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A415-F7A3-48D9-9033-FA9BCC595699}" type="datetimeFigureOut">
              <a:rPr lang="nl-NL" smtClean="0"/>
              <a:t>30-5-2016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315E-0A89-4385-9F60-07BC21BE2C6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A415-F7A3-48D9-9033-FA9BCC595699}" type="datetimeFigureOut">
              <a:rPr lang="nl-NL" smtClean="0"/>
              <a:t>30-5-2016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315E-0A89-4385-9F60-07BC21BE2C6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A415-F7A3-48D9-9033-FA9BCC595699}" type="datetimeFigureOut">
              <a:rPr lang="nl-NL" smtClean="0"/>
              <a:t>30-5-2016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315E-0A89-4385-9F60-07BC21BE2C6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A415-F7A3-48D9-9033-FA9BCC595699}" type="datetimeFigureOut">
              <a:rPr lang="nl-NL" smtClean="0"/>
              <a:t>30-5-2016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315E-0A89-4385-9F60-07BC21BE2C6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A415-F7A3-48D9-9033-FA9BCC595699}" type="datetimeFigureOut">
              <a:rPr lang="nl-NL" smtClean="0"/>
              <a:t>30-5-2016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315E-0A89-4385-9F60-07BC21BE2C6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A415-F7A3-48D9-9033-FA9BCC595699}" type="datetimeFigureOut">
              <a:rPr lang="nl-NL" smtClean="0"/>
              <a:t>30-5-2016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315E-0A89-4385-9F60-07BC21BE2C6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A415-F7A3-48D9-9033-FA9BCC595699}" type="datetimeFigureOut">
              <a:rPr lang="nl-NL" smtClean="0"/>
              <a:t>30-5-2016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315E-0A89-4385-9F60-07BC21BE2C6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A415-F7A3-48D9-9033-FA9BCC595699}" type="datetimeFigureOut">
              <a:rPr lang="nl-NL" smtClean="0"/>
              <a:t>30-5-2016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315E-0A89-4385-9F60-07BC21BE2C6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A415-F7A3-48D9-9033-FA9BCC595699}" type="datetimeFigureOut">
              <a:rPr lang="nl-NL" smtClean="0"/>
              <a:t>30-5-2016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315E-0A89-4385-9F60-07BC21BE2C6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A415-F7A3-48D9-9033-FA9BCC595699}" type="datetimeFigureOut">
              <a:rPr lang="nl-NL" smtClean="0"/>
              <a:t>30-5-2016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315E-0A89-4385-9F60-07BC21BE2C6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A415-F7A3-48D9-9033-FA9BCC595699}" type="datetimeFigureOut">
              <a:rPr lang="nl-NL" smtClean="0"/>
              <a:t>30-5-2016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315E-0A89-4385-9F60-07BC21BE2C6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AA415-F7A3-48D9-9033-FA9BCC595699}" type="datetimeFigureOut">
              <a:rPr lang="nl-NL" smtClean="0"/>
              <a:t>30-5-2016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F315E-0A89-4385-9F60-07BC21BE2C62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080119"/>
          </a:xfrm>
        </p:spPr>
        <p:txBody>
          <a:bodyPr/>
          <a:lstStyle/>
          <a:p>
            <a:r>
              <a:rPr lang="nl-NL" dirty="0" smtClean="0"/>
              <a:t>Koelsysteem.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3649960"/>
          </a:xfrm>
        </p:spPr>
        <p:txBody>
          <a:bodyPr/>
          <a:lstStyle/>
          <a:p>
            <a:pPr algn="l"/>
            <a:r>
              <a:rPr lang="nl-NL" dirty="0" smtClean="0">
                <a:solidFill>
                  <a:srgbClr val="0070C0"/>
                </a:solidFill>
              </a:rPr>
              <a:t>Het voorkomen van oververhitting</a:t>
            </a:r>
          </a:p>
          <a:p>
            <a:pPr algn="l"/>
            <a:endParaRPr lang="nl-NL" dirty="0"/>
          </a:p>
          <a:p>
            <a:pPr algn="l"/>
            <a:r>
              <a:rPr lang="nl-NL" dirty="0" smtClean="0"/>
              <a:t>Twee koelsystemen:</a:t>
            </a:r>
          </a:p>
          <a:p>
            <a:pPr algn="l">
              <a:buFontTx/>
              <a:buChar char="-"/>
            </a:pPr>
            <a:r>
              <a:rPr lang="nl-NL" dirty="0" smtClean="0">
                <a:solidFill>
                  <a:srgbClr val="FF0000"/>
                </a:solidFill>
              </a:rPr>
              <a:t>Luchtkoeling</a:t>
            </a:r>
          </a:p>
          <a:p>
            <a:pPr algn="l">
              <a:buFontTx/>
              <a:buChar char="-"/>
            </a:pPr>
            <a:r>
              <a:rPr lang="nl-NL" dirty="0" smtClean="0">
                <a:solidFill>
                  <a:srgbClr val="FF0000"/>
                </a:solidFill>
              </a:rPr>
              <a:t>Vloeistofkoeling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Overdrukklep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Bij het opwarmen van de koelvloeistof stijgt de druk. (p . V / t)</a:t>
            </a:r>
          </a:p>
          <a:p>
            <a:r>
              <a:rPr lang="nl-NL" dirty="0" smtClean="0"/>
              <a:t>Als deze druk niet </a:t>
            </a:r>
            <a:r>
              <a:rPr lang="nl-NL" dirty="0" err="1" smtClean="0"/>
              <a:t>wegkan</a:t>
            </a:r>
            <a:r>
              <a:rPr lang="nl-NL" dirty="0" smtClean="0"/>
              <a:t>, dan meest  kwetsbare punt van motor.</a:t>
            </a:r>
          </a:p>
          <a:p>
            <a:r>
              <a:rPr lang="nl-NL" dirty="0" smtClean="0"/>
              <a:t>Via overdrukklep, naar buiten of expansievat.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4765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Overdrukklep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Situatie overdruk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9791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Onderdrukklep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Situatie onderdruk: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5084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Rijwindkoeling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2420888"/>
            <a:ext cx="7170087" cy="236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76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Geforceerde windkoeling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1792908"/>
            <a:ext cx="6015486" cy="198157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429309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70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Vloeistofkoeling</a:t>
            </a:r>
            <a:endParaRPr lang="nl-NL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72816"/>
            <a:ext cx="59436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Koelvloeistof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Mengsel van:</a:t>
            </a:r>
          </a:p>
          <a:p>
            <a:pPr>
              <a:buNone/>
            </a:pPr>
            <a:r>
              <a:rPr lang="nl-NL" dirty="0"/>
              <a:t> </a:t>
            </a:r>
            <a:r>
              <a:rPr lang="nl-NL" dirty="0" smtClean="0"/>
              <a:t>   - </a:t>
            </a:r>
            <a:r>
              <a:rPr lang="nl-NL" dirty="0" smtClean="0">
                <a:solidFill>
                  <a:schemeClr val="accent1">
                    <a:lumMod val="75000"/>
                  </a:schemeClr>
                </a:solidFill>
              </a:rPr>
              <a:t>52% water</a:t>
            </a:r>
          </a:p>
          <a:p>
            <a:pPr>
              <a:buNone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NL" dirty="0" smtClean="0">
                <a:solidFill>
                  <a:schemeClr val="accent1">
                    <a:lumMod val="75000"/>
                  </a:schemeClr>
                </a:solidFill>
              </a:rPr>
              <a:t>   - 46% glycol (anti vries)</a:t>
            </a:r>
          </a:p>
          <a:p>
            <a:pPr>
              <a:buNone/>
            </a:pPr>
            <a:r>
              <a:rPr lang="nl-NL" dirty="0" smtClean="0">
                <a:solidFill>
                  <a:schemeClr val="accent1">
                    <a:lumMod val="75000"/>
                  </a:schemeClr>
                </a:solidFill>
              </a:rPr>
              <a:t>    - additieven toevoegingen</a:t>
            </a:r>
          </a:p>
          <a:p>
            <a:pPr>
              <a:buNone/>
            </a:pPr>
            <a:r>
              <a:rPr lang="nl-NL" dirty="0" smtClean="0"/>
              <a:t>    - kleur is ter herkenning</a:t>
            </a:r>
          </a:p>
          <a:p>
            <a:pPr>
              <a:buNone/>
            </a:pPr>
            <a:r>
              <a:rPr lang="nl-NL" dirty="0"/>
              <a:t> </a:t>
            </a:r>
            <a:r>
              <a:rPr lang="nl-NL" dirty="0" smtClean="0"/>
              <a:t>   - nooit mengen</a:t>
            </a:r>
            <a:endParaRPr lang="nl-N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Onderdelen</a:t>
            </a:r>
            <a:endParaRPr lang="nl-NL" dirty="0"/>
          </a:p>
        </p:txBody>
      </p:sp>
      <p:pic>
        <p:nvPicPr>
          <p:cNvPr id="3074" name="Picture 2" descr="C:\Documents and Settings\Dhr. Verlouw\Mijn documenten\Mijn afbeeldingen\imagesCALRP67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564904"/>
            <a:ext cx="1788508" cy="1331590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611560" y="2276872"/>
            <a:ext cx="4032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Waterpomp</a:t>
            </a:r>
          </a:p>
          <a:p>
            <a:endParaRPr lang="nl-NL" sz="2400" dirty="0"/>
          </a:p>
          <a:p>
            <a:endParaRPr lang="nl-NL" sz="2400" dirty="0" smtClean="0"/>
          </a:p>
          <a:p>
            <a:r>
              <a:rPr lang="nl-NL" sz="2400" dirty="0" smtClean="0"/>
              <a:t>Aangedreven door distributieriem of </a:t>
            </a:r>
          </a:p>
          <a:p>
            <a:r>
              <a:rPr lang="nl-NL" sz="2400" dirty="0" smtClean="0"/>
              <a:t>Elektromotor.</a:t>
            </a:r>
          </a:p>
          <a:p>
            <a:r>
              <a:rPr lang="nl-NL" sz="2400" dirty="0" smtClean="0"/>
              <a:t>Voor circulatie van koelvloeistof door motor.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Radiateur</a:t>
            </a:r>
            <a:endParaRPr lang="nl-N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94430"/>
            <a:ext cx="5158738" cy="318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Ventilator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Ventilator wordt direct aangedreven door riem.</a:t>
            </a:r>
          </a:p>
          <a:p>
            <a:r>
              <a:rPr lang="nl-NL" dirty="0" smtClean="0"/>
              <a:t>Ventilator zuigt lucht door radiateur.</a:t>
            </a:r>
          </a:p>
          <a:p>
            <a:r>
              <a:rPr lang="nl-NL" dirty="0" smtClean="0"/>
              <a:t>Vooral nodig bij lage snelheden.</a:t>
            </a:r>
          </a:p>
          <a:p>
            <a:r>
              <a:rPr lang="nl-NL" dirty="0" smtClean="0"/>
              <a:t>Vaak van kunststof (of aluminium)</a:t>
            </a:r>
            <a:endParaRPr lang="nl-N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Thermostaat</a:t>
            </a:r>
            <a:endParaRPr lang="nl-N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9212" y="2629694"/>
            <a:ext cx="65055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1763688" y="551723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Tot  +/- 90 graden</a:t>
            </a:r>
            <a:endParaRPr lang="nl-N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Expansievat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Via een slang verbonden aan de radiateur.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Warme koelvloeistof zet uit, hierdoor neemt 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ook de druk toe.</a:t>
            </a:r>
            <a:br>
              <a:rPr lang="nl-NL" dirty="0" smtClean="0"/>
            </a:br>
            <a:r>
              <a:rPr lang="nl-NL" dirty="0" smtClean="0"/>
              <a:t>    Vloeistof kan uitzetten en stroomt naar </a:t>
            </a:r>
            <a:br>
              <a:rPr lang="nl-NL" dirty="0" smtClean="0"/>
            </a:br>
            <a:r>
              <a:rPr lang="nl-NL" dirty="0" smtClean="0"/>
              <a:t>    expansievat. </a:t>
            </a:r>
            <a:br>
              <a:rPr lang="nl-NL" dirty="0" smtClean="0"/>
            </a:br>
            <a:r>
              <a:rPr lang="nl-NL" dirty="0" smtClean="0"/>
              <a:t>    Is ook controle voor hoeveelheid.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097" y="3933056"/>
            <a:ext cx="24288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499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Expansievat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Druk in circuit is hoger dan 1 bar, hierdoor zal ook het kookpunt hoger worden.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Dop nooit afschroeven bij warme motor.</a:t>
            </a:r>
            <a:br>
              <a:rPr lang="nl-NL" dirty="0" smtClean="0"/>
            </a:br>
            <a:r>
              <a:rPr lang="nl-NL" dirty="0" smtClean="0">
                <a:solidFill>
                  <a:srgbClr val="FF0000"/>
                </a:solidFill>
              </a:rPr>
              <a:t>- temperatuur  en hoge druk</a:t>
            </a:r>
            <a:r>
              <a:rPr lang="nl-NL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2184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182</Words>
  <Application>Microsoft Office PowerPoint</Application>
  <PresentationFormat>Diavoorstelling (4:3)</PresentationFormat>
  <Paragraphs>46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Office-thema</vt:lpstr>
      <vt:lpstr>Koelsysteem.</vt:lpstr>
      <vt:lpstr>Vloeistofkoeling</vt:lpstr>
      <vt:lpstr>Koelvloeistof</vt:lpstr>
      <vt:lpstr>Onderdelen</vt:lpstr>
      <vt:lpstr>Radiateur</vt:lpstr>
      <vt:lpstr>Ventilator </vt:lpstr>
      <vt:lpstr>Thermostaat</vt:lpstr>
      <vt:lpstr>Expansievat</vt:lpstr>
      <vt:lpstr>Expansievat</vt:lpstr>
      <vt:lpstr>Overdrukklep </vt:lpstr>
      <vt:lpstr>Overdrukklep</vt:lpstr>
      <vt:lpstr>Onderdrukklep</vt:lpstr>
      <vt:lpstr>Rijwindkoeling</vt:lpstr>
      <vt:lpstr>Geforceerde windkoeling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Koelsysteem.</dc:title>
  <dc:creator>Dhr. Verlouw</dc:creator>
  <cp:lastModifiedBy>Johan Verlouw</cp:lastModifiedBy>
  <cp:revision>23</cp:revision>
  <dcterms:created xsi:type="dcterms:W3CDTF">2015-11-22T12:15:15Z</dcterms:created>
  <dcterms:modified xsi:type="dcterms:W3CDTF">2016-05-30T14:21:59Z</dcterms:modified>
</cp:coreProperties>
</file>