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E834F-298C-4E4A-8BB3-FD7705B3C2A8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0F7B-637A-4E1D-AC6E-438FF2BC4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7035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E834F-298C-4E4A-8BB3-FD7705B3C2A8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0F7B-637A-4E1D-AC6E-438FF2BC4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74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E834F-298C-4E4A-8BB3-FD7705B3C2A8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0F7B-637A-4E1D-AC6E-438FF2BC4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23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E834F-298C-4E4A-8BB3-FD7705B3C2A8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0F7B-637A-4E1D-AC6E-438FF2BC4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4470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E834F-298C-4E4A-8BB3-FD7705B3C2A8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0F7B-637A-4E1D-AC6E-438FF2BC4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551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E834F-298C-4E4A-8BB3-FD7705B3C2A8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0F7B-637A-4E1D-AC6E-438FF2BC4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0456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E834F-298C-4E4A-8BB3-FD7705B3C2A8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0F7B-637A-4E1D-AC6E-438FF2BC4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89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E834F-298C-4E4A-8BB3-FD7705B3C2A8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0F7B-637A-4E1D-AC6E-438FF2BC4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7117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E834F-298C-4E4A-8BB3-FD7705B3C2A8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0F7B-637A-4E1D-AC6E-438FF2BC4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812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E834F-298C-4E4A-8BB3-FD7705B3C2A8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0F7B-637A-4E1D-AC6E-438FF2BC4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193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E834F-298C-4E4A-8BB3-FD7705B3C2A8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70F7B-637A-4E1D-AC6E-438FF2BC4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8374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E834F-298C-4E4A-8BB3-FD7705B3C2A8}" type="datetimeFigureOut">
              <a:rPr lang="nl-NL" smtClean="0"/>
              <a:t>8-6-2016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70F7B-637A-4E1D-AC6E-438FF2BC455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449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541" y="545850"/>
            <a:ext cx="9208393" cy="5179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77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282" y="760658"/>
            <a:ext cx="9019505" cy="507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11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856" y="666482"/>
            <a:ext cx="9736429" cy="5734318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0563" y="135362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306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463639"/>
            <a:ext cx="9144000" cy="1326524"/>
          </a:xfrm>
        </p:spPr>
        <p:txBody>
          <a:bodyPr/>
          <a:lstStyle/>
          <a:p>
            <a:r>
              <a:rPr lang="nl-NL" dirty="0" smtClean="0"/>
              <a:t>Decibelmeter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0316" y="2949262"/>
            <a:ext cx="2645401" cy="264540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949262"/>
            <a:ext cx="2777544" cy="2777544"/>
          </a:xfrm>
          <a:prstGeom prst="rect">
            <a:avLst/>
          </a:prstGeom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137893"/>
            <a:ext cx="9144000" cy="4134118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70872" y="11617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0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6868" y="171751"/>
            <a:ext cx="2462997" cy="18472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82123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Meten altijd op vaste afstand van geluidsbron, anders geen eerlijke meting.</a:t>
            </a:r>
          </a:p>
          <a:p>
            <a:r>
              <a:rPr lang="nl-NL" dirty="0" smtClean="0"/>
              <a:t>Dus bijvoorbeeld decibelmeter op 1,5 of 2 meter afstand.</a:t>
            </a:r>
          </a:p>
          <a:p>
            <a:r>
              <a:rPr lang="nl-NL" dirty="0" smtClean="0"/>
              <a:t>Consequent doen.</a:t>
            </a: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6259" y="3573922"/>
            <a:ext cx="5331653" cy="1809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een schatting……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2772" y="2562818"/>
            <a:ext cx="1743075" cy="26193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8162" y="2776537"/>
            <a:ext cx="3495675" cy="130492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9822" y="2776537"/>
            <a:ext cx="2619375" cy="1743075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1493" y="365125"/>
            <a:ext cx="2462997" cy="1847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02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Meet het aantal decibel bij: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Trekker stationair</a:t>
            </a:r>
          </a:p>
          <a:p>
            <a:r>
              <a:rPr lang="nl-NL" dirty="0" smtClean="0"/>
              <a:t>Trekker vol gas</a:t>
            </a:r>
          </a:p>
          <a:p>
            <a:r>
              <a:rPr lang="nl-NL" dirty="0" smtClean="0"/>
              <a:t>Lokaal techniek</a:t>
            </a:r>
          </a:p>
          <a:p>
            <a:r>
              <a:rPr lang="nl-NL" dirty="0" smtClean="0"/>
              <a:t>Laslokaal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527268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45</Words>
  <Application>Microsoft Office PowerPoint</Application>
  <PresentationFormat>Breedbeeld</PresentationFormat>
  <Paragraphs>10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Decibelmeter</vt:lpstr>
      <vt:lpstr>PowerPoint-presentatie</vt:lpstr>
      <vt:lpstr>Maak een schatting……</vt:lpstr>
      <vt:lpstr>Meet het aantal decibel bij: 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Johan Verlouw</dc:creator>
  <cp:lastModifiedBy>Johan Verlouw</cp:lastModifiedBy>
  <cp:revision>4</cp:revision>
  <dcterms:created xsi:type="dcterms:W3CDTF">2016-06-08T14:04:56Z</dcterms:created>
  <dcterms:modified xsi:type="dcterms:W3CDTF">2016-06-08T14:19:40Z</dcterms:modified>
</cp:coreProperties>
</file>