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  <p:sldMasterId id="2147483671" r:id="rId3"/>
    <p:sldMasterId id="2147483677" r:id="rId4"/>
  </p:sldMasterIdLst>
  <p:notesMasterIdLst>
    <p:notesMasterId r:id="rId14"/>
  </p:notesMasterIdLst>
  <p:sldIdLst>
    <p:sldId id="264" r:id="rId5"/>
    <p:sldId id="261" r:id="rId6"/>
    <p:sldId id="265" r:id="rId7"/>
    <p:sldId id="263" r:id="rId8"/>
    <p:sldId id="266" r:id="rId9"/>
    <p:sldId id="259" r:id="rId10"/>
    <p:sldId id="258" r:id="rId11"/>
    <p:sldId id="260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5207C-F4DA-4AF7-A76C-7CD8242C0284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9E0BFBCC-2F05-4C28-BB16-BCDAF0DE6D7E}" type="pres">
      <dgm:prSet presAssocID="{FA85207C-F4DA-4AF7-A76C-7CD8242C02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1052DE58-FAE5-4E25-9BD9-95B5A999222E}" type="presOf" srcId="{FA85207C-F4DA-4AF7-A76C-7CD8242C0284}" destId="{9E0BFBCC-2F05-4C28-BB16-BCDAF0DE6D7E}" srcOrd="0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0D334-438C-49C5-8FA1-B988CEA340F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D5FDDB56-CEFD-446C-B9B9-56050915CEC7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/>
        </a:p>
      </dgm:t>
    </dgm:pt>
    <dgm:pt modelId="{A9F8A179-5AB7-4B30-8164-F7D6B04DECD3}" type="parTrans" cxnId="{202E39EC-DC5F-4083-B146-C6FFFF8EBD62}">
      <dgm:prSet/>
      <dgm:spPr/>
      <dgm:t>
        <a:bodyPr/>
        <a:lstStyle/>
        <a:p>
          <a:endParaRPr lang="nl-NL" baseline="-25000"/>
        </a:p>
      </dgm:t>
    </dgm:pt>
    <dgm:pt modelId="{CC319B98-881E-43E7-9DEC-34B260EB63DE}" type="sibTrans" cxnId="{202E39EC-DC5F-4083-B146-C6FFFF8EBD62}">
      <dgm:prSet/>
      <dgm:spPr/>
      <dgm:t>
        <a:bodyPr/>
        <a:lstStyle/>
        <a:p>
          <a:endParaRPr lang="nl-NL" baseline="-25000"/>
        </a:p>
      </dgm:t>
    </dgm:pt>
    <dgm:pt modelId="{C5F6F3E4-6837-4510-9180-846A64A5068A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/>
        </a:p>
      </dgm:t>
    </dgm:pt>
    <dgm:pt modelId="{DC41190A-1F5B-4724-A81F-4CDBDE3116AB}" type="parTrans" cxnId="{808EBA7B-AB35-4F60-B5BB-939792865FEF}">
      <dgm:prSet/>
      <dgm:spPr/>
      <dgm:t>
        <a:bodyPr/>
        <a:lstStyle/>
        <a:p>
          <a:endParaRPr lang="nl-NL" baseline="-25000"/>
        </a:p>
      </dgm:t>
    </dgm:pt>
    <dgm:pt modelId="{66AF7410-7CF8-4137-8B96-893CC6CE09CC}" type="sibTrans" cxnId="{808EBA7B-AB35-4F60-B5BB-939792865FEF}">
      <dgm:prSet/>
      <dgm:spPr/>
      <dgm:t>
        <a:bodyPr/>
        <a:lstStyle/>
        <a:p>
          <a:endParaRPr lang="nl-NL" baseline="-25000"/>
        </a:p>
      </dgm:t>
    </dgm:pt>
    <dgm:pt modelId="{8F9DA7BF-0F87-4B76-8371-9B19B0323A0C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/>
        </a:p>
      </dgm:t>
    </dgm:pt>
    <dgm:pt modelId="{AF23165A-EDA6-4A6C-869E-FD57C14C6D1B}" type="parTrans" cxnId="{3CA08DC9-CF13-4386-8D74-7F4006EA3779}">
      <dgm:prSet/>
      <dgm:spPr/>
      <dgm:t>
        <a:bodyPr/>
        <a:lstStyle/>
        <a:p>
          <a:endParaRPr lang="nl-NL" baseline="-25000"/>
        </a:p>
      </dgm:t>
    </dgm:pt>
    <dgm:pt modelId="{27F6EAB8-44B5-4461-B185-EDEBF5D1CB9F}" type="sibTrans" cxnId="{3CA08DC9-CF13-4386-8D74-7F4006EA3779}">
      <dgm:prSet/>
      <dgm:spPr/>
      <dgm:t>
        <a:bodyPr/>
        <a:lstStyle/>
        <a:p>
          <a:endParaRPr lang="nl-NL" baseline="-25000"/>
        </a:p>
      </dgm:t>
    </dgm:pt>
    <dgm:pt modelId="{CD948E2B-F25F-4C85-AA92-9751600F9610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/>
        </a:p>
      </dgm:t>
    </dgm:pt>
    <dgm:pt modelId="{5705E663-104A-4644-82EE-76CF733B3A32}" type="parTrans" cxnId="{B468F241-F9A1-43E6-9EA2-53B131F8F935}">
      <dgm:prSet/>
      <dgm:spPr/>
      <dgm:t>
        <a:bodyPr/>
        <a:lstStyle/>
        <a:p>
          <a:endParaRPr lang="nl-NL" baseline="-25000"/>
        </a:p>
      </dgm:t>
    </dgm:pt>
    <dgm:pt modelId="{00DE0900-F34D-428D-96A9-22BF13B9B92C}" type="sibTrans" cxnId="{B468F241-F9A1-43E6-9EA2-53B131F8F935}">
      <dgm:prSet/>
      <dgm:spPr/>
      <dgm:t>
        <a:bodyPr/>
        <a:lstStyle/>
        <a:p>
          <a:endParaRPr lang="nl-NL" baseline="-25000"/>
        </a:p>
      </dgm:t>
    </dgm:pt>
    <dgm:pt modelId="{7396D76F-2F3B-407B-83A1-81F87ECE5915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 dirty="0"/>
        </a:p>
      </dgm:t>
    </dgm:pt>
    <dgm:pt modelId="{4F6C1DE9-EC12-42ED-98DF-C4A87A6CE670}" type="parTrans" cxnId="{EEC00DA1-4C8F-44D2-AD2F-44B71EC2C6CB}">
      <dgm:prSet/>
      <dgm:spPr/>
      <dgm:t>
        <a:bodyPr/>
        <a:lstStyle/>
        <a:p>
          <a:endParaRPr lang="nl-NL" baseline="-25000"/>
        </a:p>
      </dgm:t>
    </dgm:pt>
    <dgm:pt modelId="{6570BEF1-B784-4F36-8A46-E5213499C85F}" type="sibTrans" cxnId="{EEC00DA1-4C8F-44D2-AD2F-44B71EC2C6CB}">
      <dgm:prSet/>
      <dgm:spPr/>
      <dgm:t>
        <a:bodyPr/>
        <a:lstStyle/>
        <a:p>
          <a:endParaRPr lang="nl-NL" baseline="-25000"/>
        </a:p>
      </dgm:t>
    </dgm:pt>
    <dgm:pt modelId="{F8DEFFF7-0785-42FD-BFB0-FCBAA287F111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 dirty="0"/>
        </a:p>
      </dgm:t>
    </dgm:pt>
    <dgm:pt modelId="{B3736CE7-B550-45F0-9CBC-651B6988ECA1}" type="sibTrans" cxnId="{1628DDAC-B94F-478D-8169-9D77805BD6A5}">
      <dgm:prSet/>
      <dgm:spPr/>
      <dgm:t>
        <a:bodyPr/>
        <a:lstStyle/>
        <a:p>
          <a:endParaRPr lang="nl-NL" baseline="-25000"/>
        </a:p>
      </dgm:t>
    </dgm:pt>
    <dgm:pt modelId="{31217495-BD2A-49FC-948A-AFF429CD2D8D}" type="parTrans" cxnId="{1628DDAC-B94F-478D-8169-9D77805BD6A5}">
      <dgm:prSet/>
      <dgm:spPr/>
      <dgm:t>
        <a:bodyPr/>
        <a:lstStyle/>
        <a:p>
          <a:endParaRPr lang="nl-NL" baseline="-25000"/>
        </a:p>
      </dgm:t>
    </dgm:pt>
    <dgm:pt modelId="{9C66C2FD-C411-4A43-925D-41278A4A9C20}">
      <dgm:prSet phldrT="[Tekst]"/>
      <dgm:spPr>
        <a:solidFill>
          <a:srgbClr val="0097DA"/>
        </a:solidFill>
      </dgm:spPr>
      <dgm:t>
        <a:bodyPr/>
        <a:lstStyle/>
        <a:p>
          <a:endParaRPr lang="nl-NL" baseline="-25000" dirty="0"/>
        </a:p>
      </dgm:t>
    </dgm:pt>
    <dgm:pt modelId="{5D455CE6-BF32-4788-A93A-0525698F122C}" type="parTrans" cxnId="{CD79392E-E1BA-4296-8D6E-FB89E7A749A3}">
      <dgm:prSet/>
      <dgm:spPr/>
      <dgm:t>
        <a:bodyPr/>
        <a:lstStyle/>
        <a:p>
          <a:endParaRPr lang="nl-NL"/>
        </a:p>
      </dgm:t>
    </dgm:pt>
    <dgm:pt modelId="{28CD5CED-914A-4B8D-A7B0-08245B4326F5}" type="sibTrans" cxnId="{CD79392E-E1BA-4296-8D6E-FB89E7A749A3}">
      <dgm:prSet/>
      <dgm:spPr/>
      <dgm:t>
        <a:bodyPr/>
        <a:lstStyle/>
        <a:p>
          <a:endParaRPr lang="nl-NL"/>
        </a:p>
      </dgm:t>
    </dgm:pt>
    <dgm:pt modelId="{E9BF9C0F-9E63-4F83-B779-01421FF5A07A}" type="pres">
      <dgm:prSet presAssocID="{3AA0D334-438C-49C5-8FA1-B988CEA340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436809D-F6C2-4BB9-B67D-B8BB24DA98F2}" type="pres">
      <dgm:prSet presAssocID="{3AA0D334-438C-49C5-8FA1-B988CEA340F9}" presName="wedge1" presStyleLbl="node1" presStyleIdx="0" presStyleCnt="7"/>
      <dgm:spPr/>
      <dgm:t>
        <a:bodyPr/>
        <a:lstStyle/>
        <a:p>
          <a:endParaRPr lang="nl-NL"/>
        </a:p>
      </dgm:t>
    </dgm:pt>
    <dgm:pt modelId="{F8754A6E-95C5-4E2F-AE29-36697A2071C2}" type="pres">
      <dgm:prSet presAssocID="{3AA0D334-438C-49C5-8FA1-B988CEA340F9}" presName="dummy1a" presStyleCnt="0"/>
      <dgm:spPr/>
    </dgm:pt>
    <dgm:pt modelId="{50BAE10C-17C0-4E26-91D2-4F961DA031AA}" type="pres">
      <dgm:prSet presAssocID="{3AA0D334-438C-49C5-8FA1-B988CEA340F9}" presName="dummy1b" presStyleCnt="0"/>
      <dgm:spPr/>
    </dgm:pt>
    <dgm:pt modelId="{88599575-2083-454E-8C75-59CD51823CD1}" type="pres">
      <dgm:prSet presAssocID="{3AA0D334-438C-49C5-8FA1-B988CEA340F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A17FF5-AFA4-46D4-8822-9E2938ED971E}" type="pres">
      <dgm:prSet presAssocID="{3AA0D334-438C-49C5-8FA1-B988CEA340F9}" presName="wedge2" presStyleLbl="node1" presStyleIdx="1" presStyleCnt="7" custLinFactNeighborX="1107" custLinFactNeighborY="138"/>
      <dgm:spPr/>
      <dgm:t>
        <a:bodyPr/>
        <a:lstStyle/>
        <a:p>
          <a:endParaRPr lang="nl-NL"/>
        </a:p>
      </dgm:t>
    </dgm:pt>
    <dgm:pt modelId="{951627C7-C035-4C3F-B81D-C3F2DF3C9523}" type="pres">
      <dgm:prSet presAssocID="{3AA0D334-438C-49C5-8FA1-B988CEA340F9}" presName="dummy2a" presStyleCnt="0"/>
      <dgm:spPr/>
    </dgm:pt>
    <dgm:pt modelId="{FE90C7FD-F79A-4A56-A903-63E1BC597DD5}" type="pres">
      <dgm:prSet presAssocID="{3AA0D334-438C-49C5-8FA1-B988CEA340F9}" presName="dummy2b" presStyleCnt="0"/>
      <dgm:spPr/>
    </dgm:pt>
    <dgm:pt modelId="{0EFC179B-2AA0-454E-99E5-DCC9C4DC5B7C}" type="pres">
      <dgm:prSet presAssocID="{3AA0D334-438C-49C5-8FA1-B988CEA340F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DEC495-3CF3-486E-B291-69F9DBC80847}" type="pres">
      <dgm:prSet presAssocID="{3AA0D334-438C-49C5-8FA1-B988CEA340F9}" presName="wedge3" presStyleLbl="node1" presStyleIdx="2" presStyleCnt="7"/>
      <dgm:spPr/>
      <dgm:t>
        <a:bodyPr/>
        <a:lstStyle/>
        <a:p>
          <a:endParaRPr lang="nl-NL"/>
        </a:p>
      </dgm:t>
    </dgm:pt>
    <dgm:pt modelId="{C30AAA44-9BC8-4231-81F2-D7C99F60B35F}" type="pres">
      <dgm:prSet presAssocID="{3AA0D334-438C-49C5-8FA1-B988CEA340F9}" presName="dummy3a" presStyleCnt="0"/>
      <dgm:spPr/>
    </dgm:pt>
    <dgm:pt modelId="{1B009B3C-CC6A-4100-AE5B-DD8DB7729053}" type="pres">
      <dgm:prSet presAssocID="{3AA0D334-438C-49C5-8FA1-B988CEA340F9}" presName="dummy3b" presStyleCnt="0"/>
      <dgm:spPr/>
    </dgm:pt>
    <dgm:pt modelId="{B2B28860-117D-448C-894E-0638C1906A54}" type="pres">
      <dgm:prSet presAssocID="{3AA0D334-438C-49C5-8FA1-B988CEA340F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8596EB-0697-4F82-B7EA-D5787B2DE896}" type="pres">
      <dgm:prSet presAssocID="{3AA0D334-438C-49C5-8FA1-B988CEA340F9}" presName="wedge4" presStyleLbl="node1" presStyleIdx="3" presStyleCnt="7"/>
      <dgm:spPr/>
      <dgm:t>
        <a:bodyPr/>
        <a:lstStyle/>
        <a:p>
          <a:endParaRPr lang="nl-NL"/>
        </a:p>
      </dgm:t>
    </dgm:pt>
    <dgm:pt modelId="{8D1723BA-9DB7-47EE-94EF-EA81C3AE87FB}" type="pres">
      <dgm:prSet presAssocID="{3AA0D334-438C-49C5-8FA1-B988CEA340F9}" presName="dummy4a" presStyleCnt="0"/>
      <dgm:spPr/>
    </dgm:pt>
    <dgm:pt modelId="{D76FE3E6-8E7C-4A1F-B5E2-047572062546}" type="pres">
      <dgm:prSet presAssocID="{3AA0D334-438C-49C5-8FA1-B988CEA340F9}" presName="dummy4b" presStyleCnt="0"/>
      <dgm:spPr/>
    </dgm:pt>
    <dgm:pt modelId="{A87C32AD-0BDC-414F-9131-78FAA5012AB4}" type="pres">
      <dgm:prSet presAssocID="{3AA0D334-438C-49C5-8FA1-B988CEA340F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491202-D85B-4E8C-B165-39450F5D2D18}" type="pres">
      <dgm:prSet presAssocID="{3AA0D334-438C-49C5-8FA1-B988CEA340F9}" presName="wedge5" presStyleLbl="node1" presStyleIdx="4" presStyleCnt="7"/>
      <dgm:spPr/>
      <dgm:t>
        <a:bodyPr/>
        <a:lstStyle/>
        <a:p>
          <a:endParaRPr lang="nl-NL"/>
        </a:p>
      </dgm:t>
    </dgm:pt>
    <dgm:pt modelId="{271C4AAB-FA4F-4DB6-B2A0-A06EDE2760BC}" type="pres">
      <dgm:prSet presAssocID="{3AA0D334-438C-49C5-8FA1-B988CEA340F9}" presName="dummy5a" presStyleCnt="0"/>
      <dgm:spPr/>
    </dgm:pt>
    <dgm:pt modelId="{A622204C-44D5-452D-A326-F9BDA534CD4F}" type="pres">
      <dgm:prSet presAssocID="{3AA0D334-438C-49C5-8FA1-B988CEA340F9}" presName="dummy5b" presStyleCnt="0"/>
      <dgm:spPr/>
    </dgm:pt>
    <dgm:pt modelId="{C6DCFDD8-AA3D-4088-B029-416C6DEE1FFB}" type="pres">
      <dgm:prSet presAssocID="{3AA0D334-438C-49C5-8FA1-B988CEA340F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1A2476-D8D9-467C-B43A-AEA2A8ED5992}" type="pres">
      <dgm:prSet presAssocID="{3AA0D334-438C-49C5-8FA1-B988CEA340F9}" presName="wedge6" presStyleLbl="node1" presStyleIdx="5" presStyleCnt="7"/>
      <dgm:spPr/>
      <dgm:t>
        <a:bodyPr/>
        <a:lstStyle/>
        <a:p>
          <a:endParaRPr lang="nl-NL"/>
        </a:p>
      </dgm:t>
    </dgm:pt>
    <dgm:pt modelId="{6DEBCE35-04DC-43FC-AC3B-4405A748CFC3}" type="pres">
      <dgm:prSet presAssocID="{3AA0D334-438C-49C5-8FA1-B988CEA340F9}" presName="dummy6a" presStyleCnt="0"/>
      <dgm:spPr/>
    </dgm:pt>
    <dgm:pt modelId="{973B4A1A-3C8D-4627-97C5-DFC7E44D92C9}" type="pres">
      <dgm:prSet presAssocID="{3AA0D334-438C-49C5-8FA1-B988CEA340F9}" presName="dummy6b" presStyleCnt="0"/>
      <dgm:spPr/>
    </dgm:pt>
    <dgm:pt modelId="{AC744B5F-153C-482D-95A4-17DEC004BE77}" type="pres">
      <dgm:prSet presAssocID="{3AA0D334-438C-49C5-8FA1-B988CEA340F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F42B1D-D01D-4F5F-9E53-97C37F6B9043}" type="pres">
      <dgm:prSet presAssocID="{3AA0D334-438C-49C5-8FA1-B988CEA340F9}" presName="wedge7" presStyleLbl="node1" presStyleIdx="6" presStyleCnt="7"/>
      <dgm:spPr/>
      <dgm:t>
        <a:bodyPr/>
        <a:lstStyle/>
        <a:p>
          <a:endParaRPr lang="nl-NL"/>
        </a:p>
      </dgm:t>
    </dgm:pt>
    <dgm:pt modelId="{DC5D48D1-BDB5-422E-8DBE-BEE7BFD3E8D6}" type="pres">
      <dgm:prSet presAssocID="{3AA0D334-438C-49C5-8FA1-B988CEA340F9}" presName="dummy7a" presStyleCnt="0"/>
      <dgm:spPr/>
    </dgm:pt>
    <dgm:pt modelId="{C9F2223A-2ABB-41BE-8E10-53A6DC48F757}" type="pres">
      <dgm:prSet presAssocID="{3AA0D334-438C-49C5-8FA1-B988CEA340F9}" presName="dummy7b" presStyleCnt="0"/>
      <dgm:spPr/>
    </dgm:pt>
    <dgm:pt modelId="{5888470C-80BB-4F9D-ACC5-ACD787E8A807}" type="pres">
      <dgm:prSet presAssocID="{3AA0D334-438C-49C5-8FA1-B988CEA340F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D46B58-98D2-4FE3-BBFA-EDAD2715552F}" type="pres">
      <dgm:prSet presAssocID="{B3736CE7-B550-45F0-9CBC-651B6988ECA1}" presName="arrowWedge1" presStyleLbl="fgSibTrans2D1" presStyleIdx="0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F1BF3F74-060A-43BF-BBE8-DE8143F275C4}" type="pres">
      <dgm:prSet presAssocID="{CC319B98-881E-43E7-9DEC-34B260EB63DE}" presName="arrowWedge2" presStyleLbl="fgSibTrans2D1" presStyleIdx="1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DDEB9DF0-249F-488C-B000-9F431F132CC1}" type="pres">
      <dgm:prSet presAssocID="{66AF7410-7CF8-4137-8B96-893CC6CE09CC}" presName="arrowWedge3" presStyleLbl="fgSibTrans2D1" presStyleIdx="2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67A95110-A380-4521-B01B-906F71B6D6AA}" type="pres">
      <dgm:prSet presAssocID="{27F6EAB8-44B5-4461-B185-EDEBF5D1CB9F}" presName="arrowWedge4" presStyleLbl="fgSibTrans2D1" presStyleIdx="3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F33B3C83-BEE2-4747-8B8B-F5B1E24F1CB7}" type="pres">
      <dgm:prSet presAssocID="{00DE0900-F34D-428D-96A9-22BF13B9B92C}" presName="arrowWedge5" presStyleLbl="fgSibTrans2D1" presStyleIdx="4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C6EAFEA9-E03F-4C5A-9267-951E7A3FEDBD}" type="pres">
      <dgm:prSet presAssocID="{28CD5CED-914A-4B8D-A7B0-08245B4326F5}" presName="arrowWedge6" presStyleLbl="fgSibTrans2D1" presStyleIdx="5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  <dgm:pt modelId="{7AE42603-0C10-4FC4-A016-7B19E04BFF7D}" type="pres">
      <dgm:prSet presAssocID="{6570BEF1-B784-4F36-8A46-E5213499C85F}" presName="arrowWedge7" presStyleLbl="fgSibTrans2D1" presStyleIdx="6" presStyleCnt="7"/>
      <dgm:spPr>
        <a:solidFill>
          <a:srgbClr val="7FCBEC"/>
        </a:solidFill>
      </dgm:spPr>
      <dgm:t>
        <a:bodyPr/>
        <a:lstStyle/>
        <a:p>
          <a:endParaRPr lang="nl-NL"/>
        </a:p>
      </dgm:t>
    </dgm:pt>
  </dgm:ptLst>
  <dgm:cxnLst>
    <dgm:cxn modelId="{D0E67F20-BD1F-4F98-A8B1-E5D2B73AC1A4}" type="presOf" srcId="{7396D76F-2F3B-407B-83A1-81F87ECE5915}" destId="{32F42B1D-D01D-4F5F-9E53-97C37F6B9043}" srcOrd="0" destOrd="0" presId="urn:microsoft.com/office/officeart/2005/8/layout/cycle8"/>
    <dgm:cxn modelId="{3CA08DC9-CF13-4386-8D74-7F4006EA3779}" srcId="{3AA0D334-438C-49C5-8FA1-B988CEA340F9}" destId="{8F9DA7BF-0F87-4B76-8371-9B19B0323A0C}" srcOrd="3" destOrd="0" parTransId="{AF23165A-EDA6-4A6C-869E-FD57C14C6D1B}" sibTransId="{27F6EAB8-44B5-4461-B185-EDEBF5D1CB9F}"/>
    <dgm:cxn modelId="{49E85D6A-D004-459D-AE40-29677594E88E}" type="presOf" srcId="{F8DEFFF7-0785-42FD-BFB0-FCBAA287F111}" destId="{88599575-2083-454E-8C75-59CD51823CD1}" srcOrd="1" destOrd="0" presId="urn:microsoft.com/office/officeart/2005/8/layout/cycle8"/>
    <dgm:cxn modelId="{D142E319-332B-4638-8B75-7A5055C545E7}" type="presOf" srcId="{9C66C2FD-C411-4A43-925D-41278A4A9C20}" destId="{361A2476-D8D9-467C-B43A-AEA2A8ED5992}" srcOrd="0" destOrd="0" presId="urn:microsoft.com/office/officeart/2005/8/layout/cycle8"/>
    <dgm:cxn modelId="{8F567509-937E-43D4-8DD9-EE5B166E95A5}" type="presOf" srcId="{3AA0D334-438C-49C5-8FA1-B988CEA340F9}" destId="{E9BF9C0F-9E63-4F83-B779-01421FF5A07A}" srcOrd="0" destOrd="0" presId="urn:microsoft.com/office/officeart/2005/8/layout/cycle8"/>
    <dgm:cxn modelId="{41C524A3-E5FD-4772-BBC6-20DA03ABDB83}" type="presOf" srcId="{CD948E2B-F25F-4C85-AA92-9751600F9610}" destId="{46491202-D85B-4E8C-B165-39450F5D2D18}" srcOrd="0" destOrd="0" presId="urn:microsoft.com/office/officeart/2005/8/layout/cycle8"/>
    <dgm:cxn modelId="{EEC00DA1-4C8F-44D2-AD2F-44B71EC2C6CB}" srcId="{3AA0D334-438C-49C5-8FA1-B988CEA340F9}" destId="{7396D76F-2F3B-407B-83A1-81F87ECE5915}" srcOrd="6" destOrd="0" parTransId="{4F6C1DE9-EC12-42ED-98DF-C4A87A6CE670}" sibTransId="{6570BEF1-B784-4F36-8A46-E5213499C85F}"/>
    <dgm:cxn modelId="{AEBE36C7-F05B-4040-A47D-06CB6F82AB85}" type="presOf" srcId="{C5F6F3E4-6837-4510-9180-846A64A5068A}" destId="{B2B28860-117D-448C-894E-0638C1906A54}" srcOrd="1" destOrd="0" presId="urn:microsoft.com/office/officeart/2005/8/layout/cycle8"/>
    <dgm:cxn modelId="{AA83B195-7D30-49F0-BDC0-7E04EA20699E}" type="presOf" srcId="{F8DEFFF7-0785-42FD-BFB0-FCBAA287F111}" destId="{7436809D-F6C2-4BB9-B67D-B8BB24DA98F2}" srcOrd="0" destOrd="0" presId="urn:microsoft.com/office/officeart/2005/8/layout/cycle8"/>
    <dgm:cxn modelId="{67108E41-390A-453C-A6D5-8C77DE21604C}" type="presOf" srcId="{9C66C2FD-C411-4A43-925D-41278A4A9C20}" destId="{AC744B5F-153C-482D-95A4-17DEC004BE77}" srcOrd="1" destOrd="0" presId="urn:microsoft.com/office/officeart/2005/8/layout/cycle8"/>
    <dgm:cxn modelId="{14BC8425-DA45-48FD-94EE-0979F5F08C97}" type="presOf" srcId="{CD948E2B-F25F-4C85-AA92-9751600F9610}" destId="{C6DCFDD8-AA3D-4088-B029-416C6DEE1FFB}" srcOrd="1" destOrd="0" presId="urn:microsoft.com/office/officeart/2005/8/layout/cycle8"/>
    <dgm:cxn modelId="{D0EC4A4A-7C82-4C46-99E3-AC35D7B65D00}" type="presOf" srcId="{7396D76F-2F3B-407B-83A1-81F87ECE5915}" destId="{5888470C-80BB-4F9D-ACC5-ACD787E8A807}" srcOrd="1" destOrd="0" presId="urn:microsoft.com/office/officeart/2005/8/layout/cycle8"/>
    <dgm:cxn modelId="{CD79392E-E1BA-4296-8D6E-FB89E7A749A3}" srcId="{3AA0D334-438C-49C5-8FA1-B988CEA340F9}" destId="{9C66C2FD-C411-4A43-925D-41278A4A9C20}" srcOrd="5" destOrd="0" parTransId="{5D455CE6-BF32-4788-A93A-0525698F122C}" sibTransId="{28CD5CED-914A-4B8D-A7B0-08245B4326F5}"/>
    <dgm:cxn modelId="{F3929CB9-1A1F-414C-A977-AFA1C58917AF}" type="presOf" srcId="{D5FDDB56-CEFD-446C-B9B9-56050915CEC7}" destId="{F5A17FF5-AFA4-46D4-8822-9E2938ED971E}" srcOrd="0" destOrd="0" presId="urn:microsoft.com/office/officeart/2005/8/layout/cycle8"/>
    <dgm:cxn modelId="{3A227510-0B08-4D36-99EE-129B510ADCCE}" type="presOf" srcId="{C5F6F3E4-6837-4510-9180-846A64A5068A}" destId="{CDDEC495-3CF3-486E-B291-69F9DBC80847}" srcOrd="0" destOrd="0" presId="urn:microsoft.com/office/officeart/2005/8/layout/cycle8"/>
    <dgm:cxn modelId="{2E6A41F8-E79C-4B24-8F52-BC5ACD1C5CDF}" type="presOf" srcId="{8F9DA7BF-0F87-4B76-8371-9B19B0323A0C}" destId="{A87C32AD-0BDC-414F-9131-78FAA5012AB4}" srcOrd="1" destOrd="0" presId="urn:microsoft.com/office/officeart/2005/8/layout/cycle8"/>
    <dgm:cxn modelId="{8425332D-E45E-47E2-8003-73FB18E2A43B}" type="presOf" srcId="{8F9DA7BF-0F87-4B76-8371-9B19B0323A0C}" destId="{A18596EB-0697-4F82-B7EA-D5787B2DE896}" srcOrd="0" destOrd="0" presId="urn:microsoft.com/office/officeart/2005/8/layout/cycle8"/>
    <dgm:cxn modelId="{B468F241-F9A1-43E6-9EA2-53B131F8F935}" srcId="{3AA0D334-438C-49C5-8FA1-B988CEA340F9}" destId="{CD948E2B-F25F-4C85-AA92-9751600F9610}" srcOrd="4" destOrd="0" parTransId="{5705E663-104A-4644-82EE-76CF733B3A32}" sibTransId="{00DE0900-F34D-428D-96A9-22BF13B9B92C}"/>
    <dgm:cxn modelId="{B33F2D7E-8C9F-42EE-A65E-8B579A848CBD}" type="presOf" srcId="{D5FDDB56-CEFD-446C-B9B9-56050915CEC7}" destId="{0EFC179B-2AA0-454E-99E5-DCC9C4DC5B7C}" srcOrd="1" destOrd="0" presId="urn:microsoft.com/office/officeart/2005/8/layout/cycle8"/>
    <dgm:cxn modelId="{202E39EC-DC5F-4083-B146-C6FFFF8EBD62}" srcId="{3AA0D334-438C-49C5-8FA1-B988CEA340F9}" destId="{D5FDDB56-CEFD-446C-B9B9-56050915CEC7}" srcOrd="1" destOrd="0" parTransId="{A9F8A179-5AB7-4B30-8164-F7D6B04DECD3}" sibTransId="{CC319B98-881E-43E7-9DEC-34B260EB63DE}"/>
    <dgm:cxn modelId="{1628DDAC-B94F-478D-8169-9D77805BD6A5}" srcId="{3AA0D334-438C-49C5-8FA1-B988CEA340F9}" destId="{F8DEFFF7-0785-42FD-BFB0-FCBAA287F111}" srcOrd="0" destOrd="0" parTransId="{31217495-BD2A-49FC-948A-AFF429CD2D8D}" sibTransId="{B3736CE7-B550-45F0-9CBC-651B6988ECA1}"/>
    <dgm:cxn modelId="{808EBA7B-AB35-4F60-B5BB-939792865FEF}" srcId="{3AA0D334-438C-49C5-8FA1-B988CEA340F9}" destId="{C5F6F3E4-6837-4510-9180-846A64A5068A}" srcOrd="2" destOrd="0" parTransId="{DC41190A-1F5B-4724-A81F-4CDBDE3116AB}" sibTransId="{66AF7410-7CF8-4137-8B96-893CC6CE09CC}"/>
    <dgm:cxn modelId="{DD9A0C52-85E7-4068-BE08-21163EB6BE0B}" type="presParOf" srcId="{E9BF9C0F-9E63-4F83-B779-01421FF5A07A}" destId="{7436809D-F6C2-4BB9-B67D-B8BB24DA98F2}" srcOrd="0" destOrd="0" presId="urn:microsoft.com/office/officeart/2005/8/layout/cycle8"/>
    <dgm:cxn modelId="{6E626193-239A-4B66-BB8C-DA60DA48D698}" type="presParOf" srcId="{E9BF9C0F-9E63-4F83-B779-01421FF5A07A}" destId="{F8754A6E-95C5-4E2F-AE29-36697A2071C2}" srcOrd="1" destOrd="0" presId="urn:microsoft.com/office/officeart/2005/8/layout/cycle8"/>
    <dgm:cxn modelId="{7BAC87B2-A745-4D67-AFED-E76B60568707}" type="presParOf" srcId="{E9BF9C0F-9E63-4F83-B779-01421FF5A07A}" destId="{50BAE10C-17C0-4E26-91D2-4F961DA031AA}" srcOrd="2" destOrd="0" presId="urn:microsoft.com/office/officeart/2005/8/layout/cycle8"/>
    <dgm:cxn modelId="{C0895A65-7E09-41CC-88D6-C9959B795851}" type="presParOf" srcId="{E9BF9C0F-9E63-4F83-B779-01421FF5A07A}" destId="{88599575-2083-454E-8C75-59CD51823CD1}" srcOrd="3" destOrd="0" presId="urn:microsoft.com/office/officeart/2005/8/layout/cycle8"/>
    <dgm:cxn modelId="{27C4435F-E124-4128-B3B2-00B9A4339D79}" type="presParOf" srcId="{E9BF9C0F-9E63-4F83-B779-01421FF5A07A}" destId="{F5A17FF5-AFA4-46D4-8822-9E2938ED971E}" srcOrd="4" destOrd="0" presId="urn:microsoft.com/office/officeart/2005/8/layout/cycle8"/>
    <dgm:cxn modelId="{8FEA9EAE-9380-4EBD-9EA1-611AE34D7098}" type="presParOf" srcId="{E9BF9C0F-9E63-4F83-B779-01421FF5A07A}" destId="{951627C7-C035-4C3F-B81D-C3F2DF3C9523}" srcOrd="5" destOrd="0" presId="urn:microsoft.com/office/officeart/2005/8/layout/cycle8"/>
    <dgm:cxn modelId="{77084196-8330-4053-B9FD-7386CD453D19}" type="presParOf" srcId="{E9BF9C0F-9E63-4F83-B779-01421FF5A07A}" destId="{FE90C7FD-F79A-4A56-A903-63E1BC597DD5}" srcOrd="6" destOrd="0" presId="urn:microsoft.com/office/officeart/2005/8/layout/cycle8"/>
    <dgm:cxn modelId="{2E15BDF8-6025-4451-963C-F1281BE7D25A}" type="presParOf" srcId="{E9BF9C0F-9E63-4F83-B779-01421FF5A07A}" destId="{0EFC179B-2AA0-454E-99E5-DCC9C4DC5B7C}" srcOrd="7" destOrd="0" presId="urn:microsoft.com/office/officeart/2005/8/layout/cycle8"/>
    <dgm:cxn modelId="{140CBE54-9EC4-4252-82C8-36DE7F2EC931}" type="presParOf" srcId="{E9BF9C0F-9E63-4F83-B779-01421FF5A07A}" destId="{CDDEC495-3CF3-486E-B291-69F9DBC80847}" srcOrd="8" destOrd="0" presId="urn:microsoft.com/office/officeart/2005/8/layout/cycle8"/>
    <dgm:cxn modelId="{4C7DD238-87CE-4EBC-A88F-CBC240FC634E}" type="presParOf" srcId="{E9BF9C0F-9E63-4F83-B779-01421FF5A07A}" destId="{C30AAA44-9BC8-4231-81F2-D7C99F60B35F}" srcOrd="9" destOrd="0" presId="urn:microsoft.com/office/officeart/2005/8/layout/cycle8"/>
    <dgm:cxn modelId="{69C9CE9B-7185-4EB5-8A8A-4BD0BC3CAD69}" type="presParOf" srcId="{E9BF9C0F-9E63-4F83-B779-01421FF5A07A}" destId="{1B009B3C-CC6A-4100-AE5B-DD8DB7729053}" srcOrd="10" destOrd="0" presId="urn:microsoft.com/office/officeart/2005/8/layout/cycle8"/>
    <dgm:cxn modelId="{8283C24D-D7D3-4B93-91BF-E2F555ABE328}" type="presParOf" srcId="{E9BF9C0F-9E63-4F83-B779-01421FF5A07A}" destId="{B2B28860-117D-448C-894E-0638C1906A54}" srcOrd="11" destOrd="0" presId="urn:microsoft.com/office/officeart/2005/8/layout/cycle8"/>
    <dgm:cxn modelId="{47AAF055-9D9E-4776-8865-6338E50AE54C}" type="presParOf" srcId="{E9BF9C0F-9E63-4F83-B779-01421FF5A07A}" destId="{A18596EB-0697-4F82-B7EA-D5787B2DE896}" srcOrd="12" destOrd="0" presId="urn:microsoft.com/office/officeart/2005/8/layout/cycle8"/>
    <dgm:cxn modelId="{33AD2EA2-576C-4D8D-83B8-4FF16DEB0478}" type="presParOf" srcId="{E9BF9C0F-9E63-4F83-B779-01421FF5A07A}" destId="{8D1723BA-9DB7-47EE-94EF-EA81C3AE87FB}" srcOrd="13" destOrd="0" presId="urn:microsoft.com/office/officeart/2005/8/layout/cycle8"/>
    <dgm:cxn modelId="{BEDC5566-2345-469D-8E3D-D0B187AD47A8}" type="presParOf" srcId="{E9BF9C0F-9E63-4F83-B779-01421FF5A07A}" destId="{D76FE3E6-8E7C-4A1F-B5E2-047572062546}" srcOrd="14" destOrd="0" presId="urn:microsoft.com/office/officeart/2005/8/layout/cycle8"/>
    <dgm:cxn modelId="{5F127357-818A-462E-8BBD-83439416BC24}" type="presParOf" srcId="{E9BF9C0F-9E63-4F83-B779-01421FF5A07A}" destId="{A87C32AD-0BDC-414F-9131-78FAA5012AB4}" srcOrd="15" destOrd="0" presId="urn:microsoft.com/office/officeart/2005/8/layout/cycle8"/>
    <dgm:cxn modelId="{0270799A-6C05-428C-8FB8-B75EE3AF62BD}" type="presParOf" srcId="{E9BF9C0F-9E63-4F83-B779-01421FF5A07A}" destId="{46491202-D85B-4E8C-B165-39450F5D2D18}" srcOrd="16" destOrd="0" presId="urn:microsoft.com/office/officeart/2005/8/layout/cycle8"/>
    <dgm:cxn modelId="{2B597F7C-0298-4D29-BF0A-1DFDEC0E107A}" type="presParOf" srcId="{E9BF9C0F-9E63-4F83-B779-01421FF5A07A}" destId="{271C4AAB-FA4F-4DB6-B2A0-A06EDE2760BC}" srcOrd="17" destOrd="0" presId="urn:microsoft.com/office/officeart/2005/8/layout/cycle8"/>
    <dgm:cxn modelId="{601595E2-81A4-4275-8850-3A774AABEF43}" type="presParOf" srcId="{E9BF9C0F-9E63-4F83-B779-01421FF5A07A}" destId="{A622204C-44D5-452D-A326-F9BDA534CD4F}" srcOrd="18" destOrd="0" presId="urn:microsoft.com/office/officeart/2005/8/layout/cycle8"/>
    <dgm:cxn modelId="{2D054616-C92E-4183-AC62-68CF0D032795}" type="presParOf" srcId="{E9BF9C0F-9E63-4F83-B779-01421FF5A07A}" destId="{C6DCFDD8-AA3D-4088-B029-416C6DEE1FFB}" srcOrd="19" destOrd="0" presId="urn:microsoft.com/office/officeart/2005/8/layout/cycle8"/>
    <dgm:cxn modelId="{67C2439B-C9A5-44BE-AB9A-6BB685E61FF9}" type="presParOf" srcId="{E9BF9C0F-9E63-4F83-B779-01421FF5A07A}" destId="{361A2476-D8D9-467C-B43A-AEA2A8ED5992}" srcOrd="20" destOrd="0" presId="urn:microsoft.com/office/officeart/2005/8/layout/cycle8"/>
    <dgm:cxn modelId="{A402AC29-3F2F-4005-8D16-8D53729AFAF3}" type="presParOf" srcId="{E9BF9C0F-9E63-4F83-B779-01421FF5A07A}" destId="{6DEBCE35-04DC-43FC-AC3B-4405A748CFC3}" srcOrd="21" destOrd="0" presId="urn:microsoft.com/office/officeart/2005/8/layout/cycle8"/>
    <dgm:cxn modelId="{457B1DC7-4959-4673-BC56-6C0976901D3A}" type="presParOf" srcId="{E9BF9C0F-9E63-4F83-B779-01421FF5A07A}" destId="{973B4A1A-3C8D-4627-97C5-DFC7E44D92C9}" srcOrd="22" destOrd="0" presId="urn:microsoft.com/office/officeart/2005/8/layout/cycle8"/>
    <dgm:cxn modelId="{EBA97110-688D-4D8C-9B6C-BEEF24FBC6BC}" type="presParOf" srcId="{E9BF9C0F-9E63-4F83-B779-01421FF5A07A}" destId="{AC744B5F-153C-482D-95A4-17DEC004BE77}" srcOrd="23" destOrd="0" presId="urn:microsoft.com/office/officeart/2005/8/layout/cycle8"/>
    <dgm:cxn modelId="{481EC7F7-F9D9-476B-8378-0437085BB566}" type="presParOf" srcId="{E9BF9C0F-9E63-4F83-B779-01421FF5A07A}" destId="{32F42B1D-D01D-4F5F-9E53-97C37F6B9043}" srcOrd="24" destOrd="0" presId="urn:microsoft.com/office/officeart/2005/8/layout/cycle8"/>
    <dgm:cxn modelId="{3C20AE0A-0BF7-48D4-AB7E-E41022AA246B}" type="presParOf" srcId="{E9BF9C0F-9E63-4F83-B779-01421FF5A07A}" destId="{DC5D48D1-BDB5-422E-8DBE-BEE7BFD3E8D6}" srcOrd="25" destOrd="0" presId="urn:microsoft.com/office/officeart/2005/8/layout/cycle8"/>
    <dgm:cxn modelId="{2C2F84B9-4E76-479B-A4DA-B74EBA831178}" type="presParOf" srcId="{E9BF9C0F-9E63-4F83-B779-01421FF5A07A}" destId="{C9F2223A-2ABB-41BE-8E10-53A6DC48F757}" srcOrd="26" destOrd="0" presId="urn:microsoft.com/office/officeart/2005/8/layout/cycle8"/>
    <dgm:cxn modelId="{3695D739-A6A0-4305-A379-BA68609F01DE}" type="presParOf" srcId="{E9BF9C0F-9E63-4F83-B779-01421FF5A07A}" destId="{5888470C-80BB-4F9D-ACC5-ACD787E8A807}" srcOrd="27" destOrd="0" presId="urn:microsoft.com/office/officeart/2005/8/layout/cycle8"/>
    <dgm:cxn modelId="{555F92AB-A8EF-42ED-8A5D-54F21939E98D}" type="presParOf" srcId="{E9BF9C0F-9E63-4F83-B779-01421FF5A07A}" destId="{4DD46B58-98D2-4FE3-BBFA-EDAD2715552F}" srcOrd="28" destOrd="0" presId="urn:microsoft.com/office/officeart/2005/8/layout/cycle8"/>
    <dgm:cxn modelId="{B40CE158-32B9-414A-B426-2015DA7CBD38}" type="presParOf" srcId="{E9BF9C0F-9E63-4F83-B779-01421FF5A07A}" destId="{F1BF3F74-060A-43BF-BBE8-DE8143F275C4}" srcOrd="29" destOrd="0" presId="urn:microsoft.com/office/officeart/2005/8/layout/cycle8"/>
    <dgm:cxn modelId="{23E125A5-21F7-4832-9946-EB3999FFCD1C}" type="presParOf" srcId="{E9BF9C0F-9E63-4F83-B779-01421FF5A07A}" destId="{DDEB9DF0-249F-488C-B000-9F431F132CC1}" srcOrd="30" destOrd="0" presId="urn:microsoft.com/office/officeart/2005/8/layout/cycle8"/>
    <dgm:cxn modelId="{DAB79F80-DACC-49FC-B496-D229A9F46ACE}" type="presParOf" srcId="{E9BF9C0F-9E63-4F83-B779-01421FF5A07A}" destId="{67A95110-A380-4521-B01B-906F71B6D6AA}" srcOrd="31" destOrd="0" presId="urn:microsoft.com/office/officeart/2005/8/layout/cycle8"/>
    <dgm:cxn modelId="{9149C35B-4B52-4954-857E-E56A64370EB2}" type="presParOf" srcId="{E9BF9C0F-9E63-4F83-B779-01421FF5A07A}" destId="{F33B3C83-BEE2-4747-8B8B-F5B1E24F1CB7}" srcOrd="32" destOrd="0" presId="urn:microsoft.com/office/officeart/2005/8/layout/cycle8"/>
    <dgm:cxn modelId="{02512B63-8FCE-460C-948C-920CF5DC65C9}" type="presParOf" srcId="{E9BF9C0F-9E63-4F83-B779-01421FF5A07A}" destId="{C6EAFEA9-E03F-4C5A-9267-951E7A3FEDBD}" srcOrd="33" destOrd="0" presId="urn:microsoft.com/office/officeart/2005/8/layout/cycle8"/>
    <dgm:cxn modelId="{76E63AAD-CAA2-4282-A9E8-B974DB4F6F9C}" type="presParOf" srcId="{E9BF9C0F-9E63-4F83-B779-01421FF5A07A}" destId="{7AE42603-0C10-4FC4-A016-7B19E04BFF7D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F196E-316D-4AE9-8743-597C90CC8E3F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30264D2F-950B-41A9-B7F7-0093A725E773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 smtClean="0"/>
            <a:t>Platform voor leerlingen</a:t>
          </a:r>
          <a:endParaRPr lang="nl-NL" dirty="0"/>
        </a:p>
      </dgm:t>
    </dgm:pt>
    <dgm:pt modelId="{3A4BFE6F-DF34-4D8A-B592-82A1457FCF4B}" type="parTrans" cxnId="{0498BFDF-21E7-4695-8D99-C6B4A79CC1E6}">
      <dgm:prSet/>
      <dgm:spPr/>
      <dgm:t>
        <a:bodyPr/>
        <a:lstStyle/>
        <a:p>
          <a:endParaRPr lang="nl-NL"/>
        </a:p>
      </dgm:t>
    </dgm:pt>
    <dgm:pt modelId="{E67CCC49-7D17-44A0-8948-D58370E250DA}" type="sibTrans" cxnId="{0498BFDF-21E7-4695-8D99-C6B4A79CC1E6}">
      <dgm:prSet/>
      <dgm:spPr>
        <a:solidFill>
          <a:srgbClr val="7030A0"/>
        </a:solidFill>
      </dgm:spPr>
      <dgm:t>
        <a:bodyPr/>
        <a:lstStyle/>
        <a:p>
          <a:r>
            <a:rPr lang="nl-NL" dirty="0" smtClean="0"/>
            <a:t>Docenten </a:t>
          </a:r>
          <a:r>
            <a:rPr lang="nl-NL" dirty="0" smtClean="0"/>
            <a:t>“zoek” </a:t>
          </a:r>
          <a:r>
            <a:rPr lang="nl-NL" dirty="0" smtClean="0"/>
            <a:t>omgeving </a:t>
          </a:r>
          <a:endParaRPr lang="nl-NL" dirty="0"/>
        </a:p>
      </dgm:t>
    </dgm:pt>
    <dgm:pt modelId="{E1A7C989-9804-457E-A636-22DCEC84FF43}">
      <dgm:prSet phldrT="[Tekst]"/>
      <dgm:spPr/>
      <dgm:t>
        <a:bodyPr/>
        <a:lstStyle/>
        <a:p>
          <a:r>
            <a:rPr lang="nl-NL" dirty="0" smtClean="0"/>
            <a:t>Etalage en “Schakelbord”</a:t>
          </a:r>
          <a:endParaRPr lang="nl-NL" dirty="0"/>
        </a:p>
      </dgm:t>
    </dgm:pt>
    <dgm:pt modelId="{7D7A6E64-7A88-457D-A0A4-47C7948ED392}" type="parTrans" cxnId="{9B977A01-CDF7-490C-8BD9-AC745DC07C49}">
      <dgm:prSet/>
      <dgm:spPr/>
      <dgm:t>
        <a:bodyPr/>
        <a:lstStyle/>
        <a:p>
          <a:endParaRPr lang="nl-NL"/>
        </a:p>
      </dgm:t>
    </dgm:pt>
    <dgm:pt modelId="{47B1CEFC-A63F-4B81-9ABC-9C56929B1DE2}" type="sibTrans" cxnId="{9B977A01-CDF7-490C-8BD9-AC745DC07C49}">
      <dgm:prSet/>
      <dgm:spPr/>
      <dgm:t>
        <a:bodyPr/>
        <a:lstStyle/>
        <a:p>
          <a:endParaRPr lang="nl-NL"/>
        </a:p>
      </dgm:t>
    </dgm:pt>
    <dgm:pt modelId="{2F9421E2-40AF-4DAC-80A9-11AE0BC7A3EA}">
      <dgm:prSet phldrT="[Tekst]"/>
      <dgm:spPr/>
      <dgm:t>
        <a:bodyPr/>
        <a:lstStyle/>
        <a:p>
          <a:r>
            <a:rPr lang="nl-NL" dirty="0" smtClean="0"/>
            <a:t>Lesstof traditioneel</a:t>
          </a:r>
          <a:endParaRPr lang="nl-NL" dirty="0"/>
        </a:p>
      </dgm:t>
    </dgm:pt>
    <dgm:pt modelId="{0D636706-C11F-4CD0-B729-2A6F1151EEB0}" type="parTrans" cxnId="{9928CCE8-DE09-41D7-B9E4-6A88EA39ABFB}">
      <dgm:prSet/>
      <dgm:spPr/>
      <dgm:t>
        <a:bodyPr/>
        <a:lstStyle/>
        <a:p>
          <a:endParaRPr lang="nl-NL"/>
        </a:p>
      </dgm:t>
    </dgm:pt>
    <dgm:pt modelId="{8DE02712-244D-4EA4-88E1-17B668F7A5E6}" type="sibTrans" cxnId="{9928CCE8-DE09-41D7-B9E4-6A88EA39ABFB}">
      <dgm:prSet/>
      <dgm:spPr/>
      <dgm:t>
        <a:bodyPr/>
        <a:lstStyle/>
        <a:p>
          <a:r>
            <a:rPr lang="nl-NL" dirty="0" smtClean="0"/>
            <a:t>Aanvullende en les voorbereidende lesstof</a:t>
          </a:r>
          <a:endParaRPr lang="nl-NL" dirty="0"/>
        </a:p>
      </dgm:t>
    </dgm:pt>
    <dgm:pt modelId="{BB5AFA50-E8B0-412B-A19B-2642585F1993}">
      <dgm:prSet phldrT="[Tekst]"/>
      <dgm:spPr/>
      <dgm:t>
        <a:bodyPr/>
        <a:lstStyle/>
        <a:p>
          <a:r>
            <a:rPr lang="nl-NL" dirty="0" smtClean="0"/>
            <a:t>Nederlandse Uitgeverijen, </a:t>
          </a:r>
        </a:p>
        <a:p>
          <a:r>
            <a:rPr lang="nl-NL" dirty="0" smtClean="0"/>
            <a:t>Buitenlandse partijen en “gratis” content</a:t>
          </a:r>
          <a:endParaRPr lang="nl-NL" dirty="0"/>
        </a:p>
      </dgm:t>
    </dgm:pt>
    <dgm:pt modelId="{A91E4A06-5A1F-4C61-AF7F-8AAB183AE274}" type="parTrans" cxnId="{EF5FBF0D-6641-4567-92AF-C0ED5623643A}">
      <dgm:prSet/>
      <dgm:spPr/>
      <dgm:t>
        <a:bodyPr/>
        <a:lstStyle/>
        <a:p>
          <a:endParaRPr lang="nl-NL"/>
        </a:p>
      </dgm:t>
    </dgm:pt>
    <dgm:pt modelId="{259C9FAD-A42A-4EDC-95A4-36419D982FA5}" type="sibTrans" cxnId="{EF5FBF0D-6641-4567-92AF-C0ED5623643A}">
      <dgm:prSet/>
      <dgm:spPr/>
      <dgm:t>
        <a:bodyPr/>
        <a:lstStyle/>
        <a:p>
          <a:endParaRPr lang="nl-NL"/>
        </a:p>
      </dgm:t>
    </dgm:pt>
    <dgm:pt modelId="{DA14D347-21BB-4133-8D8E-2810BA9C5F1E}">
      <dgm:prSet phldrT="[Tekst]"/>
      <dgm:spPr/>
      <dgm:t>
        <a:bodyPr/>
        <a:lstStyle/>
        <a:p>
          <a:r>
            <a:rPr lang="nl-NL" dirty="0" smtClean="0"/>
            <a:t>Trainingen op maat voor docenten</a:t>
          </a:r>
          <a:endParaRPr lang="nl-NL" dirty="0"/>
        </a:p>
      </dgm:t>
    </dgm:pt>
    <dgm:pt modelId="{D68D3C86-43A9-486A-AB63-46783F8CCBF6}" type="parTrans" cxnId="{6716D6E3-CAC8-4D2D-9E89-1BAAE59379DC}">
      <dgm:prSet/>
      <dgm:spPr/>
      <dgm:t>
        <a:bodyPr/>
        <a:lstStyle/>
        <a:p>
          <a:endParaRPr lang="nl-NL"/>
        </a:p>
      </dgm:t>
    </dgm:pt>
    <dgm:pt modelId="{58DF90F8-068F-4119-950E-CF5A8E9D5EFC}" type="sibTrans" cxnId="{6716D6E3-CAC8-4D2D-9E89-1BAAE59379DC}">
      <dgm:prSet/>
      <dgm:spPr/>
      <dgm:t>
        <a:bodyPr/>
        <a:lstStyle/>
        <a:p>
          <a:r>
            <a:rPr lang="nl-NL" dirty="0" smtClean="0"/>
            <a:t>Activeren van content op devices leerlingen </a:t>
          </a:r>
          <a:endParaRPr lang="nl-NL" dirty="0"/>
        </a:p>
      </dgm:t>
    </dgm:pt>
    <dgm:pt modelId="{04DC38C9-DE32-431B-8030-8DD4A96B77C7}">
      <dgm:prSet phldrT="[Tekst]"/>
      <dgm:spPr/>
      <dgm:t>
        <a:bodyPr/>
        <a:lstStyle/>
        <a:p>
          <a:r>
            <a:rPr lang="nl-NL" dirty="0" smtClean="0"/>
            <a:t>Gedegen voorbereiding. Toegang, ontsluiting en activatie geen probleem</a:t>
          </a:r>
          <a:endParaRPr lang="nl-NL" dirty="0"/>
        </a:p>
      </dgm:t>
    </dgm:pt>
    <dgm:pt modelId="{F334782D-0E60-4FA3-BC62-458A7F110AA3}" type="parTrans" cxnId="{773BD551-76FE-4BC4-AD5F-8972E6465C41}">
      <dgm:prSet/>
      <dgm:spPr/>
      <dgm:t>
        <a:bodyPr/>
        <a:lstStyle/>
        <a:p>
          <a:endParaRPr lang="nl-NL"/>
        </a:p>
      </dgm:t>
    </dgm:pt>
    <dgm:pt modelId="{C35110C2-49E8-4AC0-B794-79A7369D2BA4}" type="sibTrans" cxnId="{773BD551-76FE-4BC4-AD5F-8972E6465C41}">
      <dgm:prSet/>
      <dgm:spPr/>
      <dgm:t>
        <a:bodyPr/>
        <a:lstStyle/>
        <a:p>
          <a:endParaRPr lang="nl-NL"/>
        </a:p>
      </dgm:t>
    </dgm:pt>
    <dgm:pt modelId="{BCDE584C-2192-4500-936D-7A2C915DF8A3}" type="pres">
      <dgm:prSet presAssocID="{793F196E-316D-4AE9-8743-597C90CC8E3F}" presName="Name0" presStyleCnt="0">
        <dgm:presLayoutVars>
          <dgm:chMax/>
          <dgm:chPref/>
          <dgm:dir/>
          <dgm:animLvl val="lvl"/>
        </dgm:presLayoutVars>
      </dgm:prSet>
      <dgm:spPr/>
    </dgm:pt>
    <dgm:pt modelId="{4DCDCF81-658B-42DF-8123-90113FA4A684}" type="pres">
      <dgm:prSet presAssocID="{30264D2F-950B-41A9-B7F7-0093A725E773}" presName="composite" presStyleCnt="0"/>
      <dgm:spPr/>
    </dgm:pt>
    <dgm:pt modelId="{F9C56285-AA05-4579-BDAF-179AC154D7BB}" type="pres">
      <dgm:prSet presAssocID="{30264D2F-950B-41A9-B7F7-0093A725E7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D0A250-6E5C-4758-8E0C-FF7811EC042B}" type="pres">
      <dgm:prSet presAssocID="{30264D2F-950B-41A9-B7F7-0093A725E77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593790-E41A-4682-AD66-324F9DDF89B8}" type="pres">
      <dgm:prSet presAssocID="{30264D2F-950B-41A9-B7F7-0093A725E773}" presName="BalanceSpacing" presStyleCnt="0"/>
      <dgm:spPr/>
    </dgm:pt>
    <dgm:pt modelId="{6EFDD508-F978-4EC9-8023-7E4B8E3FA73C}" type="pres">
      <dgm:prSet presAssocID="{30264D2F-950B-41A9-B7F7-0093A725E773}" presName="BalanceSpacing1" presStyleCnt="0"/>
      <dgm:spPr/>
    </dgm:pt>
    <dgm:pt modelId="{A9CE143C-B475-4430-B591-B2E4642C5A7C}" type="pres">
      <dgm:prSet presAssocID="{E67CCC49-7D17-44A0-8948-D58370E250DA}" presName="Accent1Text" presStyleLbl="node1" presStyleIdx="1" presStyleCnt="6"/>
      <dgm:spPr/>
      <dgm:t>
        <a:bodyPr/>
        <a:lstStyle/>
        <a:p>
          <a:endParaRPr lang="nl-NL"/>
        </a:p>
      </dgm:t>
    </dgm:pt>
    <dgm:pt modelId="{740F43DE-4278-4A33-98DE-85E9FBDDC219}" type="pres">
      <dgm:prSet presAssocID="{E67CCC49-7D17-44A0-8948-D58370E250DA}" presName="spaceBetweenRectangles" presStyleCnt="0"/>
      <dgm:spPr/>
    </dgm:pt>
    <dgm:pt modelId="{17A0A510-7790-4F04-99A9-F574C49F87B4}" type="pres">
      <dgm:prSet presAssocID="{2F9421E2-40AF-4DAC-80A9-11AE0BC7A3EA}" presName="composite" presStyleCnt="0"/>
      <dgm:spPr/>
    </dgm:pt>
    <dgm:pt modelId="{8EF4C300-CAD5-48E0-AF2C-4F15AF9C1CB4}" type="pres">
      <dgm:prSet presAssocID="{2F9421E2-40AF-4DAC-80A9-11AE0BC7A3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CC69E2-21D7-4BFE-9FC4-EA323C24CA3C}" type="pres">
      <dgm:prSet presAssocID="{2F9421E2-40AF-4DAC-80A9-11AE0BC7A3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B2A212-18F8-4545-A304-820CE09DAE20}" type="pres">
      <dgm:prSet presAssocID="{2F9421E2-40AF-4DAC-80A9-11AE0BC7A3EA}" presName="BalanceSpacing" presStyleCnt="0"/>
      <dgm:spPr/>
    </dgm:pt>
    <dgm:pt modelId="{CD1FAF34-A2EE-4450-8566-7A83E3D0BD2B}" type="pres">
      <dgm:prSet presAssocID="{2F9421E2-40AF-4DAC-80A9-11AE0BC7A3EA}" presName="BalanceSpacing1" presStyleCnt="0"/>
      <dgm:spPr/>
    </dgm:pt>
    <dgm:pt modelId="{FAC22888-E6F2-4588-A873-FF92F15BBBDB}" type="pres">
      <dgm:prSet presAssocID="{8DE02712-244D-4EA4-88E1-17B668F7A5E6}" presName="Accent1Text" presStyleLbl="node1" presStyleIdx="3" presStyleCnt="6"/>
      <dgm:spPr/>
    </dgm:pt>
    <dgm:pt modelId="{E5B19CDC-59C1-4316-8DA2-447E77B14FE6}" type="pres">
      <dgm:prSet presAssocID="{8DE02712-244D-4EA4-88E1-17B668F7A5E6}" presName="spaceBetweenRectangles" presStyleCnt="0"/>
      <dgm:spPr/>
    </dgm:pt>
    <dgm:pt modelId="{16EE2E27-219F-4CBA-8312-10AB9FB8A15D}" type="pres">
      <dgm:prSet presAssocID="{DA14D347-21BB-4133-8D8E-2810BA9C5F1E}" presName="composite" presStyleCnt="0"/>
      <dgm:spPr/>
    </dgm:pt>
    <dgm:pt modelId="{CBD0DBC6-2894-4793-AD0F-8EC2FAA92942}" type="pres">
      <dgm:prSet presAssocID="{DA14D347-21BB-4133-8D8E-2810BA9C5F1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342BEE-AF59-4C5A-9A63-E21B68C761E4}" type="pres">
      <dgm:prSet presAssocID="{DA14D347-21BB-4133-8D8E-2810BA9C5F1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DF1842-8FA7-49BA-865C-13F230E7FAB8}" type="pres">
      <dgm:prSet presAssocID="{DA14D347-21BB-4133-8D8E-2810BA9C5F1E}" presName="BalanceSpacing" presStyleCnt="0"/>
      <dgm:spPr/>
    </dgm:pt>
    <dgm:pt modelId="{6CE21573-D2B0-4509-815D-818089D4F009}" type="pres">
      <dgm:prSet presAssocID="{DA14D347-21BB-4133-8D8E-2810BA9C5F1E}" presName="BalanceSpacing1" presStyleCnt="0"/>
      <dgm:spPr/>
    </dgm:pt>
    <dgm:pt modelId="{E4E58FE7-6963-434B-8D7E-E97309E25384}" type="pres">
      <dgm:prSet presAssocID="{58DF90F8-068F-4119-950E-CF5A8E9D5EFC}" presName="Accent1Text" presStyleLbl="node1" presStyleIdx="5" presStyleCnt="6"/>
      <dgm:spPr/>
      <dgm:t>
        <a:bodyPr/>
        <a:lstStyle/>
        <a:p>
          <a:endParaRPr lang="nl-NL"/>
        </a:p>
      </dgm:t>
    </dgm:pt>
  </dgm:ptLst>
  <dgm:cxnLst>
    <dgm:cxn modelId="{E51FB121-CF8A-47C7-BC73-4CD67601967C}" type="presOf" srcId="{04DC38C9-DE32-431B-8030-8DD4A96B77C7}" destId="{68342BEE-AF59-4C5A-9A63-E21B68C761E4}" srcOrd="0" destOrd="0" presId="urn:microsoft.com/office/officeart/2008/layout/AlternatingHexagons"/>
    <dgm:cxn modelId="{3E0B9B4E-6918-4035-8BF4-BF0503208BEB}" type="presOf" srcId="{8DE02712-244D-4EA4-88E1-17B668F7A5E6}" destId="{FAC22888-E6F2-4588-A873-FF92F15BBBDB}" srcOrd="0" destOrd="0" presId="urn:microsoft.com/office/officeart/2008/layout/AlternatingHexagons"/>
    <dgm:cxn modelId="{EF5FBF0D-6641-4567-92AF-C0ED5623643A}" srcId="{2F9421E2-40AF-4DAC-80A9-11AE0BC7A3EA}" destId="{BB5AFA50-E8B0-412B-A19B-2642585F1993}" srcOrd="0" destOrd="0" parTransId="{A91E4A06-5A1F-4C61-AF7F-8AAB183AE274}" sibTransId="{259C9FAD-A42A-4EDC-95A4-36419D982FA5}"/>
    <dgm:cxn modelId="{8F9D20AE-19E4-4E1B-B816-B9BB2EBF29C5}" type="presOf" srcId="{DA14D347-21BB-4133-8D8E-2810BA9C5F1E}" destId="{CBD0DBC6-2894-4793-AD0F-8EC2FAA92942}" srcOrd="0" destOrd="0" presId="urn:microsoft.com/office/officeart/2008/layout/AlternatingHexagons"/>
    <dgm:cxn modelId="{97D45CF2-3840-4FC7-9E66-9332CDA9F8D0}" type="presOf" srcId="{E1A7C989-9804-457E-A636-22DCEC84FF43}" destId="{3DD0A250-6E5C-4758-8E0C-FF7811EC042B}" srcOrd="0" destOrd="0" presId="urn:microsoft.com/office/officeart/2008/layout/AlternatingHexagons"/>
    <dgm:cxn modelId="{E39B846C-5165-402D-BECA-660FBAC35BD5}" type="presOf" srcId="{2F9421E2-40AF-4DAC-80A9-11AE0BC7A3EA}" destId="{8EF4C300-CAD5-48E0-AF2C-4F15AF9C1CB4}" srcOrd="0" destOrd="0" presId="urn:microsoft.com/office/officeart/2008/layout/AlternatingHexagons"/>
    <dgm:cxn modelId="{0BE98008-E6C8-429B-9140-16440C49D264}" type="presOf" srcId="{793F196E-316D-4AE9-8743-597C90CC8E3F}" destId="{BCDE584C-2192-4500-936D-7A2C915DF8A3}" srcOrd="0" destOrd="0" presId="urn:microsoft.com/office/officeart/2008/layout/AlternatingHexagons"/>
    <dgm:cxn modelId="{9928CCE8-DE09-41D7-B9E4-6A88EA39ABFB}" srcId="{793F196E-316D-4AE9-8743-597C90CC8E3F}" destId="{2F9421E2-40AF-4DAC-80A9-11AE0BC7A3EA}" srcOrd="1" destOrd="0" parTransId="{0D636706-C11F-4CD0-B729-2A6F1151EEB0}" sibTransId="{8DE02712-244D-4EA4-88E1-17B668F7A5E6}"/>
    <dgm:cxn modelId="{0498BFDF-21E7-4695-8D99-C6B4A79CC1E6}" srcId="{793F196E-316D-4AE9-8743-597C90CC8E3F}" destId="{30264D2F-950B-41A9-B7F7-0093A725E773}" srcOrd="0" destOrd="0" parTransId="{3A4BFE6F-DF34-4D8A-B592-82A1457FCF4B}" sibTransId="{E67CCC49-7D17-44A0-8948-D58370E250DA}"/>
    <dgm:cxn modelId="{B567B27A-5EBA-4B80-9AB9-3C7F23DD7308}" type="presOf" srcId="{58DF90F8-068F-4119-950E-CF5A8E9D5EFC}" destId="{E4E58FE7-6963-434B-8D7E-E97309E25384}" srcOrd="0" destOrd="0" presId="urn:microsoft.com/office/officeart/2008/layout/AlternatingHexagons"/>
    <dgm:cxn modelId="{98A40C63-3A64-49BE-B4A0-D6B1EE4408A3}" type="presOf" srcId="{30264D2F-950B-41A9-B7F7-0093A725E773}" destId="{F9C56285-AA05-4579-BDAF-179AC154D7BB}" srcOrd="0" destOrd="0" presId="urn:microsoft.com/office/officeart/2008/layout/AlternatingHexagons"/>
    <dgm:cxn modelId="{773BD551-76FE-4BC4-AD5F-8972E6465C41}" srcId="{DA14D347-21BB-4133-8D8E-2810BA9C5F1E}" destId="{04DC38C9-DE32-431B-8030-8DD4A96B77C7}" srcOrd="0" destOrd="0" parTransId="{F334782D-0E60-4FA3-BC62-458A7F110AA3}" sibTransId="{C35110C2-49E8-4AC0-B794-79A7369D2BA4}"/>
    <dgm:cxn modelId="{6AB60996-5C64-4A65-8112-C8CC7D7C6F34}" type="presOf" srcId="{E67CCC49-7D17-44A0-8948-D58370E250DA}" destId="{A9CE143C-B475-4430-B591-B2E4642C5A7C}" srcOrd="0" destOrd="0" presId="urn:microsoft.com/office/officeart/2008/layout/AlternatingHexagons"/>
    <dgm:cxn modelId="{6716D6E3-CAC8-4D2D-9E89-1BAAE59379DC}" srcId="{793F196E-316D-4AE9-8743-597C90CC8E3F}" destId="{DA14D347-21BB-4133-8D8E-2810BA9C5F1E}" srcOrd="2" destOrd="0" parTransId="{D68D3C86-43A9-486A-AB63-46783F8CCBF6}" sibTransId="{58DF90F8-068F-4119-950E-CF5A8E9D5EFC}"/>
    <dgm:cxn modelId="{9B977A01-CDF7-490C-8BD9-AC745DC07C49}" srcId="{30264D2F-950B-41A9-B7F7-0093A725E773}" destId="{E1A7C989-9804-457E-A636-22DCEC84FF43}" srcOrd="0" destOrd="0" parTransId="{7D7A6E64-7A88-457D-A0A4-47C7948ED392}" sibTransId="{47B1CEFC-A63F-4B81-9ABC-9C56929B1DE2}"/>
    <dgm:cxn modelId="{DC4CADE4-0311-479E-93EF-1BB5A11C8990}" type="presOf" srcId="{BB5AFA50-E8B0-412B-A19B-2642585F1993}" destId="{FFCC69E2-21D7-4BFE-9FC4-EA323C24CA3C}" srcOrd="0" destOrd="0" presId="urn:microsoft.com/office/officeart/2008/layout/AlternatingHexagons"/>
    <dgm:cxn modelId="{DFDD2456-3D2D-4005-B546-C28ACFD7F733}" type="presParOf" srcId="{BCDE584C-2192-4500-936D-7A2C915DF8A3}" destId="{4DCDCF81-658B-42DF-8123-90113FA4A684}" srcOrd="0" destOrd="0" presId="urn:microsoft.com/office/officeart/2008/layout/AlternatingHexagons"/>
    <dgm:cxn modelId="{B11E0490-5060-46B7-9611-9FF562C73278}" type="presParOf" srcId="{4DCDCF81-658B-42DF-8123-90113FA4A684}" destId="{F9C56285-AA05-4579-BDAF-179AC154D7BB}" srcOrd="0" destOrd="0" presId="urn:microsoft.com/office/officeart/2008/layout/AlternatingHexagons"/>
    <dgm:cxn modelId="{2044FBE8-0CAB-40A7-A6C0-38C73EA5850E}" type="presParOf" srcId="{4DCDCF81-658B-42DF-8123-90113FA4A684}" destId="{3DD0A250-6E5C-4758-8E0C-FF7811EC042B}" srcOrd="1" destOrd="0" presId="urn:microsoft.com/office/officeart/2008/layout/AlternatingHexagons"/>
    <dgm:cxn modelId="{D299154F-E68D-4159-BEA9-C828205463D8}" type="presParOf" srcId="{4DCDCF81-658B-42DF-8123-90113FA4A684}" destId="{0A593790-E41A-4682-AD66-324F9DDF89B8}" srcOrd="2" destOrd="0" presId="urn:microsoft.com/office/officeart/2008/layout/AlternatingHexagons"/>
    <dgm:cxn modelId="{6ACD0BD3-2E4C-4E89-BE58-13C762C88DCB}" type="presParOf" srcId="{4DCDCF81-658B-42DF-8123-90113FA4A684}" destId="{6EFDD508-F978-4EC9-8023-7E4B8E3FA73C}" srcOrd="3" destOrd="0" presId="urn:microsoft.com/office/officeart/2008/layout/AlternatingHexagons"/>
    <dgm:cxn modelId="{1B9D878B-6858-4E40-A8D1-048ECBC8ACE8}" type="presParOf" srcId="{4DCDCF81-658B-42DF-8123-90113FA4A684}" destId="{A9CE143C-B475-4430-B591-B2E4642C5A7C}" srcOrd="4" destOrd="0" presId="urn:microsoft.com/office/officeart/2008/layout/AlternatingHexagons"/>
    <dgm:cxn modelId="{44235BF4-9E19-4239-AEE5-5765AF3E43A1}" type="presParOf" srcId="{BCDE584C-2192-4500-936D-7A2C915DF8A3}" destId="{740F43DE-4278-4A33-98DE-85E9FBDDC219}" srcOrd="1" destOrd="0" presId="urn:microsoft.com/office/officeart/2008/layout/AlternatingHexagons"/>
    <dgm:cxn modelId="{AA196AEB-52A7-4FFB-A331-3AEBDD977D47}" type="presParOf" srcId="{BCDE584C-2192-4500-936D-7A2C915DF8A3}" destId="{17A0A510-7790-4F04-99A9-F574C49F87B4}" srcOrd="2" destOrd="0" presId="urn:microsoft.com/office/officeart/2008/layout/AlternatingHexagons"/>
    <dgm:cxn modelId="{38E48259-1EEC-46AD-A0BC-FD10FB90BD4B}" type="presParOf" srcId="{17A0A510-7790-4F04-99A9-F574C49F87B4}" destId="{8EF4C300-CAD5-48E0-AF2C-4F15AF9C1CB4}" srcOrd="0" destOrd="0" presId="urn:microsoft.com/office/officeart/2008/layout/AlternatingHexagons"/>
    <dgm:cxn modelId="{07AA1967-269C-4320-887C-0B7060370FBE}" type="presParOf" srcId="{17A0A510-7790-4F04-99A9-F574C49F87B4}" destId="{FFCC69E2-21D7-4BFE-9FC4-EA323C24CA3C}" srcOrd="1" destOrd="0" presId="urn:microsoft.com/office/officeart/2008/layout/AlternatingHexagons"/>
    <dgm:cxn modelId="{5E3823F0-4CA2-4A60-88A2-A2EB4DF0F1DD}" type="presParOf" srcId="{17A0A510-7790-4F04-99A9-F574C49F87B4}" destId="{64B2A212-18F8-4545-A304-820CE09DAE20}" srcOrd="2" destOrd="0" presId="urn:microsoft.com/office/officeart/2008/layout/AlternatingHexagons"/>
    <dgm:cxn modelId="{E54B74AB-F060-4BD6-83F9-9E589CBC9BA4}" type="presParOf" srcId="{17A0A510-7790-4F04-99A9-F574C49F87B4}" destId="{CD1FAF34-A2EE-4450-8566-7A83E3D0BD2B}" srcOrd="3" destOrd="0" presId="urn:microsoft.com/office/officeart/2008/layout/AlternatingHexagons"/>
    <dgm:cxn modelId="{6187D021-DA64-4507-BF7F-0EA9318D300B}" type="presParOf" srcId="{17A0A510-7790-4F04-99A9-F574C49F87B4}" destId="{FAC22888-E6F2-4588-A873-FF92F15BBBDB}" srcOrd="4" destOrd="0" presId="urn:microsoft.com/office/officeart/2008/layout/AlternatingHexagons"/>
    <dgm:cxn modelId="{8F891BD8-784B-47A8-8C5E-8514597B3625}" type="presParOf" srcId="{BCDE584C-2192-4500-936D-7A2C915DF8A3}" destId="{E5B19CDC-59C1-4316-8DA2-447E77B14FE6}" srcOrd="3" destOrd="0" presId="urn:microsoft.com/office/officeart/2008/layout/AlternatingHexagons"/>
    <dgm:cxn modelId="{1EC897D4-B2A0-47AF-A256-93ADC3923EF2}" type="presParOf" srcId="{BCDE584C-2192-4500-936D-7A2C915DF8A3}" destId="{16EE2E27-219F-4CBA-8312-10AB9FB8A15D}" srcOrd="4" destOrd="0" presId="urn:microsoft.com/office/officeart/2008/layout/AlternatingHexagons"/>
    <dgm:cxn modelId="{8960B327-3F4F-422B-B990-CA623E956286}" type="presParOf" srcId="{16EE2E27-219F-4CBA-8312-10AB9FB8A15D}" destId="{CBD0DBC6-2894-4793-AD0F-8EC2FAA92942}" srcOrd="0" destOrd="0" presId="urn:microsoft.com/office/officeart/2008/layout/AlternatingHexagons"/>
    <dgm:cxn modelId="{2AEB5505-CFDE-4F92-B496-0A02909BCD56}" type="presParOf" srcId="{16EE2E27-219F-4CBA-8312-10AB9FB8A15D}" destId="{68342BEE-AF59-4C5A-9A63-E21B68C761E4}" srcOrd="1" destOrd="0" presId="urn:microsoft.com/office/officeart/2008/layout/AlternatingHexagons"/>
    <dgm:cxn modelId="{0EB3E4E2-5CAF-4EF8-99D6-ED7B063D0A30}" type="presParOf" srcId="{16EE2E27-219F-4CBA-8312-10AB9FB8A15D}" destId="{B9DF1842-8FA7-49BA-865C-13F230E7FAB8}" srcOrd="2" destOrd="0" presId="urn:microsoft.com/office/officeart/2008/layout/AlternatingHexagons"/>
    <dgm:cxn modelId="{CABB6C87-2F5F-416B-A903-DD21408EAB9B}" type="presParOf" srcId="{16EE2E27-219F-4CBA-8312-10AB9FB8A15D}" destId="{6CE21573-D2B0-4509-815D-818089D4F009}" srcOrd="3" destOrd="0" presId="urn:microsoft.com/office/officeart/2008/layout/AlternatingHexagons"/>
    <dgm:cxn modelId="{AC8DF150-D67A-42B5-864B-9B3EB48E9C22}" type="presParOf" srcId="{16EE2E27-219F-4CBA-8312-10AB9FB8A15D}" destId="{E4E58FE7-6963-434B-8D7E-E97309E253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6809D-F6C2-4BB9-B67D-B8BB24DA98F2}">
      <dsp:nvSpPr>
        <dsp:cNvPr id="0" name=""/>
        <dsp:cNvSpPr/>
      </dsp:nvSpPr>
      <dsp:spPr>
        <a:xfrm>
          <a:off x="1835302" y="330538"/>
          <a:ext cx="4551680" cy="4551680"/>
        </a:xfrm>
        <a:prstGeom prst="pie">
          <a:avLst>
            <a:gd name="adj1" fmla="val 16200000"/>
            <a:gd name="adj2" fmla="val 19285716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200" kern="1200" baseline="-25000" dirty="0"/>
        </a:p>
      </dsp:txBody>
      <dsp:txXfrm>
        <a:off x="4226560" y="753194"/>
        <a:ext cx="1083733" cy="866986"/>
      </dsp:txXfrm>
    </dsp:sp>
    <dsp:sp modelId="{F5A17FF5-AFA4-46D4-8822-9E2938ED971E}">
      <dsp:nvSpPr>
        <dsp:cNvPr id="0" name=""/>
        <dsp:cNvSpPr/>
      </dsp:nvSpPr>
      <dsp:spPr>
        <a:xfrm>
          <a:off x="1944210" y="409972"/>
          <a:ext cx="4551680" cy="4551680"/>
        </a:xfrm>
        <a:prstGeom prst="pie">
          <a:avLst>
            <a:gd name="adj1" fmla="val 19285716"/>
            <a:gd name="adj2" fmla="val 771428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4500" kern="1200" baseline="-25000"/>
        </a:p>
      </dsp:txBody>
      <dsp:txXfrm>
        <a:off x="5035560" y="2059956"/>
        <a:ext cx="1246293" cy="758613"/>
      </dsp:txXfrm>
    </dsp:sp>
    <dsp:sp modelId="{CDDEC495-3CF3-486E-B291-69F9DBC80847}">
      <dsp:nvSpPr>
        <dsp:cNvPr id="0" name=""/>
        <dsp:cNvSpPr/>
      </dsp:nvSpPr>
      <dsp:spPr>
        <a:xfrm>
          <a:off x="1872691" y="495808"/>
          <a:ext cx="4551680" cy="4551680"/>
        </a:xfrm>
        <a:prstGeom prst="pie">
          <a:avLst>
            <a:gd name="adj1" fmla="val 771428"/>
            <a:gd name="adj2" fmla="val 3857143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0" kern="1200" baseline="-25000"/>
        </a:p>
      </dsp:txBody>
      <dsp:txXfrm>
        <a:off x="4795520" y="3191594"/>
        <a:ext cx="1083733" cy="839893"/>
      </dsp:txXfrm>
    </dsp:sp>
    <dsp:sp modelId="{A18596EB-0697-4F82-B7EA-D5787B2DE896}">
      <dsp:nvSpPr>
        <dsp:cNvPr id="0" name=""/>
        <dsp:cNvSpPr/>
      </dsp:nvSpPr>
      <dsp:spPr>
        <a:xfrm>
          <a:off x="1788159" y="536448"/>
          <a:ext cx="4551680" cy="4551680"/>
        </a:xfrm>
        <a:prstGeom prst="pie">
          <a:avLst>
            <a:gd name="adj1" fmla="val 3857226"/>
            <a:gd name="adj2" fmla="val 6942858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4500" kern="1200" baseline="-25000"/>
        </a:p>
      </dsp:txBody>
      <dsp:txXfrm>
        <a:off x="3535679" y="4112768"/>
        <a:ext cx="1056640" cy="758613"/>
      </dsp:txXfrm>
    </dsp:sp>
    <dsp:sp modelId="{46491202-D85B-4E8C-B165-39450F5D2D18}">
      <dsp:nvSpPr>
        <dsp:cNvPr id="0" name=""/>
        <dsp:cNvSpPr/>
      </dsp:nvSpPr>
      <dsp:spPr>
        <a:xfrm>
          <a:off x="1703628" y="495808"/>
          <a:ext cx="4551680" cy="4551680"/>
        </a:xfrm>
        <a:prstGeom prst="pie">
          <a:avLst>
            <a:gd name="adj1" fmla="val 6942858"/>
            <a:gd name="adj2" fmla="val 10028574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0" kern="1200" baseline="-25000"/>
        </a:p>
      </dsp:txBody>
      <dsp:txXfrm>
        <a:off x="2248746" y="3191594"/>
        <a:ext cx="1083733" cy="839893"/>
      </dsp:txXfrm>
    </dsp:sp>
    <dsp:sp modelId="{361A2476-D8D9-467C-B43A-AEA2A8ED5992}">
      <dsp:nvSpPr>
        <dsp:cNvPr id="0" name=""/>
        <dsp:cNvSpPr/>
      </dsp:nvSpPr>
      <dsp:spPr>
        <a:xfrm>
          <a:off x="1682495" y="403690"/>
          <a:ext cx="4551680" cy="4551680"/>
        </a:xfrm>
        <a:prstGeom prst="pie">
          <a:avLst>
            <a:gd name="adj1" fmla="val 10028574"/>
            <a:gd name="adj2" fmla="val 13114284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4500" kern="1200" baseline="-25000" dirty="0"/>
        </a:p>
      </dsp:txBody>
      <dsp:txXfrm>
        <a:off x="1896533" y="2053674"/>
        <a:ext cx="1246293" cy="758613"/>
      </dsp:txXfrm>
    </dsp:sp>
    <dsp:sp modelId="{32F42B1D-D01D-4F5F-9E53-97C37F6B9043}">
      <dsp:nvSpPr>
        <dsp:cNvPr id="0" name=""/>
        <dsp:cNvSpPr/>
      </dsp:nvSpPr>
      <dsp:spPr>
        <a:xfrm>
          <a:off x="1741017" y="330538"/>
          <a:ext cx="4551680" cy="4551680"/>
        </a:xfrm>
        <a:prstGeom prst="pie">
          <a:avLst>
            <a:gd name="adj1" fmla="val 13114284"/>
            <a:gd name="adj2" fmla="val 16200000"/>
          </a:avLst>
        </a:prstGeom>
        <a:solidFill>
          <a:srgbClr val="009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200" kern="1200" baseline="-25000" dirty="0"/>
        </a:p>
      </dsp:txBody>
      <dsp:txXfrm>
        <a:off x="2817706" y="753194"/>
        <a:ext cx="1083733" cy="866986"/>
      </dsp:txXfrm>
    </dsp:sp>
    <dsp:sp modelId="{4DD46B58-98D2-4FE3-BBFA-EDAD2715552F}">
      <dsp:nvSpPr>
        <dsp:cNvPr id="0" name=""/>
        <dsp:cNvSpPr/>
      </dsp:nvSpPr>
      <dsp:spPr>
        <a:xfrm>
          <a:off x="1553304" y="48767"/>
          <a:ext cx="5115221" cy="511522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F3F74-060A-43BF-BBE8-DE8143F275C4}">
      <dsp:nvSpPr>
        <dsp:cNvPr id="0" name=""/>
        <dsp:cNvSpPr/>
      </dsp:nvSpPr>
      <dsp:spPr>
        <a:xfrm>
          <a:off x="1662581" y="128525"/>
          <a:ext cx="5115221" cy="511522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9DF0-249F-488C-B000-9F431F132CC1}">
      <dsp:nvSpPr>
        <dsp:cNvPr id="0" name=""/>
        <dsp:cNvSpPr/>
      </dsp:nvSpPr>
      <dsp:spPr>
        <a:xfrm>
          <a:off x="1590986" y="214147"/>
          <a:ext cx="5115221" cy="511522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5110-A380-4521-B01B-906F71B6D6AA}">
      <dsp:nvSpPr>
        <dsp:cNvPr id="0" name=""/>
        <dsp:cNvSpPr/>
      </dsp:nvSpPr>
      <dsp:spPr>
        <a:xfrm>
          <a:off x="1506389" y="254558"/>
          <a:ext cx="5115221" cy="511522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B3C83-BEE2-4747-8B8B-F5B1E24F1CB7}">
      <dsp:nvSpPr>
        <dsp:cNvPr id="0" name=""/>
        <dsp:cNvSpPr/>
      </dsp:nvSpPr>
      <dsp:spPr>
        <a:xfrm>
          <a:off x="1421791" y="214147"/>
          <a:ext cx="5115221" cy="511522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AFEA9-E03F-4C5A-9267-951E7A3FEDBD}">
      <dsp:nvSpPr>
        <dsp:cNvPr id="0" name=""/>
        <dsp:cNvSpPr/>
      </dsp:nvSpPr>
      <dsp:spPr>
        <a:xfrm>
          <a:off x="1400584" y="122243"/>
          <a:ext cx="5115221" cy="511522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2603-0C10-4FC4-A016-7B19E04BFF7D}">
      <dsp:nvSpPr>
        <dsp:cNvPr id="0" name=""/>
        <dsp:cNvSpPr/>
      </dsp:nvSpPr>
      <dsp:spPr>
        <a:xfrm>
          <a:off x="1459473" y="48767"/>
          <a:ext cx="5115221" cy="511522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rgbClr val="7FCB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6285-AA05-4579-BDAF-179AC154D7BB}">
      <dsp:nvSpPr>
        <dsp:cNvPr id="0" name=""/>
        <dsp:cNvSpPr/>
      </dsp:nvSpPr>
      <dsp:spPr>
        <a:xfrm rot="5400000">
          <a:off x="5067637" y="131557"/>
          <a:ext cx="2007926" cy="17468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Platform voor leerlingen</a:t>
          </a:r>
          <a:endParaRPr lang="nl-NL" sz="1700" kern="1200" dirty="0"/>
        </a:p>
      </dsp:txBody>
      <dsp:txXfrm rot="-5400000">
        <a:off x="5470377" y="313944"/>
        <a:ext cx="1202446" cy="1382122"/>
      </dsp:txXfrm>
    </dsp:sp>
    <dsp:sp modelId="{3DD0A250-6E5C-4758-8E0C-FF7811EC042B}">
      <dsp:nvSpPr>
        <dsp:cNvPr id="0" name=""/>
        <dsp:cNvSpPr/>
      </dsp:nvSpPr>
      <dsp:spPr>
        <a:xfrm>
          <a:off x="6998057" y="402627"/>
          <a:ext cx="2240846" cy="120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Etalage en “Schakelbord”</a:t>
          </a:r>
          <a:endParaRPr lang="nl-NL" sz="1700" kern="1200" dirty="0"/>
        </a:p>
      </dsp:txBody>
      <dsp:txXfrm>
        <a:off x="6998057" y="402627"/>
        <a:ext cx="2240846" cy="1204756"/>
      </dsp:txXfrm>
    </dsp:sp>
    <dsp:sp modelId="{A9CE143C-B475-4430-B591-B2E4642C5A7C}">
      <dsp:nvSpPr>
        <dsp:cNvPr id="0" name=""/>
        <dsp:cNvSpPr/>
      </dsp:nvSpPr>
      <dsp:spPr>
        <a:xfrm rot="5400000">
          <a:off x="3180989" y="131557"/>
          <a:ext cx="2007926" cy="1746896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Docenten </a:t>
          </a:r>
          <a:r>
            <a:rPr lang="nl-NL" sz="2300" kern="1200" dirty="0" smtClean="0"/>
            <a:t>“zoek” </a:t>
          </a:r>
          <a:r>
            <a:rPr lang="nl-NL" sz="2300" kern="1200" dirty="0" smtClean="0"/>
            <a:t>omgeving </a:t>
          </a:r>
          <a:endParaRPr lang="nl-NL" sz="2300" kern="1200" dirty="0"/>
        </a:p>
      </dsp:txBody>
      <dsp:txXfrm rot="-5400000">
        <a:off x="3583729" y="313944"/>
        <a:ext cx="1202446" cy="1382122"/>
      </dsp:txXfrm>
    </dsp:sp>
    <dsp:sp modelId="{8EF4C300-CAD5-48E0-AF2C-4F15AF9C1CB4}">
      <dsp:nvSpPr>
        <dsp:cNvPr id="0" name=""/>
        <dsp:cNvSpPr/>
      </dsp:nvSpPr>
      <dsp:spPr>
        <a:xfrm rot="5400000">
          <a:off x="4120698" y="1835885"/>
          <a:ext cx="2007926" cy="17468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Lesstof traditioneel</a:t>
          </a:r>
          <a:endParaRPr lang="nl-NL" sz="1700" kern="1200" dirty="0"/>
        </a:p>
      </dsp:txBody>
      <dsp:txXfrm rot="-5400000">
        <a:off x="4523438" y="2018272"/>
        <a:ext cx="1202446" cy="1382122"/>
      </dsp:txXfrm>
    </dsp:sp>
    <dsp:sp modelId="{FFCC69E2-21D7-4BFE-9FC4-EA323C24CA3C}">
      <dsp:nvSpPr>
        <dsp:cNvPr id="0" name=""/>
        <dsp:cNvSpPr/>
      </dsp:nvSpPr>
      <dsp:spPr>
        <a:xfrm>
          <a:off x="2010367" y="2106955"/>
          <a:ext cx="2168560" cy="120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Nederlandse Uitgeverijen, 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Buitenlandse partijen en “gratis” content</a:t>
          </a:r>
          <a:endParaRPr lang="nl-NL" sz="1700" kern="1200" dirty="0"/>
        </a:p>
      </dsp:txBody>
      <dsp:txXfrm>
        <a:off x="2010367" y="2106955"/>
        <a:ext cx="2168560" cy="1204756"/>
      </dsp:txXfrm>
    </dsp:sp>
    <dsp:sp modelId="{FAC22888-E6F2-4588-A873-FF92F15BBBDB}">
      <dsp:nvSpPr>
        <dsp:cNvPr id="0" name=""/>
        <dsp:cNvSpPr/>
      </dsp:nvSpPr>
      <dsp:spPr>
        <a:xfrm rot="5400000">
          <a:off x="6007346" y="1835885"/>
          <a:ext cx="2007926" cy="17468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Aanvullende en les voorbereidende lesstof</a:t>
          </a:r>
          <a:endParaRPr lang="nl-NL" sz="1400" kern="1200" dirty="0"/>
        </a:p>
      </dsp:txBody>
      <dsp:txXfrm rot="-5400000">
        <a:off x="6410086" y="2018272"/>
        <a:ext cx="1202446" cy="1382122"/>
      </dsp:txXfrm>
    </dsp:sp>
    <dsp:sp modelId="{CBD0DBC6-2894-4793-AD0F-8EC2FAA92942}">
      <dsp:nvSpPr>
        <dsp:cNvPr id="0" name=""/>
        <dsp:cNvSpPr/>
      </dsp:nvSpPr>
      <dsp:spPr>
        <a:xfrm rot="5400000">
          <a:off x="5067637" y="3540213"/>
          <a:ext cx="2007926" cy="17468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Trainingen op maat voor docenten</a:t>
          </a:r>
          <a:endParaRPr lang="nl-NL" sz="1700" kern="1200" dirty="0"/>
        </a:p>
      </dsp:txBody>
      <dsp:txXfrm rot="-5400000">
        <a:off x="5470377" y="3722600"/>
        <a:ext cx="1202446" cy="1382122"/>
      </dsp:txXfrm>
    </dsp:sp>
    <dsp:sp modelId="{68342BEE-AF59-4C5A-9A63-E21B68C761E4}">
      <dsp:nvSpPr>
        <dsp:cNvPr id="0" name=""/>
        <dsp:cNvSpPr/>
      </dsp:nvSpPr>
      <dsp:spPr>
        <a:xfrm>
          <a:off x="6998057" y="3811283"/>
          <a:ext cx="2240846" cy="120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Gedegen voorbereiding. Toegang, ontsluiting en activatie geen probleem</a:t>
          </a:r>
          <a:endParaRPr lang="nl-NL" sz="1700" kern="1200" dirty="0"/>
        </a:p>
      </dsp:txBody>
      <dsp:txXfrm>
        <a:off x="6998057" y="3811283"/>
        <a:ext cx="2240846" cy="1204756"/>
      </dsp:txXfrm>
    </dsp:sp>
    <dsp:sp modelId="{E4E58FE7-6963-434B-8D7E-E97309E25384}">
      <dsp:nvSpPr>
        <dsp:cNvPr id="0" name=""/>
        <dsp:cNvSpPr/>
      </dsp:nvSpPr>
      <dsp:spPr>
        <a:xfrm rot="5400000">
          <a:off x="3180989" y="3540213"/>
          <a:ext cx="2007926" cy="17468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Activeren van content op devices leerlingen </a:t>
          </a:r>
          <a:endParaRPr lang="nl-NL" sz="1900" kern="1200" dirty="0"/>
        </a:p>
      </dsp:txBody>
      <dsp:txXfrm rot="-5400000">
        <a:off x="3583729" y="3722600"/>
        <a:ext cx="1202446" cy="138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BE9C-B363-4387-B83B-75EDF6E03869}" type="datetimeFigureOut">
              <a:rPr lang="nl-NL" smtClean="0"/>
              <a:t>8-6-2016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D8914-5F3F-4F1C-BF31-2FB99B3F7E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15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26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2A9866-ACF1-48F6-B4B2-0960F900C87D}" type="datetime4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June 8, 2016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CFAB63-6C71-44C5-B657-AFF25F8743B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852FB-F077-45B0-B196-D2E99EB21B04}" type="slidenum">
              <a:rPr lang="nl-N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852FB-F077-45B0-B196-D2E99EB21B04}" type="slidenum">
              <a:rPr lang="nl-NL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2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5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479376" y="6629400"/>
            <a:ext cx="1849437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nl-NL" altLang="nl-NL" sz="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0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6" y="4886328"/>
            <a:ext cx="1907116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0"/>
          <p:cNvSpPr txBox="1">
            <a:spLocks noChangeArrowheads="1"/>
          </p:cNvSpPr>
          <p:nvPr userDrawn="1"/>
        </p:nvSpPr>
        <p:spPr bwMode="auto">
          <a:xfrm>
            <a:off x="10361085" y="6335714"/>
            <a:ext cx="1132041" cy="2400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>
                <a:solidFill>
                  <a:prstClr val="white"/>
                </a:solidFill>
              </a:rPr>
              <a:t>VDEPR2PP01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1" y="1482725"/>
            <a:ext cx="10066867" cy="762000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4108450"/>
            <a:ext cx="8534400" cy="427038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lvl1pPr>
          </a:lstStyle>
          <a:p>
            <a:r>
              <a:rPr lang="nl-NL"/>
              <a:t>Click to edit Master subtitle styles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1308" cy="686776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0208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16600" y="6634163"/>
            <a:ext cx="5757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35C10-598A-4572-AA88-0CF7A1A7943F}" type="slidenum">
              <a:rPr lang="nl-NL" altLang="nl-NL" sz="1200" b="1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12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422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479376" y="6629400"/>
            <a:ext cx="1849437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nl-NL" altLang="nl-NL" sz="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4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6" y="4886328"/>
            <a:ext cx="1907116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0"/>
          <p:cNvSpPr txBox="1">
            <a:spLocks noChangeArrowheads="1"/>
          </p:cNvSpPr>
          <p:nvPr userDrawn="1"/>
        </p:nvSpPr>
        <p:spPr bwMode="auto">
          <a:xfrm>
            <a:off x="10361085" y="6335714"/>
            <a:ext cx="1132041" cy="2400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Segoe UI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mtClean="0">
                <a:solidFill>
                  <a:prstClr val="white"/>
                </a:solidFill>
              </a:rPr>
              <a:t>VDEPR2PP01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1" y="1482725"/>
            <a:ext cx="10066867" cy="762000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4108450"/>
            <a:ext cx="8534400" cy="427038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lvl1pPr>
          </a:lstStyle>
          <a:p>
            <a:r>
              <a:rPr lang="nl-NL"/>
              <a:t>Click to edit Master subtitle styles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1308" cy="686776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449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16600" y="6634163"/>
            <a:ext cx="5757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35C10-598A-4572-AA88-0CF7A1A7943F}" type="slidenum">
              <a:rPr lang="nl-NL" altLang="nl-NL" sz="1200" b="1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1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479376" y="6629400"/>
            <a:ext cx="1849437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nl-NL" altLang="nl-NL" sz="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18" y="380624"/>
            <a:ext cx="11142133" cy="457200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06018" y="6545263"/>
            <a:ext cx="5757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CA4358-1027-4CBF-8C01-C6F4DA4BF5AB}" type="slidenum">
              <a:rPr lang="nl-NL" sz="1200" b="1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1200" b="1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47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404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479376" y="6629400"/>
            <a:ext cx="1849437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nl-NL" altLang="nl-NL" sz="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89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18" y="380624"/>
            <a:ext cx="11142133" cy="457200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806018" y="6545263"/>
            <a:ext cx="5757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CA4358-1027-4CBF-8C01-C6F4DA4BF5AB}" type="slidenum">
              <a:rPr lang="nl-NL" sz="1200" b="1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1200" b="1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9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43" r="-25884"/>
          <a:stretch/>
        </p:blipFill>
        <p:spPr>
          <a:xfrm>
            <a:off x="8703694" y="0"/>
            <a:ext cx="3517614" cy="1070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93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6647877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-4885" y="0"/>
            <a:ext cx="12196885" cy="1287237"/>
          </a:xfrm>
          <a:prstGeom prst="rect">
            <a:avLst/>
          </a:prstGeom>
          <a:solidFill>
            <a:srgbClr val="0097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-1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9783" y="6647877"/>
            <a:ext cx="2762250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42FCD11-4507-46F5-8826-582CE63C86FF}" type="datetime3">
              <a:rPr lang="en-US" altLang="nl-NL" sz="800" smtClean="0">
                <a:solidFill>
                  <a:prstClr val="white"/>
                </a:solidFill>
              </a:rPr>
              <a:pPr>
                <a:defRPr/>
              </a:pPr>
              <a:t>8 June 2016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2975" y="6647877"/>
            <a:ext cx="2861617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278B134-D7BC-436F-A47D-A9EE9A4604AB}" type="slidenum">
              <a:rPr lang="en-US" altLang="nl-NL" sz="8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6647877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-4885" y="0"/>
            <a:ext cx="12196885" cy="1287237"/>
          </a:xfrm>
          <a:prstGeom prst="rect">
            <a:avLst/>
          </a:prstGeom>
          <a:solidFill>
            <a:srgbClr val="0097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-1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9783" y="6647877"/>
            <a:ext cx="2762250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42FCD11-4507-46F5-8826-582CE63C86FF}" type="datetime3">
              <a:rPr lang="en-US" altLang="nl-NL" sz="800" smtClean="0">
                <a:solidFill>
                  <a:prstClr val="white"/>
                </a:solidFill>
              </a:rPr>
              <a:pPr>
                <a:defRPr/>
              </a:pPr>
              <a:t>8 June 2016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2975" y="6647877"/>
            <a:ext cx="2861617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278B134-D7BC-436F-A47D-A9EE9A4604AB}" type="slidenum">
              <a:rPr lang="en-US" altLang="nl-NL" sz="8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 spd="slow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6647877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-4885" y="0"/>
            <a:ext cx="12196885" cy="1287237"/>
          </a:xfrm>
          <a:prstGeom prst="rect">
            <a:avLst/>
          </a:prstGeom>
          <a:solidFill>
            <a:srgbClr val="0097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-1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9783" y="6647877"/>
            <a:ext cx="2762250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42FCD11-4507-46F5-8826-582CE63C86FF}" type="datetime3">
              <a:rPr lang="en-US" altLang="nl-NL" sz="800" smtClean="0">
                <a:solidFill>
                  <a:prstClr val="white"/>
                </a:solidFill>
              </a:rPr>
              <a:pPr>
                <a:defRPr/>
              </a:pPr>
              <a:t>8 June 2016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2975" y="6647877"/>
            <a:ext cx="2861617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278B134-D7BC-436F-A47D-A9EE9A4604AB}" type="slidenum">
              <a:rPr lang="en-US" altLang="nl-NL" sz="8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ransition spd="slow">
    <p:pull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6647877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-4885" y="0"/>
            <a:ext cx="12196885" cy="1287237"/>
          </a:xfrm>
          <a:prstGeom prst="rect">
            <a:avLst/>
          </a:prstGeom>
          <a:solidFill>
            <a:srgbClr val="0097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-1"/>
            <a:ext cx="12192000" cy="228600"/>
          </a:xfrm>
          <a:prstGeom prst="rect">
            <a:avLst/>
          </a:prstGeom>
          <a:solidFill>
            <a:srgbClr val="FF80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nl-NL" sz="16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599"/>
            <a:ext cx="10515600" cy="105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809"/>
            <a:ext cx="10515600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9783" y="6647877"/>
            <a:ext cx="2762250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42FCD11-4507-46F5-8826-582CE63C86FF}" type="datetime3">
              <a:rPr lang="en-US" altLang="nl-NL" sz="800" smtClean="0">
                <a:solidFill>
                  <a:prstClr val="white"/>
                </a:solidFill>
              </a:rPr>
              <a:pPr>
                <a:defRPr/>
              </a:pPr>
              <a:t>8 June 2016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2975" y="6647877"/>
            <a:ext cx="2861617" cy="21012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rgbClr val="000066"/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278B134-D7BC-436F-A47D-A9EE9A4604AB}" type="slidenum">
              <a:rPr lang="en-US" altLang="nl-NL" sz="8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en-US" altLang="nl-NL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 spd="slow">
    <p:pull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12" Type="http://schemas.openxmlformats.org/officeDocument/2006/relationships/hyperlink" Target="http://staal-roeland.nl/lesmethoden/kern-gymnasium/" TargetMode="External"/><Relationship Id="rId2" Type="http://schemas.openxmlformats.org/officeDocument/2006/relationships/image" Target="../media/image14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hyperlink" Target="https://youtu.be/53XRaZ2_fkg" TargetMode="External"/><Relationship Id="rId15" Type="http://schemas.openxmlformats.org/officeDocument/2006/relationships/hyperlink" Target="https://www.beatsnbits.nl/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Relationship Id="rId1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lessonup.io/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o.vandijk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voodle.vandijk.nl/#/apps" TargetMode="Externa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38" y="2045025"/>
            <a:ext cx="3382169" cy="225928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14" y="685800"/>
            <a:ext cx="5701579" cy="53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 txBox="1">
            <a:spLocks noGrp="1"/>
          </p:cNvSpPr>
          <p:nvPr>
            <p:ph type="title"/>
          </p:nvPr>
        </p:nvSpPr>
        <p:spPr>
          <a:xfrm>
            <a:off x="281979" y="208304"/>
            <a:ext cx="10515600" cy="1058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600" dirty="0" smtClean="0">
                <a:latin typeface="+mj-lt"/>
              </a:rPr>
              <a:t>Flexibel leermiddelenfonds</a:t>
            </a:r>
            <a:endParaRPr lang="nl-NL" sz="3600" dirty="0">
              <a:latin typeface="+mj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4590" y="1993836"/>
            <a:ext cx="38176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Ruimte voor gepersonaliseerd en gedifferentieerd onderwijs, in uw tempo, op uw manier.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De leerling centraal met </a:t>
            </a:r>
            <a:r>
              <a:rPr lang="nl-NL" sz="2000" dirty="0" err="1" smtClean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ontzorging</a:t>
            </a:r>
            <a:r>
              <a:rPr lang="nl-NL" sz="2000" dirty="0" smtClean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voor de docent</a:t>
            </a:r>
            <a:endParaRPr lang="nl-NL" sz="1200" b="1" dirty="0" smtClean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311576" y="1294017"/>
            <a:ext cx="8380028" cy="5490675"/>
            <a:chOff x="1487488" y="1250693"/>
            <a:chExt cx="8380028" cy="5490675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1487488" y="1537704"/>
            <a:ext cx="7664400" cy="4797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Groep 8"/>
            <p:cNvGrpSpPr/>
            <p:nvPr/>
          </p:nvGrpSpPr>
          <p:grpSpPr>
            <a:xfrm>
              <a:off x="1631504" y="1250693"/>
              <a:ext cx="8236012" cy="5490675"/>
              <a:chOff x="1631504" y="1250693"/>
              <a:chExt cx="8236012" cy="5490675"/>
            </a:xfrm>
          </p:grpSpPr>
          <p:grpSp>
            <p:nvGrpSpPr>
              <p:cNvPr id="13" name="Groep 12"/>
              <p:cNvGrpSpPr/>
              <p:nvPr/>
            </p:nvGrpSpPr>
            <p:grpSpPr>
              <a:xfrm>
                <a:off x="1631504" y="1250693"/>
                <a:ext cx="8236012" cy="5490675"/>
                <a:chOff x="2032000" y="719666"/>
                <a:chExt cx="8128000" cy="5418667"/>
              </a:xfrm>
            </p:grpSpPr>
            <p:graphicFrame>
              <p:nvGraphicFramePr>
                <p:cNvPr id="18" name="Diagram 17"/>
                <p:cNvGraphicFramePr/>
                <p:nvPr>
                  <p:extLst/>
                </p:nvPr>
              </p:nvGraphicFramePr>
              <p:xfrm>
                <a:off x="2032000" y="719666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grpSp>
              <p:nvGrpSpPr>
                <p:cNvPr id="19" name="Groep 18"/>
                <p:cNvGrpSpPr/>
                <p:nvPr/>
              </p:nvGrpSpPr>
              <p:grpSpPr>
                <a:xfrm>
                  <a:off x="5147400" y="2516482"/>
                  <a:ext cx="1897200" cy="1898248"/>
                  <a:chOff x="5147400" y="2516482"/>
                  <a:chExt cx="1897200" cy="1898248"/>
                </a:xfrm>
              </p:grpSpPr>
              <p:sp>
                <p:nvSpPr>
                  <p:cNvPr id="20" name="Ovaal 19"/>
                  <p:cNvSpPr/>
                  <p:nvPr/>
                </p:nvSpPr>
                <p:spPr>
                  <a:xfrm>
                    <a:off x="5147400" y="2516482"/>
                    <a:ext cx="1897200" cy="1898248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1200" b="1" baseline="-250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" name="Tekstvak 20"/>
                  <p:cNvSpPr txBox="1"/>
                  <p:nvPr/>
                </p:nvSpPr>
                <p:spPr>
                  <a:xfrm>
                    <a:off x="5372998" y="3205404"/>
                    <a:ext cx="1446003" cy="2936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l-NL" sz="2000" b="1" baseline="-25000" dirty="0">
                        <a:solidFill>
                          <a:srgbClr val="54504F"/>
                        </a:solidFill>
                        <a:latin typeface="Segoe UI" panose="020B0502040204020203" pitchFamily="34" charset="0"/>
                        <a:cs typeface="Arial" panose="020B0604020202020204" pitchFamily="34" charset="0"/>
                      </a:rPr>
                      <a:t>Onderwijs</a:t>
                    </a:r>
                    <a:endParaRPr lang="nl-NL" sz="2000" b="1" baseline="-25000" dirty="0">
                      <a:solidFill>
                        <a:srgbClr val="54504F"/>
                      </a:solidFill>
                      <a:latin typeface="Segoe UI" panose="020B0502040204020203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909" y="1974412"/>
                <a:ext cx="1104699" cy="110469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Afbeelding 1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537" y="2080262"/>
                <a:ext cx="934551" cy="93455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Afbeelding 1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072" y="3068960"/>
                <a:ext cx="1160078" cy="11600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Afbeelding 1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0899" y="4435421"/>
                <a:ext cx="1118879" cy="1118879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577" y="3068960"/>
              <a:ext cx="1058640" cy="1058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159" y="5089332"/>
              <a:ext cx="1002504" cy="10025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815" y="4521663"/>
              <a:ext cx="1059543" cy="105954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Rechthoek 21"/>
          <p:cNvSpPr/>
          <p:nvPr/>
        </p:nvSpPr>
        <p:spPr>
          <a:xfrm>
            <a:off x="7348385" y="3584566"/>
            <a:ext cx="1147767" cy="23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black"/>
                </a:solidFill>
              </a:rPr>
              <a:t>Leerling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7243795" y="4370840"/>
            <a:ext cx="1147767" cy="23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black"/>
                </a:solidFill>
              </a:rPr>
              <a:t>Leerling</a:t>
            </a:r>
          </a:p>
        </p:txBody>
      </p:sp>
      <p:sp>
        <p:nvSpPr>
          <p:cNvPr id="24" name="Rechthoek 23"/>
          <p:cNvSpPr/>
          <p:nvPr/>
        </p:nvSpPr>
        <p:spPr>
          <a:xfrm>
            <a:off x="6579036" y="4177647"/>
            <a:ext cx="1147767" cy="23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black"/>
                </a:solidFill>
              </a:rPr>
              <a:t>Docent</a:t>
            </a:r>
          </a:p>
        </p:txBody>
      </p:sp>
      <p:sp>
        <p:nvSpPr>
          <p:cNvPr id="25" name="Rechthoek 24"/>
          <p:cNvSpPr/>
          <p:nvPr/>
        </p:nvSpPr>
        <p:spPr>
          <a:xfrm>
            <a:off x="6746538" y="3330155"/>
            <a:ext cx="1147767" cy="27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prstClr val="black"/>
                </a:solidFill>
              </a:rPr>
              <a:t>Docent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9025858" y="1532171"/>
            <a:ext cx="20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Ruimte voor eigen tempo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en karakter school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0216023" y="2917393"/>
            <a:ext cx="1702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Breed assortiment: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Geschikt (modulair)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lesmateriaal, betaald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en gratis, passend bij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de school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893879" y="5563680"/>
            <a:ext cx="1645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Innovatief materiaal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791744" y="3376321"/>
            <a:ext cx="124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Ruimte voor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nieuwe spelers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9889659" y="5148181"/>
            <a:ext cx="163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Flexibiliteit in keuze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uit het assortiment, 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zo breed </a:t>
            </a:r>
            <a:r>
              <a:rPr lang="nl-NL" sz="1200" b="1" dirty="0" smtClean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mogelijk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257931" y="1532171"/>
            <a:ext cx="188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Training en begeleiding</a:t>
            </a:r>
            <a:b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</a:b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school en docenten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8142944" y="6297321"/>
            <a:ext cx="3292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Toegankelijke informatie en aanbevelingen</a:t>
            </a:r>
            <a:endParaRPr lang="nl-NL" sz="12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49781" y="384464"/>
            <a:ext cx="823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Wat kan Van Dijk voor Spinoza20first betekenen 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959">
            <a:off x="396826" y="173790"/>
            <a:ext cx="2381582" cy="159089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1125067"/>
              </p:ext>
            </p:extLst>
          </p:nvPr>
        </p:nvGraphicFramePr>
        <p:xfrm>
          <a:off x="942728" y="1197648"/>
          <a:ext cx="11249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2832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56285-AA05-4579-BDAF-179AC154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E143C-B475-4430-B591-B2E4642C5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4C300-CAD5-48E0-AF2C-4F15AF9C1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22888-E6F2-4588-A873-FF92F15BB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0DBC6-2894-4793-AD0F-8EC2FAA92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E58FE7-6963-434B-8D7E-E97309E2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0A250-6E5C-4758-8E0C-FF7811EC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CC69E2-21D7-4BFE-9FC4-EA323C24C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42BEE-AF59-4C5A-9A63-E21B68C7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7" y="1515272"/>
            <a:ext cx="11393714" cy="229565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39416" y="54647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prstClr val="white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Algemene </a:t>
            </a:r>
            <a:r>
              <a:rPr lang="nl-NL" sz="2800" b="1" dirty="0">
                <a:solidFill>
                  <a:prstClr val="white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voorbereiding </a:t>
            </a:r>
            <a:r>
              <a:rPr lang="nl-NL" sz="2800" b="1" dirty="0" smtClean="0">
                <a:solidFill>
                  <a:prstClr val="white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Schooljaar</a:t>
            </a:r>
            <a:endParaRPr lang="nl-NL" sz="2800" b="1" dirty="0">
              <a:solidFill>
                <a:prstClr val="white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b="1" dirty="0">
              <a:solidFill>
                <a:prstClr val="white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33631" y="4249881"/>
            <a:ext cx="9549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 leerlingen kunnen vanuit 1 omgeving  zonder inloggen (SSO) alle Methoden benaderen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 Docenten kunnen gebruik maken van de etalage en hier diverse </a:t>
            </a:r>
            <a:r>
              <a:rPr lang="nl-NL" dirty="0" err="1" smtClean="0"/>
              <a:t>contentcreatie</a:t>
            </a:r>
            <a:r>
              <a:rPr lang="nl-NL" dirty="0" smtClean="0"/>
              <a:t> tools, aanvullende of traditionele lesstof proberen en vanuit de applicaties delen met de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Leerlingen en docenten krijgen support op alle aangeschafte materialen en methodes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526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996896" y="485401"/>
            <a:ext cx="7209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Volledig Digitale lesstof voor alle vakken </a:t>
            </a:r>
            <a:endParaRPr lang="nl-NL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2" y="1439700"/>
            <a:ext cx="2754454" cy="143291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67" y="4294206"/>
            <a:ext cx="2038350" cy="79057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2831687"/>
            <a:ext cx="2857500" cy="771525"/>
          </a:xfrm>
          <a:prstGeom prst="rect">
            <a:avLst/>
          </a:prstGeom>
        </p:spPr>
      </p:pic>
      <p:pic>
        <p:nvPicPr>
          <p:cNvPr id="22" name="Afbeelding 2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9" y="1699780"/>
            <a:ext cx="2762250" cy="59055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60" y="4609567"/>
            <a:ext cx="1874982" cy="187498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3821545"/>
            <a:ext cx="1908463" cy="190846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24" y="4451082"/>
            <a:ext cx="2110782" cy="2110782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1407498"/>
            <a:ext cx="1465117" cy="1465117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24" y="3075678"/>
            <a:ext cx="4486275" cy="952500"/>
          </a:xfrm>
          <a:prstGeom prst="rect">
            <a:avLst/>
          </a:prstGeom>
        </p:spPr>
      </p:pic>
      <p:pic>
        <p:nvPicPr>
          <p:cNvPr id="30" name="Afbeelding 29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11" y="2331378"/>
            <a:ext cx="2571390" cy="1962828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83" y="5248030"/>
            <a:ext cx="2381250" cy="1143000"/>
          </a:xfrm>
          <a:prstGeom prst="rect">
            <a:avLst/>
          </a:prstGeom>
        </p:spPr>
      </p:pic>
      <p:pic>
        <p:nvPicPr>
          <p:cNvPr id="32" name="Afbeelding 31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10" y="3976732"/>
            <a:ext cx="228295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308" y="3593842"/>
            <a:ext cx="1517904" cy="17394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15" y="2748928"/>
            <a:ext cx="2410206" cy="195526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817316" y="1715936"/>
            <a:ext cx="3526222" cy="25237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De beste </a:t>
            </a:r>
            <a:r>
              <a:rPr lang="nl-NL" sz="1600" b="1" dirty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digitale aanvullende content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voor Engels, Nederlands en Wiskunde.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Bruikbaar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naast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of als alternatief voor reguliere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methode,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voor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adaptief en gepersonaliseerd </a:t>
            </a: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lesgeven </a:t>
            </a:r>
            <a:endParaRPr lang="nl-NL" sz="16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Rechthoek 2"/>
          <p:cNvSpPr/>
          <p:nvPr/>
        </p:nvSpPr>
        <p:spPr>
          <a:xfrm>
            <a:off x="7587914" y="5281131"/>
            <a:ext cx="4475298" cy="11774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 </a:t>
            </a:r>
            <a:r>
              <a:rPr lang="nl-NL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klassensets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meer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materiaal naast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elkaar gebruiken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materiaal van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een ander niveau </a:t>
            </a:r>
            <a:r>
              <a:rPr lang="nl-NL" sz="1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aanbieden . Titelkeuze is vrij, mits geschikt voor hergebruik. </a:t>
            </a:r>
            <a:endParaRPr lang="nl-NL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2573298"/>
            <a:ext cx="1377726" cy="10954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45" y="1496473"/>
            <a:ext cx="1252843" cy="153547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996896" y="485401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Aanvullende </a:t>
            </a:r>
            <a:r>
              <a:rPr lang="nl-NL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lesstof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02" y="1382043"/>
            <a:ext cx="2090804" cy="7087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22" y="4303857"/>
            <a:ext cx="2038666" cy="7431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57" y="3220521"/>
            <a:ext cx="1927199" cy="52674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6055" y="2456099"/>
            <a:ext cx="2070986" cy="4012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514" y="4120477"/>
            <a:ext cx="2217707" cy="68617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3453" y="5454973"/>
            <a:ext cx="2087500" cy="67817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288" y="5028358"/>
            <a:ext cx="1548254" cy="8561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5910" y="5267870"/>
            <a:ext cx="1864887" cy="4771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331792"/>
            <a:ext cx="201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996008" y="490692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Lesvoorbereiding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nl-NL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390822" y="1322093"/>
            <a:ext cx="780117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700" b="1" dirty="0" err="1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2"/>
              </a:rPr>
              <a:t>LessonUp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- eenvoudig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en snel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interactieve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, digitale lessen maken en geven. Op basis van eigen gemaakte materialen en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vrij beschikbare materialen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van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internet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. </a:t>
            </a:r>
            <a:endParaRPr lang="nl-NL" sz="17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700" b="1" dirty="0" err="1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Drillster</a:t>
            </a:r>
            <a:r>
              <a:rPr lang="nl-NL" sz="1700" b="1" dirty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- slim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leersysteem om kennis te vergroten en te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onderhouden: houdt kennis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op peil en herhaalt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lesstof. Leerlingen krijgen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direct feedback. </a:t>
            </a:r>
            <a:endParaRPr lang="nl-NL" sz="17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700" b="1" dirty="0" err="1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3"/>
              </a:rPr>
              <a:t>BookWidgets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- meer dan 30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wizards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om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snel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boeiende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, leerzame en interactieve oefeningen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te maken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.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De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oefeningen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zijn eenvoudig aan te passen aan het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onderwerp, taal en vaardigheidsniveau van de leerlingen.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7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700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Revisely</a:t>
            </a:r>
            <a:r>
              <a:rPr lang="nl-NL" sz="1700" b="1" dirty="0" smtClean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- ondersteunt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de docent bij het gehele proces rond schrijfopdrachten.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Dankzij een ingebouwde commentaardatabase is het makkelijk voor de docent om de leerling van meer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relevante 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feedback te voorzien</a:t>
            </a:r>
            <a:r>
              <a:rPr lang="nl-NL" sz="1700" b="1" dirty="0">
                <a:solidFill>
                  <a:srgbClr val="000066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nl-NL" sz="1700" b="1" dirty="0">
              <a:solidFill>
                <a:srgbClr val="000066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7" y="5573475"/>
            <a:ext cx="3413075" cy="58012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0" y="4175408"/>
            <a:ext cx="3281092" cy="73531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4" y="1483429"/>
            <a:ext cx="1866486" cy="122454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390" y="2996763"/>
            <a:ext cx="3174702" cy="5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82" y="1444335"/>
            <a:ext cx="5147838" cy="439535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5018" y="488372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+mj-lt"/>
              </a:rPr>
              <a:t>De Etalage en  </a:t>
            </a:r>
            <a:r>
              <a:rPr lang="nl-NL" sz="2800" dirty="0" err="1" smtClean="0">
                <a:solidFill>
                  <a:schemeClr val="bg1"/>
                </a:solidFill>
                <a:latin typeface="+mj-lt"/>
              </a:rPr>
              <a:t>Learn</a:t>
            </a:r>
            <a:r>
              <a:rPr lang="nl-NL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nl-NL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fbeelding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51" y="1545645"/>
            <a:ext cx="4839076" cy="41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19646" y="405246"/>
            <a:ext cx="149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Vragen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25" y="1735281"/>
            <a:ext cx="4380625" cy="47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Dijk_template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anDijk_template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anDijk_template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anDijk_template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350</Words>
  <Application>Microsoft Office PowerPoint</Application>
  <PresentationFormat>Breedbeeld</PresentationFormat>
  <Paragraphs>54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Times New Roman</vt:lpstr>
      <vt:lpstr>VanDijk_template2</vt:lpstr>
      <vt:lpstr>1_VanDijk_template2</vt:lpstr>
      <vt:lpstr>2_VanDijk_template2</vt:lpstr>
      <vt:lpstr>3_VanDijk_template2</vt:lpstr>
      <vt:lpstr>PowerPoint-presentatie</vt:lpstr>
      <vt:lpstr>Flexibel leermiddelenfonds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Irene van Bruggen</dc:creator>
  <cp:lastModifiedBy>Irene van Bruggen</cp:lastModifiedBy>
  <cp:revision>10</cp:revision>
  <dcterms:created xsi:type="dcterms:W3CDTF">2016-06-08T17:55:33Z</dcterms:created>
  <dcterms:modified xsi:type="dcterms:W3CDTF">2016-06-08T19:18:53Z</dcterms:modified>
</cp:coreProperties>
</file>