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7" r:id="rId6"/>
    <p:sldId id="260" r:id="rId7"/>
    <p:sldId id="261" r:id="rId8"/>
    <p:sldId id="266" r:id="rId9"/>
    <p:sldId id="262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16D8B52-1C83-48C3-80F0-F1DB42AB0714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A95FFB-CA4A-46BB-A564-7CF35D826AB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Zorgvrager met Vaataandoeningen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9882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spataderen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Oorzaken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Symptomen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Behandeling</a:t>
            </a:r>
          </a:p>
          <a:p>
            <a:endParaRPr lang="nl-NL" dirty="0" smtClean="0">
              <a:solidFill>
                <a:srgbClr val="0070C0"/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764704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80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Spataderen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954" y="1100138"/>
            <a:ext cx="3682317" cy="357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44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Opdrachten 16, pagina 202.</a:t>
            </a:r>
          </a:p>
          <a:p>
            <a:endParaRPr lang="nl-NL" dirty="0"/>
          </a:p>
          <a:p>
            <a:r>
              <a:rPr lang="nl-NL" dirty="0" smtClean="0"/>
              <a:t>Vragen 1 t/m 8 in tweetallen maken.</a:t>
            </a:r>
          </a:p>
          <a:p>
            <a:endParaRPr lang="nl-NL" dirty="0"/>
          </a:p>
          <a:p>
            <a:r>
              <a:rPr lang="nl-NL" dirty="0" smtClean="0"/>
              <a:t>Bespreking in de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054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Vaataandoeningen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Chronische hypertensie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Vaatlijden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Spataderen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Open been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467" y="260648"/>
            <a:ext cx="3267456" cy="456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2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Fysiologie bloeddruk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579849"/>
          </a:xfrm>
        </p:spPr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Systolische druk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Diastolische druk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Afkorting van bloeddruk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129" y="2060848"/>
            <a:ext cx="291924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6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Regulatie bloeddruk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Neuraal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Hormonaal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836712"/>
            <a:ext cx="3188072" cy="365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3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 Hypertensie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https://www.youtube.com/watch?v=qtzzO98MADk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912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Hypertensie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Oorzaken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Symptomen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Onderzoek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Behandeling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Film: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0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Perifeer vaatlijden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Atherosclerose in de beenvaten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Symptomen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Onderzoek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0070C0"/>
                </a:solidFill>
              </a:rPr>
              <a:t>Niet invasief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0070C0"/>
                </a:solidFill>
              </a:rPr>
              <a:t>Invasief</a:t>
            </a:r>
          </a:p>
          <a:p>
            <a:pPr marL="0" indent="0"/>
            <a:r>
              <a:rPr lang="nl-NL" dirty="0" smtClean="0">
                <a:solidFill>
                  <a:srgbClr val="0070C0"/>
                </a:solidFill>
              </a:rPr>
              <a:t>Collateralen</a:t>
            </a:r>
          </a:p>
          <a:p>
            <a:pPr marL="0" indent="0"/>
            <a:r>
              <a:rPr lang="nl-NL" dirty="0" smtClean="0">
                <a:solidFill>
                  <a:srgbClr val="0070C0"/>
                </a:solidFill>
              </a:rPr>
              <a:t>Dotteren</a:t>
            </a:r>
          </a:p>
          <a:p>
            <a:pPr marL="0" indent="0"/>
            <a:r>
              <a:rPr lang="nl-NL" dirty="0" smtClean="0">
                <a:solidFill>
                  <a:srgbClr val="0070C0"/>
                </a:solidFill>
              </a:rPr>
              <a:t>Bypass</a:t>
            </a:r>
          </a:p>
          <a:p>
            <a:pPr marL="0" indent="0"/>
            <a:endParaRPr lang="nl-NL" dirty="0" smtClean="0">
              <a:solidFill>
                <a:srgbClr val="0070C0"/>
              </a:solidFill>
            </a:endParaRPr>
          </a:p>
          <a:p>
            <a:pPr marL="0" indent="0"/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6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 perifeer vaatlijden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https://www.youtube.com/watch?v=qi3dkFDQAH4</a:t>
            </a:r>
          </a:p>
        </p:txBody>
      </p:sp>
    </p:spTree>
    <p:extLst>
      <p:ext uri="{BB962C8B-B14F-4D97-AF65-F5344CB8AC3E}">
        <p14:creationId xmlns:p14="http://schemas.microsoft.com/office/powerpoint/2010/main" val="303992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</a:rPr>
              <a:t>Vpk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</a:rPr>
              <a:t> zorg</a:t>
            </a:r>
            <a:endParaRPr lang="nl-N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Decubitus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Voetverzorging</a:t>
            </a:r>
          </a:p>
          <a:p>
            <a:r>
              <a:rPr lang="nl-NL" dirty="0" smtClean="0">
                <a:solidFill>
                  <a:srgbClr val="0070C0"/>
                </a:solidFill>
              </a:rPr>
              <a:t>Risicofactoren vermijden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7593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4337</TotalTime>
  <Words>84</Words>
  <Application>Microsoft Office PowerPoint</Application>
  <PresentationFormat>Diavoorstelling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Hoeken</vt:lpstr>
      <vt:lpstr>Zorgvrager met Vaataandoeningen</vt:lpstr>
      <vt:lpstr>Vaataandoeningen</vt:lpstr>
      <vt:lpstr>Fysiologie bloeddruk</vt:lpstr>
      <vt:lpstr>Regulatie bloeddruk</vt:lpstr>
      <vt:lpstr>Video Hypertensie</vt:lpstr>
      <vt:lpstr>Hypertensie</vt:lpstr>
      <vt:lpstr>Perifeer vaatlijden</vt:lpstr>
      <vt:lpstr>Video perifeer vaatlijden</vt:lpstr>
      <vt:lpstr>Vpk zorg</vt:lpstr>
      <vt:lpstr>spataderen</vt:lpstr>
      <vt:lpstr>Spataderen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Zorgvrager met Vaataandoeningen</dc:title>
  <dc:creator>J. Klooster</dc:creator>
  <cp:lastModifiedBy>A.R. Niemeijer</cp:lastModifiedBy>
  <cp:revision>10</cp:revision>
  <dcterms:created xsi:type="dcterms:W3CDTF">2015-10-09T10:07:40Z</dcterms:created>
  <dcterms:modified xsi:type="dcterms:W3CDTF">2016-05-27T07:18:20Z</dcterms:modified>
</cp:coreProperties>
</file>