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FF00"/>
    <a:srgbClr val="66CCFF"/>
    <a:srgbClr val="D60093"/>
    <a:srgbClr val="0099FF"/>
    <a:srgbClr val="00FFFF"/>
    <a:srgbClr val="008000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7133" autoAdjust="0"/>
  </p:normalViewPr>
  <p:slideViewPr>
    <p:cSldViewPr snapToObjects="1">
      <p:cViewPr varScale="1">
        <p:scale>
          <a:sx n="72" d="100"/>
          <a:sy n="72" d="100"/>
        </p:scale>
        <p:origin x="-12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51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416109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707904" y="3954461"/>
            <a:ext cx="3960440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latin typeface="Arial Black" pitchFamily="34" charset="0"/>
              </a:rPr>
              <a:t>1</a:t>
            </a:r>
            <a:r>
              <a:rPr lang="nl-NL" sz="2400" b="1" dirty="0" smtClean="0">
                <a:latin typeface="Arial Black" pitchFamily="34" charset="0"/>
              </a:rPr>
              <a:t> VMBO-KGT </a:t>
            </a:r>
            <a:r>
              <a:rPr lang="nl-NL" sz="2400" b="1" dirty="0">
                <a:latin typeface="Arial Black" pitchFamily="34" charset="0"/>
              </a:rPr>
              <a:t>deel </a:t>
            </a:r>
            <a:r>
              <a:rPr lang="nl-NL" sz="2400" b="1" dirty="0" smtClean="0">
                <a:latin typeface="Arial Black" pitchFamily="34" charset="0"/>
              </a:rPr>
              <a:t>2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 smtClean="0">
                <a:latin typeface="Arial Black" pitchFamily="34" charset="0"/>
              </a:rPr>
              <a:t>10.5 </a:t>
            </a:r>
            <a:r>
              <a:rPr lang="nl-NL" sz="2400" dirty="0" smtClean="0">
                <a:latin typeface="+mn-lt"/>
              </a:rPr>
              <a:t>Schuifsymmetrie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 smtClean="0">
                <a:solidFill>
                  <a:srgbClr val="D60093"/>
                </a:solidFill>
                <a:latin typeface="+mn-lt"/>
              </a:rPr>
              <a:t>Schuifsymmetrie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3851920" y="6489300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3851920" y="6544251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 smtClean="0">
                <a:latin typeface="Eurostile"/>
              </a:rPr>
              <a:t>Schuifsymmetrie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69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70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981676"/>
            <a:ext cx="3710978" cy="2519446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378768" y="734976"/>
            <a:ext cx="756169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Bij evenwijdige lijnen kun je </a:t>
            </a:r>
            <a:endParaRPr lang="nl-NL" sz="2200" dirty="0" smtClean="0"/>
          </a:p>
          <a:p>
            <a:r>
              <a:rPr lang="nl-NL" sz="2200" b="1" dirty="0" smtClean="0"/>
              <a:t>schuifsymmetrie </a:t>
            </a:r>
            <a:r>
              <a:rPr lang="nl-NL" sz="2200" dirty="0" smtClean="0"/>
              <a:t>gebruiken.</a:t>
            </a:r>
          </a:p>
          <a:p>
            <a:endParaRPr lang="nl-NL" sz="2200" dirty="0"/>
          </a:p>
          <a:p>
            <a:r>
              <a:rPr lang="nl-NL" sz="2200" dirty="0"/>
              <a:t>De hoeken bij punt </a:t>
            </a:r>
            <a:r>
              <a:rPr lang="nl-NL" sz="2200" i="1" dirty="0"/>
              <a:t>R </a:t>
            </a:r>
            <a:r>
              <a:rPr lang="nl-NL" sz="2200" dirty="0"/>
              <a:t>passen </a:t>
            </a:r>
            <a:endParaRPr lang="nl-NL" sz="2200" dirty="0" smtClean="0"/>
          </a:p>
          <a:p>
            <a:r>
              <a:rPr lang="nl-NL" sz="2200" dirty="0" smtClean="0"/>
              <a:t>precies </a:t>
            </a:r>
            <a:r>
              <a:rPr lang="nl-NL" sz="2200" dirty="0"/>
              <a:t>op de </a:t>
            </a:r>
            <a:r>
              <a:rPr lang="nl-NL" sz="2200" dirty="0" smtClean="0"/>
              <a:t>hoeken bij </a:t>
            </a:r>
            <a:r>
              <a:rPr lang="nl-NL" sz="2200" dirty="0"/>
              <a:t>punt </a:t>
            </a:r>
            <a:r>
              <a:rPr lang="nl-NL" sz="2200" i="1" dirty="0"/>
              <a:t>S</a:t>
            </a:r>
            <a:r>
              <a:rPr lang="nl-NL" sz="2200" dirty="0" smtClean="0"/>
              <a:t>.</a:t>
            </a:r>
          </a:p>
          <a:p>
            <a:endParaRPr lang="nl-NL" sz="2200" dirty="0"/>
          </a:p>
          <a:p>
            <a:r>
              <a:rPr lang="nl-NL" sz="2200" dirty="0"/>
              <a:t>Dus ∠</a:t>
            </a:r>
            <a:r>
              <a:rPr lang="nl-NL" sz="2200" i="1" dirty="0"/>
              <a:t>R</a:t>
            </a:r>
            <a:r>
              <a:rPr lang="nl-NL" sz="2200" baseline="-25000" dirty="0"/>
              <a:t>1</a:t>
            </a:r>
            <a:r>
              <a:rPr lang="nl-NL" sz="2200" dirty="0"/>
              <a:t> = ∠</a:t>
            </a:r>
            <a:r>
              <a:rPr lang="nl-NL" sz="2200" i="1" dirty="0"/>
              <a:t>S</a:t>
            </a:r>
            <a:r>
              <a:rPr lang="nl-NL" sz="2200" baseline="-25000" dirty="0"/>
              <a:t>1</a:t>
            </a:r>
            <a:r>
              <a:rPr lang="nl-NL" sz="2200" dirty="0"/>
              <a:t> en ∠</a:t>
            </a:r>
            <a:r>
              <a:rPr lang="nl-NL" sz="2200" i="1" dirty="0"/>
              <a:t>R</a:t>
            </a:r>
            <a:r>
              <a:rPr lang="nl-NL" sz="2200" baseline="-25000" dirty="0"/>
              <a:t>2</a:t>
            </a:r>
            <a:r>
              <a:rPr lang="nl-NL" sz="2200" dirty="0"/>
              <a:t> = ∠</a:t>
            </a:r>
            <a:r>
              <a:rPr lang="nl-NL" sz="2200" i="1" dirty="0"/>
              <a:t>S</a:t>
            </a:r>
            <a:r>
              <a:rPr lang="nl-NL" sz="2200" baseline="-25000" dirty="0"/>
              <a:t>2</a:t>
            </a:r>
            <a:r>
              <a:rPr lang="nl-NL" sz="2200" dirty="0"/>
              <a:t> </a:t>
            </a:r>
            <a:endParaRPr lang="nl-NL" sz="2200" dirty="0" smtClean="0"/>
          </a:p>
          <a:p>
            <a:r>
              <a:rPr lang="nl-NL" sz="2200" dirty="0" smtClean="0"/>
              <a:t>enzovoort.</a:t>
            </a:r>
          </a:p>
          <a:p>
            <a:endParaRPr lang="nl-NL" sz="2200" dirty="0"/>
          </a:p>
          <a:p>
            <a:r>
              <a:rPr lang="nl-NL" sz="2200" dirty="0"/>
              <a:t>Je weet dat overstaande hoeken gelijk zijn</a:t>
            </a:r>
            <a:r>
              <a:rPr lang="nl-NL" sz="2200" dirty="0" smtClean="0"/>
              <a:t>.</a:t>
            </a:r>
            <a:endParaRPr lang="nl-NL" sz="2200" dirty="0"/>
          </a:p>
          <a:p>
            <a:r>
              <a:rPr lang="nl-NL" sz="2200" dirty="0"/>
              <a:t>Dus ∠</a:t>
            </a:r>
            <a:r>
              <a:rPr lang="nl-NL" sz="2200" i="1" dirty="0"/>
              <a:t>R</a:t>
            </a:r>
            <a:r>
              <a:rPr lang="nl-NL" sz="2200" baseline="-25000" dirty="0"/>
              <a:t>1</a:t>
            </a:r>
            <a:r>
              <a:rPr lang="nl-NL" sz="2200" dirty="0"/>
              <a:t> = ∠</a:t>
            </a:r>
            <a:r>
              <a:rPr lang="nl-NL" sz="2200" i="1" dirty="0"/>
              <a:t>R</a:t>
            </a:r>
            <a:r>
              <a:rPr lang="nl-NL" sz="2200" baseline="-25000" dirty="0"/>
              <a:t>3</a:t>
            </a:r>
            <a:r>
              <a:rPr lang="nl-NL" sz="2200" dirty="0"/>
              <a:t> en ∠</a:t>
            </a:r>
            <a:r>
              <a:rPr lang="nl-NL" sz="2200" i="1" dirty="0"/>
              <a:t>R</a:t>
            </a:r>
            <a:r>
              <a:rPr lang="nl-NL" sz="2200" baseline="-25000" dirty="0"/>
              <a:t>2</a:t>
            </a:r>
            <a:r>
              <a:rPr lang="nl-NL" sz="2200" dirty="0"/>
              <a:t> = ∠</a:t>
            </a:r>
            <a:r>
              <a:rPr lang="nl-NL" sz="2200" i="1" dirty="0"/>
              <a:t>R</a:t>
            </a:r>
            <a:r>
              <a:rPr lang="nl-NL" sz="2200" baseline="-25000" dirty="0"/>
              <a:t>4</a:t>
            </a:r>
            <a:r>
              <a:rPr lang="nl-NL" sz="2200" dirty="0"/>
              <a:t>.</a:t>
            </a:r>
          </a:p>
          <a:p>
            <a:r>
              <a:rPr lang="nl-NL" sz="2200" dirty="0"/>
              <a:t>Door draaien en schuiven vind je ook ∠</a:t>
            </a:r>
            <a:r>
              <a:rPr lang="nl-NL" sz="2200" i="1" dirty="0"/>
              <a:t>S</a:t>
            </a:r>
            <a:r>
              <a:rPr lang="nl-NL" sz="2200" baseline="-25000" dirty="0"/>
              <a:t>1</a:t>
            </a:r>
            <a:r>
              <a:rPr lang="nl-NL" sz="2200" dirty="0"/>
              <a:t> = ∠</a:t>
            </a:r>
            <a:r>
              <a:rPr lang="nl-NL" sz="2200" i="1" dirty="0"/>
              <a:t>R</a:t>
            </a:r>
            <a:r>
              <a:rPr lang="nl-NL" sz="2200" baseline="-25000" dirty="0"/>
              <a:t>3</a:t>
            </a:r>
            <a:r>
              <a:rPr lang="nl-NL" sz="2200" dirty="0" smtClean="0"/>
              <a:t>.</a:t>
            </a:r>
          </a:p>
          <a:p>
            <a:endParaRPr lang="nl-NL" sz="2200" dirty="0" smtClean="0"/>
          </a:p>
          <a:p>
            <a:r>
              <a:rPr lang="nl-NL" sz="2200" dirty="0"/>
              <a:t>Je ziet dat er maar twee verschillende tekentjes</a:t>
            </a:r>
          </a:p>
          <a:p>
            <a:r>
              <a:rPr lang="nl-NL" sz="2200" dirty="0"/>
              <a:t>staan, * en •.</a:t>
            </a:r>
          </a:p>
          <a:p>
            <a:r>
              <a:rPr lang="nl-NL" sz="2200" dirty="0"/>
              <a:t>Er zijn dus twee verschillende hoeken in de </a:t>
            </a:r>
            <a:r>
              <a:rPr lang="nl-NL" sz="2200" dirty="0" smtClean="0"/>
              <a:t>figuur</a:t>
            </a:r>
            <a:r>
              <a:rPr lang="nl-NL" sz="2200" dirty="0"/>
              <a:t>.</a:t>
            </a:r>
          </a:p>
        </p:txBody>
      </p:sp>
      <p:grpSp>
        <p:nvGrpSpPr>
          <p:cNvPr id="11" name="Groep 10"/>
          <p:cNvGrpSpPr/>
          <p:nvPr/>
        </p:nvGrpSpPr>
        <p:grpSpPr>
          <a:xfrm>
            <a:off x="7695687" y="1679782"/>
            <a:ext cx="648072" cy="432048"/>
            <a:chOff x="7668344" y="1734593"/>
            <a:chExt cx="648072" cy="432048"/>
          </a:xfrm>
        </p:grpSpPr>
        <p:cxnSp>
          <p:nvCxnSpPr>
            <p:cNvPr id="8" name="Rechte verbindingslijn 7"/>
            <p:cNvCxnSpPr/>
            <p:nvPr/>
          </p:nvCxnSpPr>
          <p:spPr>
            <a:xfrm flipV="1">
              <a:off x="7668344" y="1734593"/>
              <a:ext cx="284212" cy="432048"/>
            </a:xfrm>
            <a:prstGeom prst="line">
              <a:avLst/>
            </a:prstGeom>
            <a:ln w="25400">
              <a:solidFill>
                <a:srgbClr val="00FF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7952556" y="1734593"/>
              <a:ext cx="363860" cy="0"/>
            </a:xfrm>
            <a:prstGeom prst="line">
              <a:avLst/>
            </a:prstGeom>
            <a:ln w="25400">
              <a:solidFill>
                <a:srgbClr val="00FF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Einde presentatie icoon"/>
          <p:cNvSpPr/>
          <p:nvPr/>
        </p:nvSpPr>
        <p:spPr>
          <a:xfrm>
            <a:off x="8575532" y="6393910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07777 0.08704 " pathEditMode="relative" rAng="0" ptsTypes="AA">
                                      <p:cBhvr>
                                        <p:cTn id="4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9" y="435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2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125</TotalTime>
  <Words>110</Words>
  <Application>Microsoft Office PowerPoint</Application>
  <PresentationFormat>Diavoorstelling (4:3)</PresentationFormat>
  <Paragraphs>26</Paragraphs>
  <Slides>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Rentenaar, H.R.</cp:lastModifiedBy>
  <cp:revision>15</cp:revision>
  <dcterms:created xsi:type="dcterms:W3CDTF">2015-01-18T17:49:43Z</dcterms:created>
  <dcterms:modified xsi:type="dcterms:W3CDTF">2016-05-24T08:30:54Z</dcterms:modified>
</cp:coreProperties>
</file>