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27651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27652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 sz="2400">
                <a:latin typeface="Times New Roman" pitchFamily="18" charset="0"/>
              </a:endParaRPr>
            </a:p>
          </p:txBody>
        </p:sp>
        <p:sp>
          <p:nvSpPr>
            <p:cNvPr id="27653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>
                <a:latin typeface="Arial" charset="0"/>
              </a:endParaRPr>
            </a:p>
          </p:txBody>
        </p:sp>
      </p:grpSp>
      <p:sp>
        <p:nvSpPr>
          <p:cNvPr id="276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EC63C5C-AF17-4DC6-9880-F5535E53638D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2F19D0-33BB-4C55-AE89-EDF4BFDD38E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FADC53-EB3C-4764-AC7C-9249FE176320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BE74B-3829-40F4-BDDE-FAE58DB0F69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633EA0-21B9-4CA4-BF6B-61B3B52F8267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2F087-E7DC-4244-9E7E-7D2581D8506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86F8A2-10F4-4A09-8A2E-B6045CB949F2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30929-74AC-4480-8058-C69FBDFC3E4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36F4F-E1A4-41C4-AC93-3EE01284B8FB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CFB5F-A4FF-46B3-9B68-E403DFE2232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6C79EB-BC6A-4214-B50C-57CA439D1B84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EC709-BAF0-45FD-8F25-A250F6B9B70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5385F4-33A8-428E-913C-E9DBD8D64048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738E1-0F18-4CCF-BB0C-22C0DD3B7E2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DD335F-46D2-4D79-B5AD-3507F5E9A979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21BF2-C052-42DC-93E2-9CB497E05C5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650A8-6AC3-472F-AC3A-9A0BCA8445B9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9A916-EA37-4DFA-B999-03938BA90A7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FAB05-AB7D-4A23-A8DD-2CF714C68F3D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A6143-E553-4674-8DBA-FD6D3190EA3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E8D361-8ACA-42DC-A276-8A919429A7BD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97891-29AC-484C-9AE1-3912F135649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662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 sz="2400">
                <a:latin typeface="Times New Roman" pitchFamily="18" charset="0"/>
              </a:endParaRPr>
            </a:p>
          </p:txBody>
        </p:sp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>
                <a:latin typeface="Arial" charset="0"/>
              </a:endParaRPr>
            </a:p>
          </p:txBody>
        </p:sp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E84B38D-6364-4E22-BF8C-E2B879AFC892}" type="datetimeFigureOut">
              <a:rPr lang="nl-NL"/>
              <a:pPr/>
              <a:t>8-5-2016</a:t>
            </a:fld>
            <a:endParaRPr lang="nl-NL"/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nl-NL"/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7D5D34-DDB6-4A21-8E75-A93F6AC5F74D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 spd="slow">
    <p:push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905000"/>
            <a:ext cx="7543800" cy="2593975"/>
          </a:xfrm>
        </p:spPr>
        <p:txBody>
          <a:bodyPr>
            <a:normAutofit/>
          </a:bodyPr>
          <a:lstStyle/>
          <a:p>
            <a:r>
              <a:rPr lang="nl-NL" sz="5700"/>
              <a:t>College Zorg </a:t>
            </a:r>
            <a:br>
              <a:rPr lang="nl-NL" sz="5700"/>
            </a:br>
            <a:r>
              <a:rPr lang="nl-NL" sz="5700"/>
              <a:t>Gedrag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4294967295"/>
          </p:nvPr>
        </p:nvSpPr>
        <p:spPr>
          <a:xfrm>
            <a:off x="2247900" y="3786188"/>
            <a:ext cx="6143625" cy="1954212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endParaRPr lang="nl-NL" sz="2600">
              <a:solidFill>
                <a:srgbClr val="8E8D8C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nl-NL" sz="2600">
              <a:solidFill>
                <a:srgbClr val="8E8D8C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nl-NL" sz="2600">
              <a:solidFill>
                <a:srgbClr val="8E8D8C"/>
              </a:solidFill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nl-NL" sz="3100"/>
              <a:t>Dementieel syndroom en voeding</a:t>
            </a:r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Vergeten van eten</a:t>
            </a:r>
          </a:p>
          <a:p>
            <a:r>
              <a:rPr lang="nl-NL"/>
              <a:t>Niet herkennen van eten</a:t>
            </a:r>
          </a:p>
          <a:p>
            <a:r>
              <a:rPr lang="nl-NL"/>
              <a:t>Niet weten hoe te eten (apraxie)</a:t>
            </a:r>
          </a:p>
          <a:p>
            <a:r>
              <a:rPr lang="nl-NL"/>
              <a:t>Ondervoeding</a:t>
            </a:r>
          </a:p>
          <a:p>
            <a:r>
              <a:rPr lang="nl-NL"/>
              <a:t>Concentratieproblemen</a:t>
            </a:r>
          </a:p>
          <a:p>
            <a:r>
              <a:rPr lang="nl-NL"/>
              <a:t>Herkenbaar eten (van vroeger)</a:t>
            </a:r>
          </a:p>
          <a:p>
            <a:endParaRPr lang="nl-NL"/>
          </a:p>
        </p:txBody>
      </p:sp>
    </p:spTree>
  </p:cSld>
  <p:clrMapOvr>
    <a:masterClrMapping/>
  </p:clrMapOvr>
  <p:transition spd="slow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r>
              <a:rPr lang="nl-NL"/>
              <a:t>De allochtone zorgvrager</a:t>
            </a:r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Taalproblemen</a:t>
            </a:r>
          </a:p>
          <a:p>
            <a:r>
              <a:rPr lang="nl-NL"/>
              <a:t>Herkennen van dementie</a:t>
            </a:r>
          </a:p>
          <a:p>
            <a:r>
              <a:rPr lang="nl-NL"/>
              <a:t>Cultuur over schaamte en ziekte</a:t>
            </a:r>
          </a:p>
        </p:txBody>
      </p:sp>
    </p:spTree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930400"/>
          </a:xfrm>
        </p:spPr>
        <p:txBody>
          <a:bodyPr anchor="ctr">
            <a:normAutofit/>
          </a:bodyPr>
          <a:lstStyle/>
          <a:p>
            <a:r>
              <a:rPr lang="nl-NL" sz="2300"/>
              <a:t>Begeleiden tijdens onderzoek behandeling en opname in het ziekenhuis </a:t>
            </a:r>
          </a:p>
        </p:txBody>
      </p:sp>
      <p:sp>
        <p:nvSpPr>
          <p:cNvPr id="2457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nl-NL"/>
              <a:t>Meer aandacht</a:t>
            </a:r>
          </a:p>
          <a:p>
            <a:r>
              <a:rPr lang="nl-NL"/>
              <a:t>Goed uitleggen</a:t>
            </a:r>
          </a:p>
          <a:p>
            <a:r>
              <a:rPr lang="nl-NL"/>
              <a:t>Geruststellen</a:t>
            </a:r>
          </a:p>
          <a:p>
            <a:r>
              <a:rPr lang="nl-NL"/>
              <a:t>Verwarring</a:t>
            </a:r>
          </a:p>
          <a:p>
            <a:r>
              <a:rPr lang="nl-NL"/>
              <a:t>Overlast in het ziekenhuis</a:t>
            </a:r>
          </a:p>
          <a:p>
            <a:r>
              <a:rPr lang="nl-NL"/>
              <a:t>Familie vragen om te helpen</a:t>
            </a:r>
          </a:p>
        </p:txBody>
      </p:sp>
    </p:spTree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nl-NL" sz="3100"/>
              <a:t>De psychogeriatrische zorgvrager</a:t>
            </a: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Dementie is een syndroom</a:t>
            </a:r>
          </a:p>
          <a:p>
            <a:endParaRPr lang="nl-NL"/>
          </a:p>
          <a:p>
            <a:r>
              <a:rPr lang="nl-NL"/>
              <a:t>Een syndroom is een aantal verschijnselen die zich tegelijkertijd voordoen bij een ziekte</a:t>
            </a:r>
          </a:p>
          <a:p>
            <a:endParaRPr lang="nl-NL"/>
          </a:p>
          <a:p>
            <a:r>
              <a:rPr lang="nl-NL"/>
              <a:t>Bij dementie is er sprake van meerdere stoornissen in cognitieve functies</a:t>
            </a:r>
          </a:p>
        </p:txBody>
      </p:sp>
    </p:spTree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nl-NL" sz="3100"/>
              <a:t>Stoornissen in cognitieve functies zijn:</a:t>
            </a: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Afasie: taalstoornis</a:t>
            </a:r>
          </a:p>
          <a:p>
            <a:endParaRPr lang="nl-NL"/>
          </a:p>
          <a:p>
            <a:r>
              <a:rPr lang="nl-NL"/>
              <a:t>Apraxie: moeite om bepaalde motorische handelingen uit te voeren</a:t>
            </a:r>
          </a:p>
          <a:p>
            <a:endParaRPr lang="nl-NL"/>
          </a:p>
          <a:p>
            <a:r>
              <a:rPr lang="nl-NL"/>
              <a:t>Agnosie: het onvermogen om dingen te herkennen</a:t>
            </a:r>
          </a:p>
        </p:txBody>
      </p:sp>
    </p:spTree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r>
              <a:rPr lang="nl-NL"/>
              <a:t>Verschijnselen van dementie</a:t>
            </a:r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Achteruitgang Korte termijn geheugen</a:t>
            </a:r>
          </a:p>
          <a:p>
            <a:r>
              <a:rPr lang="nl-NL"/>
              <a:t>Achteruitgang Lange termijn geheugen</a:t>
            </a:r>
          </a:p>
          <a:p>
            <a:r>
              <a:rPr lang="nl-NL"/>
              <a:t>Desoriëntatie in tijd plaats en persoon</a:t>
            </a:r>
          </a:p>
          <a:p>
            <a:r>
              <a:rPr lang="nl-NL"/>
              <a:t>Verstoord denkvermogen</a:t>
            </a:r>
          </a:p>
          <a:p>
            <a:r>
              <a:rPr lang="nl-NL"/>
              <a:t>Decorumverlies</a:t>
            </a:r>
          </a:p>
        </p:txBody>
      </p:sp>
    </p:spTree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nl-NL" sz="3100"/>
              <a:t>Gedragsstoornissen bij dementieel 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nl-NL"/>
              <a:t>Geheugenstoornissen</a:t>
            </a:r>
          </a:p>
          <a:p>
            <a:r>
              <a:rPr lang="nl-NL"/>
              <a:t>Emotionele stoornissen</a:t>
            </a:r>
          </a:p>
          <a:p>
            <a:r>
              <a:rPr lang="nl-NL"/>
              <a:t>Stoornis in het denken</a:t>
            </a:r>
          </a:p>
          <a:p>
            <a:r>
              <a:rPr lang="nl-NL"/>
              <a:t>Desoriëntatie</a:t>
            </a:r>
          </a:p>
          <a:p>
            <a:r>
              <a:rPr lang="nl-NL"/>
              <a:t>Karakterverandering</a:t>
            </a:r>
          </a:p>
          <a:p>
            <a:r>
              <a:rPr lang="nl-NL"/>
              <a:t>Regulatiestoornissen</a:t>
            </a:r>
          </a:p>
          <a:p>
            <a:pPr>
              <a:buFont typeface="Wingdings" pitchFamily="2" charset="2"/>
              <a:buNone/>
            </a:pPr>
            <a:endParaRPr lang="nl-NL"/>
          </a:p>
        </p:txBody>
      </p:sp>
    </p:spTree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nl-NL" sz="3100"/>
              <a:t>Omgaan met demente zorgvragers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Ondersteunend corrigeren</a:t>
            </a:r>
          </a:p>
          <a:p>
            <a:r>
              <a:rPr lang="nl-NL"/>
              <a:t>Zelfzorgactiviteiten</a:t>
            </a:r>
          </a:p>
          <a:p>
            <a:r>
              <a:rPr lang="nl-NL"/>
              <a:t>Niet testen</a:t>
            </a:r>
          </a:p>
          <a:p>
            <a:r>
              <a:rPr lang="nl-NL"/>
              <a:t>Vast dagritme</a:t>
            </a:r>
          </a:p>
          <a:p>
            <a:r>
              <a:rPr lang="nl-NL"/>
              <a:t>Regelmaat en structuur</a:t>
            </a:r>
          </a:p>
        </p:txBody>
      </p:sp>
    </p:spTree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r>
              <a:rPr lang="nl-NL"/>
              <a:t>Communicatie</a:t>
            </a:r>
          </a:p>
        </p:txBody>
      </p:sp>
      <p:sp>
        <p:nvSpPr>
          <p:cNvPr id="19458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Non-verbaal/verbaal</a:t>
            </a:r>
          </a:p>
          <a:p>
            <a:r>
              <a:rPr lang="nl-NL"/>
              <a:t>Aanraken en reageer op gebaren en gezichtsuitdrukkingen</a:t>
            </a:r>
          </a:p>
          <a:p>
            <a:r>
              <a:rPr lang="nl-NL"/>
              <a:t>Humor</a:t>
            </a:r>
          </a:p>
          <a:p>
            <a:r>
              <a:rPr lang="nl-NL"/>
              <a:t>Inspelen op de onrust</a:t>
            </a:r>
          </a:p>
          <a:p>
            <a:r>
              <a:rPr lang="nl-NL"/>
              <a:t>Afleiden</a:t>
            </a:r>
          </a:p>
          <a:p>
            <a:endParaRPr lang="nl-NL"/>
          </a:p>
        </p:txBody>
      </p:sp>
    </p:spTree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r>
              <a:rPr lang="nl-NL"/>
              <a:t>Kennis over de levensloop</a:t>
            </a:r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Belangrijke levensgebeurtenissen kunnen een deel van het gedrag verklaren</a:t>
            </a:r>
          </a:p>
          <a:p>
            <a:endParaRPr lang="nl-NL"/>
          </a:p>
          <a:p>
            <a:r>
              <a:rPr lang="nl-NL"/>
              <a:t>Levensboek</a:t>
            </a:r>
          </a:p>
        </p:txBody>
      </p:sp>
    </p:spTree>
  </p:cSld>
  <p:clrMapOvr>
    <a:masterClrMapping/>
  </p:clrMapOvr>
  <p:transition spd="slow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Autofit/>
          </a:bodyPr>
          <a:lstStyle/>
          <a:p>
            <a:r>
              <a:rPr lang="nl-NL"/>
              <a:t> Toedienen van medicatie</a:t>
            </a:r>
          </a:p>
        </p:txBody>
      </p:sp>
      <p:sp>
        <p:nvSpPr>
          <p:cNvPr id="21506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/>
              <a:t>Goed observeren op het effect van de medicatie</a:t>
            </a:r>
          </a:p>
          <a:p>
            <a:r>
              <a:rPr lang="nl-NL"/>
              <a:t>Wees eerlijk en vertel de zorgvrager altijd dat hij medicatie krijgt</a:t>
            </a:r>
          </a:p>
          <a:p>
            <a:r>
              <a:rPr lang="nl-NL"/>
              <a:t>Let goed op of de medicatie werkelijk wordt ingenomen</a:t>
            </a:r>
          </a:p>
        </p:txBody>
      </p:sp>
    </p:spTree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Eclips">
  <a:themeElements>
    <a:clrScheme name="Eclips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67</TotalTime>
  <Words>232</Words>
  <Application>Microsoft Office PowerPoint</Application>
  <PresentationFormat>Diavoorstelling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Eclips</vt:lpstr>
      <vt:lpstr>College Zorg  Gedrag </vt:lpstr>
      <vt:lpstr>De psychogeriatrische zorgvrager</vt:lpstr>
      <vt:lpstr>Stoornissen in cognitieve functies zijn:</vt:lpstr>
      <vt:lpstr>Verschijnselen van dementie</vt:lpstr>
      <vt:lpstr>Gedragsstoornissen bij dementieel syndroom</vt:lpstr>
      <vt:lpstr>Omgaan met demente zorgvragers</vt:lpstr>
      <vt:lpstr>Communicatie</vt:lpstr>
      <vt:lpstr>Kennis over de levensloop</vt:lpstr>
      <vt:lpstr> Toedienen van medicatie</vt:lpstr>
      <vt:lpstr>Dementieel syndroom en voeding</vt:lpstr>
      <vt:lpstr>De allochtone zorgvrager</vt:lpstr>
      <vt:lpstr>Begeleiden tijdens onderzoek behandeling en opname in het ziekenhuis 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Zorg  Gedrag</dc:title>
  <dc:creator>J. Herder</dc:creator>
  <cp:lastModifiedBy>A.R. Niemeijer</cp:lastModifiedBy>
  <cp:revision>8</cp:revision>
  <dcterms:created xsi:type="dcterms:W3CDTF">2012-10-09T06:51:50Z</dcterms:created>
  <dcterms:modified xsi:type="dcterms:W3CDTF">2016-05-08T08:20:23Z</dcterms:modified>
</cp:coreProperties>
</file>