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7" r:id="rId3"/>
    <p:sldId id="268" r:id="rId4"/>
    <p:sldId id="271" r:id="rId5"/>
    <p:sldId id="269" r:id="rId6"/>
    <p:sldId id="270" r:id="rId7"/>
    <p:sldId id="27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-60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F3EA3E24-3C2C-4953-88DE-7584145AF5F9}" type="datetimeFigureOut">
              <a:rPr lang="nl-NL" smtClean="0"/>
              <a:t>2-5-2016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nl-NL"/>
          </a:p>
        </p:txBody>
      </p:sp>
      <p:sp>
        <p:nvSpPr>
          <p:cNvPr id="10" name="Rechthoek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hthoek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hoek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e verbindingslijn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echte verbindingslijn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hthoek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al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al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al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596AD1E5-F5F6-4F6A-A5E1-3BC283740712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A3E24-3C2C-4953-88DE-7584145AF5F9}" type="datetimeFigureOut">
              <a:rPr lang="nl-NL" smtClean="0"/>
              <a:t>2-5-2016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D1E5-F5F6-4F6A-A5E1-3BC28374071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A3E24-3C2C-4953-88DE-7584145AF5F9}" type="datetimeFigureOut">
              <a:rPr lang="nl-NL" smtClean="0"/>
              <a:t>2-5-2016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D1E5-F5F6-4F6A-A5E1-3BC28374071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EA3E24-3C2C-4953-88DE-7584145AF5F9}" type="datetimeFigureOut">
              <a:rPr lang="nl-NL" smtClean="0"/>
              <a:t>2-5-2016</a:t>
            </a:fld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6AD1E5-F5F6-4F6A-A5E1-3BC283740712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F3EA3E24-3C2C-4953-88DE-7584145AF5F9}" type="datetimeFigureOut">
              <a:rPr lang="nl-NL" smtClean="0"/>
              <a:t>2-5-2016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nl-NL"/>
          </a:p>
        </p:txBody>
      </p:sp>
      <p:sp>
        <p:nvSpPr>
          <p:cNvPr id="9" name="Rechthoek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e verbindingslijn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echte verbindingslijn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hoek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al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al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al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hte verbindingslijn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596AD1E5-F5F6-4F6A-A5E1-3BC283740712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A3E24-3C2C-4953-88DE-7584145AF5F9}" type="datetimeFigureOut">
              <a:rPr lang="nl-NL" smtClean="0"/>
              <a:t>2-5-2016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D1E5-F5F6-4F6A-A5E1-3BC283740712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A3E24-3C2C-4953-88DE-7584145AF5F9}" type="datetimeFigureOut">
              <a:rPr lang="nl-NL" smtClean="0"/>
              <a:t>2-5-2016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D1E5-F5F6-4F6A-A5E1-3BC283740712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tekst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EA3E24-3C2C-4953-88DE-7584145AF5F9}" type="datetimeFigureOut">
              <a:rPr lang="nl-NL" smtClean="0"/>
              <a:t>2-5-2016</a:t>
            </a:fld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6AD1E5-F5F6-4F6A-A5E1-3BC283740712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A3E24-3C2C-4953-88DE-7584145AF5F9}" type="datetimeFigureOut">
              <a:rPr lang="nl-NL" smtClean="0"/>
              <a:t>2-5-2016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D1E5-F5F6-4F6A-A5E1-3BC28374071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Tijdelijke aanduiding voor inhoud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1" name="Tijdelijke aanduiding voor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EA3E24-3C2C-4953-88DE-7584145AF5F9}" type="datetimeFigureOut">
              <a:rPr lang="nl-NL" smtClean="0"/>
              <a:t>2-5-2016</a:t>
            </a:fld>
            <a:endParaRPr lang="nl-NL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6AD1E5-F5F6-4F6A-A5E1-3BC283740712}" type="slidenum">
              <a:rPr lang="nl-NL" smtClean="0"/>
              <a:t>‹nr.›</a:t>
            </a:fld>
            <a:endParaRPr lang="nl-NL"/>
          </a:p>
        </p:txBody>
      </p:sp>
      <p:sp>
        <p:nvSpPr>
          <p:cNvPr id="23" name="Tijdelijke aanduiding voor voettekst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 verbindingslijn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echte verbindingslijn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EA3E24-3C2C-4953-88DE-7584145AF5F9}" type="datetimeFigureOut">
              <a:rPr lang="nl-NL" smtClean="0"/>
              <a:t>2-5-2016</a:t>
            </a:fld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6AD1E5-F5F6-4F6A-A5E1-3BC283740712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3EA3E24-3C2C-4953-88DE-7584145AF5F9}" type="datetimeFigureOut">
              <a:rPr lang="nl-NL" smtClean="0"/>
              <a:t>2-5-2016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96AD1E5-F5F6-4F6A-A5E1-3BC283740712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FBhZH5sv6Q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nl/url?sa=i&amp;rct=j&amp;q=&amp;esrc=s&amp;source=images&amp;cd=&amp;cad=rja&amp;uact=8&amp;ved=0ahUKEwjvjP6PnrvMAhUI7RQKHdxXBdoQjRwIBw&amp;url=https%3A%2F%2Fwww.youtube.com%2Fwatch%3Fv%3D1N8jySvIZk8&amp;psig=AFQjCNF-gbG-D6MakzMQ7TlA-bdZ_Q16Sw&amp;ust=146227314205008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FBhZH5sv6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Schizofrenie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7695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Inleiding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Wat is schizofrenie?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Kenmerken van schizofrenie</a:t>
            </a: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Oorzaken van schizofrenie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Behandeling van schizofrenie</a:t>
            </a:r>
          </a:p>
        </p:txBody>
      </p:sp>
    </p:spTree>
    <p:extLst>
      <p:ext uri="{BB962C8B-B14F-4D97-AF65-F5344CB8AC3E}">
        <p14:creationId xmlns:p14="http://schemas.microsoft.com/office/powerpoint/2010/main" val="2611461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Schizofrenie wat is dat?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Bij schizofrenie is er sprake van psychotische belevingen</a:t>
            </a:r>
            <a:br>
              <a:rPr lang="nl-NL" dirty="0" smtClean="0"/>
            </a:b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u="sng" dirty="0" smtClean="0"/>
              <a:t>Hallucinaties:</a:t>
            </a:r>
          </a:p>
          <a:p>
            <a:pPr marL="0" indent="0">
              <a:buNone/>
            </a:pPr>
            <a:r>
              <a:rPr lang="nl-NL" dirty="0" smtClean="0"/>
              <a:t> Dingen </a:t>
            </a:r>
            <a:r>
              <a:rPr lang="nl-NL" dirty="0"/>
              <a:t>horen, zien, ruiken voelen, proeven die anderen niet </a:t>
            </a:r>
            <a:r>
              <a:rPr lang="nl-NL" dirty="0" smtClean="0"/>
              <a:t>waarnemen</a:t>
            </a:r>
          </a:p>
          <a:p>
            <a:pPr marL="0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u="sng" dirty="0" smtClean="0"/>
              <a:t>Wanen:</a:t>
            </a:r>
          </a:p>
          <a:p>
            <a:pPr marL="0" indent="0">
              <a:buNone/>
            </a:pPr>
            <a:r>
              <a:rPr lang="nl-NL" dirty="0" smtClean="0"/>
              <a:t>Stellige </a:t>
            </a:r>
            <a:r>
              <a:rPr lang="nl-NL" dirty="0"/>
              <a:t>overtuigingen die bizar zijn en niet passen in de culturele </a:t>
            </a:r>
            <a:r>
              <a:rPr lang="nl-NL" dirty="0" smtClean="0"/>
              <a:t>context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www.youtube.com/watch?v=YFBhZH5sv6Q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2477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Kenmerken schizofrenie volgens DSM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nl-NL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Wanen</a:t>
            </a: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Hallucinaties</a:t>
            </a: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Onsamenhangende </a:t>
            </a:r>
            <a:r>
              <a:rPr lang="nl-NL" dirty="0" smtClean="0"/>
              <a:t>spraak</a:t>
            </a: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Ernstig chaotisch of </a:t>
            </a:r>
            <a:r>
              <a:rPr lang="nl-NL" dirty="0" err="1"/>
              <a:t>katatoon</a:t>
            </a:r>
            <a:r>
              <a:rPr lang="nl-NL" dirty="0"/>
              <a:t> </a:t>
            </a:r>
            <a:r>
              <a:rPr lang="nl-NL" dirty="0" smtClean="0"/>
              <a:t>gedrag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1026" name="Picture 2" descr="https://i.ytimg.com/vi/1N8jySvIZk8/hqdefault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7165" y="3182954"/>
            <a:ext cx="3710145" cy="2782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0723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Oorzaken schizofrenie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Genetische aanleg</a:t>
            </a:r>
          </a:p>
          <a:p>
            <a:pPr marL="0" indent="0">
              <a:buNone/>
            </a:pPr>
            <a:endParaRPr lang="nl-NL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Omgevingsfactoren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6041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Behandeling schizofrenie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Medicatie: antipsychotica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Cognitieve gedragstherapie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23822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Filmmateriaal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 smtClean="0">
              <a:hlinkClick r:id="rId2"/>
            </a:endParaRPr>
          </a:p>
          <a:p>
            <a:endParaRPr lang="nl-NL" dirty="0">
              <a:hlinkClick r:id="rId2"/>
            </a:endParaRPr>
          </a:p>
          <a:p>
            <a:endParaRPr lang="nl-NL" dirty="0" smtClean="0">
              <a:hlinkClick r:id="rId2"/>
            </a:endParaRPr>
          </a:p>
          <a:p>
            <a:r>
              <a:rPr lang="nl-NL" dirty="0" smtClean="0">
                <a:hlinkClick r:id="rId2"/>
              </a:rPr>
              <a:t>https</a:t>
            </a:r>
            <a:r>
              <a:rPr lang="nl-NL" dirty="0">
                <a:hlinkClick r:id="rId2"/>
              </a:rPr>
              <a:t>://</a:t>
            </a:r>
            <a:r>
              <a:rPr lang="nl-NL" dirty="0" smtClean="0">
                <a:hlinkClick r:id="rId2"/>
              </a:rPr>
              <a:t>www.youtube.com/watch?v=YFBhZH5sv6Q</a:t>
            </a:r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22077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205</TotalTime>
  <Words>57</Words>
  <Application>Microsoft Office PowerPoint</Application>
  <PresentationFormat>Aangepast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Oriel</vt:lpstr>
      <vt:lpstr>Schizofrenie</vt:lpstr>
      <vt:lpstr>Inleiding</vt:lpstr>
      <vt:lpstr>Schizofrenie wat is dat?</vt:lpstr>
      <vt:lpstr>Kenmerken schizofrenie volgens DSM</vt:lpstr>
      <vt:lpstr>Oorzaken schizofrenie</vt:lpstr>
      <vt:lpstr>Behandeling schizofrenie</vt:lpstr>
      <vt:lpstr>Filmmateriaal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Angststoornissen</dc:title>
  <dc:creator>Lisanne Juurlink</dc:creator>
  <cp:lastModifiedBy>Juurlink,L.</cp:lastModifiedBy>
  <cp:revision>25</cp:revision>
  <dcterms:created xsi:type="dcterms:W3CDTF">2015-09-20T09:02:09Z</dcterms:created>
  <dcterms:modified xsi:type="dcterms:W3CDTF">2016-05-02T11:00:17Z</dcterms:modified>
</cp:coreProperties>
</file>