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36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77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32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94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3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69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6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34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83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44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WATERPLANTEN, DRIJFPLANTEN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3997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4. </a:t>
            </a:r>
            <a:r>
              <a:rPr lang="nl-NL" dirty="0" err="1" smtClean="0"/>
              <a:t>Alisma</a:t>
            </a:r>
            <a:r>
              <a:rPr lang="nl-NL" dirty="0" smtClean="0"/>
              <a:t>, waterweegbree</a:t>
            </a:r>
            <a:endParaRPr lang="nl-NL" dirty="0"/>
          </a:p>
        </p:txBody>
      </p:sp>
      <p:pic>
        <p:nvPicPr>
          <p:cNvPr id="32770" name="Picture 2" descr="http://kkcdn-static.kaskus.co.id/images/2012/09/24/3369397_201209240338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479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</a:t>
            </a:r>
            <a:r>
              <a:rPr lang="nl-NL" dirty="0" err="1" smtClean="0"/>
              <a:t>Butomus</a:t>
            </a:r>
            <a:r>
              <a:rPr lang="nl-NL" dirty="0" smtClean="0"/>
              <a:t>, </a:t>
            </a:r>
            <a:r>
              <a:rPr lang="nl-NL" dirty="0" err="1" smtClean="0"/>
              <a:t>zwanebloem</a:t>
            </a:r>
            <a:endParaRPr lang="nl-NL" dirty="0"/>
          </a:p>
        </p:txBody>
      </p:sp>
      <p:pic>
        <p:nvPicPr>
          <p:cNvPr id="33794" name="Picture 2" descr="Butomus umbellatu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3914775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625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ZUURSTOFPLANTEN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76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</a:t>
            </a:r>
            <a:r>
              <a:rPr lang="nl-NL" dirty="0" err="1" smtClean="0"/>
              <a:t>Elodea</a:t>
            </a:r>
            <a:r>
              <a:rPr lang="nl-NL" dirty="0" smtClean="0"/>
              <a:t>, waterpest</a:t>
            </a:r>
            <a:endParaRPr lang="nl-NL" dirty="0"/>
          </a:p>
        </p:txBody>
      </p:sp>
      <p:pic>
        <p:nvPicPr>
          <p:cNvPr id="34818" name="Picture 2" descr="http://upload.wikimedia.org/wikipedia/commons/e/e3/Elodea_canadensis_dekussive_blaetter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://www.yerlibitki.com/images/uploads/elodea_00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07559" y="1556792"/>
            <a:ext cx="2231571" cy="343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60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</a:t>
            </a:r>
            <a:r>
              <a:rPr lang="nl-NL" dirty="0" err="1" smtClean="0"/>
              <a:t>Ceratophyllum</a:t>
            </a:r>
            <a:r>
              <a:rPr lang="nl-NL" dirty="0" smtClean="0"/>
              <a:t>, hoornblad</a:t>
            </a:r>
            <a:endParaRPr lang="nl-NL" dirty="0"/>
          </a:p>
        </p:txBody>
      </p:sp>
      <p:pic>
        <p:nvPicPr>
          <p:cNvPr id="35842" name="Picture 2" descr="http://www.waterworld.pk/images/Plants/068-Ceratophyllum%20demers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3672408" cy="488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418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</a:t>
            </a:r>
            <a:r>
              <a:rPr lang="nl-NL" dirty="0" err="1" smtClean="0"/>
              <a:t>Potamogeton</a:t>
            </a:r>
            <a:r>
              <a:rPr lang="nl-NL" dirty="0" smtClean="0"/>
              <a:t>, fonteinkruid</a:t>
            </a:r>
            <a:endParaRPr lang="nl-NL" dirty="0"/>
          </a:p>
        </p:txBody>
      </p:sp>
      <p:pic>
        <p:nvPicPr>
          <p:cNvPr id="36866" name="Picture 2" descr="http://www.theora.com/images/potamoge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096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12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</a:t>
            </a:r>
            <a:r>
              <a:rPr lang="nl-NL" dirty="0" err="1" smtClean="0"/>
              <a:t>Myriophyllum</a:t>
            </a:r>
            <a:r>
              <a:rPr lang="nl-NL" dirty="0" smtClean="0"/>
              <a:t>, vederkruid</a:t>
            </a:r>
            <a:endParaRPr lang="nl-NL" dirty="0"/>
          </a:p>
        </p:txBody>
      </p:sp>
      <p:pic>
        <p:nvPicPr>
          <p:cNvPr id="37890" name="Picture 2" descr="http://upload.wikimedia.org/wikipedia/commons/a/a7/Myriophyllum_spicatum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3983765" cy="298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http://upload.wikimedia.org/wikipedia/commons/3/3b/Myriophyllum_matogrossens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2454" y="1844824"/>
            <a:ext cx="4901546" cy="375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369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</a:t>
            </a:r>
            <a:r>
              <a:rPr lang="nl-NL" dirty="0" err="1" smtClean="0"/>
              <a:t>Ranunculus</a:t>
            </a:r>
            <a:r>
              <a:rPr lang="nl-NL" dirty="0" smtClean="0"/>
              <a:t>, waterranonkel</a:t>
            </a:r>
            <a:endParaRPr lang="nl-NL" dirty="0"/>
          </a:p>
        </p:txBody>
      </p:sp>
      <p:pic>
        <p:nvPicPr>
          <p:cNvPr id="38914" name="Picture 2" descr="http://www.tuincentrumsoontiens.nl/tuincentrumsoontiens.nl_object_upload/ranunculus-aquatilis_kl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130" y="1628800"/>
            <a:ext cx="5760640" cy="438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http://www.biopix.nl/photos/jcs-ranunculus-fluitans-385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0416" y="2492896"/>
            <a:ext cx="3404113" cy="22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170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</a:t>
            </a:r>
            <a:r>
              <a:rPr lang="nl-NL" dirty="0" err="1" smtClean="0"/>
              <a:t>Utricularia</a:t>
            </a:r>
            <a:r>
              <a:rPr lang="nl-NL" dirty="0" smtClean="0"/>
              <a:t>, blaasjeskruid</a:t>
            </a:r>
            <a:endParaRPr lang="nl-NL" dirty="0"/>
          </a:p>
        </p:txBody>
      </p:sp>
      <p:pic>
        <p:nvPicPr>
          <p:cNvPr id="39938" name="Picture 2" descr="http://www.fs.fed.us/wildflowers/plant-of-the-week/images/commonbladderwort/utricularia_macrorhiza_bladders_l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46747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378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</a:t>
            </a:r>
            <a:r>
              <a:rPr lang="nl-NL" dirty="0" err="1" smtClean="0"/>
              <a:t>Pistia</a:t>
            </a:r>
            <a:r>
              <a:rPr lang="nl-NL" dirty="0" smtClean="0"/>
              <a:t>, mosselplant</a:t>
            </a:r>
            <a:endParaRPr lang="nl-NL" dirty="0"/>
          </a:p>
        </p:txBody>
      </p:sp>
      <p:pic>
        <p:nvPicPr>
          <p:cNvPr id="25602" name="Picture 2" descr="http://blogimages.bloggen.be/gevelgroen/1058180-cbb523c05b146652f32826ef7bdf2b9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218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</a:t>
            </a:r>
            <a:r>
              <a:rPr lang="nl-NL" dirty="0" err="1" smtClean="0"/>
              <a:t>Nymphaea</a:t>
            </a:r>
            <a:r>
              <a:rPr lang="nl-NL" dirty="0" smtClean="0"/>
              <a:t>, waterlelie</a:t>
            </a:r>
            <a:endParaRPr lang="nl-NL" dirty="0"/>
          </a:p>
        </p:txBody>
      </p:sp>
      <p:pic>
        <p:nvPicPr>
          <p:cNvPr id="26626" name="Picture 2" descr="http://home.kole.info/jochumkole/images/waterlelie_dsc_1787-edi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467475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512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3. </a:t>
            </a:r>
            <a:r>
              <a:rPr lang="nl-NL" dirty="0" err="1" smtClean="0"/>
              <a:t>Potamogeton</a:t>
            </a:r>
            <a:r>
              <a:rPr lang="nl-NL" dirty="0" smtClean="0"/>
              <a:t>, drijvend fonteinkruid</a:t>
            </a:r>
            <a:endParaRPr lang="nl-NL" dirty="0"/>
          </a:p>
        </p:txBody>
      </p:sp>
      <p:pic>
        <p:nvPicPr>
          <p:cNvPr id="27650" name="Picture 2" descr="http://www.theora.com/images/potamoge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096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78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</a:t>
            </a:r>
            <a:r>
              <a:rPr lang="nl-NL" dirty="0" err="1" smtClean="0"/>
              <a:t>Nymphoides</a:t>
            </a:r>
            <a:r>
              <a:rPr lang="nl-NL" dirty="0" smtClean="0"/>
              <a:t>, watergentiaan</a:t>
            </a:r>
            <a:endParaRPr lang="nl-NL" dirty="0"/>
          </a:p>
        </p:txBody>
      </p:sp>
      <p:pic>
        <p:nvPicPr>
          <p:cNvPr id="28674" name="Picture 2" descr="http://farm4.static.flickr.com/3113/2713826090_937617445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3500504" cy="339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idtools.org/id/aquariumplants/Aquarium_&amp;_Pond_Plants_of_the_World/key/Aquarium_&amp;_Pond_Plants/Media/Images/nymphoides_indica_C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818160"/>
            <a:ext cx="381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55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MOERAS- EN OEVERPLANTEN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2517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</a:t>
            </a:r>
            <a:r>
              <a:rPr lang="nl-NL" dirty="0" err="1" smtClean="0"/>
              <a:t>Calla</a:t>
            </a:r>
            <a:r>
              <a:rPr lang="nl-NL" dirty="0" smtClean="0"/>
              <a:t>, </a:t>
            </a:r>
            <a:r>
              <a:rPr lang="nl-NL" dirty="0" err="1" smtClean="0"/>
              <a:t>slangewortel</a:t>
            </a:r>
            <a:endParaRPr lang="nl-NL" dirty="0"/>
          </a:p>
        </p:txBody>
      </p:sp>
      <p:pic>
        <p:nvPicPr>
          <p:cNvPr id="29698" name="Picture 2" descr="http://www.123planten.nl/images/producten/callapalust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762500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500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</a:t>
            </a:r>
            <a:r>
              <a:rPr lang="nl-NL" dirty="0" err="1" smtClean="0"/>
              <a:t>Caltha</a:t>
            </a:r>
            <a:r>
              <a:rPr lang="nl-NL" dirty="0" smtClean="0"/>
              <a:t>, dotterbloem</a:t>
            </a:r>
            <a:endParaRPr lang="nl-NL" dirty="0"/>
          </a:p>
        </p:txBody>
      </p:sp>
      <p:pic>
        <p:nvPicPr>
          <p:cNvPr id="30722" name="Picture 2" descr="http://mw2.google.com/mw-panoramio/photos/medium/70358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3121" y="1633736"/>
            <a:ext cx="653453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594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Iris, lis</a:t>
            </a:r>
            <a:endParaRPr lang="nl-NL" dirty="0"/>
          </a:p>
        </p:txBody>
      </p:sp>
      <p:pic>
        <p:nvPicPr>
          <p:cNvPr id="31746" name="Picture 2" descr="http://www.dewaterleliedalen.nl/wp-content/gallery/moerasplanten/iris-pseudacorus-gele-l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37011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83</Words>
  <Application>Microsoft Office PowerPoint</Application>
  <PresentationFormat>Diavoorstelling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Kantoorthema</vt:lpstr>
      <vt:lpstr>WATERPLANTEN, DRIJFPLANTEN</vt:lpstr>
      <vt:lpstr>1. Pistia, mosselplant</vt:lpstr>
      <vt:lpstr>2. Nymphaea, waterlelie</vt:lpstr>
      <vt:lpstr>3. Potamogeton, drijvend fonteinkruid</vt:lpstr>
      <vt:lpstr>4. Nymphoides, watergentiaan</vt:lpstr>
      <vt:lpstr>MOERAS- EN OEVERPLANTEN</vt:lpstr>
      <vt:lpstr>1. Calla, slangewortel</vt:lpstr>
      <vt:lpstr>2. Caltha, dotterbloem</vt:lpstr>
      <vt:lpstr>3. Iris, lis</vt:lpstr>
      <vt:lpstr>4. Alisma, waterweegbree</vt:lpstr>
      <vt:lpstr>5. Butomus, zwanebloem</vt:lpstr>
      <vt:lpstr>ZUURSTOFPLANTEN</vt:lpstr>
      <vt:lpstr>1. Elodea, waterpest</vt:lpstr>
      <vt:lpstr>2. Ceratophyllum, hoornblad</vt:lpstr>
      <vt:lpstr>3. Potamogeton, fonteinkruid</vt:lpstr>
      <vt:lpstr>4. Myriophyllum, vederkruid</vt:lpstr>
      <vt:lpstr>5. Ranunculus, waterranonkel</vt:lpstr>
      <vt:lpstr>6. Utricularia, blaasjeskruid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Kamerplanten</dc:title>
  <dc:creator>admin</dc:creator>
  <cp:lastModifiedBy>admin</cp:lastModifiedBy>
  <cp:revision>13</cp:revision>
  <dcterms:created xsi:type="dcterms:W3CDTF">2016-02-17T14:42:08Z</dcterms:created>
  <dcterms:modified xsi:type="dcterms:W3CDTF">2016-02-17T14:50:52Z</dcterms:modified>
</cp:coreProperties>
</file>