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>
        <p:scale>
          <a:sx n="66" d="100"/>
          <a:sy n="66" d="100"/>
        </p:scale>
        <p:origin x="-27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9971-7859-4F2C-90BE-0CE7563F475D}" type="datetimeFigureOut">
              <a:rPr lang="nl-NL" smtClean="0"/>
              <a:t>3-4-2016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E7F1-A6A8-4D7C-941A-C34B190884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76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9971-7859-4F2C-90BE-0CE7563F475D}" type="datetimeFigureOut">
              <a:rPr lang="nl-NL" smtClean="0"/>
              <a:t>3-4-2016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E7F1-A6A8-4D7C-941A-C34B190884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13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9971-7859-4F2C-90BE-0CE7563F475D}" type="datetimeFigureOut">
              <a:rPr lang="nl-NL" smtClean="0"/>
              <a:t>3-4-2016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E7F1-A6A8-4D7C-941A-C34B190884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53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9971-7859-4F2C-90BE-0CE7563F475D}" type="datetimeFigureOut">
              <a:rPr lang="nl-NL" smtClean="0"/>
              <a:t>3-4-2016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E7F1-A6A8-4D7C-941A-C34B190884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75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9971-7859-4F2C-90BE-0CE7563F475D}" type="datetimeFigureOut">
              <a:rPr lang="nl-NL" smtClean="0"/>
              <a:t>3-4-2016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E7F1-A6A8-4D7C-941A-C34B190884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979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9971-7859-4F2C-90BE-0CE7563F475D}" type="datetimeFigureOut">
              <a:rPr lang="nl-NL" smtClean="0"/>
              <a:t>3-4-2016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E7F1-A6A8-4D7C-941A-C34B190884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46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9971-7859-4F2C-90BE-0CE7563F475D}" type="datetimeFigureOut">
              <a:rPr lang="nl-NL" smtClean="0"/>
              <a:t>3-4-2016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E7F1-A6A8-4D7C-941A-C34B190884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27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9971-7859-4F2C-90BE-0CE7563F475D}" type="datetimeFigureOut">
              <a:rPr lang="nl-NL" smtClean="0"/>
              <a:t>3-4-2016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E7F1-A6A8-4D7C-941A-C34B190884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64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9971-7859-4F2C-90BE-0CE7563F475D}" type="datetimeFigureOut">
              <a:rPr lang="nl-NL" smtClean="0"/>
              <a:t>3-4-2016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E7F1-A6A8-4D7C-941A-C34B190884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62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9971-7859-4F2C-90BE-0CE7563F475D}" type="datetimeFigureOut">
              <a:rPr lang="nl-NL" smtClean="0"/>
              <a:t>3-4-2016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E7F1-A6A8-4D7C-941A-C34B190884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97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9971-7859-4F2C-90BE-0CE7563F475D}" type="datetimeFigureOut">
              <a:rPr lang="nl-NL" smtClean="0"/>
              <a:t>3-4-2016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E7F1-A6A8-4D7C-941A-C34B190884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48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09971-7859-4F2C-90BE-0CE7563F475D}" type="datetimeFigureOut">
              <a:rPr lang="nl-NL" smtClean="0"/>
              <a:t>3-4-2016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E7F1-A6A8-4D7C-941A-C34B190884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3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Designers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Interieur-,product-,meubel-en grafisch design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99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Marcel Wanders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9115"/>
            <a:ext cx="2771775" cy="164782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7" y="2229115"/>
            <a:ext cx="3988286" cy="30416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89702"/>
            <a:ext cx="2590800" cy="17621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060" y="180181"/>
            <a:ext cx="2686050" cy="16954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060" y="312763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Philip </a:t>
            </a:r>
            <a:r>
              <a:rPr lang="nl-NL" dirty="0" err="1" smtClean="0"/>
              <a:t>Starck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0296"/>
            <a:ext cx="4237369" cy="256810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2410295"/>
            <a:ext cx="2396326" cy="32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Tord</a:t>
            </a:r>
            <a:r>
              <a:rPr lang="nl-NL" dirty="0" smtClean="0"/>
              <a:t> Boontje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80961"/>
            <a:ext cx="2857500" cy="38100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33" y="2421467"/>
            <a:ext cx="3569494" cy="356949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3" y="3042990"/>
            <a:ext cx="3323167" cy="29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Ineke Hans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4" y="1690688"/>
            <a:ext cx="3452537" cy="435133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1690688"/>
            <a:ext cx="2343150" cy="19431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12" y="3633788"/>
            <a:ext cx="4220138" cy="262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Jurgen </a:t>
            </a:r>
            <a:r>
              <a:rPr lang="nl-NL" dirty="0" err="1" smtClean="0"/>
              <a:t>Bey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8248"/>
            <a:ext cx="5057775" cy="301942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582" y="1375568"/>
            <a:ext cx="2438400" cy="17240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10" y="3572932"/>
            <a:ext cx="3796372" cy="28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Claudy</a:t>
            </a:r>
            <a:r>
              <a:rPr lang="nl-NL" dirty="0" smtClean="0"/>
              <a:t> </a:t>
            </a:r>
            <a:r>
              <a:rPr lang="nl-NL" dirty="0" err="1" smtClean="0"/>
              <a:t>Jongstra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13" y="1460500"/>
            <a:ext cx="3059641" cy="305964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6" y="1460500"/>
            <a:ext cx="6135511" cy="460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Hella Jongerius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45" y="2077244"/>
            <a:ext cx="2466975" cy="184785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45" y="4344724"/>
            <a:ext cx="2124075" cy="21526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" y="2077244"/>
            <a:ext cx="2849563" cy="28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Maarten Baas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4" y="1486958"/>
            <a:ext cx="4351338" cy="435133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952" y="365125"/>
            <a:ext cx="2556601" cy="3911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35" y="1690688"/>
            <a:ext cx="2619375" cy="17430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3662627"/>
            <a:ext cx="3578603" cy="26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Piet Hein Eek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44" y="3964253"/>
            <a:ext cx="2466975" cy="184785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2" y="935303"/>
            <a:ext cx="2847975" cy="16002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2" y="2954603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Joris </a:t>
            </a:r>
            <a:r>
              <a:rPr lang="nl-NL" dirty="0" err="1" smtClean="0"/>
              <a:t>Laarman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7513"/>
            <a:ext cx="2619375" cy="174307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33900"/>
            <a:ext cx="2609850" cy="1752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2670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29</Words>
  <Application>Microsoft Office PowerPoint</Application>
  <PresentationFormat>Breedbeeld</PresentationFormat>
  <Paragraphs>12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Designers</vt:lpstr>
      <vt:lpstr>Tord Boontje</vt:lpstr>
      <vt:lpstr>Ineke Hans</vt:lpstr>
      <vt:lpstr>Jurgen Bey</vt:lpstr>
      <vt:lpstr>Claudy Jongstra</vt:lpstr>
      <vt:lpstr>Hella Jongerius</vt:lpstr>
      <vt:lpstr>Maarten Baas</vt:lpstr>
      <vt:lpstr>Piet Hein Eek</vt:lpstr>
      <vt:lpstr>Joris Laarman</vt:lpstr>
      <vt:lpstr>Marcel Wanders</vt:lpstr>
      <vt:lpstr>Philip Starck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Designers</dc:title>
  <dc:creator>Els Weijs</dc:creator>
  <cp:lastModifiedBy>Els Weijs</cp:lastModifiedBy>
  <cp:revision>12</cp:revision>
  <dcterms:created xsi:type="dcterms:W3CDTF">2016-04-03T12:59:37Z</dcterms:created>
  <dcterms:modified xsi:type="dcterms:W3CDTF">2016-04-03T13:41:16Z</dcterms:modified>
</cp:coreProperties>
</file>