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A7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02" y="-2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673F3-E1DF-4378-B183-AFAE61D95F4E}" type="datetimeFigureOut">
              <a:rPr lang="nl-BE" smtClean="0"/>
              <a:pPr/>
              <a:t>6/10/2011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5D13B-7114-48AE-9B13-E97BE05D24B1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673F3-E1DF-4378-B183-AFAE61D95F4E}" type="datetimeFigureOut">
              <a:rPr lang="nl-BE" smtClean="0"/>
              <a:pPr/>
              <a:t>6/10/2011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5D13B-7114-48AE-9B13-E97BE05D24B1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673F3-E1DF-4378-B183-AFAE61D95F4E}" type="datetimeFigureOut">
              <a:rPr lang="nl-BE" smtClean="0"/>
              <a:pPr/>
              <a:t>6/10/2011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5D13B-7114-48AE-9B13-E97BE05D24B1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673F3-E1DF-4378-B183-AFAE61D95F4E}" type="datetimeFigureOut">
              <a:rPr lang="nl-BE" smtClean="0"/>
              <a:pPr/>
              <a:t>6/10/2011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5D13B-7114-48AE-9B13-E97BE05D24B1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673F3-E1DF-4378-B183-AFAE61D95F4E}" type="datetimeFigureOut">
              <a:rPr lang="nl-BE" smtClean="0"/>
              <a:pPr/>
              <a:t>6/10/2011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5D13B-7114-48AE-9B13-E97BE05D24B1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673F3-E1DF-4378-B183-AFAE61D95F4E}" type="datetimeFigureOut">
              <a:rPr lang="nl-BE" smtClean="0"/>
              <a:pPr/>
              <a:t>6/10/2011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5D13B-7114-48AE-9B13-E97BE05D24B1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673F3-E1DF-4378-B183-AFAE61D95F4E}" type="datetimeFigureOut">
              <a:rPr lang="nl-BE" smtClean="0"/>
              <a:pPr/>
              <a:t>6/10/2011</a:t>
            </a:fld>
            <a:endParaRPr lang="nl-BE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5D13B-7114-48AE-9B13-E97BE05D24B1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673F3-E1DF-4378-B183-AFAE61D95F4E}" type="datetimeFigureOut">
              <a:rPr lang="nl-BE" smtClean="0"/>
              <a:pPr/>
              <a:t>6/10/2011</a:t>
            </a:fld>
            <a:endParaRPr lang="nl-B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5D13B-7114-48AE-9B13-E97BE05D24B1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673F3-E1DF-4378-B183-AFAE61D95F4E}" type="datetimeFigureOut">
              <a:rPr lang="nl-BE" smtClean="0"/>
              <a:pPr/>
              <a:t>6/10/2011</a:t>
            </a:fld>
            <a:endParaRPr lang="nl-B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5D13B-7114-48AE-9B13-E97BE05D24B1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673F3-E1DF-4378-B183-AFAE61D95F4E}" type="datetimeFigureOut">
              <a:rPr lang="nl-BE" smtClean="0"/>
              <a:pPr/>
              <a:t>6/10/2011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5D13B-7114-48AE-9B13-E97BE05D24B1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673F3-E1DF-4378-B183-AFAE61D95F4E}" type="datetimeFigureOut">
              <a:rPr lang="nl-BE" smtClean="0"/>
              <a:pPr/>
              <a:t>6/10/2011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5D13B-7114-48AE-9B13-E97BE05D24B1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A673F3-E1DF-4378-B183-AFAE61D95F4E}" type="datetimeFigureOut">
              <a:rPr lang="nl-BE" smtClean="0"/>
              <a:pPr/>
              <a:t>6/10/2011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55D13B-7114-48AE-9B13-E97BE05D24B1}" type="slidenum">
              <a:rPr lang="nl-BE" smtClean="0"/>
              <a:pPr/>
              <a:t>‹nr.›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568" y="2636912"/>
            <a:ext cx="7772400" cy="1470025"/>
          </a:xfrm>
        </p:spPr>
        <p:txBody>
          <a:bodyPr>
            <a:normAutofit/>
          </a:bodyPr>
          <a:lstStyle/>
          <a:p>
            <a:r>
              <a:rPr lang="nl-BE" sz="8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Hebben = </a:t>
            </a:r>
            <a:r>
              <a:rPr lang="nl-BE" sz="80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avoir</a:t>
            </a:r>
            <a:endParaRPr lang="nl-BE" sz="8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BE"/>
          </a:p>
        </p:txBody>
      </p:sp>
    </p:spTree>
  </p:cSld>
  <p:clrMapOvr>
    <a:masterClrMapping/>
  </p:clrMapOvr>
  <p:transition advClick="0" advTm="9000">
    <p:sndAc>
      <p:stSnd>
        <p:snd r:embed="rId2" name="vervoeging avoir2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BE" sz="7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Ik heb</a:t>
            </a:r>
          </a:p>
          <a:p>
            <a:r>
              <a:rPr lang="nl-BE" sz="72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J’ai</a:t>
            </a:r>
            <a:endParaRPr lang="nl-BE" sz="7200" dirty="0"/>
          </a:p>
        </p:txBody>
      </p:sp>
      <p:pic>
        <p:nvPicPr>
          <p:cNvPr id="4" name="Afbeelding 3" descr="brief hebben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00524" y="2762250"/>
            <a:ext cx="1379587" cy="2476182"/>
          </a:xfrm>
          <a:prstGeom prst="rect">
            <a:avLst/>
          </a:prstGeom>
        </p:spPr>
      </p:pic>
    </p:spTree>
  </p:cSld>
  <p:clrMapOvr>
    <a:masterClrMapping/>
  </p:clrMapOvr>
  <p:transition advClick="0" advTm="6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BE" sz="7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Jij hebt</a:t>
            </a:r>
          </a:p>
          <a:p>
            <a:r>
              <a:rPr lang="nl-BE" sz="72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Tu</a:t>
            </a:r>
            <a:r>
              <a:rPr lang="nl-BE" sz="7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as</a:t>
            </a:r>
            <a:endParaRPr lang="nl-BE" sz="7200" dirty="0"/>
          </a:p>
        </p:txBody>
      </p:sp>
      <p:pic>
        <p:nvPicPr>
          <p:cNvPr id="7170" name="Picture 2" descr="Kleurplaat wijzen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27784" y="4563508"/>
            <a:ext cx="3240360" cy="2294492"/>
          </a:xfrm>
          <a:prstGeom prst="rect">
            <a:avLst/>
          </a:prstGeom>
          <a:noFill/>
        </p:spPr>
      </p:pic>
      <p:pic>
        <p:nvPicPr>
          <p:cNvPr id="6" name="Afbeelding 5" descr="fietsen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56176" y="3789040"/>
            <a:ext cx="1944217" cy="2624693"/>
          </a:xfrm>
          <a:prstGeom prst="rect">
            <a:avLst/>
          </a:prstGeom>
        </p:spPr>
      </p:pic>
    </p:spTree>
  </p:cSld>
  <p:clrMapOvr>
    <a:masterClrMapping/>
  </p:clrMapOvr>
  <p:transition advClick="0"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6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BE" sz="7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Hij heeft</a:t>
            </a:r>
          </a:p>
          <a:p>
            <a:r>
              <a:rPr lang="nl-BE" sz="72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Il</a:t>
            </a:r>
            <a:r>
              <a:rPr lang="nl-BE" sz="7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a</a:t>
            </a:r>
            <a:endParaRPr lang="nl-BE" sz="7200" dirty="0"/>
          </a:p>
        </p:txBody>
      </p:sp>
      <p:pic>
        <p:nvPicPr>
          <p:cNvPr id="5" name="Afbeelding 4" descr="Computer-typen-Gif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932040" y="3284984"/>
            <a:ext cx="2880320" cy="3122723"/>
          </a:xfrm>
          <a:prstGeom prst="rect">
            <a:avLst/>
          </a:prstGeom>
        </p:spPr>
      </p:pic>
    </p:spTree>
  </p:cSld>
  <p:clrMapOvr>
    <a:masterClrMapping/>
  </p:clrMapOvr>
  <p:transition advClick="0"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6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BE" sz="7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Zij heeft</a:t>
            </a:r>
          </a:p>
          <a:p>
            <a:r>
              <a:rPr lang="nl-BE" sz="72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Elle</a:t>
            </a:r>
            <a:r>
              <a:rPr lang="nl-BE" sz="7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a</a:t>
            </a:r>
            <a:endParaRPr lang="nl-BE" sz="7200" dirty="0"/>
          </a:p>
        </p:txBody>
      </p:sp>
      <p:pic>
        <p:nvPicPr>
          <p:cNvPr id="5" name="Afbeelding 4" descr="kat hebben meisje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92080" y="3466877"/>
            <a:ext cx="1944216" cy="2735467"/>
          </a:xfrm>
          <a:prstGeom prst="rect">
            <a:avLst/>
          </a:prstGeom>
        </p:spPr>
      </p:pic>
    </p:spTree>
  </p:cSld>
  <p:clrMapOvr>
    <a:masterClrMapping/>
  </p:clrMapOvr>
  <p:transition advClick="0" advTm="6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6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BE" sz="7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Wij hebben </a:t>
            </a:r>
          </a:p>
          <a:p>
            <a:r>
              <a:rPr lang="nl-BE" sz="72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Nous</a:t>
            </a:r>
            <a:r>
              <a:rPr lang="nl-BE" sz="7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nl-BE" sz="72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avons</a:t>
            </a:r>
            <a:endParaRPr lang="nl-BE" sz="7200" dirty="0"/>
          </a:p>
        </p:txBody>
      </p:sp>
      <p:pic>
        <p:nvPicPr>
          <p:cNvPr id="5" name="Afbeelding 4" descr="tv hebben kinderen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64088" y="4437112"/>
            <a:ext cx="2880320" cy="2212205"/>
          </a:xfrm>
          <a:prstGeom prst="rect">
            <a:avLst/>
          </a:prstGeom>
        </p:spPr>
      </p:pic>
    </p:spTree>
  </p:cSld>
  <p:clrMapOvr>
    <a:masterClrMapping/>
  </p:clrMapOvr>
  <p:transition advClick="0" advTm="6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6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BE" sz="7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Jullie hebben</a:t>
            </a:r>
          </a:p>
          <a:p>
            <a:r>
              <a:rPr lang="nl-BE" sz="72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Vous</a:t>
            </a:r>
            <a:r>
              <a:rPr lang="nl-BE" sz="7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nl-BE" sz="72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avez</a:t>
            </a:r>
            <a:endParaRPr lang="nl-BE" sz="7200" dirty="0"/>
          </a:p>
        </p:txBody>
      </p:sp>
      <p:pic>
        <p:nvPicPr>
          <p:cNvPr id="5" name="Picture 2" descr="Kleurplaat wijzen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47664" y="4818451"/>
            <a:ext cx="2880320" cy="2039549"/>
          </a:xfrm>
          <a:prstGeom prst="rect">
            <a:avLst/>
          </a:prstGeom>
          <a:noFill/>
        </p:spPr>
      </p:pic>
      <p:pic>
        <p:nvPicPr>
          <p:cNvPr id="6" name="Afbeelding 5" descr="touwtjespringenmet3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48064" y="4714896"/>
            <a:ext cx="3100104" cy="1660355"/>
          </a:xfrm>
          <a:prstGeom prst="rect">
            <a:avLst/>
          </a:prstGeom>
        </p:spPr>
      </p:pic>
    </p:spTree>
  </p:cSld>
  <p:clrMapOvr>
    <a:masterClrMapping/>
  </p:clrMapOvr>
  <p:transition advClick="0" advTm="6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6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BE" sz="7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Ze hebben</a:t>
            </a:r>
          </a:p>
          <a:p>
            <a:r>
              <a:rPr lang="nl-BE" sz="72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Ils</a:t>
            </a:r>
            <a:r>
              <a:rPr lang="nl-BE" sz="7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nl-BE" sz="72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ont</a:t>
            </a:r>
            <a:r>
              <a:rPr lang="nl-BE" sz="7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/ </a:t>
            </a:r>
            <a:br>
              <a:rPr lang="nl-BE" sz="7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nl-BE" sz="72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elles</a:t>
            </a:r>
            <a:r>
              <a:rPr lang="nl-BE" sz="7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nl-BE" sz="72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ont</a:t>
            </a:r>
            <a:endParaRPr lang="nl-BE" sz="7200" dirty="0"/>
          </a:p>
        </p:txBody>
      </p:sp>
    </p:spTree>
  </p:cSld>
  <p:clrMapOvr>
    <a:masterClrMapping/>
  </p:clrMapOvr>
  <p:transition advClick="0" advTm="6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6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inhoud 2"/>
          <p:cNvSpPr>
            <a:spLocks noGrp="1"/>
          </p:cNvSpPr>
          <p:nvPr>
            <p:ph idx="1"/>
          </p:nvPr>
        </p:nvSpPr>
        <p:spPr>
          <a:xfrm>
            <a:off x="3707904" y="2708920"/>
            <a:ext cx="2232248" cy="151216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nl-BE" sz="8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FIN</a:t>
            </a:r>
            <a:endParaRPr lang="nl-BE" sz="8000" dirty="0"/>
          </a:p>
        </p:txBody>
      </p:sp>
      <p:sp>
        <p:nvSpPr>
          <p:cNvPr id="3" name="Tekstvak 2"/>
          <p:cNvSpPr txBox="1"/>
          <p:nvPr/>
        </p:nvSpPr>
        <p:spPr>
          <a:xfrm>
            <a:off x="2771800" y="5013176"/>
            <a:ext cx="36724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2800" dirty="0" smtClean="0">
                <a:solidFill>
                  <a:srgbClr val="FFFF00"/>
                </a:solidFill>
              </a:rPr>
              <a:t>Gemaakt door juf Vera</a:t>
            </a:r>
            <a:endParaRPr lang="nl-BE" sz="28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advClick="0" advTm="500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36</Words>
  <Application>Microsoft Office PowerPoint</Application>
  <PresentationFormat>Diavoorstelling (4:3)</PresentationFormat>
  <Paragraphs>17</Paragraphs>
  <Slides>9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0" baseType="lpstr">
      <vt:lpstr>Office-thema</vt:lpstr>
      <vt:lpstr>Hebben = avoir</vt:lpstr>
      <vt:lpstr>Dia 2</vt:lpstr>
      <vt:lpstr>Dia 3</vt:lpstr>
      <vt:lpstr>Dia 4</vt:lpstr>
      <vt:lpstr>Dia 5</vt:lpstr>
      <vt:lpstr>Dia 6</vt:lpstr>
      <vt:lpstr>Dia 7</vt:lpstr>
      <vt:lpstr>Dia 8</vt:lpstr>
      <vt:lpstr>Dia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Hebben = avoir</dc:title>
  <dc:creator>peter &amp; vera</dc:creator>
  <cp:lastModifiedBy>peter &amp; vera</cp:lastModifiedBy>
  <cp:revision>7</cp:revision>
  <dcterms:created xsi:type="dcterms:W3CDTF">2011-08-25T21:42:37Z</dcterms:created>
  <dcterms:modified xsi:type="dcterms:W3CDTF">2011-10-06T20:50:34Z</dcterms:modified>
</cp:coreProperties>
</file>