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59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80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5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6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3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3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0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A37-F304-476D-95C7-C169199813A5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1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0786" y="374799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Leespubliek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static.djguide.nl/image/reviews/tmfawards2011/foto4_publi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786" y="4653136"/>
            <a:ext cx="4032448" cy="19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denscollege.nl/wp-content/uploads/2014/06/boe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47625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Even opfrissen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Oefening leespubliek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Bespreken </a:t>
            </a:r>
            <a:r>
              <a:rPr lang="nl-NL" dirty="0" smtClean="0">
                <a:solidFill>
                  <a:schemeClr val="bg1"/>
                </a:solidFill>
              </a:rPr>
              <a:t>oefening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Wat gaan we leren?: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vertellen wat een leespubliek is en naar welke vier kenmerken je kijkt om het leespubliek te bepalen.</a:t>
            </a: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van vijf teksten zeggen voor wie ze zijn geschreven (leespubliek).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signaalwoorden van een uitleggend tekstverband herkennen.</a:t>
            </a:r>
            <a:endParaRPr lang="nl-NL" sz="2700" dirty="0">
              <a:solidFill>
                <a:schemeClr val="bg1"/>
              </a:solidFill>
            </a:endParaRPr>
          </a:p>
          <a:p>
            <a:endParaRPr lang="nl-NL" dirty="0" smtClean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103" y="1988840"/>
            <a:ext cx="1594385" cy="159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Even opfrissen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doe je als je studerend leest?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1) Hoofdzaken zoeken. Je let op de kernzinnen en de vetgedrukte woorden.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2) Een schematische samenvatting maken van de inhoud.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3) Je controleert of je de tekst kent door jezelf vragen te stellen en/of door na te vertellen.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Even opfrissen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wil de schrijver bij het tekstdoel: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Informeren?: 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Informatie geven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Amuseren?: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De lezer vermaken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Even opfrissen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is een: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Schematische samenvatting?: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Samenvatting in de vorm van een overzichtelijk schema.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Instructie?: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Uitleg in stappen hoe je iets moet uitvoeren.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leespubliek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sz="2200" dirty="0">
                <a:solidFill>
                  <a:prstClr val="white"/>
                </a:solidFill>
              </a:rPr>
              <a:t>Wat? Je gaat </a:t>
            </a:r>
            <a:r>
              <a:rPr lang="nl-NL" sz="2200" dirty="0" smtClean="0">
                <a:solidFill>
                  <a:prstClr val="white"/>
                </a:solidFill>
              </a:rPr>
              <a:t>van vijf teksten het leespubliek bepalen en in de teksten ga je de signaalwoorden van een uitleggend tekstverband onderstrepen.</a:t>
            </a:r>
            <a:endParaRPr lang="nl-NL" sz="22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Hoe? Je </a:t>
            </a:r>
            <a:r>
              <a:rPr lang="nl-NL" sz="2200" dirty="0" smtClean="0">
                <a:solidFill>
                  <a:prstClr val="white"/>
                </a:solidFill>
              </a:rPr>
              <a:t>krijgt vijf teksten. Die ga je lezen en je gaat het leespubliek bepalen aan de hand van vier kenmerken. Daarna ga je alle signaalwoorden van een uitleggend tekstverband zoeken.</a:t>
            </a:r>
            <a:endParaRPr lang="nl-NL" sz="2200" dirty="0">
              <a:solidFill>
                <a:prstClr val="white"/>
              </a:solidFill>
            </a:endParaRP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Hulp? Je werkt alleen. Als je een vraag hebt, mag je je vinger opsteken.</a:t>
            </a: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Tijd? </a:t>
            </a:r>
            <a:r>
              <a:rPr lang="nl-NL" sz="2200" dirty="0" smtClean="0">
                <a:solidFill>
                  <a:prstClr val="white"/>
                </a:solidFill>
              </a:rPr>
              <a:t>15 </a:t>
            </a:r>
            <a:r>
              <a:rPr lang="nl-NL" sz="2200" dirty="0">
                <a:solidFill>
                  <a:prstClr val="white"/>
                </a:solidFill>
              </a:rPr>
              <a:t>minuten</a:t>
            </a: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Uitkomst? </a:t>
            </a:r>
            <a:r>
              <a:rPr lang="nl-NL" sz="2200" dirty="0" smtClean="0">
                <a:solidFill>
                  <a:prstClr val="white"/>
                </a:solidFill>
              </a:rPr>
              <a:t>We gaan het daarna bespreken.</a:t>
            </a:r>
            <a:endParaRPr lang="nl-NL" sz="2200" dirty="0">
              <a:solidFill>
                <a:prstClr val="white"/>
              </a:solidFill>
            </a:endParaRPr>
          </a:p>
          <a:p>
            <a:pPr lvl="0"/>
            <a:endParaRPr lang="nl-NL" sz="2200" dirty="0">
              <a:solidFill>
                <a:prstClr val="white"/>
              </a:solidFill>
            </a:endParaRPr>
          </a:p>
          <a:p>
            <a:pPr lvl="0"/>
            <a:r>
              <a:rPr lang="nl-NL" sz="2200" dirty="0">
                <a:solidFill>
                  <a:prstClr val="white"/>
                </a:solidFill>
              </a:rPr>
              <a:t>Klaar? </a:t>
            </a:r>
            <a:r>
              <a:rPr lang="nl-NL" sz="2200" dirty="0" smtClean="0">
                <a:solidFill>
                  <a:prstClr val="white"/>
                </a:solidFill>
              </a:rPr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Bespreken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Signaalwoorden uitleggend tekstverband: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Bijvoorbeeld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Dat wil zeggen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Met andere woorden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Zoals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838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nl-NL" sz="2500" dirty="0">
                <a:solidFill>
                  <a:prstClr val="white"/>
                </a:solidFill>
              </a:rPr>
              <a:t>Je kunt vertellen wat een leespubliek is en naar welke vier kenmerken je kijkt om het leespubliek te bepalen</a:t>
            </a:r>
            <a:r>
              <a:rPr lang="nl-NL" sz="2500" dirty="0" smtClean="0">
                <a:solidFill>
                  <a:prstClr val="white"/>
                </a:solidFill>
              </a:rPr>
              <a:t>.</a:t>
            </a:r>
          </a:p>
          <a:p>
            <a:pPr lvl="0">
              <a:buFont typeface="Arial" charset="0"/>
              <a:buChar char="•"/>
            </a:pPr>
            <a:r>
              <a:rPr lang="nl-NL" sz="2500" dirty="0">
                <a:solidFill>
                  <a:prstClr val="white"/>
                </a:solidFill>
              </a:rPr>
              <a:t>Je kunt signaalwoorden van een uitleggend tekstverband herkennen.</a:t>
            </a:r>
          </a:p>
          <a:p>
            <a:pPr marL="0" lvl="0" indent="0">
              <a:buNone/>
            </a:pPr>
            <a:endParaRPr lang="nl-NL" sz="2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296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Leespubliek</vt:lpstr>
      <vt:lpstr>Spoorboekje</vt:lpstr>
      <vt:lpstr>Even opfrissen</vt:lpstr>
      <vt:lpstr>Even opfrissen</vt:lpstr>
      <vt:lpstr>Even opfrissen</vt:lpstr>
      <vt:lpstr>Opdracht leespubliek</vt:lpstr>
      <vt:lpstr>Bespreken</vt:lpstr>
      <vt:lpstr>Afsluiting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25</cp:revision>
  <dcterms:created xsi:type="dcterms:W3CDTF">2015-12-14T11:09:53Z</dcterms:created>
  <dcterms:modified xsi:type="dcterms:W3CDTF">2016-03-16T09:22:49Z</dcterms:modified>
</cp:coreProperties>
</file>