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2" r:id="rId10"/>
    <p:sldId id="273" r:id="rId11"/>
    <p:sldId id="271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2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18-4-2015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ogziekenhuis.nl/artikelen/hulpmiddelen-oogdruppelen.html" TargetMode="External"/><Relationship Id="rId2" Type="http://schemas.openxmlformats.org/officeDocument/2006/relationships/hyperlink" Target="http://www.oogdruppelen.nl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/>
          <a:lstStyle/>
          <a:p>
            <a:r>
              <a:rPr lang="nl-NL" b="1" dirty="0" smtClean="0"/>
              <a:t>Medicatie </a:t>
            </a:r>
            <a:r>
              <a:rPr lang="nl-NL" b="1" dirty="0" err="1" smtClean="0"/>
              <a:t>oog-oor-neus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87624" y="5517232"/>
            <a:ext cx="6400800" cy="838944"/>
          </a:xfrm>
        </p:spPr>
        <p:txBody>
          <a:bodyPr/>
          <a:lstStyle/>
          <a:p>
            <a:r>
              <a:rPr lang="nl-NL" dirty="0" smtClean="0"/>
              <a:t>April 2015</a:t>
            </a:r>
            <a:endParaRPr lang="nl-NL" dirty="0" smtClean="0"/>
          </a:p>
          <a:p>
            <a:r>
              <a:rPr lang="nl-NL" sz="900" dirty="0" smtClean="0"/>
              <a:t>E. Flink©</a:t>
            </a:r>
            <a:endParaRPr lang="nl-NL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Overzicht aandoeningen en behandelingen en filmpjes:</a:t>
            </a:r>
          </a:p>
          <a:p>
            <a:r>
              <a:rPr lang="nl-NL" u="sng" dirty="0">
                <a:hlinkClick r:id="rId2"/>
              </a:rPr>
              <a:t>http://www.oogdruppelen.nl/</a:t>
            </a:r>
            <a:r>
              <a:rPr lang="nl-NL" dirty="0"/>
              <a:t>   </a:t>
            </a:r>
          </a:p>
          <a:p>
            <a:r>
              <a:rPr lang="nl-NL" dirty="0"/>
              <a:t> </a:t>
            </a:r>
          </a:p>
          <a:p>
            <a:r>
              <a:rPr lang="nl-NL" u="sng" dirty="0">
                <a:hlinkClick r:id="rId3"/>
              </a:rPr>
              <a:t>http://www.oogziekenhuis.nl/artikelen/hulpmiddelen-oogdruppelen.html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601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pPr>
              <a:buNone/>
            </a:pPr>
            <a:r>
              <a:rPr lang="nl-NL" smtClean="0"/>
              <a:t>       </a:t>
            </a:r>
            <a:r>
              <a:rPr lang="nl-NL" b="1" smtClean="0"/>
              <a:t>Elke </a:t>
            </a:r>
            <a:r>
              <a:rPr lang="nl-NL" b="1" dirty="0" smtClean="0"/>
              <a:t>patiënt heeft zijn eigen flesje, tube,….!!</a:t>
            </a:r>
            <a:endParaRPr lang="nl-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Oogdruppelen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Zie filmpje in de </a:t>
            </a:r>
            <a:r>
              <a:rPr lang="nl-NL" dirty="0" err="1" smtClean="0"/>
              <a:t>wiki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Oogzalven 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Idem.</a:t>
            </a:r>
          </a:p>
          <a:p>
            <a:r>
              <a:rPr lang="nl-NL" dirty="0" smtClean="0"/>
              <a:t>Halve centimeter zalf in gootje.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Oordruppelen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Buitenzijde oor schoonmaken</a:t>
            </a:r>
          </a:p>
          <a:p>
            <a:r>
              <a:rPr lang="nl-NL" dirty="0" smtClean="0"/>
              <a:t>Druppels op lichaamstemperatuur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oord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852936"/>
            <a:ext cx="3816424" cy="38164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nl-NL" dirty="0" smtClean="0"/>
              <a:t>Liggen </a:t>
            </a:r>
          </a:p>
          <a:p>
            <a:r>
              <a:rPr lang="nl-NL" dirty="0" smtClean="0"/>
              <a:t>Oorschelp:</a:t>
            </a:r>
            <a:r>
              <a:rPr lang="nl-NL" dirty="0" err="1" smtClean="0"/>
              <a:t>achter-boven</a:t>
            </a:r>
            <a:r>
              <a:rPr lang="nl-NL" dirty="0" smtClean="0"/>
              <a:t>  trekken om de gehoorgang recht te maken</a:t>
            </a:r>
          </a:p>
          <a:p>
            <a:r>
              <a:rPr lang="nl-NL" dirty="0" smtClean="0"/>
              <a:t>In gehoorgang druppelen</a:t>
            </a:r>
            <a:endParaRPr lang="nl-NL" dirty="0"/>
          </a:p>
        </p:txBody>
      </p:sp>
      <p:pic>
        <p:nvPicPr>
          <p:cNvPr id="4" name="Afbeelding 3" descr="oordr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996952"/>
            <a:ext cx="3468216" cy="3468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10 minuten liggen</a:t>
            </a:r>
          </a:p>
          <a:p>
            <a:pPr>
              <a:buNone/>
            </a:pPr>
            <a:r>
              <a:rPr lang="nl-NL" dirty="0" smtClean="0"/>
              <a:t>Af en toe:</a:t>
            </a:r>
          </a:p>
          <a:p>
            <a:pPr>
              <a:buFontTx/>
              <a:buChar char="-"/>
            </a:pPr>
            <a:r>
              <a:rPr lang="nl-NL" dirty="0" smtClean="0"/>
              <a:t>druk op oorklepje</a:t>
            </a:r>
          </a:p>
          <a:p>
            <a:pPr>
              <a:buFontTx/>
              <a:buChar char="-"/>
            </a:pPr>
            <a:r>
              <a:rPr lang="nl-NL" dirty="0" smtClean="0"/>
              <a:t>……</a:t>
            </a:r>
          </a:p>
          <a:p>
            <a:pPr>
              <a:buNone/>
            </a:pPr>
            <a:endParaRPr lang="nl-NL" dirty="0" smtClean="0"/>
          </a:p>
        </p:txBody>
      </p:sp>
      <p:pic>
        <p:nvPicPr>
          <p:cNvPr id="4" name="Afbeelding 3" descr="oordr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499992" y="2492896"/>
            <a:ext cx="4176464" cy="4176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-……. en trekken aan gehoorschelp.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Voor pompen van</a:t>
            </a:r>
          </a:p>
          <a:p>
            <a:pPr>
              <a:buNone/>
            </a:pPr>
            <a:r>
              <a:rPr lang="nl-NL" dirty="0" smtClean="0"/>
              <a:t>druppels in oor</a:t>
            </a:r>
          </a:p>
          <a:p>
            <a:pPr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 descr="oordr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572000" y="2492896"/>
            <a:ext cx="4032448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Neusdruppelen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Neus snuiten, niet krachtig, anders neusslijmvlies kapot.</a:t>
            </a:r>
          </a:p>
          <a:p>
            <a:r>
              <a:rPr lang="nl-NL" dirty="0" smtClean="0"/>
              <a:t>Hoofd achterover</a:t>
            </a:r>
          </a:p>
          <a:p>
            <a:r>
              <a:rPr lang="nl-NL" dirty="0" smtClean="0"/>
              <a:t>Druppelen</a:t>
            </a:r>
          </a:p>
          <a:p>
            <a:r>
              <a:rPr lang="nl-NL" dirty="0" smtClean="0"/>
              <a:t>Hoofd voorover en snuiven</a:t>
            </a:r>
          </a:p>
          <a:p>
            <a:r>
              <a:rPr lang="nl-NL" dirty="0" smtClean="0"/>
              <a:t>Niks aanraken met pipet, anders afspoelen met schoon water</a:t>
            </a:r>
            <a:endParaRPr lang="nl-NL" dirty="0"/>
          </a:p>
        </p:txBody>
      </p:sp>
      <p:pic>
        <p:nvPicPr>
          <p:cNvPr id="4" name="Afbeelding 3" descr="neuspipet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1052736"/>
            <a:ext cx="1751128" cy="31112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Neusspray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keer gebruik, controle.</a:t>
            </a:r>
          </a:p>
          <a:p>
            <a:r>
              <a:rPr lang="nl-NL" dirty="0" smtClean="0"/>
              <a:t>Hoofd recht op</a:t>
            </a:r>
          </a:p>
          <a:p>
            <a:r>
              <a:rPr lang="nl-NL" dirty="0" smtClean="0"/>
              <a:t>Tuit in neusgat brengen</a:t>
            </a:r>
          </a:p>
          <a:p>
            <a:r>
              <a:rPr lang="nl-NL" dirty="0" smtClean="0"/>
              <a:t>Ander neusgat dicht houden</a:t>
            </a:r>
          </a:p>
          <a:p>
            <a:r>
              <a:rPr lang="nl-NL" dirty="0" smtClean="0"/>
              <a:t>Spray en snuif te gelijk</a:t>
            </a:r>
          </a:p>
          <a:p>
            <a:r>
              <a:rPr lang="nl-NL" dirty="0" smtClean="0"/>
              <a:t>Tuit afspoelen met lauw water</a:t>
            </a:r>
          </a:p>
          <a:p>
            <a:endParaRPr lang="nl-NL" dirty="0"/>
          </a:p>
        </p:txBody>
      </p:sp>
      <p:pic>
        <p:nvPicPr>
          <p:cNvPr id="4" name="Afbeelding 3" descr="neusspra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31979" y="3140968"/>
            <a:ext cx="2721285" cy="3360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142</Words>
  <Application>Microsoft Office PowerPoint</Application>
  <PresentationFormat>Diavoorstelling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Medicatie oog-oor-neus</vt:lpstr>
      <vt:lpstr>Oogdruppelen</vt:lpstr>
      <vt:lpstr>Oogzalven  </vt:lpstr>
      <vt:lpstr>Oordruppelen </vt:lpstr>
      <vt:lpstr>PowerPoint-presentatie</vt:lpstr>
      <vt:lpstr>PowerPoint-presentatie</vt:lpstr>
      <vt:lpstr>PowerPoint-presentatie</vt:lpstr>
      <vt:lpstr>Neusdruppelen </vt:lpstr>
      <vt:lpstr>Neusspray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Medicatie oog-oor-neus</dc:title>
  <dc:creator>E. Scheltens-Flink</dc:creator>
  <cp:lastModifiedBy>E. Scheltens-Flink</cp:lastModifiedBy>
  <cp:revision>10</cp:revision>
  <dcterms:modified xsi:type="dcterms:W3CDTF">2015-04-18T14:35:32Z</dcterms:modified>
</cp:coreProperties>
</file>