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1488" y="-13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435E-84D1-4A17-A575-A02F38DAF397}" type="datetimeFigureOut">
              <a:rPr lang="nl-NL" smtClean="0"/>
              <a:pPr/>
              <a:t>20-3-2015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7007F-4E42-46E0-B38A-FBFEC948513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435E-84D1-4A17-A575-A02F38DAF397}" type="datetimeFigureOut">
              <a:rPr lang="nl-NL" smtClean="0"/>
              <a:pPr/>
              <a:t>20-3-2015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7007F-4E42-46E0-B38A-FBFEC948513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435E-84D1-4A17-A575-A02F38DAF397}" type="datetimeFigureOut">
              <a:rPr lang="nl-NL" smtClean="0"/>
              <a:pPr/>
              <a:t>20-3-2015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7007F-4E42-46E0-B38A-FBFEC948513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435E-84D1-4A17-A575-A02F38DAF397}" type="datetimeFigureOut">
              <a:rPr lang="nl-NL" smtClean="0"/>
              <a:pPr/>
              <a:t>20-3-2015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7007F-4E42-46E0-B38A-FBFEC948513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435E-84D1-4A17-A575-A02F38DAF397}" type="datetimeFigureOut">
              <a:rPr lang="nl-NL" smtClean="0"/>
              <a:pPr/>
              <a:t>20-3-2015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7007F-4E42-46E0-B38A-FBFEC948513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435E-84D1-4A17-A575-A02F38DAF397}" type="datetimeFigureOut">
              <a:rPr lang="nl-NL" smtClean="0"/>
              <a:pPr/>
              <a:t>20-3-2015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7007F-4E42-46E0-B38A-FBFEC948513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435E-84D1-4A17-A575-A02F38DAF397}" type="datetimeFigureOut">
              <a:rPr lang="nl-NL" smtClean="0"/>
              <a:pPr/>
              <a:t>20-3-2015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7007F-4E42-46E0-B38A-FBFEC948513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435E-84D1-4A17-A575-A02F38DAF397}" type="datetimeFigureOut">
              <a:rPr lang="nl-NL" smtClean="0"/>
              <a:pPr/>
              <a:t>20-3-2015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7007F-4E42-46E0-B38A-FBFEC948513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435E-84D1-4A17-A575-A02F38DAF397}" type="datetimeFigureOut">
              <a:rPr lang="nl-NL" smtClean="0"/>
              <a:pPr/>
              <a:t>20-3-2015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7007F-4E42-46E0-B38A-FBFEC948513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435E-84D1-4A17-A575-A02F38DAF397}" type="datetimeFigureOut">
              <a:rPr lang="nl-NL" smtClean="0"/>
              <a:pPr/>
              <a:t>20-3-2015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7007F-4E42-46E0-B38A-FBFEC948513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435E-84D1-4A17-A575-A02F38DAF397}" type="datetimeFigureOut">
              <a:rPr lang="nl-NL" smtClean="0"/>
              <a:pPr/>
              <a:t>20-3-2015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7007F-4E42-46E0-B38A-FBFEC948513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DD435E-84D1-4A17-A575-A02F38DAF397}" type="datetimeFigureOut">
              <a:rPr lang="nl-NL" smtClean="0"/>
              <a:pPr/>
              <a:t>20-3-2015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7007F-4E42-46E0-B38A-FBFEC9485131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 Verbandmiddelen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 smtClean="0"/>
          </a:p>
          <a:p>
            <a:endParaRPr lang="nl-NL" dirty="0"/>
          </a:p>
          <a:p>
            <a:r>
              <a:rPr lang="nl-NL" sz="1000" dirty="0" smtClean="0"/>
              <a:t>2014</a:t>
            </a:r>
            <a:endParaRPr lang="nl-NL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Pleisters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dirty="0" smtClean="0"/>
              <a:t>Gaaspleisters:</a:t>
            </a:r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dirty="0" smtClean="0"/>
              <a:t>   gaas met kleefpleister</a:t>
            </a:r>
          </a:p>
          <a:p>
            <a:pPr>
              <a:buNone/>
            </a:pPr>
            <a:r>
              <a:rPr lang="nl-NL" dirty="0" smtClean="0"/>
              <a:t>    er om heen.</a:t>
            </a:r>
          </a:p>
          <a:p>
            <a:endParaRPr lang="nl-NL" dirty="0"/>
          </a:p>
          <a:p>
            <a:r>
              <a:rPr lang="nl-NL" dirty="0" smtClean="0"/>
              <a:t>Pleisterkaart!</a:t>
            </a:r>
            <a:endParaRPr lang="nl-NL" dirty="0"/>
          </a:p>
        </p:txBody>
      </p:sp>
      <p:pic>
        <p:nvPicPr>
          <p:cNvPr id="6146" name="Picture 2" descr="http://polvobv.intermix9.nl/cat/custom/polvo/thumb200/gaaspleister_100x6c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0"/>
            <a:ext cx="1905000" cy="1905000"/>
          </a:xfrm>
          <a:prstGeom prst="rect">
            <a:avLst/>
          </a:prstGeom>
          <a:noFill/>
        </p:spPr>
      </p:pic>
      <p:pic>
        <p:nvPicPr>
          <p:cNvPr id="6148" name="Picture 4" descr="http://lynx-korfbal.nl/cms/media/Pleisterkaar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1844824"/>
            <a:ext cx="3456384" cy="47525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Pleisters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 smtClean="0"/>
              <a:t>Specifieke pleisters; </a:t>
            </a:r>
          </a:p>
          <a:p>
            <a:endParaRPr lang="nl-NL" dirty="0"/>
          </a:p>
          <a:p>
            <a:pPr>
              <a:buNone/>
            </a:pPr>
            <a:r>
              <a:rPr lang="nl-NL" u="sng" dirty="0" smtClean="0"/>
              <a:t>Zwaluwstaartjes</a:t>
            </a:r>
            <a:r>
              <a:rPr lang="nl-NL" dirty="0" smtClean="0"/>
              <a:t>: steriele dunne zeer klevende</a:t>
            </a:r>
          </a:p>
          <a:p>
            <a:pPr>
              <a:buNone/>
            </a:pPr>
            <a:r>
              <a:rPr lang="nl-NL" dirty="0" smtClean="0"/>
              <a:t>strookjes, voor dicht plakken van schone</a:t>
            </a:r>
          </a:p>
          <a:p>
            <a:pPr>
              <a:buNone/>
            </a:pPr>
            <a:r>
              <a:rPr lang="nl-NL" dirty="0" smtClean="0"/>
              <a:t>wonden.</a:t>
            </a:r>
          </a:p>
          <a:p>
            <a:pPr>
              <a:buNone/>
            </a:pPr>
            <a:r>
              <a:rPr lang="nl-NL" u="sng" dirty="0" smtClean="0"/>
              <a:t>Sporttape</a:t>
            </a:r>
            <a:r>
              <a:rPr lang="nl-NL" dirty="0"/>
              <a:t>:</a:t>
            </a:r>
            <a:r>
              <a:rPr lang="nl-NL" dirty="0" smtClean="0"/>
              <a:t> steun na blessure of ter voorkoming</a:t>
            </a:r>
          </a:p>
          <a:p>
            <a:pPr>
              <a:buNone/>
            </a:pPr>
            <a:r>
              <a:rPr lang="nl-NL" u="sng" dirty="0" smtClean="0"/>
              <a:t>Blaarpleisters</a:t>
            </a:r>
            <a:r>
              <a:rPr lang="nl-NL" dirty="0"/>
              <a:t>:</a:t>
            </a:r>
            <a:r>
              <a:rPr lang="nl-NL" dirty="0" smtClean="0"/>
              <a:t> over blaar als tweede laag,</a:t>
            </a:r>
          </a:p>
          <a:p>
            <a:pPr>
              <a:buNone/>
            </a:pPr>
            <a:r>
              <a:rPr lang="nl-NL" dirty="0" smtClean="0"/>
              <a:t>Pijnklachten</a:t>
            </a:r>
          </a:p>
          <a:p>
            <a:pPr>
              <a:buNone/>
            </a:pPr>
            <a:r>
              <a:rPr lang="nl-NL" dirty="0" smtClean="0"/>
              <a:t> verminderen.</a:t>
            </a:r>
            <a:endParaRPr lang="nl-NL" dirty="0"/>
          </a:p>
        </p:txBody>
      </p:sp>
      <p:pic>
        <p:nvPicPr>
          <p:cNvPr id="5122" name="Picture 2" descr="https://www.bhvtotaal.nl/system/files/imagecache/product_full/Omnistrip%20in%20gebrui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692696"/>
            <a:ext cx="2381250" cy="1809751"/>
          </a:xfrm>
          <a:prstGeom prst="rect">
            <a:avLst/>
          </a:prstGeom>
          <a:noFill/>
        </p:spPr>
      </p:pic>
      <p:pic>
        <p:nvPicPr>
          <p:cNvPr id="5124" name="Picture 4" descr="https://www.sportlavit.nl/winkel/c/160-category/blarenpleister-div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3888" y="4797152"/>
            <a:ext cx="4762500" cy="1428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Zwachtels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Rollen verband van verschillend materiaal.</a:t>
            </a:r>
          </a:p>
          <a:p>
            <a:endParaRPr lang="nl-NL" dirty="0"/>
          </a:p>
          <a:p>
            <a:r>
              <a:rPr lang="nl-NL" u="sng" dirty="0" smtClean="0"/>
              <a:t>Hydrofiel zwachtel</a:t>
            </a:r>
            <a:r>
              <a:rPr lang="nl-NL" dirty="0"/>
              <a:t>:</a:t>
            </a:r>
            <a:r>
              <a:rPr lang="nl-NL" dirty="0" smtClean="0"/>
              <a:t> zelfde materiaal </a:t>
            </a:r>
            <a:r>
              <a:rPr lang="nl-NL" dirty="0"/>
              <a:t>a</a:t>
            </a:r>
            <a:r>
              <a:rPr lang="nl-NL" dirty="0" smtClean="0"/>
              <a:t>ls gazen, niet stevig, verband fixeren</a:t>
            </a:r>
          </a:p>
          <a:p>
            <a:r>
              <a:rPr lang="nl-NL" u="sng" dirty="0" err="1" smtClean="0"/>
              <a:t>Cambric</a:t>
            </a:r>
            <a:r>
              <a:rPr lang="nl-NL" u="sng" dirty="0" smtClean="0"/>
              <a:t>-zwachtel:</a:t>
            </a:r>
            <a:r>
              <a:rPr lang="nl-NL" dirty="0" smtClean="0"/>
              <a:t> stevig materiaal, </a:t>
            </a:r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dirty="0" smtClean="0"/>
              <a:t>  druk uitoefenen </a:t>
            </a:r>
          </a:p>
          <a:p>
            <a:r>
              <a:rPr lang="nl-NL" u="sng" dirty="0" smtClean="0"/>
              <a:t>Elastische zwachtel</a:t>
            </a:r>
            <a:r>
              <a:rPr lang="nl-NL" dirty="0" smtClean="0"/>
              <a:t>; stevig elastisch materiaal, druk uitoefenen</a:t>
            </a:r>
            <a:endParaRPr lang="nl-NL" dirty="0"/>
          </a:p>
        </p:txBody>
      </p:sp>
      <p:pic>
        <p:nvPicPr>
          <p:cNvPr id="4098" name="Picture 2" descr="http://www.disporta.nl/mis_images/webshop_normal/4802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32656"/>
            <a:ext cx="3359278" cy="23042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Netverband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Elastisch net over gewond lichaamsdeel om verband te fixeren.</a:t>
            </a:r>
          </a:p>
          <a:p>
            <a:r>
              <a:rPr lang="nl-NL" dirty="0" smtClean="0"/>
              <a:t>Wanneer gebruiken?</a:t>
            </a:r>
            <a:endParaRPr lang="nl-NL" dirty="0"/>
          </a:p>
        </p:txBody>
      </p:sp>
      <p:pic>
        <p:nvPicPr>
          <p:cNvPr id="3074" name="Picture 2" descr="http://www.verbanddoos.nl/img/p/134-251-lar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3401616"/>
            <a:ext cx="4320480" cy="34563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Functies verbandmiddelen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u="sng" dirty="0" err="1" smtClean="0"/>
              <a:t>Dekverband</a:t>
            </a:r>
            <a:r>
              <a:rPr lang="nl-NL" dirty="0" smtClean="0"/>
              <a:t>: wond steriel afdekken</a:t>
            </a:r>
          </a:p>
          <a:p>
            <a:r>
              <a:rPr lang="nl-NL" u="sng" dirty="0" smtClean="0"/>
              <a:t>Wonddrukverband</a:t>
            </a:r>
            <a:r>
              <a:rPr lang="nl-NL" dirty="0"/>
              <a:t>:</a:t>
            </a:r>
            <a:r>
              <a:rPr lang="nl-NL" dirty="0" smtClean="0"/>
              <a:t> bij uitwendige bloeding die door dekverband onvoldoende wordt gestelpt</a:t>
            </a:r>
          </a:p>
          <a:p>
            <a:r>
              <a:rPr lang="nl-NL" u="sng" dirty="0" smtClean="0"/>
              <a:t>Drukverband</a:t>
            </a:r>
            <a:r>
              <a:rPr lang="nl-NL" dirty="0"/>
              <a:t>:</a:t>
            </a:r>
            <a:r>
              <a:rPr lang="nl-NL" dirty="0" smtClean="0"/>
              <a:t> om zwellingen van lichaamsdelen door inwendige bloedingen te voorkomen</a:t>
            </a:r>
          </a:p>
          <a:p>
            <a:r>
              <a:rPr lang="nl-NL" u="sng" dirty="0" err="1" smtClean="0"/>
              <a:t>Rust-en</a:t>
            </a:r>
            <a:r>
              <a:rPr lang="nl-NL" u="sng" dirty="0" smtClean="0"/>
              <a:t> </a:t>
            </a:r>
            <a:r>
              <a:rPr lang="nl-NL" u="sng" dirty="0" err="1" smtClean="0"/>
              <a:t>steungevend</a:t>
            </a:r>
            <a:r>
              <a:rPr lang="nl-NL" u="sng" dirty="0" smtClean="0"/>
              <a:t> verband:</a:t>
            </a:r>
            <a:r>
              <a:rPr lang="nl-NL" dirty="0" smtClean="0"/>
              <a:t> vooral bij armen en handen (bv. mitella)</a:t>
            </a:r>
          </a:p>
          <a:p>
            <a:r>
              <a:rPr lang="nl-NL" u="sng" dirty="0" smtClean="0"/>
              <a:t>Onbeweeglijk makend verband:</a:t>
            </a:r>
            <a:r>
              <a:rPr lang="nl-NL" dirty="0" smtClean="0"/>
              <a:t> gips, spalkverband bij breuk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Uitgangspunten bij verbinden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 smtClean="0"/>
              <a:t>Laat slachtoffer zitten of liggen (bewustzijnsverlies)</a:t>
            </a:r>
          </a:p>
          <a:p>
            <a:r>
              <a:rPr lang="nl-NL" dirty="0" smtClean="0"/>
              <a:t>Hygiënisch werken</a:t>
            </a:r>
          </a:p>
          <a:p>
            <a:r>
              <a:rPr lang="nl-NL" dirty="0" smtClean="0"/>
              <a:t>Zorg dat je het slachtoffer kunt observeren</a:t>
            </a:r>
          </a:p>
          <a:p>
            <a:r>
              <a:rPr lang="nl-NL" dirty="0" smtClean="0"/>
              <a:t>Houd lichaamsdeel in goede stand, elleboog en knie gebogen</a:t>
            </a:r>
          </a:p>
          <a:p>
            <a:r>
              <a:rPr lang="nl-NL" dirty="0" smtClean="0"/>
              <a:t>Kies juiste verbandmiddel</a:t>
            </a:r>
          </a:p>
          <a:p>
            <a:r>
              <a:rPr lang="nl-NL" dirty="0" smtClean="0"/>
              <a:t>Kijk in de rol</a:t>
            </a:r>
          </a:p>
          <a:p>
            <a:r>
              <a:rPr lang="nl-NL" dirty="0" smtClean="0"/>
              <a:t>Verbind altijd naar het hart toe</a:t>
            </a:r>
            <a:endParaRPr lang="nl-NL" dirty="0"/>
          </a:p>
        </p:txBody>
      </p:sp>
      <p:pic>
        <p:nvPicPr>
          <p:cNvPr id="1026" name="Picture 2" descr="http://www.seniorennet.be/Pages/Nuttige_telefoonnummers/images/bloedingen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4293096"/>
            <a:ext cx="2535560" cy="2352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Soorten verbandmiddelen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Pleisters</a:t>
            </a:r>
          </a:p>
          <a:p>
            <a:r>
              <a:rPr lang="nl-NL" dirty="0" smtClean="0"/>
              <a:t>Gazen</a:t>
            </a:r>
          </a:p>
          <a:p>
            <a:r>
              <a:rPr lang="nl-NL" dirty="0" smtClean="0"/>
              <a:t>Watten</a:t>
            </a:r>
          </a:p>
          <a:p>
            <a:r>
              <a:rPr lang="nl-NL" dirty="0" smtClean="0"/>
              <a:t>Absorberende verbanden</a:t>
            </a:r>
          </a:p>
          <a:p>
            <a:r>
              <a:rPr lang="nl-NL" dirty="0" smtClean="0"/>
              <a:t>Zalfverbanden</a:t>
            </a:r>
          </a:p>
          <a:p>
            <a:r>
              <a:rPr lang="nl-NL" dirty="0" smtClean="0"/>
              <a:t>Snelverbanden</a:t>
            </a:r>
          </a:p>
          <a:p>
            <a:r>
              <a:rPr lang="nl-NL" dirty="0" smtClean="0"/>
              <a:t>Driekante doek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Gazen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u="sng" dirty="0" smtClean="0"/>
              <a:t>Hydrofiele gazen</a:t>
            </a:r>
            <a:r>
              <a:rPr lang="nl-NL" dirty="0" smtClean="0"/>
              <a:t>; nemen goed vocht op</a:t>
            </a:r>
          </a:p>
          <a:p>
            <a:endParaRPr lang="nl-NL" dirty="0" smtClean="0"/>
          </a:p>
          <a:p>
            <a:r>
              <a:rPr lang="nl-NL" u="sng" dirty="0" smtClean="0"/>
              <a:t>Zalfgaas</a:t>
            </a:r>
            <a:r>
              <a:rPr lang="nl-NL" dirty="0" smtClean="0"/>
              <a:t>; grof gaas met ontsmettende zalf, plakt niet aan wond, neemt geen vocht op</a:t>
            </a:r>
            <a:endParaRPr lang="nl-NL" dirty="0"/>
          </a:p>
          <a:p>
            <a:endParaRPr lang="nl-NL" dirty="0" smtClean="0"/>
          </a:p>
          <a:p>
            <a:r>
              <a:rPr lang="nl-NL" u="sng" dirty="0" err="1" smtClean="0"/>
              <a:t>Metallinegaas</a:t>
            </a:r>
            <a:r>
              <a:rPr lang="nl-NL" dirty="0" smtClean="0"/>
              <a:t>; steriel en vochtopnemend met aluminium laag, plakt niet aan wond</a:t>
            </a:r>
            <a:endParaRPr lang="nl-NL" dirty="0"/>
          </a:p>
        </p:txBody>
      </p:sp>
      <p:pic>
        <p:nvPicPr>
          <p:cNvPr id="22530" name="Picture 2" descr="http://www.wondbedekkers.nl/hydrofielverbandgaas/gauz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260648"/>
            <a:ext cx="2724150" cy="2162176"/>
          </a:xfrm>
          <a:prstGeom prst="rect">
            <a:avLst/>
          </a:prstGeom>
          <a:noFill/>
        </p:spPr>
      </p:pic>
      <p:pic>
        <p:nvPicPr>
          <p:cNvPr id="22532" name="Picture 4" descr="http://www.defysiomarkt.nl/sites/default/files/imagecache/product_full/hg_gaascompr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332656"/>
            <a:ext cx="2857500" cy="190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nl-NL" dirty="0" smtClean="0"/>
          </a:p>
          <a:p>
            <a:r>
              <a:rPr lang="nl-NL" u="sng" dirty="0" smtClean="0"/>
              <a:t>Witte watten</a:t>
            </a:r>
            <a:r>
              <a:rPr lang="nl-NL" dirty="0" smtClean="0"/>
              <a:t>; ontvet katoen, nemen goed vocht op, bij flink bloedverlies, altijd met gaasje eronder</a:t>
            </a:r>
          </a:p>
          <a:p>
            <a:endParaRPr lang="nl-NL" dirty="0"/>
          </a:p>
          <a:p>
            <a:r>
              <a:rPr lang="nl-NL" u="sng" dirty="0" smtClean="0"/>
              <a:t>Vette watten</a:t>
            </a:r>
            <a:r>
              <a:rPr lang="nl-NL" dirty="0" smtClean="0"/>
              <a:t>; niet ontvet katoen, nemen geen vocht op, bij drukverband</a:t>
            </a:r>
          </a:p>
          <a:p>
            <a:endParaRPr lang="nl-NL" dirty="0"/>
          </a:p>
          <a:p>
            <a:r>
              <a:rPr lang="nl-NL" u="sng" dirty="0" smtClean="0"/>
              <a:t>Synthetische watten</a:t>
            </a:r>
            <a:r>
              <a:rPr lang="nl-NL" dirty="0" smtClean="0"/>
              <a:t>; gemaakt van synthetisch materiaal, pluizen niet</a:t>
            </a:r>
            <a:endParaRPr lang="nl-NL" dirty="0"/>
          </a:p>
        </p:txBody>
      </p:sp>
      <p:pic>
        <p:nvPicPr>
          <p:cNvPr id="21506" name="Picture 2" descr="http://www.medischservice.nl/media/catalog/product/cache/2/image/9df78eab33525d08d6e5fb8d27136e95/0/4/042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16632"/>
            <a:ext cx="1857375" cy="1885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Absorberende verbanden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Verbanden waarin watten zitten opgesloten tussen vochtkerende bovenlaag en hydrofiel gaas als onderlaag</a:t>
            </a:r>
            <a:endParaRPr lang="nl-NL" dirty="0"/>
          </a:p>
        </p:txBody>
      </p:sp>
      <p:pic>
        <p:nvPicPr>
          <p:cNvPr id="11266" name="Picture 2" descr="http://medireva.beveronline.nl/afbeeldingen/152195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3789040"/>
            <a:ext cx="3816424" cy="2592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Snelverband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Gaas met absorberende stof met 2 hydrofiele zwachtels, steriel verpakt</a:t>
            </a:r>
          </a:p>
          <a:p>
            <a:endParaRPr lang="nl-NL" dirty="0"/>
          </a:p>
          <a:p>
            <a:r>
              <a:rPr lang="nl-NL" dirty="0" smtClean="0"/>
              <a:t>Gedeelte wat op de wond</a:t>
            </a:r>
          </a:p>
          <a:p>
            <a:pPr>
              <a:buNone/>
            </a:pPr>
            <a:r>
              <a:rPr lang="nl-NL" dirty="0" smtClean="0"/>
              <a:t> komt hoeft niet aangeraakt</a:t>
            </a:r>
          </a:p>
          <a:p>
            <a:pPr>
              <a:buNone/>
            </a:pPr>
            <a:r>
              <a:rPr lang="nl-NL" dirty="0" smtClean="0"/>
              <a:t> te worden.</a:t>
            </a:r>
            <a:endParaRPr lang="nl-NL" dirty="0"/>
          </a:p>
        </p:txBody>
      </p:sp>
      <p:pic>
        <p:nvPicPr>
          <p:cNvPr id="10242" name="Picture 2" descr="http://www.jobacare.nl/files/shop/867f17_snelverbandn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2276872"/>
            <a:ext cx="3171825" cy="42858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Driekante doek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Linnen of disposable celstof, mitella</a:t>
            </a:r>
            <a:endParaRPr lang="nl-NL" dirty="0"/>
          </a:p>
        </p:txBody>
      </p:sp>
      <p:pic>
        <p:nvPicPr>
          <p:cNvPr id="9218" name="Picture 2" descr="http://www.ikehbo.nl/images/verbandleer/mitella-aanleggen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348880"/>
            <a:ext cx="5832648" cy="36724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F</a:t>
            </a:r>
            <a:r>
              <a:rPr lang="nl-NL" dirty="0" smtClean="0"/>
              <a:t>ixatiematerialen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Doel: verband op zijn plek houden, </a:t>
            </a:r>
          </a:p>
          <a:p>
            <a:r>
              <a:rPr lang="nl-NL" dirty="0" smtClean="0"/>
              <a:t>pleister</a:t>
            </a:r>
          </a:p>
          <a:p>
            <a:r>
              <a:rPr lang="nl-NL" dirty="0" smtClean="0"/>
              <a:t>zwachtels </a:t>
            </a:r>
          </a:p>
          <a:p>
            <a:r>
              <a:rPr lang="nl-NL" dirty="0" smtClean="0"/>
              <a:t>netverband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3495007"/>
            <a:ext cx="2705472" cy="24299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</a:t>
            </a:r>
            <a:r>
              <a:rPr lang="nl-NL" dirty="0" smtClean="0"/>
              <a:t>leisters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 smtClean="0"/>
              <a:t>Kleefpleisters: bevestigen van andere materialen.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u="sng" dirty="0" smtClean="0"/>
              <a:t>Bruine pleister</a:t>
            </a:r>
            <a:r>
              <a:rPr lang="nl-NL" dirty="0"/>
              <a:t>:</a:t>
            </a:r>
            <a:r>
              <a:rPr lang="nl-NL" dirty="0" smtClean="0"/>
              <a:t> hyperallergeen (leukoplast)</a:t>
            </a:r>
          </a:p>
          <a:p>
            <a:pPr>
              <a:buNone/>
            </a:pPr>
            <a:r>
              <a:rPr lang="nl-NL" u="sng" dirty="0" smtClean="0"/>
              <a:t>Witte pleister</a:t>
            </a:r>
            <a:r>
              <a:rPr lang="nl-NL" dirty="0"/>
              <a:t>:</a:t>
            </a:r>
            <a:r>
              <a:rPr lang="nl-NL" dirty="0" smtClean="0"/>
              <a:t> papier, hypoallergeen (</a:t>
            </a:r>
            <a:r>
              <a:rPr lang="nl-NL" dirty="0" err="1" smtClean="0"/>
              <a:t>leukopor</a:t>
            </a:r>
            <a:r>
              <a:rPr lang="nl-NL" dirty="0" smtClean="0"/>
              <a:t>)</a:t>
            </a:r>
          </a:p>
          <a:p>
            <a:pPr>
              <a:buNone/>
            </a:pPr>
            <a:r>
              <a:rPr lang="nl-NL" u="sng" dirty="0" smtClean="0"/>
              <a:t>Witte zijden pleister</a:t>
            </a:r>
            <a:r>
              <a:rPr lang="nl-NL" dirty="0" smtClean="0"/>
              <a:t>: makkelijk </a:t>
            </a:r>
            <a:r>
              <a:rPr lang="nl-NL" dirty="0" err="1" smtClean="0"/>
              <a:t>scheurbaar</a:t>
            </a:r>
            <a:endParaRPr lang="nl-NL" dirty="0" smtClean="0"/>
          </a:p>
          <a:p>
            <a:pPr>
              <a:buNone/>
            </a:pPr>
            <a:r>
              <a:rPr lang="nl-NL" dirty="0" smtClean="0"/>
              <a:t>                                       hypoallergeen (</a:t>
            </a:r>
            <a:r>
              <a:rPr lang="nl-NL" dirty="0" err="1" smtClean="0"/>
              <a:t>leukosilk</a:t>
            </a:r>
            <a:r>
              <a:rPr lang="nl-NL" dirty="0" smtClean="0"/>
              <a:t>)</a:t>
            </a:r>
          </a:p>
          <a:p>
            <a:pPr>
              <a:buNone/>
            </a:pPr>
            <a:r>
              <a:rPr lang="nl-NL" u="sng" dirty="0" smtClean="0"/>
              <a:t>Doorzichtige hechtpleister</a:t>
            </a:r>
            <a:r>
              <a:rPr lang="nl-NL" dirty="0"/>
              <a:t>:</a:t>
            </a:r>
            <a:r>
              <a:rPr lang="nl-NL" dirty="0" smtClean="0"/>
              <a:t> waterproof,</a:t>
            </a:r>
          </a:p>
          <a:p>
            <a:pPr>
              <a:buNone/>
            </a:pPr>
            <a:r>
              <a:rPr lang="nl-NL" dirty="0" smtClean="0"/>
              <a:t>hypoallergeen, rekbaar en makkelijk te verwijderen</a:t>
            </a:r>
          </a:p>
          <a:p>
            <a:pPr>
              <a:buNone/>
            </a:pPr>
            <a:r>
              <a:rPr lang="nl-NL" dirty="0" smtClean="0"/>
              <a:t>(</a:t>
            </a:r>
            <a:r>
              <a:rPr lang="nl-NL" dirty="0" err="1" smtClean="0"/>
              <a:t>leukoflex</a:t>
            </a:r>
            <a:r>
              <a:rPr lang="nl-NL" dirty="0" smtClean="0"/>
              <a:t>)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406</Words>
  <Application>Microsoft Office PowerPoint</Application>
  <PresentationFormat>Diavoorstelling (4:3)</PresentationFormat>
  <Paragraphs>92</Paragraphs>
  <Slides>15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16" baseType="lpstr">
      <vt:lpstr>Office-thema</vt:lpstr>
      <vt:lpstr> Verbandmiddelen</vt:lpstr>
      <vt:lpstr>Soorten verbandmiddelen</vt:lpstr>
      <vt:lpstr>Gazen</vt:lpstr>
      <vt:lpstr>Watten</vt:lpstr>
      <vt:lpstr>Absorberende verbanden</vt:lpstr>
      <vt:lpstr>Snelverband</vt:lpstr>
      <vt:lpstr>Driekante doek</vt:lpstr>
      <vt:lpstr>Fixatiematerialen</vt:lpstr>
      <vt:lpstr>Pleisters</vt:lpstr>
      <vt:lpstr>Pleisters</vt:lpstr>
      <vt:lpstr>Pleisters</vt:lpstr>
      <vt:lpstr>Zwachtels</vt:lpstr>
      <vt:lpstr>Netverband</vt:lpstr>
      <vt:lpstr>Functies verbandmiddelen</vt:lpstr>
      <vt:lpstr>Uitgangspunten bij verbinden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Verbandmiddelen en Brandwonden</dc:title>
  <dc:creator>Gerjan Drenth</dc:creator>
  <cp:lastModifiedBy>E. Scheltens-Flink</cp:lastModifiedBy>
  <cp:revision>15</cp:revision>
  <dcterms:created xsi:type="dcterms:W3CDTF">2014-02-04T09:58:49Z</dcterms:created>
  <dcterms:modified xsi:type="dcterms:W3CDTF">2015-03-20T14:11:12Z</dcterms:modified>
</cp:coreProperties>
</file>