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9" r:id="rId3"/>
    <p:sldId id="270" r:id="rId4"/>
    <p:sldId id="271" r:id="rId5"/>
    <p:sldId id="272" r:id="rId6"/>
    <p:sldId id="262" r:id="rId7"/>
    <p:sldId id="263" r:id="rId8"/>
    <p:sldId id="264" r:id="rId9"/>
    <p:sldId id="265" r:id="rId10"/>
    <p:sldId id="266" r:id="rId11"/>
    <p:sldId id="273" r:id="rId12"/>
    <p:sldId id="267" r:id="rId13"/>
    <p:sldId id="268" r:id="rId1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030B81-20C7-4FE2-932A-2A2A1EB4FDFF}" type="datetimeFigureOut">
              <a:rPr lang="nl-NL" smtClean="0"/>
              <a:t>23-8-2015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7DDAE-A87E-4BB2-808A-70EA0D12737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1987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87DDAE-A87E-4BB2-808A-70EA0D12737D}" type="slidenum">
              <a:rPr lang="nl-NL" smtClean="0"/>
              <a:t>8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opmaakprofielen van de modeltekst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het opmaakprofiel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8F0FA-503B-447F-A02E-6BF1D880434F}" type="datetimeFigureOut">
              <a:rPr lang="nl-NL" smtClean="0"/>
              <a:pPr/>
              <a:t>23-8-2015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E7185-A582-4542-8FF0-969B3F80C0A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uNr7zRR0CU4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1556792"/>
            <a:ext cx="7772400" cy="1470025"/>
          </a:xfrm>
        </p:spPr>
        <p:txBody>
          <a:bodyPr/>
          <a:lstStyle/>
          <a:p>
            <a:r>
              <a:rPr lang="nl-NL" dirty="0" smtClean="0"/>
              <a:t> </a:t>
            </a:r>
            <a:r>
              <a:rPr lang="nl-NL" sz="4800" dirty="0" smtClean="0"/>
              <a:t>Decubitus</a:t>
            </a:r>
            <a:r>
              <a:rPr lang="nl-NL" dirty="0" smtClean="0"/>
              <a:t> 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 smtClean="0"/>
          </a:p>
          <a:p>
            <a:r>
              <a:rPr lang="nl-NL" sz="1800" dirty="0" smtClean="0"/>
              <a:t>E. Flink</a:t>
            </a:r>
          </a:p>
          <a:p>
            <a:r>
              <a:rPr lang="nl-NL" sz="1800" dirty="0" smtClean="0"/>
              <a:t>2014</a:t>
            </a:r>
            <a:endParaRPr lang="nl-NL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Graad 4</a:t>
            </a:r>
            <a:endParaRPr lang="nl-NL" dirty="0"/>
          </a:p>
        </p:txBody>
      </p:sp>
      <p:pic>
        <p:nvPicPr>
          <p:cNvPr id="4" name="Tijdelijke aanduiding voor inhoud 3" descr="decubitus Gr 4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1412776"/>
            <a:ext cx="2736304" cy="2041704"/>
          </a:xfrm>
          <a:ln>
            <a:solidFill>
              <a:schemeClr val="tx1"/>
            </a:solidFill>
          </a:ln>
        </p:spPr>
      </p:pic>
      <p:pic>
        <p:nvPicPr>
          <p:cNvPr id="5" name="Afbeelding 4" descr="decubitus Gr 4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4005064"/>
            <a:ext cx="3024336" cy="197996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Afbeelding 5" descr="decubitus Gr 4 3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8144" y="1196752"/>
            <a:ext cx="2901596" cy="194421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Rechthoek 6"/>
          <p:cNvSpPr/>
          <p:nvPr/>
        </p:nvSpPr>
        <p:spPr>
          <a:xfrm>
            <a:off x="4211960" y="364502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400" dirty="0" smtClean="0"/>
              <a:t>Uitgebreid weefselbeschadiging.</a:t>
            </a:r>
          </a:p>
          <a:p>
            <a:r>
              <a:rPr lang="nl-NL" sz="2400" dirty="0" smtClean="0"/>
              <a:t>Versterf aan spieren, botten, ondersteunend weefsel.</a:t>
            </a:r>
          </a:p>
          <a:p>
            <a:endParaRPr lang="nl-NL" sz="2400" dirty="0" smtClean="0"/>
          </a:p>
          <a:p>
            <a:r>
              <a:rPr lang="nl-NL" sz="2400" dirty="0" smtClean="0"/>
              <a:t>Met of zonder schade aan de opperhuid of lederhuid.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AD matrassen</a:t>
            </a:r>
            <a:endParaRPr lang="nl-NL" dirty="0"/>
          </a:p>
        </p:txBody>
      </p:sp>
      <p:pic>
        <p:nvPicPr>
          <p:cNvPr id="4" name="Tijdelijke aanduiding voor inhoud 3" descr="ad matra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1772816"/>
            <a:ext cx="3518815" cy="2880320"/>
          </a:xfrm>
        </p:spPr>
      </p:pic>
      <p:pic>
        <p:nvPicPr>
          <p:cNvPr id="5" name="Afbeelding 4" descr="AD zitkuss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10242" y="3789040"/>
            <a:ext cx="3367169" cy="23110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>
                <a:hlinkClick r:id="rId2"/>
              </a:rPr>
              <a:t>Engelse film uitleg decubitus </a:t>
            </a:r>
            <a:endParaRPr lang="nl-NL" dirty="0" smtClean="0"/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Risicoplaatsen </a:t>
            </a:r>
            <a:r>
              <a:rPr lang="nl-NL" smtClean="0"/>
              <a:t>van decubitus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Preventie is het allerbelangrijkste!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 algn="ctr">
              <a:buNone/>
            </a:pPr>
            <a:r>
              <a:rPr lang="nl-NL" b="1" i="1" dirty="0" smtClean="0"/>
              <a:t>‘Voorkomen is beter dan genezen.’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 smtClean="0"/>
              <a:t>Invullen van decubitusscorelijst.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Decubitus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= weefselversterf van de huidlagen.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Ontstaat door:</a:t>
            </a:r>
          </a:p>
          <a:p>
            <a:r>
              <a:rPr lang="nl-NL" dirty="0" smtClean="0"/>
              <a:t>Inwendige factoren</a:t>
            </a:r>
          </a:p>
          <a:p>
            <a:r>
              <a:rPr lang="nl-NL" dirty="0" smtClean="0"/>
              <a:t>Uitwendige factoren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Uitwendige factoren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 smtClean="0"/>
              <a:t>Druk-</a:t>
            </a:r>
            <a:r>
              <a:rPr lang="nl-NL" dirty="0" smtClean="0"/>
              <a:t>, </a:t>
            </a:r>
            <a:r>
              <a:rPr lang="nl-NL" dirty="0" err="1" smtClean="0"/>
              <a:t>schuif-</a:t>
            </a:r>
            <a:r>
              <a:rPr lang="nl-NL" dirty="0" smtClean="0"/>
              <a:t>, wrijfkrachten</a:t>
            </a:r>
          </a:p>
          <a:p>
            <a:r>
              <a:rPr lang="nl-NL" dirty="0" smtClean="0"/>
              <a:t>Oneffenheden onderlaag</a:t>
            </a:r>
          </a:p>
          <a:p>
            <a:r>
              <a:rPr lang="nl-NL" dirty="0" smtClean="0"/>
              <a:t>Knellende verbanden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/>
          </a:p>
        </p:txBody>
      </p:sp>
      <p:pic>
        <p:nvPicPr>
          <p:cNvPr id="4" name="Afbeelding 3" descr="schuifkracht 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008" y="4221088"/>
            <a:ext cx="4166978" cy="2304256"/>
          </a:xfrm>
          <a:prstGeom prst="rect">
            <a:avLst/>
          </a:prstGeom>
        </p:spPr>
      </p:pic>
      <p:pic>
        <p:nvPicPr>
          <p:cNvPr id="5" name="Afbeelding 4" descr="schuifkrach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293096"/>
            <a:ext cx="4256269" cy="20882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Inwendige factoren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Voedingstoestand, conditie</a:t>
            </a:r>
          </a:p>
          <a:p>
            <a:r>
              <a:rPr lang="nl-NL" dirty="0" smtClean="0"/>
              <a:t>Weefselvolume</a:t>
            </a:r>
          </a:p>
          <a:p>
            <a:r>
              <a:rPr lang="nl-NL" dirty="0" smtClean="0"/>
              <a:t>O</a:t>
            </a:r>
            <a:r>
              <a:rPr lang="nl-NL" baseline="-25000" dirty="0" smtClean="0"/>
              <a:t>2</a:t>
            </a:r>
            <a:r>
              <a:rPr lang="nl-NL" dirty="0" smtClean="0"/>
              <a:t> voorziening naar weefsels</a:t>
            </a:r>
          </a:p>
          <a:p>
            <a:r>
              <a:rPr lang="nl-NL" dirty="0" smtClean="0"/>
              <a:t>Koorts</a:t>
            </a:r>
          </a:p>
          <a:p>
            <a:r>
              <a:rPr lang="nl-NL" dirty="0" smtClean="0"/>
              <a:t>Anemie (bloedarmoede)</a:t>
            </a:r>
          </a:p>
          <a:p>
            <a:r>
              <a:rPr lang="nl-NL" dirty="0" err="1" smtClean="0"/>
              <a:t>Atherosclerose</a:t>
            </a:r>
            <a:r>
              <a:rPr lang="nl-NL" dirty="0" smtClean="0"/>
              <a:t> (vaatvernauwing)</a:t>
            </a:r>
          </a:p>
          <a:p>
            <a:r>
              <a:rPr lang="nl-NL" dirty="0" err="1" smtClean="0"/>
              <a:t>Diabets</a:t>
            </a:r>
            <a:r>
              <a:rPr lang="nl-NL" dirty="0" smtClean="0"/>
              <a:t> </a:t>
            </a:r>
            <a:r>
              <a:rPr lang="nl-NL" dirty="0" err="1" smtClean="0"/>
              <a:t>mellitus</a:t>
            </a:r>
            <a:r>
              <a:rPr lang="nl-NL" dirty="0" smtClean="0"/>
              <a:t>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Preventie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l-NL" dirty="0" smtClean="0"/>
              <a:t>Op hoogte zijn van risico-indicatoren:</a:t>
            </a:r>
          </a:p>
          <a:p>
            <a:pPr>
              <a:buFontTx/>
              <a:buChar char="-"/>
            </a:pPr>
            <a:r>
              <a:rPr lang="nl-NL" dirty="0" smtClean="0"/>
              <a:t>Beschadiging van buiten af</a:t>
            </a:r>
          </a:p>
          <a:p>
            <a:pPr>
              <a:buFontTx/>
              <a:buChar char="-"/>
            </a:pPr>
            <a:r>
              <a:rPr lang="nl-NL" dirty="0" smtClean="0"/>
              <a:t>Ondervoeding</a:t>
            </a:r>
          </a:p>
          <a:p>
            <a:pPr>
              <a:buFontTx/>
              <a:buChar char="-"/>
            </a:pPr>
            <a:r>
              <a:rPr lang="nl-NL" dirty="0" smtClean="0"/>
              <a:t>Vocht inwerking op huid (urine, transpiratie)</a:t>
            </a:r>
          </a:p>
          <a:p>
            <a:pPr>
              <a:buFontTx/>
              <a:buChar char="-"/>
            </a:pPr>
            <a:r>
              <a:rPr lang="nl-NL" dirty="0" smtClean="0"/>
              <a:t>Medicijnen (slaapmiddelen, corticosteroïden)</a:t>
            </a:r>
          </a:p>
          <a:p>
            <a:pPr>
              <a:buNone/>
            </a:pPr>
            <a:endParaRPr lang="nl-NL" dirty="0" smtClean="0"/>
          </a:p>
          <a:p>
            <a:pPr>
              <a:buNone/>
            </a:pPr>
            <a:r>
              <a:rPr lang="nl-NL" dirty="0" smtClean="0"/>
              <a:t>Risicoscorelijst bijhouden.</a:t>
            </a:r>
            <a:endParaRPr lang="nl-N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nl-NL" dirty="0" smtClean="0"/>
              <a:t>Decubitus</a:t>
            </a:r>
            <a:endParaRPr lang="nl-NL" dirty="0"/>
          </a:p>
        </p:txBody>
      </p:sp>
      <p:pic>
        <p:nvPicPr>
          <p:cNvPr id="4" name="Tijdelijke aanduiding voor inhoud 3" descr="decubitu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1484784"/>
            <a:ext cx="4104455" cy="4732888"/>
          </a:xfr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Graad 1</a:t>
            </a:r>
            <a:endParaRPr lang="nl-NL" dirty="0"/>
          </a:p>
        </p:txBody>
      </p:sp>
      <p:pic>
        <p:nvPicPr>
          <p:cNvPr id="4" name="Tijdelijke aanduiding voor inhoud 3" descr="decubitus Gr 1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628800"/>
            <a:ext cx="3155040" cy="2376264"/>
          </a:xfrm>
          <a:ln>
            <a:solidFill>
              <a:schemeClr val="tx1"/>
            </a:solidFill>
          </a:ln>
        </p:spPr>
      </p:pic>
      <p:pic>
        <p:nvPicPr>
          <p:cNvPr id="5" name="Afbeelding 4" descr="decubitus Gr 1 3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628800"/>
            <a:ext cx="3551848" cy="237991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hthoek 5"/>
          <p:cNvSpPr/>
          <p:nvPr/>
        </p:nvSpPr>
        <p:spPr>
          <a:xfrm>
            <a:off x="611560" y="4797152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smtClean="0"/>
              <a:t>Intacte huid, lokaal rood, niet wegdrukbaar. </a:t>
            </a:r>
          </a:p>
          <a:p>
            <a:r>
              <a:rPr lang="nl-NL" sz="2400" dirty="0" smtClean="0"/>
              <a:t>Verkleuring van de huid, warmte, oedeem, verharding.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Graad 2</a:t>
            </a:r>
            <a:endParaRPr lang="nl-NL" dirty="0"/>
          </a:p>
        </p:txBody>
      </p:sp>
      <p:pic>
        <p:nvPicPr>
          <p:cNvPr id="4" name="Tijdelijke aanduiding voor inhoud 3" descr="decubitus Gr 2 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611560" y="1844824"/>
            <a:ext cx="3494542" cy="2448272"/>
          </a:xfrm>
        </p:spPr>
      </p:pic>
      <p:pic>
        <p:nvPicPr>
          <p:cNvPr id="5" name="Afbeelding 4" descr="decubitus Gr 2 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1805146"/>
            <a:ext cx="3386376" cy="2487950"/>
          </a:xfrm>
          <a:prstGeom prst="rect">
            <a:avLst/>
          </a:prstGeom>
        </p:spPr>
      </p:pic>
      <p:sp>
        <p:nvSpPr>
          <p:cNvPr id="6" name="Rechthoek 5"/>
          <p:cNvSpPr/>
          <p:nvPr/>
        </p:nvSpPr>
        <p:spPr>
          <a:xfrm>
            <a:off x="611560" y="4797152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smtClean="0"/>
              <a:t>Opperhuid heeft huiddefect.</a:t>
            </a:r>
          </a:p>
          <a:p>
            <a:r>
              <a:rPr lang="nl-NL" sz="2400" dirty="0" smtClean="0"/>
              <a:t>Lederhuid soms aangetast.</a:t>
            </a:r>
          </a:p>
          <a:p>
            <a:r>
              <a:rPr lang="nl-NL" sz="2400" dirty="0" smtClean="0"/>
              <a:t>Blaar of ontvelling.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Graad 3</a:t>
            </a:r>
            <a:endParaRPr lang="nl-NL" dirty="0"/>
          </a:p>
        </p:txBody>
      </p:sp>
      <p:pic>
        <p:nvPicPr>
          <p:cNvPr id="4" name="Tijdelijke aanduiding voor inhoud 3" descr="decubitus Gr 3 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2132856"/>
            <a:ext cx="3570888" cy="2376264"/>
          </a:xfrm>
          <a:ln>
            <a:solidFill>
              <a:schemeClr val="tx1"/>
            </a:solidFill>
          </a:ln>
        </p:spPr>
      </p:pic>
      <p:pic>
        <p:nvPicPr>
          <p:cNvPr id="5" name="Afbeelding 4" descr="decubitus Gr 3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2204864"/>
            <a:ext cx="3440868" cy="223224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hthoek 5"/>
          <p:cNvSpPr/>
          <p:nvPr/>
        </p:nvSpPr>
        <p:spPr>
          <a:xfrm>
            <a:off x="683568" y="5229200"/>
            <a:ext cx="77768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dirty="0" smtClean="0"/>
              <a:t>Huiddefect met schade aan huid en onderliggend weefsel.</a:t>
            </a:r>
          </a:p>
          <a:p>
            <a:endParaRPr lang="nl-NL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181</Words>
  <Application>Microsoft Office PowerPoint</Application>
  <PresentationFormat>Diavoorstelling (4:3)</PresentationFormat>
  <Paragraphs>56</Paragraphs>
  <Slides>13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13</vt:i4>
      </vt:variant>
    </vt:vector>
  </HeadingPairs>
  <TitlesOfParts>
    <vt:vector size="14" baseType="lpstr">
      <vt:lpstr>Office-thema</vt:lpstr>
      <vt:lpstr> Decubitus  </vt:lpstr>
      <vt:lpstr>Decubitus</vt:lpstr>
      <vt:lpstr>Uitwendige factoren</vt:lpstr>
      <vt:lpstr>Inwendige factoren</vt:lpstr>
      <vt:lpstr>Preventie</vt:lpstr>
      <vt:lpstr>Decubitus</vt:lpstr>
      <vt:lpstr>Graad 1</vt:lpstr>
      <vt:lpstr>Graad 2</vt:lpstr>
      <vt:lpstr>Graad 3</vt:lpstr>
      <vt:lpstr>Graad 4</vt:lpstr>
      <vt:lpstr>AD matrassen</vt:lpstr>
      <vt:lpstr>Film 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Casus 3 Smetten/ decubitus</dc:title>
  <cp:lastModifiedBy>E. Scheltens-Flink</cp:lastModifiedBy>
  <cp:revision>26</cp:revision>
  <dcterms:modified xsi:type="dcterms:W3CDTF">2015-08-23T14:30:41Z</dcterms:modified>
</cp:coreProperties>
</file>