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>
      <p:cViewPr>
        <p:scale>
          <a:sx n="60" d="100"/>
          <a:sy n="60" d="100"/>
        </p:scale>
        <p:origin x="-78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D9C-2887-4BD1-ABC3-98FAD6C1453F}" type="datetimeFigureOut">
              <a:rPr lang="nl-NL" smtClean="0"/>
              <a:t>22-3-2013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A5A0-9FC3-44A1-9619-D8A18198B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91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D9C-2887-4BD1-ABC3-98FAD6C1453F}" type="datetimeFigureOut">
              <a:rPr lang="nl-NL" smtClean="0"/>
              <a:t>22-3-2013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A5A0-9FC3-44A1-9619-D8A18198B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42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D9C-2887-4BD1-ABC3-98FAD6C1453F}" type="datetimeFigureOut">
              <a:rPr lang="nl-NL" smtClean="0"/>
              <a:t>22-3-2013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A5A0-9FC3-44A1-9619-D8A18198B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1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D9C-2887-4BD1-ABC3-98FAD6C1453F}" type="datetimeFigureOut">
              <a:rPr lang="nl-NL" smtClean="0"/>
              <a:t>22-3-2013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A5A0-9FC3-44A1-9619-D8A18198B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12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D9C-2887-4BD1-ABC3-98FAD6C1453F}" type="datetimeFigureOut">
              <a:rPr lang="nl-NL" smtClean="0"/>
              <a:t>22-3-2013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A5A0-9FC3-44A1-9619-D8A18198B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22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D9C-2887-4BD1-ABC3-98FAD6C1453F}" type="datetimeFigureOut">
              <a:rPr lang="nl-NL" smtClean="0"/>
              <a:t>22-3-2013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A5A0-9FC3-44A1-9619-D8A18198B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62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D9C-2887-4BD1-ABC3-98FAD6C1453F}" type="datetimeFigureOut">
              <a:rPr lang="nl-NL" smtClean="0"/>
              <a:t>22-3-2013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A5A0-9FC3-44A1-9619-D8A18198B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02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D9C-2887-4BD1-ABC3-98FAD6C1453F}" type="datetimeFigureOut">
              <a:rPr lang="nl-NL" smtClean="0"/>
              <a:t>22-3-2013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A5A0-9FC3-44A1-9619-D8A18198B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70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D9C-2887-4BD1-ABC3-98FAD6C1453F}" type="datetimeFigureOut">
              <a:rPr lang="nl-NL" smtClean="0"/>
              <a:t>22-3-2013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A5A0-9FC3-44A1-9619-D8A18198B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16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D9C-2887-4BD1-ABC3-98FAD6C1453F}" type="datetimeFigureOut">
              <a:rPr lang="nl-NL" smtClean="0"/>
              <a:t>22-3-2013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A5A0-9FC3-44A1-9619-D8A18198B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591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D9C-2887-4BD1-ABC3-98FAD6C1453F}" type="datetimeFigureOut">
              <a:rPr lang="nl-NL" smtClean="0"/>
              <a:t>22-3-2013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A5A0-9FC3-44A1-9619-D8A18198B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15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09D9C-2887-4BD1-ABC3-98FAD6C1453F}" type="datetimeFigureOut">
              <a:rPr lang="nl-NL" smtClean="0"/>
              <a:t>22-3-2013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DA5A0-9FC3-44A1-9619-D8A18198B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92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hyperlink" Target="http://www.google.nl/url?sa=i&amp;rct=j&amp;q=duitse+herder&amp;source=images&amp;cd=&amp;cad=rja&amp;docid=hOotQ0msj0puTM&amp;tbnid=TY9a_RybCGUCjM:&amp;ved=0CAUQjRw&amp;url=http://www.hondentips.com/de-duitse-herder.html&amp;ei=acdKUdLAC_Sk0AXftoHADw&amp;psig=AFQjCNEuaImfWuyg0nQN179dyKM-9rtEDg&amp;ust=136394156958409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beagle&amp;source=images&amp;cd=&amp;cad=rja&amp;docid=8C1s14r_TXNadM&amp;tbnid=6YsydAiEaQC7eM:&amp;ved=0CAUQjRw&amp;url=http://www.dogbehavioronline.com/how-to-train-a-beagle/&amp;ei=P8hKUbIliu_SBcCtgOgP&amp;psig=AFQjCNG8Fx8c8E5IIMSKx2wuEU2g00DTGg&amp;ust=1363941787807738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://www.google.nl/url?sa=i&amp;rct=j&amp;q=rottweiler&amp;source=images&amp;cd=&amp;cad=rja&amp;docid=Bi7juLGGSEodWM&amp;tbnid=d0B66OilDf_p8M:&amp;ved=0CAUQjRw&amp;url=http://petcenternews.com/my-favorite-breed-the-rottweiler/&amp;ei=zcdKUbyZNNGo0wXl4IEw&amp;psig=AFQjCNGPD1MsIz7SmLvG-BdC_QkXJMB3Ew&amp;ust=1363941707554649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italiaanse+windhond&amp;source=images&amp;cd=&amp;cad=rja&amp;docid=42HedxZQS_FhtM&amp;tbnid=JXyqk8kf3AKb8M:&amp;ved=0CAUQjRw&amp;url=http://members.chello.nl/j.brom5/nllotec.htm&amp;ei=MhFMUZKEMqjF0QXN1YDQCw&amp;psig=AFQjCNGADkNsJPGD7-sIBPc2arQiSz2e0w&amp;ust=1364025959960027" TargetMode="External"/><Relationship Id="rId13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12" Type="http://schemas.openxmlformats.org/officeDocument/2006/relationships/hyperlink" Target="http://www.google.nl/url?sa=i&amp;rct=j&amp;q=chihuahua&amp;source=images&amp;cd=&amp;cad=rja&amp;docid=27QrQS7bQQaeKM&amp;tbnid=oVTOp5A_y1g1lM:&amp;ved=0CAUQjRw&amp;url=http://nl.wikipedia.org/wiki/Chihuahua_(hond)&amp;ei=8RFMUcfdPJS20QXk5oDICA&amp;psig=AFQjCNFwbRTbXBg4ICWSWUxdY9y1tvd0JA&amp;ust=1364026186145575" TargetMode="External"/><Relationship Id="rId2" Type="http://schemas.openxmlformats.org/officeDocument/2006/relationships/hyperlink" Target="http://www.google.nl/url?sa=i&amp;rct=j&amp;q=labrador+retriever&amp;source=images&amp;cd=&amp;cad=rja&amp;docid=LSE5-TAtnnS7gM&amp;tbnid=GunHcVuJIlClQM:&amp;ved=0CAUQjRw&amp;url=http://www.k9s.nl/rassen/labrador-retriever.php&amp;ei=HclKUeeELeel0AX58oGABQ&amp;psig=AFQjCNELayhKgZXrjlJ-D2I8gs_zQY1aag&amp;ust=136394196468041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jack+russell+terrier&amp;source=images&amp;cd=&amp;cad=rja&amp;docid=ckVeyLZpfMnnLM&amp;tbnid=AQPyudPauzyaXM:&amp;ved=0CAUQjRw&amp;url=http://commons.wikimedia.org/wiki/File:Jack_Russell_Terrier_2.jpg&amp;ei=ug9MUd7gMMak0QXZ-YHgCQ&amp;psig=AFQjCNEe2nqP2dzILSYcUzlYEmYDEszOCg&amp;ust=1364025641045071" TargetMode="External"/><Relationship Id="rId11" Type="http://schemas.openxmlformats.org/officeDocument/2006/relationships/image" Target="../media/image53.jpeg"/><Relationship Id="rId5" Type="http://schemas.openxmlformats.org/officeDocument/2006/relationships/image" Target="../media/image50.jpeg"/><Relationship Id="rId10" Type="http://schemas.openxmlformats.org/officeDocument/2006/relationships/hyperlink" Target="http://www.google.nl/url?sa=i&amp;rct=j&amp;q=husky&amp;source=images&amp;cd=&amp;cad=rja&amp;docid=qaDFZ_RmVh3PvM&amp;tbnid=sb-E-EPiN1pA_M:&amp;ved=0CAUQjRw&amp;url=http://pictures.4ever.eu/animals/dogs/siberian-husky-152620&amp;ei=kRFMUdupBY6n0wX85YHgDQ&amp;psig=AFQjCNFzLC63-7RV_pA8h801MygpxPM5kw&amp;ust=1364026093974837" TargetMode="External"/><Relationship Id="rId4" Type="http://schemas.openxmlformats.org/officeDocument/2006/relationships/hyperlink" Target="http://www.google.nl/url?sa=i&amp;rct=j&amp;q=pointer+hond&amp;source=images&amp;cd=&amp;cad=rja&amp;docid=De_Yo5Am4jSmXM&amp;tbnid=4vXG14B8TL7p4M:&amp;ved=0CAUQjRw&amp;url=http://www.wbeduinenbollenstreek.nl/2011/index.php/pointer&amp;ei=bg9MUezANOHJ0QXHxoHgCg&amp;psig=AFQjCNF95sAVbo-Bm3OpwLey195KBtjzkg&amp;ust=1364025554825149" TargetMode="External"/><Relationship Id="rId9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7.png"/><Relationship Id="rId2" Type="http://schemas.openxmlformats.org/officeDocument/2006/relationships/hyperlink" Target="http://www.google.nl/url?sa=i&amp;rct=j&amp;q=pooltje+roodoog&amp;source=images&amp;cd=&amp;cad=rja&amp;docid=CXUEZNR-K6TzyM&amp;tbnid=xZ0TwlQuxyFEUM:&amp;ved=0CAUQjRw&amp;url=http://www.club.konijnen.be/knoppen_dwergrassen/polen.htm&amp;ei=eRNMUemTKOmd0wWHwYHYAQ&amp;bvm=bv.44158598,d.d2k&amp;psig=AFQjCNGF2bJCY9zNMSlZevhnSbDurfaecQ&amp;ust=136402659406539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hollander+konijn&amp;source=images&amp;cd=&amp;cad=rja&amp;docid=Heegm-vFhN7TZM&amp;tbnid=I2i6f_WCcLAdJM:&amp;ved=0CAUQjRw&amp;url=http://hollanderfokker.nl/ook-de-mooiste-hollander-op-de-championshow-2013/championshow-2dt-205-v2/&amp;ei=CxRMUZvAJOGj0QXPuoDYCQ&amp;bvm=bv.44158598,d.d2k&amp;psig=AFQjCNHHXqaOdQ_LlCiIGMAXCy1EfrCNtg&amp;ust=1364026751337062" TargetMode="External"/><Relationship Id="rId5" Type="http://schemas.openxmlformats.org/officeDocument/2006/relationships/image" Target="../media/image56.jpeg"/><Relationship Id="rId4" Type="http://schemas.openxmlformats.org/officeDocument/2006/relationships/hyperlink" Target="http://www.google.nl/url?sa=i&amp;rct=j&amp;q=tan+konijn&amp;source=images&amp;cd=&amp;cad=rja&amp;docid=FvPSup-QzNWWDM&amp;tbnid=7RKHrkstqmuK-M:&amp;ved=0CAUQjRw&amp;url=http://masjaskonijnenstal.webs.com/gestopttankonijn.htm&amp;ei=vBNMUcvcHo2p0AXf04DQDw&amp;bvm=bv.44158598,d.d2k&amp;psig=AFQjCNE9j3ZhTa91tP-Qec1ppuO_QbF3ig&amp;ust=136402665613120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Rex+konijn&amp;source=images&amp;cd=&amp;cad=rja&amp;docid=DzEy4u1gegartM&amp;tbnid=_8ZzeKUJTdVlYM:&amp;ved=&amp;url=http://www.marktnet.nl/dieren/konijnen/geel-rex-konijn-567491.htm&amp;ei=LBZMUarMNIOd0AWG_oDgCQ&amp;psig=AFQjCNE0qJ2yHuqlQ-V2ZwRwYJaDywbn6A&amp;ust=1364027309206151" TargetMode="External"/><Relationship Id="rId13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0.jpeg"/><Relationship Id="rId12" Type="http://schemas.openxmlformats.org/officeDocument/2006/relationships/hyperlink" Target="http://www.google.nl/url?sa=i&amp;rct=j&amp;q=eksterkonijn&amp;source=images&amp;cd=&amp;cad=rja&amp;docid=c7p1OtWSxIUWlM&amp;tbnid=7WoC3qiTTS0LCM:&amp;ved=0CAUQjRw&amp;url=http://www.karlik-krolik.ru/forums/lofiversion/index.php/t4850.html&amp;ei=-RdMUffiM-mx0AXkqYC4BQ&amp;bvm=bv.44158598,d.d2k&amp;psig=AFQjCNHm1w_vbALO9kkbPljP9ppr-yD1Sg&amp;ust=1364027751962095" TargetMode="External"/><Relationship Id="rId2" Type="http://schemas.openxmlformats.org/officeDocument/2006/relationships/hyperlink" Target="http://www.google.nl/url?sa=i&amp;rct=j&amp;q=groot+lotharinger&amp;source=images&amp;cd=&amp;cad=rja&amp;docid=qeGM9Z1vK3-SBM&amp;tbnid=9rg-QriMsLnBzM:&amp;ved=0CAUQjRw&amp;url=http://www.gkclub.nl/WTT-2012_uitslagen.html&amp;ei=6hRMUau-B-qa0AXH0oDIBw&amp;psig=AFQjCNEaOZNzXB_0MYmWzr-IkmgJYoozow&amp;ust=136402696849956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angora+konijn&amp;source=images&amp;cd=&amp;cad=rja&amp;docid=NswsIKJtER-onM&amp;tbnid=NFbE82iWTULUcM:&amp;ved=0CAUQjRw&amp;url=http://www.mohairmetflair.nl/Angora.html&amp;ei=8BVMUaayMoSo0wXsl4CgAQ&amp;psig=AFQjCNHtwuE2nKpgDNX3x_VR0sWx5bUl2Q&amp;ust=1364027138762731" TargetMode="External"/><Relationship Id="rId11" Type="http://schemas.openxmlformats.org/officeDocument/2006/relationships/image" Target="../media/image62.jpeg"/><Relationship Id="rId5" Type="http://schemas.openxmlformats.org/officeDocument/2006/relationships/image" Target="../media/image59.jpeg"/><Relationship Id="rId10" Type="http://schemas.openxmlformats.org/officeDocument/2006/relationships/hyperlink" Target="http://www.google.nl/url?sa=i&amp;rct=j&amp;q=rijnlander+konijn&amp;source=images&amp;cd=&amp;cad=rja&amp;docid=HiW38w3syRFsKM&amp;tbnid=am2Nxvbd_dPtpM:&amp;ved=0CAUQjRw&amp;url=http://www.rijnekstjap.nl/&amp;ei=zBdMUa-eDeOh0QX_n4HICw&amp;bvm=bv.44158598,d.d2k&amp;psig=AFQjCNEaZhZl9Nr2GZ1H-vthnmgcNQ4AAQ&amp;ust=1364027716155767" TargetMode="External"/><Relationship Id="rId4" Type="http://schemas.openxmlformats.org/officeDocument/2006/relationships/hyperlink" Target="http://www.google.nl/url?sa=i&amp;rct=j&amp;q=vlaamse+reus&amp;source=images&amp;cd=&amp;cad=rja&amp;docid=pnQ_KfTioIPMPM&amp;tbnid=-aXD5BazrI6BfM:&amp;ved=0CAUQjRw&amp;url=http://www.vlaamsereuzenclub.nl/&amp;ei=KRVMUfWLGNKk0AWJr4DgBA&amp;psig=AFQjCNG9VzR_0HEvvBTxVmBLwxKE9YkDGQ&amp;ust=1364027045509765" TargetMode="External"/><Relationship Id="rId9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sheltie+cavia&amp;source=images&amp;cd=&amp;cad=rja&amp;docid=50BzLyoam3AkBM&amp;tbnid=jQw2JcSo30yhzM:&amp;ved=0CAUQjRw&amp;url=http%3A%2F%2Fwww.caviagids.nl%2F2%2Fviewtopic.php%3Ff%3D50%26t%3D16058&amp;ei=SohMUYbtHsaN0wXQ9ICYBQ&amp;bvm=bv.44158598,d.d2k&amp;psig=AFQjCNG_nf61Jn9ucOTsfiDFhkQmO3OdCw&amp;ust=1364056476660436" TargetMode="External"/><Relationship Id="rId3" Type="http://schemas.openxmlformats.org/officeDocument/2006/relationships/image" Target="../media/image64.jpeg"/><Relationship Id="rId7" Type="http://schemas.openxmlformats.org/officeDocument/2006/relationships/image" Target="../media/image66.jpeg"/><Relationship Id="rId2" Type="http://schemas.openxmlformats.org/officeDocument/2006/relationships/hyperlink" Target="http://www.google.nl/url?sa=i&amp;rct=j&amp;q=cavia+amerikaans+gekruind&amp;source=images&amp;cd=&amp;cad=rja&amp;docid=TcX26QL6ibgxbM&amp;tbnid=UPQwBcWSbV3JPM:&amp;ved=0CAUQjRw&amp;url=http%3A%2F%2Fcaviadroomland2.webs.com%2Fengelsamerikaansgekrui.htm&amp;ei=aIZMUd2tC-rK0QWJtoGAAw&amp;bvm=bv.44158598,d.d2k&amp;psig=AFQjCNEm2TRrXdy5uFkUcLmmu5Bg8Y_R8g&amp;ust=13640560335672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langharige+cavia&amp;source=images&amp;cd=&amp;cad=rja&amp;docid=GWsTWHiU1IKnJM&amp;tbnid=xpMOdUpbL4CsPM:&amp;ved=0CAUQjRw&amp;url=http%3A%2F%2Fwww.caviaclub.nl%2Frassen.htm&amp;ei=7YdMUeOdEqOe0QXeuoCoBg&amp;bvm=bv.44158598,d.d2k&amp;psig=AFQjCNGgz0HItIpi2D8FXUgaBv_zUHNpxA&amp;ust=1364056413061345" TargetMode="External"/><Relationship Id="rId5" Type="http://schemas.openxmlformats.org/officeDocument/2006/relationships/image" Target="../media/image65.jpeg"/><Relationship Id="rId4" Type="http://schemas.openxmlformats.org/officeDocument/2006/relationships/hyperlink" Target="http://www.google.nl/url?sa=i&amp;rct=j&amp;q=cavia+borstelharig&amp;source=images&amp;cd=&amp;cad=rja&amp;docid=DLfoHUoohJErEM&amp;tbnid=by1Cic_2Gbf65M:&amp;ved=0CAUQjRw&amp;url=http%3A%2F%2Fwww.caviabreeding.nl%2Fras.htm&amp;ei=P4dMUezFKenV0QXZ4IGgCg&amp;bvm=bv.44158598,d.d2k&amp;psig=AFQjCNHlo_6Who8N7MnC4YxZwoKTCXcuWQ&amp;ust=1364056232696584" TargetMode="External"/><Relationship Id="rId9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dwerggeit&amp;source=images&amp;cd=&amp;cad=rja&amp;docid=5npNWevUYUUgsM&amp;tbnid=Q3Ho6zM-oyk6jM:&amp;ved=0CAUQjRw&amp;url=http://www.dwerggeiten.nl/index.php?limitstart=33&amp;ei=lRlMUcvXFcTF0QXAsYCYAQ&amp;bvm=bv.44158598,d.d2k&amp;psig=AFQjCNHM0C2FKMd3tvHCsSuvH5MImbmfgQ&amp;ust=1364028168878566" TargetMode="External"/><Relationship Id="rId13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0.jpeg"/><Relationship Id="rId12" Type="http://schemas.openxmlformats.org/officeDocument/2006/relationships/hyperlink" Target="http://www.google.nl/url?sa=i&amp;rct=j&amp;q=nederlandse+landgeit&amp;source=images&amp;cd=&amp;cad=rja&amp;docid=vrvWEiTr4navNM&amp;tbnid=Q0nqFy9BldwSwM:&amp;ved=0CAUQjRw&amp;url=http://www.levendehave.nl/kennisbank/geiten/nederlandse-landgeit&amp;ei=WhpMUd-UI-mY0QW12YHwDg&amp;bvm=bv.44158598,d.d2k&amp;psig=AFQjCNE5ovhpOsQYThTHR2AjmNxaVLBSZg&amp;ust=1364028345339883" TargetMode="External"/><Relationship Id="rId2" Type="http://schemas.openxmlformats.org/officeDocument/2006/relationships/hyperlink" Target="http://www.google.nl/url?sa=i&amp;rct=j&amp;q=nederlandse+witte+melkgeit&amp;source=images&amp;cd=&amp;cad=rja&amp;docid=nhb6fWlx8QD9GM&amp;tbnid=Fzg9tuCPzvkF-M:&amp;ved=0CAUQjRw&amp;url=http://www.natuurlijkerleven.nl/natuurlijk-dierenhouden/natuurlijker-geiten-houden/zaanse-witte&amp;ei=CBlMUfuQC-vw0gXZiIGABA&amp;bvm=bv.44158598,d.d2k&amp;psig=AFQjCNG_8klvgh44iUGkHKXl5jjawwzfSA&amp;ust=136402801998587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toggenburger&amp;source=images&amp;cd=&amp;cad=rja&amp;docid=1nhpKyOTxaBYYM&amp;tbnid=uA3TReHGT0TEyM:&amp;ved=0CAUQjRw&amp;url=http://nl.wikipedia.org/wiki/Toggenburger&amp;ei=ZRlMUZToJcil0AXy6oCwAQ&amp;bvm=bv.44158598,d.d2k&amp;psig=AFQjCNESOpe-YBsJt32FJ-whSgeT879-Lg&amp;ust=1364028129481562" TargetMode="External"/><Relationship Id="rId11" Type="http://schemas.openxmlformats.org/officeDocument/2006/relationships/image" Target="../media/image72.jpeg"/><Relationship Id="rId5" Type="http://schemas.openxmlformats.org/officeDocument/2006/relationships/image" Target="../media/image69.jpeg"/><Relationship Id="rId10" Type="http://schemas.openxmlformats.org/officeDocument/2006/relationships/hyperlink" Target="http://www.google.nl/url?sa=i&amp;rct=j&amp;q=angora+geit&amp;source=images&amp;cd=&amp;cad=rja&amp;docid=_ZtF3UY4S0u0NM&amp;tbnid=qyf6zt4iDj2A9M:&amp;ved=0CAUQjRw&amp;url=http://www.angorageit.com/foto.html&amp;ei=_xlMUYb9MZSV0QWeooAI&amp;bvm=bv.44158598,d.d2k&amp;psig=AFQjCNGAQkXhFetk1QZDgfUoOIRQ0BpELQ&amp;ust=1364028225022547" TargetMode="External"/><Relationship Id="rId4" Type="http://schemas.openxmlformats.org/officeDocument/2006/relationships/hyperlink" Target="http://www.google.nl/url?sa=i&amp;rct=j&amp;q=boerbokgeit&amp;source=images&amp;cd=&amp;cad=rja&amp;docid=3Xu_V6I0NqD3uM&amp;tbnid=zXYcrFMehE0HiM:&amp;ved=0CAUQjRw&amp;url=http://www.geiten.org/fokkerij/boerbokgeit.htm&amp;ei=PRlMUYqMOeWI0AXDsIHoAw&amp;bvm=bv.44158598,d.d2k&amp;psig=AFQjCNEFnn1wnEQce9XFY-dpt6t30IzB3Q&amp;ust=1364028068088843" TargetMode="External"/><Relationship Id="rId9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www.google.nl/url?sa=i&amp;rct=j&amp;q=kameleon&amp;source=images&amp;cd=&amp;cad=rja&amp;docid=tZ1jJ5nKsDr-SM&amp;tbnid=hZiasRjfowSl8M:&amp;ved=0CAUQjRw&amp;url=http://nl.123rf.com/photo_13307443_een-ambilobe-panter-kameleon-ligt-te-slapen-op-een-tak.html&amp;ei=yUBMUfKrLfKY0QXS8YHoAw&amp;bvm=bv.44158598,d.d2k&amp;psig=AFQjCNHDhp2q2jUip6hg9RSqP7BT4L3SCw&amp;ust=136403815696416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hyperlink" Target="http://www.google.nl/url?sa=i&amp;rct=j&amp;q=baardagaam&amp;source=images&amp;cd=&amp;cad=rja&amp;docid=sm9AXHzA2SpW2M&amp;tbnid=ns55ed_22xjiWM:&amp;ved=0CAUQjRw&amp;url=http://www.reptielen-amfibieen.nl/reptielen/hagedissen/baardagaam/kleurslag.php&amp;ei=GUFMUe3KIemo0QXrwYHACg&amp;bvm=bv.44158598,d.d2k&amp;psig=AFQjCNHWXAi1EsNivBwwameHcmmBF2GJtQ&amp;ust=136403827296598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78.jpeg"/><Relationship Id="rId2" Type="http://schemas.openxmlformats.org/officeDocument/2006/relationships/hyperlink" Target="http://www.google.nl/url?sa=i&amp;rct=j&amp;q=rode+rattenslang&amp;source=images&amp;cd=&amp;cad=rja&amp;docid=pmvhUwsOwrOPhM&amp;tbnid=h-xR8nfOLomOWM:&amp;ved=0CAUQjRw&amp;url=http://www.exotusserpenti.nl/informatie/spreekbeurt-basisschool/&amp;ei=nEFMUY3gFuiV0AXOgIF4&amp;bvm=bv.44158598,d.d2k&amp;psig=AFQjCNFMCPbvj7Q5vcklNy8N5buOVG39Qg&amp;ust=136403841089173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waterschildpad&amp;source=images&amp;cd=&amp;cad=rja&amp;docid=4aqo7tLTjV0XyM&amp;tbnid=nCbwEFky-2PPZM:&amp;ved=0CAUQjRw&amp;url=http://www.heems.nl/schildpad.htm&amp;ei=0UJMUcSoOa-a0QXm7YHwAg&amp;bvm=bv.44158598,d.d2k&amp;psig=AFQjCNF6bxXO9VZqXU3mw0KiNKeiu6iF4A&amp;ust=1364038728990269" TargetMode="External"/><Relationship Id="rId5" Type="http://schemas.openxmlformats.org/officeDocument/2006/relationships/image" Target="../media/image77.jpeg"/><Relationship Id="rId4" Type="http://schemas.openxmlformats.org/officeDocument/2006/relationships/hyperlink" Target="http://www.google.nl/url?sa=i&amp;rct=j&amp;q=ratelslang&amp;source=images&amp;cd=&amp;cad=rja&amp;docid=_EcbWo2GP_1UZM&amp;tbnid=PaVtWMJPeq_pHM:&amp;ved=0CAUQjRw&amp;url=http://home.deds.nl/~sbdwebmaster/links.html&amp;ei=O0JMUdCEOeOq0AXm4oDgAw&amp;bvm=bv.44158598,d.d2k&amp;psig=AFQjCNEYBmlEYnr1Ft9pz1UsnNaJ6wrsJw&amp;ust=136403855080015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1.jpeg"/><Relationship Id="rId2" Type="http://schemas.openxmlformats.org/officeDocument/2006/relationships/hyperlink" Target="http://www.google.nl/url?sa=i&amp;rct=j&amp;q=rijstvogel&amp;source=images&amp;cd=&amp;cad=rja&amp;docid=qHtc0puSfsoQ8M&amp;tbnid=Wm4BGYQDteZrkM:&amp;ved=0CAUQjRw&amp;url=http://members.home.nl/els.bosman/huisdieren.html&amp;ei=mkVMUeiqO46X0QXTuoGACA&amp;bvm=bv.44158598,d.d2k&amp;psig=AFQjCNEx-ghR3fMcrxRqPpL_wJUtq77jzA&amp;ust=136403941421474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chinese+dwergkwartel&amp;source=images&amp;cd=&amp;cad=rja&amp;docid=bEMa50PO7PvYkM&amp;tbnid=xhKIMR0h4R2zHM:&amp;ved=0CAUQjRw&amp;url=http://www.complete-encyclopedie.nl/Dieren/Vogels/Fazant/Chinese+dwergkwartel/&amp;ei=_nFMUfexMeHN0QWLhYHwDA&amp;bvm=bv.44158598,d.d2k&amp;psig=AFQjCNHM_JBBHC7aAZwepbk2FqAqMB_rkw&amp;ust=1364050809229421" TargetMode="External"/><Relationship Id="rId5" Type="http://schemas.openxmlformats.org/officeDocument/2006/relationships/image" Target="../media/image80.jpeg"/><Relationship Id="rId4" Type="http://schemas.openxmlformats.org/officeDocument/2006/relationships/hyperlink" Target="http://www.google.nl/url?sa=i&amp;rct=j&amp;q=kanarie&amp;source=images&amp;cd=&amp;cad=rja&amp;docid=YS8U4GnebUJwUM&amp;tbnid=MOAUL9EhLnLanM:&amp;ved=0CAUQjRw&amp;url=http://www.vogelproblemen.nl/Kanarie.html&amp;ei=d3FMUe-NIcv60gXwwoHQAg&amp;bvm=bv.44158598,d.d2k&amp;psig=AFQjCNGpqXoDH7HthtKj0O0OY3HljY476A&amp;ust=1364050659518030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postduif&amp;source=images&amp;cd=&amp;cad=rja&amp;docid=dAfhTfgzwMqssM&amp;tbnid=cme0-FalMxaiLM:&amp;ved=0CAUQjRw&amp;url=http://rizkicalame.com/school/mediageschiedenis/?p=77&amp;ei=XHNMUeTjKOfA0QX7uoCoDg&amp;bvm=bv.44158598,d.d2k&amp;psig=AFQjCNFse2zBecilMYb3YKhjPfpaHDed9Q&amp;ust=1364051144959772" TargetMode="External"/><Relationship Id="rId13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4.jpeg"/><Relationship Id="rId12" Type="http://schemas.openxmlformats.org/officeDocument/2006/relationships/hyperlink" Target="http://www.google.nl/url?sa=i&amp;rct=j&amp;q=diamantduifje&amp;source=images&amp;cd=&amp;cad=rja&amp;docid=s2g0uyJuzDRoiM&amp;tbnid=qj5a-JH82Im4sM:&amp;ved=0CAUQjRw&amp;url=http%3A%2F%2Fwww.volierevogels-online.nl%2Fdiamantduifje.html&amp;ei=n4lMUcWRL8LO0QWTuIDwBA&amp;bvm=bv.44158598,d.d2k&amp;psig=AFQjCNGrT-kf0q8mO-XlDPLsZMt55ioUdQ&amp;ust=1364056786863242" TargetMode="External"/><Relationship Id="rId2" Type="http://schemas.openxmlformats.org/officeDocument/2006/relationships/hyperlink" Target="http://www.google.nl/url?sa=i&amp;rct=j&amp;q=valkparkiet&amp;source=images&amp;cd=&amp;cad=rja&amp;docid=uhPrLuU_5UVQRM&amp;tbnid=ScCtaHO79I5inM:&amp;ved=0CAUQjRw&amp;url=http://www.complete-encyclopedie.nl/Dieren/Vogels/Parkiet/Valkparkiet/&amp;ei=aHJMUb-zMonG0QXMoYDwDQ&amp;bvm=bv.44158598,d.d2k&amp;psig=AFQjCNE0b6FKbXSJXyjrFlbSvCbKjwIclA&amp;ust=136405091883238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agapornis&amp;source=images&amp;cd=&amp;cad=rja&amp;docid=tcm9LVQaU7UOSM&amp;tbnid=o2Y7e9N45yetQM:&amp;ved=0CAUQjRw&amp;url=http://www.dierenhandelhoogendoorn.nl/dieren/siervogels/agaporniden.html&amp;ei=3nJMUZztDO-A0AWmpYCgAw&amp;bvm=bv.44158598,d.d2k&amp;psig=AFQjCNEqGt9BJB_6y-UsRGZpASbmRQpshw&amp;ust=1364051027114508" TargetMode="External"/><Relationship Id="rId11" Type="http://schemas.openxmlformats.org/officeDocument/2006/relationships/image" Target="../media/image86.jpeg"/><Relationship Id="rId5" Type="http://schemas.openxmlformats.org/officeDocument/2006/relationships/image" Target="../media/image83.jpeg"/><Relationship Id="rId10" Type="http://schemas.openxmlformats.org/officeDocument/2006/relationships/hyperlink" Target="http://www.google.nl/url?sa=i&amp;rct=j&amp;q=turkse+tortel&amp;source=images&amp;cd=&amp;cad=rja&amp;docid=vZMHgHYWql9nWM&amp;tbnid=PFVFEFq4aSxL0M:&amp;ved=0CAUQjRw&amp;url=http://www.eline-joyce.nl/InDeTuin/VogelsInDeTuin.htm&amp;ei=rHNMUcP6A8a90QWNhIHgBw&amp;bvm=bv.44158598,d.d2k&amp;psig=AFQjCNEwC0WjqP_FcWIBRMNgz8mMPgcVmQ&amp;ust=1364051231654176" TargetMode="External"/><Relationship Id="rId4" Type="http://schemas.openxmlformats.org/officeDocument/2006/relationships/hyperlink" Target="http://www.google.nl/url?sa=i&amp;rct=j&amp;q=grasparkiet&amp;source=images&amp;cd=&amp;cad=rja&amp;docid=MDPRTn5C6UF3fM&amp;tbnid=XdmN3sURnt6KyM:&amp;ved=0CAUQjRw&amp;url=http://www.dierenplaza.nl/grasparkiet.html&amp;ei=o3JMUez8NseY1AXwmYCYBg&amp;bvm=bv.44158598,d.d2k&amp;psig=AFQjCNE0NMpBGJmeY-bxee7Kpbi6SlLqSQ&amp;ust=1364050972578996" TargetMode="External"/><Relationship Id="rId9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russische+dwerghamster&amp;source=images&amp;cd=&amp;cad=rja&amp;docid=Ak3olHbRwmxfZM&amp;tbnid=TGVs-yvHUIxa1M:&amp;ved=0CAUQjRw&amp;url=http://www.drdhamsters.nl/Russische%20Dwerghamster%20Genetica.html&amp;ei=vnVMUd2nIeqk0QWZkIGwDg&amp;bvm=bv.44158598,d.d2k&amp;psig=AFQjCNExJu5hwUICVRr39zIg88ikyB82Ww&amp;ust=1364051734052265" TargetMode="External"/><Relationship Id="rId13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0.jpeg"/><Relationship Id="rId12" Type="http://schemas.openxmlformats.org/officeDocument/2006/relationships/hyperlink" Target="http://www.google.nl/url?sa=i&amp;rct=j&amp;q=dikstaart+gerbil&amp;source=images&amp;cd=&amp;cad=rja&amp;docid=InHsRbfdXiYmzM&amp;tbnid=aCylGh_fg2VQjM:&amp;ved=0CAUQjRw&amp;url=http://www.dierenplanet.nl/knaagdieren/gerbils/index.php&amp;ei=CXdMUdbAGePE0QWB04DQAQ&amp;bvm=bv.44158598,d.d2k&amp;psig=AFQjCNEbSzqgHWZS7JY5FW6PmLlTSccorw&amp;ust=1364052086043890" TargetMode="External"/><Relationship Id="rId2" Type="http://schemas.openxmlformats.org/officeDocument/2006/relationships/hyperlink" Target="http://www.google.nl/url?sa=i&amp;rct=j&amp;q=mongoolse+gerbil&amp;source=images&amp;cd=&amp;cad=rja&amp;docid=6x7zCvLrdOifFM&amp;tbnid=Wn_t1xkjw7xsNM:&amp;ved=0CAUQjRw&amp;url=http://www.dierenarts-dierenkliniek.nl/home/knaagdier/gerbil.html&amp;ei=nHRMUeCiHIWg0QXQ8ICIDw&amp;bvm=bv.44158598,d.d2k&amp;psig=AFQjCNGvH22WrvQuyqY51bc00oMK8W5uKQ&amp;ust=136405146824897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syrische+hamster&amp;source=images&amp;cd=&amp;cad=rja&amp;docid=73BT7SNw6Ah25M&amp;tbnid=tFqOIaViAbafrM:&amp;ved=0CAUQjRw&amp;url=http://www.goudhamster.nl/&amp;ei=U3VMUYHIJ-Gx0AW1_IC4BA&amp;bvm=bv.44158598,d.d2k&amp;psig=AFQjCNF3NdcwC7yf1_b7kQ_PSrq2KqToQw&amp;ust=1364051648565767" TargetMode="External"/><Relationship Id="rId11" Type="http://schemas.openxmlformats.org/officeDocument/2006/relationships/image" Target="../media/image92.jpeg"/><Relationship Id="rId5" Type="http://schemas.openxmlformats.org/officeDocument/2006/relationships/image" Target="../media/image89.jpeg"/><Relationship Id="rId10" Type="http://schemas.openxmlformats.org/officeDocument/2006/relationships/hyperlink" Target="http://www.google.nl/url?sa=i&amp;rct=j&amp;q=chinese+dwerghamster&amp;source=images&amp;cd=&amp;cad=rja&amp;docid=S5wa1jP_2N-7aM&amp;tbnid=Wmhwd8O4V0q_7M:&amp;ved=0CAUQjRw&amp;url=http://www.derussischedwerghamster.nl/de-chinese-dwerghamster.html&amp;ei=KHZMUY_EDsbN0QXvqIDgBg&amp;bvm=bv.44158598,d.d2k&amp;psig=AFQjCNFX67d8oF0zaMOB1CUuHQAHwG1jGg&amp;ust=1364051841388552" TargetMode="External"/><Relationship Id="rId4" Type="http://schemas.openxmlformats.org/officeDocument/2006/relationships/hyperlink" Target="http://www.google.nl/url?sa=i&amp;rct=j&amp;q=egyptische+gerbil&amp;source=images&amp;cd=&amp;cad=rja&amp;docid=gR_nhrbIyGsZOM&amp;tbnid=CP2gka-JAqIERM:&amp;ved=0CAUQjRw&amp;url=http://www.piskomilo.nl/index.php?id=17&amp;ei=-nRMUca7GNKV0QXex4DwAQ&amp;bvm=bv.44158598,d.d2k&amp;psig=AFQjCNE-m2JscXrYSsa5IEL-LDWMrELr0Q&amp;ust=1364051565814044" TargetMode="External"/><Relationship Id="rId9" Type="http://schemas.openxmlformats.org/officeDocument/2006/relationships/image" Target="../media/image9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tamme+rat+dumbo&amp;source=images&amp;cd=&amp;cad=rja&amp;docid=QYCVVUpaytRVWM&amp;tbnid=lhxmFnRSr1IqCM:&amp;ved=0CAUQjRw&amp;url=http%3A%2F%2Fwww.marktplaats.nl%2Fa%2Fdieren-en-toebehoren%2Fknaagdieren%2Fm645307088-tamme-ratjes-rat-ratten-rittens-dumbo-rex-zwart-etc.html&amp;ei=-4VMUeKgNcGi0QXPtYDICQ&amp;bvm=bv.44158598,d.d2k&amp;psig=AFQjCNFuCk0AjpXTDuEu6jOKflkMstf8Aw&amp;ust=1364055899347751" TargetMode="External"/><Relationship Id="rId3" Type="http://schemas.openxmlformats.org/officeDocument/2006/relationships/image" Target="../media/image94.jpeg"/><Relationship Id="rId7" Type="http://schemas.openxmlformats.org/officeDocument/2006/relationships/image" Target="../media/image96.jpeg"/><Relationship Id="rId2" Type="http://schemas.openxmlformats.org/officeDocument/2006/relationships/hyperlink" Target="http://www.google.nl/url?sa=i&amp;rct=j&amp;q=tamme+rat&amp;source=images&amp;cd=&amp;cad=rja&amp;docid=Cf09GhGbQh9mYM&amp;tbnid=XSgu2BbKmAT8PM:&amp;ved=0CAUQjRw&amp;url=http://members.multimania.nl/animalstardieren/newpage1.html&amp;ei=CXhMUc7tK6Ob0AWH1YDgAw&amp;bvm=bv.44158598,d.d2k&amp;psig=AFQjCNHFNrUswXpag1dz08vrrqm1eWLY9Q&amp;ust=13640523458847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roborovski&amp;source=images&amp;cd=&amp;cad=rja&amp;docid=8T0uKveAXx52iM&amp;tbnid=CPw4WqNokjsA9M:&amp;ved=0CAUQjRw&amp;url=http://www.dwerghamster.nl/roborovski/algemeen/index.php&amp;ei=9nhMUaStNOea1AW9-ID4BA&amp;bvm=bv.44158598,d.d2k&amp;psig=AFQjCNHAqn4ZfrgLT7TdF99QHpXwFV6EQQ&amp;ust=1364052590649860" TargetMode="External"/><Relationship Id="rId5" Type="http://schemas.openxmlformats.org/officeDocument/2006/relationships/image" Target="../media/image95.png"/><Relationship Id="rId4" Type="http://schemas.openxmlformats.org/officeDocument/2006/relationships/hyperlink" Target="http://www.google.nl/url?sa=i&amp;rct=j&amp;q=kleurmuis&amp;source=images&amp;cd=&amp;cad=rja&amp;docid=EbwpZj4sS8JMNM&amp;tbnid=bMTha8chJvRteM:&amp;ved=0CAUQjRw&amp;url=http://pethouse.forumotion.com/t225-knaagdieren-kopen&amp;ei=p3hMUeGmBuTK0AWBo4GwBw&amp;bvm=bv.44158598,d.d2k&amp;psig=AFQjCNELUVoi8zY3cntvIWb6-R_bLLqiMA&amp;ust=1364052435476917" TargetMode="External"/><Relationship Id="rId9" Type="http://schemas.openxmlformats.org/officeDocument/2006/relationships/image" Target="../media/image9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guppy&amp;source=images&amp;cd=&amp;cad=rja&amp;docid=qTpoNHU9y0d-dM&amp;tbnid=w-kXC02_xF5cAM:&amp;ved=0CAUQjRw&amp;url=http%3A%2F%2Fguppytekoopvoorweinig.webklik.nl%2Fpage%2Fwww-guppytekoopvoorweinig-webklik-nl&amp;ei=AYRMUaLiHOyT0QX8r4G4Dg&amp;bvm=bv.44158598,d.d2k&amp;psig=AFQjCNGC__9zRmHqDRYZFDHLv5GTgw_JWA&amp;ust=1364055420067606" TargetMode="External"/><Relationship Id="rId13" Type="http://schemas.openxmlformats.org/officeDocument/2006/relationships/image" Target="../media/image103.jpeg"/><Relationship Id="rId3" Type="http://schemas.openxmlformats.org/officeDocument/2006/relationships/image" Target="../media/image98.jpeg"/><Relationship Id="rId7" Type="http://schemas.openxmlformats.org/officeDocument/2006/relationships/image" Target="../media/image100.jpeg"/><Relationship Id="rId12" Type="http://schemas.openxmlformats.org/officeDocument/2006/relationships/hyperlink" Target="http://www.google.nl/url?sa=i&amp;rct=j&amp;q=cichlide&amp;source=images&amp;cd=&amp;cad=rja&amp;docid=MT2hANHl0CiQ8M&amp;tbnid=3GjSBOfeX4m3OM:&amp;ved=0CAUQjRw&amp;url=http%3A%2F%2Fwww.geocities.ws%2Fpruts54%2Fbimaculatus.html&amp;ei=eoRMUeL9BMfD0QXd4IGABA&amp;bvm=bv.44158598,d.d2k&amp;psig=AFQjCNHkGOmOek_f9Jb1oIuRLJ2umPHoiQ&amp;ust=1364055535707378" TargetMode="External"/><Relationship Id="rId2" Type="http://schemas.openxmlformats.org/officeDocument/2006/relationships/hyperlink" Target="http://www.google.nl/url?sa=i&amp;rct=j&amp;q=black+molly&amp;source=images&amp;cd=&amp;cad=rja&amp;docid=y7jJ1sAZ8Ywy-M&amp;tbnid=WVVlN_ulamqsrM:&amp;ved=0CAUQjRw&amp;url=http%3A%2F%2Fwww.cichlidenkwekers.nl%2Fpoecilia-sphenops-black-molly%2F&amp;ei=yIJMUZivM8TF0QXAsYCYAQ&amp;bvm=bv.44158598,d.d2k&amp;psig=AFQjCNHXTROKFQFVdDyg-FrT7IF1IhXzJQ&amp;ust=13640551037740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zwaarddrager&amp;source=images&amp;cd=&amp;cad=rja&amp;docid=fGivw1aBBpOCuM&amp;tbnid=JyPH-dK1lAunZM:&amp;ved=0CAUQjRw&amp;url=http%3A%2F%2Faquariumvisseninfo.jouwweb.nl%2Fvissenencyclopedie%2Flevenbarend%2Fzwaarddrager&amp;ei=WYNMUdHxGMmm0QWlx4DAAQ&amp;bvm=bv.44158598,d.d2k&amp;psig=AFQjCNH0sLDCfUBSSuSebHF-ll5UvacqUA&amp;ust=1364055240729370" TargetMode="External"/><Relationship Id="rId11" Type="http://schemas.openxmlformats.org/officeDocument/2006/relationships/image" Target="../media/image102.jpeg"/><Relationship Id="rId5" Type="http://schemas.openxmlformats.org/officeDocument/2006/relationships/image" Target="../media/image99.jpeg"/><Relationship Id="rId10" Type="http://schemas.openxmlformats.org/officeDocument/2006/relationships/hyperlink" Target="http://www.google.nl/url?sa=i&amp;rct=j&amp;q=neon+tetra&amp;source=images&amp;cd=&amp;cad=rja&amp;docid=wUmhBuw9-0N2MM&amp;tbnid=Mz6_0L3_iqC6sM:&amp;ved=0CAUQjRw&amp;url=http%3A%2F%2Ffishes-world.blogspot.com%2F2012%2F11%2Fneon-tetra.html&amp;ei=MYRMUb5qiLzRBcKOgegO&amp;bvm=bv.44158598,d.d2k&amp;psig=AFQjCNFtBnRsfgpK6lKaTFqHxd65smSORw&amp;ust=1364055468106903" TargetMode="External"/><Relationship Id="rId4" Type="http://schemas.openxmlformats.org/officeDocument/2006/relationships/hyperlink" Target="http://www.google.nl/url?sa=i&amp;rct=j&amp;q=discusvis&amp;source=images&amp;cd=&amp;cad=rja&amp;docid=lzVzcvRx8ijjHM&amp;tbnid=Wo3bpEdRyygMUM:&amp;ved=0CAUQjRw&amp;url=http%3A%2F%2Fplazilla.com%2Fdiscusvis&amp;ei=FoNMUbXQIOmb0QWdnoCIDQ&amp;bvm=bv.44158598,d.d2k&amp;psig=AFQjCNEpRYNrssmN-UZajA1Z_97r-R4fug&amp;ust=1364055179029386" TargetMode="External"/><Relationship Id="rId9" Type="http://schemas.openxmlformats.org/officeDocument/2006/relationships/image" Target="../media/image10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barnevelder&amp;source=images&amp;cd=&amp;cad=rja&amp;docid=BUpss7WQhlhbMM&amp;tbnid=WdNShpzEMh-kjM:&amp;ved=0CAUQjRw&amp;url=http://www.dierenhandelhoogendoorn.nl/dieren/kippen/grote-kippen.html&amp;ei=b89GUYHyB4nT0QXj_4DoCA&amp;bvm=bv.43828540,d.d2k&amp;psig=AFQjCNHaERjcZI8hzf71NZGL8XnWdpSbhQ&amp;ust=1363681505319811" TargetMode="External"/><Relationship Id="rId13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12" Type="http://schemas.openxmlformats.org/officeDocument/2006/relationships/hyperlink" Target="http://www.google.nl/url?sa=i&amp;rct=j&amp;q=+vechthoen&amp;source=images&amp;cd=&amp;cad=rja&amp;docid=1iY3YmHeqy0qtM&amp;tbnid=yHYpftAldndGWM:&amp;ved=0CAUQjRw&amp;url=http://www.kippenpagina.nl/kippenrassen/modernengelsvechthoen.html&amp;ei=JdFGUd3mI8rT0QWuwYH4Cw&amp;bvm=bv.43828540,d.d2k&amp;psig=AFQjCNFxIXGGAiYAPbZ5DRWhUSTloKxPNg&amp;ust=1363681918829112" TargetMode="External"/><Relationship Id="rId2" Type="http://schemas.openxmlformats.org/officeDocument/2006/relationships/hyperlink" Target="http://www.google.nl/url?sa=i&amp;rct=j&amp;q=orpington&amp;source=images&amp;cd=&amp;cad=rja&amp;docid=-eW3Xvj04WZWKM&amp;tbnid=---6LNZEWe3PaM:&amp;ved=0CAUQjRw&amp;url=http://www.backyardchickens.com/a/orpingtons-chicken-breed-page&amp;ei=j8xGUZaTIqSi0QXur4DoAw&amp;bvm=bv.43828540,d.d2k&amp;psig=AFQjCNEXz0BlFVbKK4JSsAKWqSw8n-2jRw&amp;ust=13636807722983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witte+leghorn&amp;source=images&amp;cd=&amp;cad=rja&amp;docid=WHwrf8QIxzZxPM&amp;tbnid=qZTFMeZD_4N0ZM:&amp;ved=0CAUQjRw&amp;url=http://www.walnoothoeven.nl/mijnkippenhok/tijdelijk/amerikaanse-leghorn.html&amp;ei=5M5GUfzYJOek0QWk64GgDA&amp;bvm=bv.43828540,d.d2k&amp;psig=AFQjCNGOkkCLPFIg-CYVJFGgdYtx0mxAzw&amp;ust=1363681341659610" TargetMode="External"/><Relationship Id="rId11" Type="http://schemas.openxmlformats.org/officeDocument/2006/relationships/image" Target="../media/image38.jpeg"/><Relationship Id="rId5" Type="http://schemas.openxmlformats.org/officeDocument/2006/relationships/image" Target="../media/image35.jpeg"/><Relationship Id="rId10" Type="http://schemas.openxmlformats.org/officeDocument/2006/relationships/hyperlink" Target="http://www.google.nl/url?sa=i&amp;rct=j&amp;q=java+kriel&amp;source=images&amp;cd=&amp;cad=rja&amp;docid=_yAfMy3e9307sM&amp;tbnid=BaqIbmwaQxOjzM:&amp;ved=0CAUQjRw&amp;url=http://www.kippenencyclopedie.nl/php/index.php?title=Javakriel&amp;ei=cdBGUYqpNaiP0AWxv4HQBA&amp;bvm=bv.43828540,d.d2k&amp;psig=AFQjCNFpH7TUBEBPGbpSD2wkBzkBJbWuBg&amp;ust=1363681645324809" TargetMode="External"/><Relationship Id="rId4" Type="http://schemas.openxmlformats.org/officeDocument/2006/relationships/hyperlink" Target="http://www.google.nl/url?sa=i&amp;rct=j&amp;q=brahma+kip&amp;source=images&amp;cd=&amp;cad=rja&amp;docid=aANk6IEBcYv9YM&amp;tbnid=tYpxWvCFMVkEDM:&amp;ved=0CAUQjRw&amp;url=http://www.studio-evenaar.nl/dierenpark/abc/brahma.php&amp;ei=h85GUbGxNo2V0QWTnID4AQ&amp;bvm=bv.43828540,d.d2k&amp;psig=AFQjCNGx7SErC70h8QC0O6mY13TZOg5R5g&amp;ust=1363681233484657" TargetMode="Externa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www.google.nl/url?sa=i&amp;rct=j&amp;q=europese+korthaar&amp;source=images&amp;cd=&amp;cad=rja&amp;docid=8HiTAULAx3TnzM&amp;tbnid=7LzclWkXhGDcXM:&amp;ved=0CAUQjRw&amp;url=http://buurtlink.nl/1276GE/huizen/Doctor+Lelylaan/961642/Kater+Banjer+nog+steeds+niet+thuis.&amp;ei=lcNKUZvNO-is0QX2_4CACA&amp;bvm=bv.44158598,d.d2k&amp;psig=AFQjCNGdDkT2y9sqFZe_L68receJcS5cRg&amp;ust=1363940574125769" TargetMode="External"/><Relationship Id="rId7" Type="http://schemas.openxmlformats.org/officeDocument/2006/relationships/hyperlink" Target="http://www.google.nl/url?sa=i&amp;rct=j&amp;q=perzische+kat&amp;source=images&amp;cd=&amp;cad=rja&amp;docid=xn_LGrQw_YJF1M&amp;tbnid=u3CO9zAm5ePhQM:&amp;ved=0CAUQjRw&amp;url=http://www.trimsalonpetschoice.nl/?page_id=238&amp;ei=5cRKUcixOMOw0QWVvIGYDA&amp;bvm=bv.44158598,d.d2k&amp;psig=AFQjCNFwyBCiH5BiyjP0CpNpf6MlPTZ4QA&amp;ust=1363940869443857" TargetMode="External"/><Relationship Id="rId12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hyperlink" Target="http://www.google.nl/url?sa=i&amp;rct=j&amp;q=manx+kat&amp;source=images&amp;cd=&amp;cad=rja&amp;docid=t6N18dYRLCA5YM&amp;tbnid=TPo8BrhfCQ3ArM:&amp;ved=0CAUQjRw&amp;url=http://www.theredcatsite.nl/effenroodwit.htm&amp;ei=8MVKUfOrCMe_0QWRkIGACg&amp;bvm=bv.44158598,d.d2k&amp;psig=AFQjCNGfRppms7dEblK5UWbRN1225ZIq-g&amp;ust=1363941177948323" TargetMode="External"/><Relationship Id="rId5" Type="http://schemas.openxmlformats.org/officeDocument/2006/relationships/hyperlink" Target="http://www.google.nl/url?sa=i&amp;rct=j&amp;q=britse+korthaar&amp;source=images&amp;cd=&amp;cad=rja&amp;docid=iHjsTWXJ81jzpM&amp;tbnid=q-d5dCzqTaKy2M:&amp;ved=0CAUQjRw&amp;url=http://www.dekattensite.nl/kattenrassen/brits-korthaar-british-shorthair.html&amp;ei=T8RKUe20M-LA0QW0yYHoAQ&amp;bvm=bv.44158598,d.d2k&amp;psig=AFQjCNGB8dpVMGRPoZtpnfBDQnul1XLNoQ&amp;ust=1363940778377462" TargetMode="External"/><Relationship Id="rId10" Type="http://schemas.openxmlformats.org/officeDocument/2006/relationships/image" Target="../media/image44.jpeg"/><Relationship Id="rId4" Type="http://schemas.openxmlformats.org/officeDocument/2006/relationships/image" Target="../media/image41.jpeg"/><Relationship Id="rId9" Type="http://schemas.openxmlformats.org/officeDocument/2006/relationships/hyperlink" Target="http://www.google.nl/url?sa=i&amp;rct=j&amp;q=siamese+kat&amp;source=images&amp;cd=&amp;cad=rja&amp;docid=w4frmwi_24v6KM&amp;tbnid=9mpKJj90hjwEBM:&amp;ved=0CAUQjRw&amp;url=http://www.catsofaustralia.com/siamese.htm&amp;ei=iMVKUeOIKNCb0AWF9ICABw&amp;bvm=bv.44158598,d.d2k&amp;psig=AFQjCNFKiRowHlXgNO5-9onTveKVy-gy1g&amp;ust=136394099901897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965969"/>
          </a:xfrm>
        </p:spPr>
        <p:txBody>
          <a:bodyPr/>
          <a:lstStyle/>
          <a:p>
            <a:r>
              <a:rPr lang="nl-NL" dirty="0" smtClean="0"/>
              <a:t>Dierenrassen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83568" y="1556792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Runderen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Schapen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Paarden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Varkens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Kippen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Katten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Honden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Konijnen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Cavia’s</a:t>
            </a: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Geiten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Reptielen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Volièrevogels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Kleine </a:t>
            </a:r>
            <a:r>
              <a:rPr lang="nl-NL" dirty="0" smtClean="0"/>
              <a:t>knaagdieren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Tropische vissen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9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635896" y="11663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Honden</a:t>
            </a:r>
            <a:endParaRPr lang="nl-NL" sz="3600" dirty="0"/>
          </a:p>
        </p:txBody>
      </p:sp>
      <p:sp>
        <p:nvSpPr>
          <p:cNvPr id="3" name="Tekstvak 2"/>
          <p:cNvSpPr txBox="1"/>
          <p:nvPr/>
        </p:nvSpPr>
        <p:spPr>
          <a:xfrm>
            <a:off x="323528" y="762963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Honden zijn ingedeeld in </a:t>
            </a:r>
            <a:r>
              <a:rPr lang="nl-NL" dirty="0" err="1" smtClean="0"/>
              <a:t>rasgroepen</a:t>
            </a:r>
            <a:r>
              <a:rPr lang="nl-NL" dirty="0" smtClean="0"/>
              <a:t>: herdershonden, waakhonden, lopende jachthonden, staande jachthonden, terriërs, windhonden, pool- en sledehonden,  gezelschapshonden.</a:t>
            </a:r>
            <a:endParaRPr lang="nl-NL" dirty="0"/>
          </a:p>
        </p:txBody>
      </p:sp>
      <p:pic>
        <p:nvPicPr>
          <p:cNvPr id="2050" name="Picture 2" descr="http://www.hondentips.com/images/website/duitse_herd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5" y="2367393"/>
            <a:ext cx="3382181" cy="228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etcenternews.com/wp-content/uploads/2013/02/Rottweil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54" y="2129464"/>
            <a:ext cx="2477691" cy="244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ogbehavioronline.com/wp-content/uploads/2012/03/beagle-12669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45" y="2284442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7285" y="4869160"/>
            <a:ext cx="336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Duitse herder  (herdershond)</a:t>
            </a:r>
            <a:endParaRPr lang="nl-NL" sz="14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3569466" y="4802248"/>
            <a:ext cx="2459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Rottweiler  (waakhond)</a:t>
            </a:r>
            <a:endParaRPr lang="nl-NL" sz="14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6028745" y="4832545"/>
            <a:ext cx="3059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/>
              <a:t>Beagle</a:t>
            </a:r>
            <a:r>
              <a:rPr lang="nl-NL" sz="1400" b="1" dirty="0" smtClean="0"/>
              <a:t> (lopende jachthond)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37599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9s.nl/rassen/images/labrador-retrie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1613"/>
            <a:ext cx="23812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beduinenbollenstreek.nl/2011/images/resized/images/photos/jachthonden/FCI07/pointer/pointer_0008_610_42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38" y="262330"/>
            <a:ext cx="2946441" cy="20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0/06/Jack_Russell_Terrier_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99" y="241613"/>
            <a:ext cx="3044942" cy="20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7504" y="2492896"/>
            <a:ext cx="243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Labrador </a:t>
            </a:r>
            <a:r>
              <a:rPr lang="nl-NL" sz="1400" b="1" dirty="0" err="1" smtClean="0"/>
              <a:t>retriever</a:t>
            </a:r>
            <a:endParaRPr lang="nl-NL" sz="14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2691138" y="2492896"/>
            <a:ext cx="2946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Pointer  (staande jachthond)</a:t>
            </a:r>
            <a:endParaRPr lang="nl-NL" sz="14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6013537" y="2481477"/>
            <a:ext cx="2838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Jack Russell terriër </a:t>
            </a:r>
            <a:endParaRPr lang="nl-NL" sz="1400" b="1" dirty="0"/>
          </a:p>
        </p:txBody>
      </p:sp>
      <p:pic>
        <p:nvPicPr>
          <p:cNvPr id="1030" name="Picture 6" descr="http://members.chello.nl/j.brom5/lotec17week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" y="3284984"/>
            <a:ext cx="293321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ictures.4ever.eu/data/download/animals/dogs/%5bpictures.4ever.eu%5d%20siberian%20husky,%20sky%2015262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2983378" cy="22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4/4c/Chihuahua1_bvdb.jpg/266px-Chihuahua1_bvd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01" y="3300970"/>
            <a:ext cx="2559351" cy="22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87122" y="5733256"/>
            <a:ext cx="304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Italiaanse windhond </a:t>
            </a:r>
            <a:endParaRPr lang="nl-NL" sz="14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3131840" y="5733256"/>
            <a:ext cx="2983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Siberische Husky</a:t>
            </a:r>
            <a:endParaRPr lang="nl-NL" sz="14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6290401" y="5671701"/>
            <a:ext cx="256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Chihuahua (gezelschapshond)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3512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63888" y="4675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Konijnen</a:t>
            </a:r>
            <a:endParaRPr lang="nl-NL" sz="3600" dirty="0"/>
          </a:p>
        </p:txBody>
      </p:sp>
      <p:sp>
        <p:nvSpPr>
          <p:cNvPr id="3" name="Tekstvak 2"/>
          <p:cNvSpPr txBox="1"/>
          <p:nvPr/>
        </p:nvSpPr>
        <p:spPr>
          <a:xfrm>
            <a:off x="143508" y="739776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Ingedeeld in de volgende groepen: dwergrassen, kleine rassen, </a:t>
            </a:r>
            <a:r>
              <a:rPr lang="nl-NL" dirty="0" err="1" smtClean="0"/>
              <a:t>middenrassen</a:t>
            </a:r>
            <a:r>
              <a:rPr lang="nl-NL" dirty="0" smtClean="0"/>
              <a:t>, grote rassen, rassen met bijzondere haarstructuur</a:t>
            </a:r>
            <a:endParaRPr lang="nl-NL" dirty="0"/>
          </a:p>
        </p:txBody>
      </p:sp>
      <p:pic>
        <p:nvPicPr>
          <p:cNvPr id="2050" name="Picture 2" descr="http://www.club.konijnen.be/fotos/hoekstra/pool%20roodoo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99740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asjaskonijnenstal.webs.com/1DF-511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1196752"/>
            <a:ext cx="3199283" cy="23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hollanderfokker.nl/wp-content/uploads/2013/01/Championshow-2DT-205-V2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3367"/>
            <a:ext cx="3343299" cy="24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23528" y="4005064"/>
            <a:ext cx="2997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Pool </a:t>
            </a:r>
            <a:r>
              <a:rPr lang="nl-NL" sz="1400" b="1" dirty="0" err="1" smtClean="0"/>
              <a:t>roodoog</a:t>
            </a:r>
            <a:r>
              <a:rPr lang="nl-NL" sz="1400" b="1" dirty="0" smtClean="0"/>
              <a:t> (dwergras) </a:t>
            </a:r>
            <a:endParaRPr lang="nl-NL" sz="14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5580112" y="3697287"/>
            <a:ext cx="3327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Tan (kleine rassen)</a:t>
            </a:r>
            <a:endParaRPr lang="nl-NL" sz="14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2627784" y="566124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Hollander (kleine rassen)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40826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kclub.nl/Fotos/wtt_2012/winnaars/Lotharing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26" y="202476"/>
            <a:ext cx="3091364" cy="22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897117" y="2625488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Groot </a:t>
            </a:r>
            <a:r>
              <a:rPr lang="nl-NL" sz="1400" b="1" dirty="0" err="1" smtClean="0"/>
              <a:t>Lotharinger</a:t>
            </a:r>
            <a:r>
              <a:rPr lang="nl-NL" sz="1400" b="1" dirty="0" smtClean="0"/>
              <a:t>  (grote rassen)</a:t>
            </a:r>
            <a:endParaRPr lang="nl-NL" sz="1400" b="1" dirty="0"/>
          </a:p>
        </p:txBody>
      </p:sp>
      <p:pic>
        <p:nvPicPr>
          <p:cNvPr id="3076" name="Picture 4" descr="http://www.vlaamsereuzenclub.nl/410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8" y="3748706"/>
            <a:ext cx="3061598" cy="22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24193" y="6106414"/>
            <a:ext cx="320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Vlaamse reus (grote rassen)</a:t>
            </a:r>
            <a:endParaRPr lang="nl-NL" sz="1400" b="1" dirty="0"/>
          </a:p>
        </p:txBody>
      </p:sp>
      <p:pic>
        <p:nvPicPr>
          <p:cNvPr id="3078" name="Picture 6" descr="http://www.mohairmetflair.nl/foto's%202012/josefien%2000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28" y="3775285"/>
            <a:ext cx="2306612" cy="23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420973" y="6093354"/>
            <a:ext cx="2304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Angora (bijz. haarstructuur)</a:t>
            </a:r>
            <a:endParaRPr lang="nl-NL" sz="1400" b="1" dirty="0"/>
          </a:p>
        </p:txBody>
      </p:sp>
      <p:pic>
        <p:nvPicPr>
          <p:cNvPr id="3080" name="Picture 8" descr="http://images.marktnet.eu/adimg/201106/567491-3174-500x333-f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37" y="3717031"/>
            <a:ext cx="3366463" cy="224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716733" y="6093355"/>
            <a:ext cx="3455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Rex (bijz. haarstructuur)</a:t>
            </a:r>
            <a:endParaRPr lang="nl-NL" sz="1400" b="1" dirty="0"/>
          </a:p>
        </p:txBody>
      </p:sp>
      <p:pic>
        <p:nvPicPr>
          <p:cNvPr id="3082" name="Picture 10" descr="http://www.rijnekstjap.nl/rijnlander%20zwart%20hoekstr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47" y="443826"/>
            <a:ext cx="30480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willemhoekstra.com/wp-content/gallery/konijnen/eksterkonijn-mj-1785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571474"/>
            <a:ext cx="2860698" cy="19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048712" y="2625487"/>
            <a:ext cx="2808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Rijnlander (</a:t>
            </a:r>
            <a:r>
              <a:rPr lang="nl-NL" sz="1400" b="1" dirty="0" err="1" smtClean="0"/>
              <a:t>middenras</a:t>
            </a:r>
            <a:r>
              <a:rPr lang="nl-NL" sz="1400" b="1" dirty="0" smtClean="0"/>
              <a:t>)</a:t>
            </a:r>
            <a:endParaRPr lang="nl-NL" sz="14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108504" y="2625488"/>
            <a:ext cx="2684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Ekster konijn (</a:t>
            </a:r>
            <a:r>
              <a:rPr lang="nl-NL" sz="1400" b="1" dirty="0" err="1" smtClean="0"/>
              <a:t>middenras</a:t>
            </a:r>
            <a:r>
              <a:rPr lang="nl-NL" sz="1400" b="1" dirty="0" smtClean="0"/>
              <a:t>)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17558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3816424" cy="64807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Cavia’s</a:t>
            </a:r>
            <a:endParaRPr lang="nl-NL" dirty="0"/>
          </a:p>
        </p:txBody>
      </p:sp>
      <p:pic>
        <p:nvPicPr>
          <p:cNvPr id="3074" name="Picture 2" descr="http://i151.photobucket.com/albums/s142/aaaaaaaffff/americancrest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97159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36618" y="314822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Gladharig, Amerikaans gekruind</a:t>
            </a:r>
            <a:endParaRPr lang="nl-NL" sz="14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5148064" y="316762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/>
              <a:t>Sheltie</a:t>
            </a:r>
            <a:endParaRPr lang="nl-NL" sz="1400" b="1" dirty="0"/>
          </a:p>
        </p:txBody>
      </p:sp>
      <p:pic>
        <p:nvPicPr>
          <p:cNvPr id="3078" name="Picture 6" descr="http://www.caviabreeding.nl/0102036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0" y="4149079"/>
            <a:ext cx="3302458" cy="191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71094" y="6241533"/>
            <a:ext cx="3719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B</a:t>
            </a:r>
            <a:r>
              <a:rPr lang="nl-NL" sz="1400" b="1" dirty="0" smtClean="0"/>
              <a:t>orstelharig</a:t>
            </a:r>
            <a:endParaRPr lang="nl-NL" sz="1400" b="1" dirty="0"/>
          </a:p>
        </p:txBody>
      </p:sp>
      <p:pic>
        <p:nvPicPr>
          <p:cNvPr id="3080" name="Picture 8" descr="http://www.caviaclub.nl/rassen/10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5" y="3839075"/>
            <a:ext cx="3344813" cy="222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4627785" y="6241533"/>
            <a:ext cx="3832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Langharige cavia</a:t>
            </a:r>
            <a:endParaRPr lang="nl-NL" sz="1400" b="1" dirty="0"/>
          </a:p>
        </p:txBody>
      </p:sp>
      <p:pic>
        <p:nvPicPr>
          <p:cNvPr id="3082" name="Picture 10" descr="http://img.photobucket.com/albums/v210/Lisanneke/ginger23-5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37" y="980728"/>
            <a:ext cx="3572506" cy="20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851920" y="2416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Geiten</a:t>
            </a:r>
            <a:endParaRPr lang="nl-NL" sz="3600" dirty="0"/>
          </a:p>
        </p:txBody>
      </p:sp>
      <p:pic>
        <p:nvPicPr>
          <p:cNvPr id="4098" name="Picture 2" descr="http://blogimages.seniorennet.be/bymonika/760-6425ef0b2f4538df22d12ef87502b13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2946715" cy="22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eiten.org/fokkerij/DSC0885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65" y="836713"/>
            <a:ext cx="2945070" cy="22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b/bf/Toggenburger.jpg/250px-Toggenburger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19" y="836713"/>
            <a:ext cx="2938875" cy="22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55.tinypic.com/24d1ym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796023"/>
            <a:ext cx="2946715" cy="24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angorageit.com/Resize%20of%20IMG_114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19" y="3796023"/>
            <a:ext cx="3129431" cy="234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levendehave.nl/files/images/org-js-gei-217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53" y="3907521"/>
            <a:ext cx="31718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07504" y="3140968"/>
            <a:ext cx="2991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Nederlandse witte </a:t>
            </a:r>
            <a:r>
              <a:rPr lang="nl-NL" sz="1400" b="1" dirty="0" err="1" smtClean="0"/>
              <a:t>melkgeit</a:t>
            </a:r>
            <a:r>
              <a:rPr lang="nl-NL" sz="1400" b="1" dirty="0" smtClean="0"/>
              <a:t>  (melk)</a:t>
            </a:r>
            <a:endParaRPr lang="nl-NL" sz="14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3099465" y="3140968"/>
            <a:ext cx="2945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Boerbokge</a:t>
            </a:r>
            <a:r>
              <a:rPr lang="nl-NL" sz="1400" dirty="0" smtClean="0"/>
              <a:t>i</a:t>
            </a:r>
            <a:r>
              <a:rPr lang="nl-NL" sz="1400" b="1" dirty="0" smtClean="0"/>
              <a:t>t  (vlees + melk)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148919" y="3140968"/>
            <a:ext cx="2938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/>
              <a:t>Toggenburger</a:t>
            </a:r>
            <a:r>
              <a:rPr lang="nl-NL" sz="1400" b="1" dirty="0" smtClean="0"/>
              <a:t> (melk + vlees)</a:t>
            </a:r>
            <a:endParaRPr lang="nl-NL" sz="14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107503" y="6381328"/>
            <a:ext cx="2946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Dwerggeit</a:t>
            </a:r>
            <a:endParaRPr lang="nl-NL" sz="14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099465" y="6286533"/>
            <a:ext cx="2889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Angora </a:t>
            </a:r>
            <a:r>
              <a:rPr lang="nl-NL" sz="1400" b="1" dirty="0" smtClean="0"/>
              <a:t>geit  (wol)</a:t>
            </a:r>
            <a:endParaRPr lang="nl-NL" sz="1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183650" y="6286533"/>
            <a:ext cx="2904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Nederlandse </a:t>
            </a:r>
            <a:r>
              <a:rPr lang="nl-NL" sz="1400" b="1" dirty="0" err="1" smtClean="0"/>
              <a:t>landgeit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6274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419872" y="18863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Reptielen</a:t>
            </a:r>
            <a:endParaRPr lang="nl-NL" sz="3600" dirty="0"/>
          </a:p>
        </p:txBody>
      </p:sp>
      <p:sp>
        <p:nvSpPr>
          <p:cNvPr id="3" name="Tekstvak 2"/>
          <p:cNvSpPr txBox="1"/>
          <p:nvPr/>
        </p:nvSpPr>
        <p:spPr>
          <a:xfrm>
            <a:off x="179512" y="119675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Reptielen zijn koudbloedig en passen hun lichaamstemperatuur aan de omgeving aan. Ze leggen eieren met een leerachtige schaal.</a:t>
            </a:r>
            <a:endParaRPr lang="nl-NL" dirty="0"/>
          </a:p>
        </p:txBody>
      </p:sp>
      <p:pic>
        <p:nvPicPr>
          <p:cNvPr id="1026" name="Picture 2" descr="http://us.123rf.com/400wm/400/400/CathyKeifer/CathyKeifer1204/CathyKeifer120400028/13307443-een-ambilobe-panter-kameleon-ligt-te-slapen-op-een-ta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141602" cy="209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eptielen-amfibieen.nl/images/rodebaardagaam_groo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6368"/>
            <a:ext cx="3869061" cy="209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39552" y="4945570"/>
            <a:ext cx="3141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Kameleon</a:t>
            </a:r>
            <a:endParaRPr lang="nl-NL" sz="14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4283968" y="494557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/>
              <a:t>Baardagaam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20374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xotusserpenti.nl/images/rode_rattensla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324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84981" y="2925521"/>
            <a:ext cx="3324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Rode rattenslang  (wurgslang)</a:t>
            </a:r>
            <a:endParaRPr lang="nl-NL" sz="1400" b="1" dirty="0"/>
          </a:p>
        </p:txBody>
      </p:sp>
      <p:pic>
        <p:nvPicPr>
          <p:cNvPr id="2052" name="Picture 4" descr="http://home.deds.nl/~sbdwebmaster/ratelsla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5"/>
            <a:ext cx="2757314" cy="357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004048" y="4159848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Ratelslang  (gifslang)</a:t>
            </a:r>
            <a:endParaRPr lang="nl-NL" sz="1400" b="1" dirty="0"/>
          </a:p>
        </p:txBody>
      </p:sp>
      <p:pic>
        <p:nvPicPr>
          <p:cNvPr id="2054" name="Picture 6" descr="http://www.heems.nl/algemeen/schildpad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5" y="3495972"/>
            <a:ext cx="3276378" cy="252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42595" y="6309320"/>
            <a:ext cx="3469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Roodwangschildpad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2669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03848" y="1886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Volièrevogels</a:t>
            </a:r>
            <a:endParaRPr lang="nl-NL" sz="3600" dirty="0"/>
          </a:p>
        </p:txBody>
      </p:sp>
      <p:sp>
        <p:nvSpPr>
          <p:cNvPr id="3" name="Tekstvak 2"/>
          <p:cNvSpPr txBox="1"/>
          <p:nvPr/>
        </p:nvSpPr>
        <p:spPr>
          <a:xfrm>
            <a:off x="179512" y="130389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Er zijn </a:t>
            </a:r>
            <a:r>
              <a:rPr lang="nl-NL" dirty="0" err="1" smtClean="0"/>
              <a:t>vinkachtigen</a:t>
            </a:r>
            <a:r>
              <a:rPr lang="nl-NL" dirty="0" smtClean="0"/>
              <a:t> met een rechte snavel  en papegaai-</a:t>
            </a:r>
            <a:r>
              <a:rPr lang="nl-NL" dirty="0" err="1" smtClean="0"/>
              <a:t>achtigen</a:t>
            </a:r>
            <a:r>
              <a:rPr lang="nl-NL" dirty="0" smtClean="0"/>
              <a:t> met een kromme  snavel. </a:t>
            </a:r>
            <a:endParaRPr lang="nl-NL" dirty="0"/>
          </a:p>
          <a:p>
            <a:r>
              <a:rPr lang="nl-NL" dirty="0" smtClean="0"/>
              <a:t>Duifjes en kwartels zie je ook in een volière. </a:t>
            </a:r>
            <a:endParaRPr lang="nl-NL" dirty="0"/>
          </a:p>
        </p:txBody>
      </p:sp>
      <p:sp>
        <p:nvSpPr>
          <p:cNvPr id="4" name="AutoShape 2" descr="data:image/jpeg;base64,/9j/4AAQSkZJRgABAQAAAQABAAD/2wCEAAkGBhQSEBQUEhQUFRUUFxUXFBQVFBQUFBUVFRQVFBUUGBUYGyceFxojGRUUHy8gJCcpLCwsFR4xNTAqNSYrLCkBCQoKDgwOGg8PGikkHCQsLCwsLCwpKSwpLCwsKSwsLCwpLCkpLCwsLCwpLCwsLCkpLCwpLCksLCwpLCwsLCksKf/AABEIALcBEwMBIgACEQEDEQH/xAAbAAACAwEBAQAAAAAAAAAAAAADBAACBQEGB//EADwQAAEDAgQDBgMHAgYDAQAAAAEAAhEDIQQSMUEFUWETIjJxgZFCobEGB2JywdHwFCMVUoKSouEW0vHC/8QAGgEAAwEBAQEAAAAAAAAAAAAAAQIDAAQFBv/EACoRAAICAgIBBAIABwEAAAAAAAABAhEDIRIxQQQTIlEyYRQzQnGBkfAj/9oADAMBAAIRAxEAPwDPDkRpS4cjU189QWHaERrVRqK1I0ZbOtajNCGCrgpTUGYVYlCaURZjIG4oL0ZyEQsZsGAuwrFq4iTs4rZlQrhKZDov2iuHpeVdpTDJoPmXQUMFTMkEkFVSVwFdDUCVlXKMK65qGEBWMtRAgtcr5kLGRChuK6XIbiiZshKmVUBRWoidnWsVsiJSV3sQsPEAQuQiEIbisx4o6F2FQOV5QRSjii6onAedCYpq3YK7KaoJJl2FFBQw1WhBixkECuChNKupsfkEaUUFBYjNCDMmQhVyIgXUDMEWKrqaOuPRFoWLVRwTAauOYimMKQuhEc1UCayfJosCuwugKwSm5WXphHDUKmUYFYZA3hBhHegEpTNHV2VUIgYtQEga45EyLppogYuiNKhprrGoMyD0UYlDphEISlUBqFLuKNVS5KdBOyrtKFKLTCdAcgkKK4Ci1oFizqCqKBWkWBVLUEx5QEBhTKIcInmhdLUxNRM7+lK52JWgQqpAtCAEIgemjTBQqlFCgUDDlcOQsqIxqyDZaUJ70RzEtUlE1hGuVnFLB8K5qLUazlVBlXc5UhGibVhGlXC4ymrBi1Go6HKz64aJcQ0c3EAe5WV9oeOMwrBN6jvA3ppmPT6+6+d8Q4tUrOzVHFx25DyGgXVh9LLJt6Q0UfR632nwwt2rT5Bx+gS//lOHnxn/AGlfNC5PUeEEsD3VGsB0BDnGOZjQe66v4LGu2ysYOfR9P4dj6dYxSdnMTlAOYDnliVpNpr4tTx9bC1gWuhzSCC0y1wIkEcwQfO+xX2Hhn2oqVGsFctqlzQRm8bQdP7gvpe973Usno0umdeD0Usylx7j2mMGmoWLRqcPJbmpyRqWnxD28Q/kJOFwThPG6kjknBxdMWcxVhGeEs990hKhqmiEJSnWRxWWSKpA6rUo8Jyo6yC1spqFaAMF00xq42ijCmiBROKKpcohQ1FhVRBUCyW1SCmqL5TJHRNoaOIAQ3cQCXrG6UqhEhT8Gkca0oTsUJWaVXMgK3XZuUqkq9QLIw9QhPMroMHJBHtsqscq1KlkJlZJQLQz2qsylmIHO3uly4apihV0PJMYZrcHa3OypPaQOyykZXTaJhBr8JLaVN7WEwTnOaW1JccoEeEwI/hjSxeIb2PbO7zjMtI+IWHpp+6wKGNrU6gq3FOtFR9JroAOZwAy3gWBytgwBN9OhKPRThaD8QbTvDDTdoA05muItN7gW1vqk6LFsHFupFxADjUEB5aQA3kwHb9lnMaozdMk1QWkxVxVZtKm+o+zabS53kNh1JgDqUekFgfb1jqmHFFhjP3nnm1vhb6ug/wChNhj7k1Ec8ZwfgWN4zi3miySTL6jiRRot+FpdGwsAASdY1K+rfZ77icJQaHY17sTUvLGl1OiOVmw93qQOi8z93f3pjhtFuExVKKQc4itTaJGaPG0CX797XTWF9ew3GKVZgfSqNe1wBDmkEQRI8jGy+g60jGFW+7vhkQMFR/5z7h0rxX2j+6CnUI/pnmmBOVjyXNAmcofBdGuocRz5fT6lQILnBKxoycej4dxL7uK1CvROJfRDKhysDHOcQKbMxEOaNGjXc2XscC7CUmxTqvB/E1h+aR+9vj7c+GoMaalYOc8NaZIDmFgEC8ukEflWbw/7KPyB+IPeN+yYTDejn7nyt1K5s01Ds78OfFDE/ck7b8eT2fC/tAA4zWaQNBkg+dii4iu173EQAeQgdbHqsDDNawQ1oaOgj/6tHD1F5uTK5rj4OGWeOR6Qaq1ZeJMFapMrPxVNSSJSYvTqo/bQluzVC9EmstDorSCu4SpdKUAox2UpbGjJyejZa26s5yTo40ItWuIWo6/bklYJ0SogqLUT+X0LmlBTNEwEo55XW1Y1RsW+L2OyFU0gUhUxXJUZjCCmWzrxuNDtfDWSbmJ+lWzBLYmkQZWaOfPTWgDXJqnUVaLNT0KE2yDRwWxxolXfhSF3Bui5TWIxocICRvdFILViICo4ohVKjUyDui7cX3YcM1iAJ2JmJXnqWKL6wb3pzQIgFgBBJJ10BHSVrZoKvRpgveQBPdkxzbKdSobHnlFUaFWtO5PqhMN0EVE0KcCVF/sXlyB4itBACUx7M1z5JvC0SZefT91TEsJ19l6vosHFc35CmzyvEeFhwuFj4anXwr8+FqPpncC7XfmYbH1Xsa1EaJSrhei9EZMHwr7369IFmLo9o4aVKcNcfzN8PtCJxf74S+nlw9B4ed6kZR6A3WZjOE5jmi3kg0eGN5IUhrNX7I8MdBxWI71ev3sztWs0AHKR8oC9N24NkthoFNo5NaPYBUqMvI9V4WWTlJtnK5Ns7iByVqNWIlQCfNRoBZUnUZSPeD9VIyTvRo0SXWaJJS2OBBjddGM7KkI1duDobrvD8c0sJe7M5t53vt1hW4fGytWhUMPIoVZu61HcWZyPyXRiaTheB5hTE4J9MyKbkPEnktCtwoG7D7XCWxGEc0XHqkaDHlAzH1nABGbinRdce2Vbss0AbpkdC9XKXxKf4tGyifbwFsXN1xPxO33V9BW0VKzRlWe3EmECrWMqFM8+UqVMPT1TpwjYlZ1N87J7tpZ1R3WgY5uLpjGFZlPRO1KAMQsalUg/RaQrdzMEFyaLSnFsHiaORpPOLKtAAjZL1OIdo09CFmtqOD4vCyTaojKlJmzVpnZKVa3ZAZtSumuQbFZvEpcblNx3Y+JxkMN4tJstbAnMF5ug1oMbrXotfTaHGzXaIvoMpKM/0ahoCULCw2vUadCxjh6Zmn9EpUxJiUm/FONVhbMkFnPxXH/ID3Ulybovxx1yQ9jqVyW7bJ/BAhg7QX2B1jqP0VcLguz7zzL+WzP3d1225q1R69T0vo6+WT/RDIoqXxJXrFJVaqu9yWeV6hME56C6oURwS9SyxhnD1ed+ipVpNHhaBNz1LrkpcORW1Oaxh6i6wCba4NME+R5rMcbA8lyqS4WXg51/6SQkGlLY9XIaZGn0TlINLZltyB1NiTHssOk45YKf4QaYaHVJOV7rT8IpEgx+b6qSiOsit0W4hh6j6R7N3enS1xyQOA4XIHdu5ocT4ZlFoVDLSOc/IrNr0nOqOdzJKqm2gKSaPQOp0ebVDSpRYiVl4cHkmDhnHQJSabT6GaWDyy5jiPI29kOrxDN3Xf7v+ktWwj4tI9UvRpvDr3HVK1Ruf6L4vD8kzgKjWNvqmMJSbUty2WfxTD5HW0WWg1xXJEq8SdJjRRKiqFE3In7shzDYS3khNwoJM7JhuKtbdJ/4kabpyh0agzBn9v1Cm00y0ZKSQ2zIO6Tqla39uZ0+FKYhjnEObMGD5JrGYRzgDr+idRrYJzTSSBZCRITGBdJ7xiNfLdcyGiAHRLhboCg1HwDHI/RZE5XFjRwXZh8GQXWI5QhvaAqcOzGgJvc+ys/RBuhW7dnNUu8WKeoUxlkrj8KDf4Rd3zsOpRYNrZlYSj31sPdLchJ6cglGVhnJIA5ACIA0C0cJgS7vO7rdubvIfqmjF5filsNuQjhMO9zuzAk/IDmTsFt4LAsoyR3nH4vqG8h11RWNEFrbDcjT1O5XQQ0L1cHplj29stGNAnmUGoVapWSz6q6xyjyhgKPeq9qAsAu2mJul8WBsFKuIS1SpZAIIFEal2lFY5Yw1VecgCtSq5QJ33QHY9pAHLfY7yu4q9MRsV4OZ3JshKO2xh51RcNT/ALVQnkAP9RH6SlqGIGQCLgmXcwQIHpB90zM0sotmeC4nQNa0yT7qXYKVh+GtljvwtMnbotHBYJuXM5YdOuSDTZZkwJADidS49dLbK/8AUubYzHPa38Huq3SRX4xZtVMbTaQGwSbBAq8YDSRFx0WM9+Yrj6t4QcgPM/Bqf43J0S2JxRuYsuVGNazqUOiczYd6IWTc2L4Ws8nOAQ0kiRuQBI+YWmw5gc1+qXbQNMZXCPiHkd/aERuIDb7JYr7GjLQI0Gc2+4CiahjriLrqPtm5L6MdrSx8bH6bFXxVIS07EwfW4+YCmIxTSB03/RHL2vplu5HdP4hcfMLfphniljdMBUYWGWkx8QH1TuFrh5ykxyI0cNj08kLDYd1dkMFw2XdRyWdSJBIJy5CSJ16x/OaTkH2pcfcXQ5isKM5kzyuhvBDTPofku1cTo86Nu/y5jz0A5rToCm99LtB/bJEtmASSLE/5b3P7qqVqxJQunfYtgyG0m+pjnM29kDE2KPUc2WBgOUCZjYmx/CDItJ5SUAgOqBpNpiekqM+wLWmXpUnhrTs+co5jn5ImJPcyi+WDbcyJ801xKW0/7d6h7lNouA3/ADIGGAw9MvqOb2nxOnuU+cE6nr/D2YcLy9F/ZjTdjLOH02HNVEu1FPWPzfsoa+czMTqRymIHssyji+3Miez9Q5/6hvzPROdoBYWAA9LaL1IwjjpRAko9DxxQFgDA03S1TFpSpX6z9EtXqwBoAf5dU5K6D+ht+I6oL6yzKmOA3HpdLVONNHM+yNho1KmIQHV5WU7jEidOQ3StbjLtGjXkJKFh4s2zWQH40DUrPaaz9GwPxW+QRKXCou85j8lrM40OU8RKbwbc7o5XKy3VNh6LawgNJpaR3jBcR8h6SVzeoy8I67YkmBZg4caZPItJ/wAhMX8jI9lsYjh7QwBjw4ARG/WUriA3uvJFrHnB/wC4KNTqgtkWB05nqvJUXK7evJHkqaYphaUOc0xaNxuE9iwGM7O3eub6G2iVpUQ6o+CPA0m+kOj1Nx7q1TCZntGYNAbvPIuHlOnmhpdCpMvSpRlA8/f/AKCLi6QgtP5h5iJ+R/4oJrEVQG7ACecWTOIrZqk8iB793/8ASMnWhmZjyRYanXpyClBwJg2I5ohoauJgk6JKo+Hk6EfObg/zkp9bFQ691zfSB7zf5fMK+GrSPI/Lf5LuI4YWBph12F1QmIG4yjUwBqr4bBOgxGhOuoF7I9bY3CV0kHZiHANmCWh7QSJBbIcJ+Y9FC+m9pDmlp5tuPbZL4KsHUxM3mBuToYnTz266ImCMnSG6CJ0Guu6pYI7EXUQDYuUTtXCMLiZIubSbKJeK+w6PMcSpuazuScx9ui2MVTJYx7W5cwaRrEwJA9UapxHtvExrTNnCwPRw0nqj13iqynTbdzW5Y5GdVp7imXlJzTTd/Qtg8W+i6RIcO9ExIOoPSZXcc5tcl8Brp0GhndI8QxQoOmtUpgtgEZ2udHRoJPyU4txihh2Md/df2mg7tMxqYmS0eHUT3tEixym1S76EUckfiHY7RouJg8iTz6ahPYXDZgGt/K08heT9f4F4/F/eC/K5tGjSpB2pgvfAvGYmPUNC0cVxGvhcMDVc44rEN7lMCBQpH4iAPGeR0t1XYvTTS+WmzSxNas3+K46IpAtYxpBLiQ3O6IBPMAWA2k80vWLSQWmeZmfZeE4fwytVeMzXkbkz+q99/R5GNCn6vEsa7sMsaUbsHjvtIygMt87hAIEu8gdB5pCq9tSlQNYiAXua3NaSRBPMwAn6X2Qfi6oJqU6TBqSHPefJoIHufQrew/3fYapmpuqVSKJDWluRpILWuJILTuV3+m/lQHXg8xU4/TYIbf8ALp7lLYri57Nr2gQ4uFzpl8l6Ljn3YYdtMmlXrNLQT3y14PSGtC8rhPs/VfQbRe5zSHl4Om0Ee0eytklVf3C10Lv406QS6wIkAQPnP1Tf2ixQDWO2PNX/APFKTfEXOP4iU3WwTcjbAgWHSLKOSfzjIaeNxaZ5Tt3v8LSfS3z/AHTFLglV/iIaP9xXpauBDQCIykWI08ktUfCp7l9F1GInQ4BSbd0vP4jb2FlpBjctgBHIRZKOrpurTLHRs5oIPmJUsktWabUVoCa6BVrIOKq5e6LuOgH1Ke4fw3I01KhlwiG6gE6X5/wc1pZlBWTyzikTh2GABfUBn4BpHMnr9PpqvxzqlMCA1gdBFpM6EnUoTKDiAWxuTIJ+iQx+IcGHaPDFgdsy8+U5ZPkzicmxzH4uiKeUOzVJuBoANidF04s5RljNG+jRovN0QRcL0PD8T2bBPeDrHmRuAdrgfwqc9ASt7G2ODX0otIcwmLkk5pPWU8yhmrva4XykR8wka2MDAahJORoIba2bOA0O2tHPRMPDYLw4mMgptdcuv8XMZfcwOcPCuIZKpbO0X9lIqU3TTufK0HyuF3DU/wCoNRzRAieV7/slmY1oeTWzOzh8uaQHFztJnYGLJmhTDcuUzOgG/n+yTkkZVRP6YOAfEl7bCdHSA63nKUhgxIFWAAxsxeclh6xHsjYim4NIbs75Ov8AWfdL8T4bBw5DYFTuZidXmNzpcp+OrFi/o0sZXovqhzXOdO1+Vh0ST63ZNNyCwlhF7gtMHoMu/RVr4cU5m5FoB1dykbcylK7M1N4PiII5d4d4AdPhWlFDyn58lOG4/NUA0GXuflaYLY2EGY81uuxGRsiO+4NIPUzPQ2CVo8EZ2DntkVacOHItygFoHvfmq4gzSkagB3rmH/qVJPbQsoOFP7NEUM18o91Eelh2uaDa4B5qJuEBbM5lJjRamXXOYtdmAga3EWB06rLxnCP6yGsxL6bJiMmVruQgEZz6LSxDXMY1gdE5hbcW22Q+GUS3tXD4GZW8wX2keQn3TY4ytSUv+/yel/ELGnFRR5vCfZGjTqT2naZXQHOhtMEGMzgJ3uJNhqi4nAUXuDn0zUqPIY2S4tZqfDy39yjMpdmYggnXnfomsCDmyubEXzNv3BEkj4dRY72VJynJ22zi9x3fkeocOp0W9p2VORAY1rGjM/YCBoNSVl4nFmcz2h73ZjBAknryA/ROY3F1H1g5sCmwQ0a+vnuf/iFXa5hJdd7xJJ1GYn22SOWxO9+RWhTIGWS5xIc9wmGDQMaPW88h1WlewmUvhnQzLpJzP5zeG+WvqV2nihMqOeTqmFu2H/qKjIyOAM7zB84TVLi1dslrC5xu/JJiGiTG4gJJ9J/id4TEfqnKWKLHZmXsJnWIgqmDK4qhlLi1fRG/a0uY7WYjynfzQqXEhWDWsEOpyW9QYBH85hFwuBphry4BzTEA6kzNvkFncUxtKjUpOydnDgSWl0wbEZJuIOtl0+5yWxvcUhXEcUEnWeqnD6pqZm+q0sVwSlUqPfTecrrt7ognWTffWFn0KppuyNLZJgw2QfJ028ijOfKOuy08inGrL4KtYtd4DYzqHSRmaOVhPml8Rw14cRBgfFtHmnO0LiBOUgRMDTy3W3hMGDRaHFzrmZjNE20A2gIYs3J2JHLbs80OGkAGDpMpvENLqDSLmmcp8l6LidNpoPdIHZgx/t7v6ey81wNuftGE2qCW9HBUyTQ2XJ8U0Z2IPZuDhBDpJEDbrupisU6rTMQIggARoZJ9oTGJw+XYOygtII1kcue9lp4Gmx9P+5YgEmGicztoGkmwH6Bc/uVCvJyxg5bB0sc6kwBhgluUmJsdUCthw9hYJyi7nnWZF+QCvi6zGOi5Ow3XaLXVMzARnPhabSB4mg6Toet+SSKj2w47loS/w1oIPatZbwPnKRE+JosfMeq0aeBaSWOqNOVpfNM5gRE2JGsXWbVxVUVezdOUNuDESO7lv1ha/DsO1lI1Kj8rXAgMaAX1B0mzWSBc67SqSjyWykXG1oEaAdRDXnuEmXT8I2HUNk9MwTGJrGo6TYd0NaNGtb4W+gj2Qa+OfWc3KHNw7RkY22WSdYB6u9jzK0XNa1nXoJKTilFolO7EsVhgW33aRpfQ3CZ4Xxao8BxNogiGi4FyIC49oqNLd2WP6O8pB9kJlHsmm0ydth0SRXFi2+h4gZgQZkfPX9ktxaoK1Nhc49082ghzWlxaKflvpfWFzDGDEze3T/v9kDF4VjKpN3Ejuh2jTMk2+EGBB1v6nptDQm9x8DOFs3tCDmN2tjutEmAPmSdyk8ZUJIzakk5uemVIcSwmIPeYS7PqKZ7wLfEAwXuCDYRdaHDGF9AZ83aD/MIIENBkET4g70y9U7/FMzj8bDuxnZvzE6WyjV0zmBnS2/4gu4bwkW7zZja0kj5/JWq4cOHtPTYnruqM7tVhaTqHi1hc266KUl20BytJC1DEuLRdRNHDRyUS+7JCF6VZr5aXB0GzhrPToik9jTcDGZxnXpr9Uhw3FtdP9qAwAB0jzkDmdymuyp1czXuI0i06X13VvxZ62aEMk0k+zKqYqpUcAHyBJc7KHHyzGw25+iZfSaWZJdDhDnNsdI8R5LPqcLqCt3gQ0nuhtmHeYldxXDatR3dggXEOAFr6SnpaoE8WGM1Fmjg8gdlDhEANAl5gbugW9z1R6mFzku32kgafRZFFz6Yhwy3sxuo8zr6I1CsaZgtkEyHkzqJy8rSlaiJkhhabg+hitw1tJpl2ao+7jNgNmgbBIswxc6AmscSRKphKpsYUHFzlZxqpFqtJ+YNJnK2/JHrVrCeQBjYCytj2kCR6636WSlamSGkgwNtB5lHjTLY4Y3TmxrC1czRqJJ9I3Va2RodTyBwqRne4d4xcEO1F1XDGKV5ki0CTJmE3hgDTl4uOYhP4slKSjO4dGVgMUab+xdIaZyO+ccuq067misQ4AFwgHZ4doCOYdBG8hL4zD5hdsCQRGoI0IOxXWVmh7DVaHsDgbiYIMwOn7p1LWxXV8o6QCtRgxuNE5w7iZYbiDGnn0UxlLM01ASS4ybAAE3O+6Sp4JsEtJzEyZ0G1h/NVBabF/F6ZvZW1aZpu8Ltf0mCsyr9na9J+amA9uaQWmYBMwRAI7pO0IXD8Ye9yacpPVbdOubEEhVjLwykJR6n0ZmP4eH1BcNDtS6YB0kwJVmNOcU3GzRbLEPMQH5h4rRr+6YxT5afNDZQytc8OmRMEAZegjXzskvbEXToxsdhiyvLxYeHeeRC4MIHS9zspa9sjQkzoDs5bXanKCMs2OY3AaQDYRcrKGFc95D7kSc58PmToQnXf7KcEqrb+guIADi6qQ4ZjlPxFuxI0I6W9kOlXe2sHuyPadQWNe0CSCO9MmIO2sWVKr8OHnK59WpN3uMNtbusA003K3H8Pp0y/NGVoDm8zmaDlkG4B58/Z5LitBljcJNaL4KhTByuDWZKzg3KLhji9pvsxwLHAaAuO0or8PBmn38hzEaEwVnPxHeBIlz4JMd0NgtDB1uLfhPJNhxiRr9VKcmCc7atA6eCPbmoRDXtAHKAdOkSbIlUZCQZ8wnOHFjmuDozNhwvoJ1jaYIVcTiw14LWjn3r9EFb2ycl5M7h4BrCIcL7AGwRvtDw2Wse3Vp73lof0QsA9rXOqReH3gTJ1+gTHEcQexbBkvdHlESmbSVmVULUmte11IzHibI3Akj8TXQY5EGNVyo0xIzEgaucXO0iJPsmcNLiLQOnNPY3DhrZapOWiyi5x/Rn4CgHNzbftsUU1mB5MAw2Gt56qU6w7EwYMmxAHyGyWcRAPJVf40c7+LFXSVxczu3D/AEY4j3i6iTivoZY5PwWrUo7jLFx1TOHpmm+xBIG4/kKKLXcbPQwY12EfXGUhwEibjrqsd9SHktJE+cC0LqiEW7LepinVl8LSDnE5e8RGaZEX2PmnXcH7gdy0HJRRGTsjkxRUdA3YDuiTMoNWjluDEKKJk9HnyLYLEZ2yeaOXB1ohdURn1YiZx9CJvaBbySIxp7SNjt1UUSjeRmvmpgmQ5t5Zectrg6b6LoyuYA3waQReTcGei4oqIeSqKaOcMwLsz2Fxyt22J1B6LuEw2d9jpquKKWSKoRLYxTpZWvyNaA4hz3R3nFoiCeUaeZ806XCBCiiaDtWwSdlGumy6+m2IdOUyCRqOsbqKJZAi9ib6RaGsN8oiek2PzCXNQAEXdrLT4J5woohD7KJ0w3EGtfR7aA00iARlAaAR3MobZsdGjW5cj8QrwwNNzAB/0iNVFFZu0VydWAwGHJY3M8k5nOAvAkxHt0Wk7Dw03FiI9VFFJu2Sq2Xq0exGUZRmMuIFyepQOO4E9mx7XQATNpmLqKJ0NJLlQpTZmYcvmfPmgV8aQIFy0GOU81FEkvBF6DcExBcbrcxru6ookz/kdEHUGYTGZnwEPiWMFMhp0Gvmooqf0nMtm3hcecjbDRRRRSTf2XP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data:image/jpeg;base64,/9j/4AAQSkZJRgABAQAAAQABAAD/2wCEAAkGBhQSEBQUEhQUFRUUFxUXFBQVFBQUFBUVFRQVFBUUGBUYGyceFxojGRUUHy8gJCcpLCwsFR4xNTAqNSYrLCkBCQoKDgwOGg8PGikkHCQsLCwsLCwpKSwpLCwsKSwsLCwpLCkpLCwsLCwpLCwsLCkpLCwpLCksLCwpLCwsLCksKf/AABEIALcBEwMBIgACEQEDEQH/xAAbAAACAwEBAQAAAAAAAAAAAAADBAACBQEGB//EADwQAAEDAgQDBgMHAgYDAQAAAAEAAhEDIQQSMUEFUWETIjJxgZFCobEGB2JywdHwFCMVUoKSouEW0vHC/8QAGgEAAwEBAQEAAAAAAAAAAAAAAQIDAAQFBv/EACoRAAICAgIBBAIABwEAAAAAAAABAhEDIRIxQQQTIlEyYRQzQnGBkfAj/9oADAMBAAIRAxEAPwDPDkRpS4cjU189QWHaERrVRqK1I0ZbOtajNCGCrgpTUGYVYlCaURZjIG4oL0ZyEQsZsGAuwrFq4iTs4rZlQrhKZDov2iuHpeVdpTDJoPmXQUMFTMkEkFVSVwFdDUCVlXKMK65qGEBWMtRAgtcr5kLGRChuK6XIbiiZshKmVUBRWoidnWsVsiJSV3sQsPEAQuQiEIbisx4o6F2FQOV5QRSjii6onAedCYpq3YK7KaoJJl2FFBQw1WhBixkECuChNKupsfkEaUUFBYjNCDMmQhVyIgXUDMEWKrqaOuPRFoWLVRwTAauOYimMKQuhEc1UCayfJosCuwugKwSm5WXphHDUKmUYFYZA3hBhHegEpTNHV2VUIgYtQEga45EyLppogYuiNKhprrGoMyD0UYlDphEISlUBqFLuKNVS5KdBOyrtKFKLTCdAcgkKK4Ci1oFizqCqKBWkWBVLUEx5QEBhTKIcInmhdLUxNRM7+lK52JWgQqpAtCAEIgemjTBQqlFCgUDDlcOQsqIxqyDZaUJ70RzEtUlE1hGuVnFLB8K5qLUazlVBlXc5UhGibVhGlXC4ymrBi1Go6HKz64aJcQ0c3EAe5WV9oeOMwrBN6jvA3ppmPT6+6+d8Q4tUrOzVHFx25DyGgXVh9LLJt6Q0UfR632nwwt2rT5Bx+gS//lOHnxn/AGlfNC5PUeEEsD3VGsB0BDnGOZjQe66v4LGu2ysYOfR9P4dj6dYxSdnMTlAOYDnliVpNpr4tTx9bC1gWuhzSCC0y1wIkEcwQfO+xX2Hhn2oqVGsFctqlzQRm8bQdP7gvpe973Usno0umdeD0Usylx7j2mMGmoWLRqcPJbmpyRqWnxD28Q/kJOFwThPG6kjknBxdMWcxVhGeEs990hKhqmiEJSnWRxWWSKpA6rUo8Jyo6yC1spqFaAMF00xq42ijCmiBROKKpcohQ1FhVRBUCyW1SCmqL5TJHRNoaOIAQ3cQCXrG6UqhEhT8Gkca0oTsUJWaVXMgK3XZuUqkq9QLIw9QhPMroMHJBHtsqscq1KlkJlZJQLQz2qsylmIHO3uly4apihV0PJMYZrcHa3OypPaQOyykZXTaJhBr8JLaVN7WEwTnOaW1JccoEeEwI/hjSxeIb2PbO7zjMtI+IWHpp+6wKGNrU6gq3FOtFR9JroAOZwAy3gWBytgwBN9OhKPRThaD8QbTvDDTdoA05muItN7gW1vqk6LFsHFupFxADjUEB5aQA3kwHb9lnMaozdMk1QWkxVxVZtKm+o+zabS53kNh1JgDqUekFgfb1jqmHFFhjP3nnm1vhb6ug/wChNhj7k1Ec8ZwfgWN4zi3miySTL6jiRRot+FpdGwsAASdY1K+rfZ77icJQaHY17sTUvLGl1OiOVmw93qQOi8z93f3pjhtFuExVKKQc4itTaJGaPG0CX797XTWF9ew3GKVZgfSqNe1wBDmkEQRI8jGy+g60jGFW+7vhkQMFR/5z7h0rxX2j+6CnUI/pnmmBOVjyXNAmcofBdGuocRz5fT6lQILnBKxoycej4dxL7uK1CvROJfRDKhysDHOcQKbMxEOaNGjXc2XscC7CUmxTqvB/E1h+aR+9vj7c+GoMaalYOc8NaZIDmFgEC8ukEflWbw/7KPyB+IPeN+yYTDejn7nyt1K5s01Ds78OfFDE/ck7b8eT2fC/tAA4zWaQNBkg+dii4iu173EQAeQgdbHqsDDNawQ1oaOgj/6tHD1F5uTK5rj4OGWeOR6Qaq1ZeJMFapMrPxVNSSJSYvTqo/bQluzVC9EmstDorSCu4SpdKUAox2UpbGjJyejZa26s5yTo40ItWuIWo6/bklYJ0SogqLUT+X0LmlBTNEwEo55XW1Y1RsW+L2OyFU0gUhUxXJUZjCCmWzrxuNDtfDWSbmJ+lWzBLYmkQZWaOfPTWgDXJqnUVaLNT0KE2yDRwWxxolXfhSF3Bui5TWIxocICRvdFILViICo4ohVKjUyDui7cX3YcM1iAJ2JmJXnqWKL6wb3pzQIgFgBBJJ10BHSVrZoKvRpgveQBPdkxzbKdSobHnlFUaFWtO5PqhMN0EVE0KcCVF/sXlyB4itBACUx7M1z5JvC0SZefT91TEsJ19l6vosHFc35CmzyvEeFhwuFj4anXwr8+FqPpncC7XfmYbH1Xsa1EaJSrhei9EZMHwr7369IFmLo9o4aVKcNcfzN8PtCJxf74S+nlw9B4ed6kZR6A3WZjOE5jmi3kg0eGN5IUhrNX7I8MdBxWI71ev3sztWs0AHKR8oC9N24NkthoFNo5NaPYBUqMvI9V4WWTlJtnK5Ns7iByVqNWIlQCfNRoBZUnUZSPeD9VIyTvRo0SXWaJJS2OBBjddGM7KkI1duDobrvD8c0sJe7M5t53vt1hW4fGytWhUMPIoVZu61HcWZyPyXRiaTheB5hTE4J9MyKbkPEnktCtwoG7D7XCWxGEc0XHqkaDHlAzH1nABGbinRdce2Vbss0AbpkdC9XKXxKf4tGyifbwFsXN1xPxO33V9BW0VKzRlWe3EmECrWMqFM8+UqVMPT1TpwjYlZ1N87J7tpZ1R3WgY5uLpjGFZlPRO1KAMQsalUg/RaQrdzMEFyaLSnFsHiaORpPOLKtAAjZL1OIdo09CFmtqOD4vCyTaojKlJmzVpnZKVa3ZAZtSumuQbFZvEpcblNx3Y+JxkMN4tJstbAnMF5ug1oMbrXotfTaHGzXaIvoMpKM/0ahoCULCw2vUadCxjh6Zmn9EpUxJiUm/FONVhbMkFnPxXH/ID3Ulybovxx1yQ9jqVyW7bJ/BAhg7QX2B1jqP0VcLguz7zzL+WzP3d1225q1R69T0vo6+WT/RDIoqXxJXrFJVaqu9yWeV6hME56C6oURwS9SyxhnD1ed+ipVpNHhaBNz1LrkpcORW1Oaxh6i6wCba4NME+R5rMcbA8lyqS4WXg51/6SQkGlLY9XIaZGn0TlINLZltyB1NiTHssOk45YKf4QaYaHVJOV7rT8IpEgx+b6qSiOsit0W4hh6j6R7N3enS1xyQOA4XIHdu5ocT4ZlFoVDLSOc/IrNr0nOqOdzJKqm2gKSaPQOp0ebVDSpRYiVl4cHkmDhnHQJSabT6GaWDyy5jiPI29kOrxDN3Xf7v+ktWwj4tI9UvRpvDr3HVK1Ruf6L4vD8kzgKjWNvqmMJSbUty2WfxTD5HW0WWg1xXJEq8SdJjRRKiqFE3In7shzDYS3khNwoJM7JhuKtbdJ/4kabpyh0agzBn9v1Cm00y0ZKSQ2zIO6Tqla39uZ0+FKYhjnEObMGD5JrGYRzgDr+idRrYJzTSSBZCRITGBdJ7xiNfLdcyGiAHRLhboCg1HwDHI/RZE5XFjRwXZh8GQXWI5QhvaAqcOzGgJvc+ys/RBuhW7dnNUu8WKeoUxlkrj8KDf4Rd3zsOpRYNrZlYSj31sPdLchJ6cglGVhnJIA5ACIA0C0cJgS7vO7rdubvIfqmjF5filsNuQjhMO9zuzAk/IDmTsFt4LAsoyR3nH4vqG8h11RWNEFrbDcjT1O5XQQ0L1cHplj29stGNAnmUGoVapWSz6q6xyjyhgKPeq9qAsAu2mJul8WBsFKuIS1SpZAIIFEal2lFY5Yw1VecgCtSq5QJ33QHY9pAHLfY7yu4q9MRsV4OZ3JshKO2xh51RcNT/ALVQnkAP9RH6SlqGIGQCLgmXcwQIHpB90zM0sotmeC4nQNa0yT7qXYKVh+GtljvwtMnbotHBYJuXM5YdOuSDTZZkwJADidS49dLbK/8AUubYzHPa38Huq3SRX4xZtVMbTaQGwSbBAq8YDSRFx0WM9+Yrj6t4QcgPM/Bqf43J0S2JxRuYsuVGNazqUOiczYd6IWTc2L4Ws8nOAQ0kiRuQBI+YWmw5gc1+qXbQNMZXCPiHkd/aERuIDb7JYr7GjLQI0Gc2+4CiahjriLrqPtm5L6MdrSx8bH6bFXxVIS07EwfW4+YCmIxTSB03/RHL2vplu5HdP4hcfMLfphniljdMBUYWGWkx8QH1TuFrh5ykxyI0cNj08kLDYd1dkMFw2XdRyWdSJBIJy5CSJ16x/OaTkH2pcfcXQ5isKM5kzyuhvBDTPofku1cTo86Nu/y5jz0A5rToCm99LtB/bJEtmASSLE/5b3P7qqVqxJQunfYtgyG0m+pjnM29kDE2KPUc2WBgOUCZjYmx/CDItJ5SUAgOqBpNpiekqM+wLWmXpUnhrTs+co5jn5ImJPcyi+WDbcyJ801xKW0/7d6h7lNouA3/ADIGGAw9MvqOb2nxOnuU+cE6nr/D2YcLy9F/ZjTdjLOH02HNVEu1FPWPzfsoa+czMTqRymIHssyji+3Miez9Q5/6hvzPROdoBYWAA9LaL1IwjjpRAko9DxxQFgDA03S1TFpSpX6z9EtXqwBoAf5dU5K6D+ht+I6oL6yzKmOA3HpdLVONNHM+yNho1KmIQHV5WU7jEidOQ3StbjLtGjXkJKFh4s2zWQH40DUrPaaz9GwPxW+QRKXCou85j8lrM40OU8RKbwbc7o5XKy3VNh6LawgNJpaR3jBcR8h6SVzeoy8I67YkmBZg4caZPItJ/wAhMX8jI9lsYjh7QwBjw4ARG/WUriA3uvJFrHnB/wC4KNTqgtkWB05nqvJUXK7evJHkqaYphaUOc0xaNxuE9iwGM7O3eub6G2iVpUQ6o+CPA0m+kOj1Nx7q1TCZntGYNAbvPIuHlOnmhpdCpMvSpRlA8/f/AKCLi6QgtP5h5iJ+R/4oJrEVQG7ACecWTOIrZqk8iB793/8ASMnWhmZjyRYanXpyClBwJg2I5ohoauJgk6JKo+Hk6EfObg/zkp9bFQ691zfSB7zf5fMK+GrSPI/Lf5LuI4YWBph12F1QmIG4yjUwBqr4bBOgxGhOuoF7I9bY3CV0kHZiHANmCWh7QSJBbIcJ+Y9FC+m9pDmlp5tuPbZL4KsHUxM3mBuToYnTz266ImCMnSG6CJ0Guu6pYI7EXUQDYuUTtXCMLiZIubSbKJeK+w6PMcSpuazuScx9ui2MVTJYx7W5cwaRrEwJA9UapxHtvExrTNnCwPRw0nqj13iqynTbdzW5Y5GdVp7imXlJzTTd/Qtg8W+i6RIcO9ExIOoPSZXcc5tcl8Brp0GhndI8QxQoOmtUpgtgEZ2udHRoJPyU4txihh2Md/df2mg7tMxqYmS0eHUT3tEixym1S76EUckfiHY7RouJg8iTz6ahPYXDZgGt/K08heT9f4F4/F/eC/K5tGjSpB2pgvfAvGYmPUNC0cVxGvhcMDVc44rEN7lMCBQpH4iAPGeR0t1XYvTTS+WmzSxNas3+K46IpAtYxpBLiQ3O6IBPMAWA2k80vWLSQWmeZmfZeE4fwytVeMzXkbkz+q99/R5GNCn6vEsa7sMsaUbsHjvtIygMt87hAIEu8gdB5pCq9tSlQNYiAXua3NaSRBPMwAn6X2Qfi6oJqU6TBqSHPefJoIHufQrew/3fYapmpuqVSKJDWluRpILWuJILTuV3+m/lQHXg8xU4/TYIbf8ALp7lLYri57Nr2gQ4uFzpl8l6Ljn3YYdtMmlXrNLQT3y14PSGtC8rhPs/VfQbRe5zSHl4Om0Ee0eytklVf3C10Lv406QS6wIkAQPnP1Tf2ixQDWO2PNX/APFKTfEXOP4iU3WwTcjbAgWHSLKOSfzjIaeNxaZ5Tt3v8LSfS3z/AHTFLglV/iIaP9xXpauBDQCIykWI08ktUfCp7l9F1GInQ4BSbd0vP4jb2FlpBjctgBHIRZKOrpurTLHRs5oIPmJUsktWabUVoCa6BVrIOKq5e6LuOgH1Ke4fw3I01KhlwiG6gE6X5/wc1pZlBWTyzikTh2GABfUBn4BpHMnr9PpqvxzqlMCA1gdBFpM6EnUoTKDiAWxuTIJ+iQx+IcGHaPDFgdsy8+U5ZPkzicmxzH4uiKeUOzVJuBoANidF04s5RljNG+jRovN0QRcL0PD8T2bBPeDrHmRuAdrgfwqc9ASt7G2ODX0otIcwmLkk5pPWU8yhmrva4XykR8wka2MDAahJORoIba2bOA0O2tHPRMPDYLw4mMgptdcuv8XMZfcwOcPCuIZKpbO0X9lIqU3TTufK0HyuF3DU/wCoNRzRAieV7/slmY1oeTWzOzh8uaQHFztJnYGLJmhTDcuUzOgG/n+yTkkZVRP6YOAfEl7bCdHSA63nKUhgxIFWAAxsxeclh6xHsjYim4NIbs75Ov8AWfdL8T4bBw5DYFTuZidXmNzpcp+OrFi/o0sZXovqhzXOdO1+Vh0ST63ZNNyCwlhF7gtMHoMu/RVr4cU5m5FoB1dykbcylK7M1N4PiII5d4d4AdPhWlFDyn58lOG4/NUA0GXuflaYLY2EGY81uuxGRsiO+4NIPUzPQ2CVo8EZ2DntkVacOHItygFoHvfmq4gzSkagB3rmH/qVJPbQsoOFP7NEUM18o91Eelh2uaDa4B5qJuEBbM5lJjRamXXOYtdmAga3EWB06rLxnCP6yGsxL6bJiMmVruQgEZz6LSxDXMY1gdE5hbcW22Q+GUS3tXD4GZW8wX2keQn3TY4ytSUv+/yel/ELGnFRR5vCfZGjTqT2naZXQHOhtMEGMzgJ3uJNhqi4nAUXuDn0zUqPIY2S4tZqfDy39yjMpdmYggnXnfomsCDmyubEXzNv3BEkj4dRY72VJynJ22zi9x3fkeocOp0W9p2VORAY1rGjM/YCBoNSVl4nFmcz2h73ZjBAknryA/ROY3F1H1g5sCmwQ0a+vnuf/iFXa5hJdd7xJJ1GYn22SOWxO9+RWhTIGWS5xIc9wmGDQMaPW88h1WlewmUvhnQzLpJzP5zeG+WvqV2nihMqOeTqmFu2H/qKjIyOAM7zB84TVLi1dslrC5xu/JJiGiTG4gJJ9J/id4TEfqnKWKLHZmXsJnWIgqmDK4qhlLi1fRG/a0uY7WYjynfzQqXEhWDWsEOpyW9QYBH85hFwuBphry4BzTEA6kzNvkFncUxtKjUpOydnDgSWl0wbEZJuIOtl0+5yWxvcUhXEcUEnWeqnD6pqZm+q0sVwSlUqPfTecrrt7ognWTffWFn0KppuyNLZJgw2QfJ028ijOfKOuy08inGrL4KtYtd4DYzqHSRmaOVhPml8Rw14cRBgfFtHmnO0LiBOUgRMDTy3W3hMGDRaHFzrmZjNE20A2gIYs3J2JHLbs80OGkAGDpMpvENLqDSLmmcp8l6LidNpoPdIHZgx/t7v6ey81wNuftGE2qCW9HBUyTQ2XJ8U0Z2IPZuDhBDpJEDbrupisU6rTMQIggARoZJ9oTGJw+XYOygtII1kcue9lp4Gmx9P+5YgEmGicztoGkmwH6Bc/uVCvJyxg5bB0sc6kwBhgluUmJsdUCthw9hYJyi7nnWZF+QCvi6zGOi5Ow3XaLXVMzARnPhabSB4mg6Toet+SSKj2w47loS/w1oIPatZbwPnKRE+JosfMeq0aeBaSWOqNOVpfNM5gRE2JGsXWbVxVUVezdOUNuDESO7lv1ha/DsO1lI1Kj8rXAgMaAX1B0mzWSBc67SqSjyWykXG1oEaAdRDXnuEmXT8I2HUNk9MwTGJrGo6TYd0NaNGtb4W+gj2Qa+OfWc3KHNw7RkY22WSdYB6u9jzK0XNa1nXoJKTilFolO7EsVhgW33aRpfQ3CZ4Xxao8BxNogiGi4FyIC49oqNLd2WP6O8pB9kJlHsmm0ydth0SRXFi2+h4gZgQZkfPX9ktxaoK1Nhc49082ghzWlxaKflvpfWFzDGDEze3T/v9kDF4VjKpN3Ejuh2jTMk2+EGBB1v6nptDQm9x8DOFs3tCDmN2tjutEmAPmSdyk8ZUJIzakk5uemVIcSwmIPeYS7PqKZ7wLfEAwXuCDYRdaHDGF9AZ83aD/MIIENBkET4g70y9U7/FMzj8bDuxnZvzE6WyjV0zmBnS2/4gu4bwkW7zZja0kj5/JWq4cOHtPTYnruqM7tVhaTqHi1hc266KUl20BytJC1DEuLRdRNHDRyUS+7JCF6VZr5aXB0GzhrPToik9jTcDGZxnXpr9Uhw3FtdP9qAwAB0jzkDmdymuyp1czXuI0i06X13VvxZ62aEMk0k+zKqYqpUcAHyBJc7KHHyzGw25+iZfSaWZJdDhDnNsdI8R5LPqcLqCt3gQ0nuhtmHeYldxXDatR3dggXEOAFr6SnpaoE8WGM1Fmjg8gdlDhEANAl5gbugW9z1R6mFzku32kgafRZFFz6Yhwy3sxuo8zr6I1CsaZgtkEyHkzqJy8rSlaiJkhhabg+hitw1tJpl2ao+7jNgNmgbBIswxc6AmscSRKphKpsYUHFzlZxqpFqtJ+YNJnK2/JHrVrCeQBjYCytj2kCR6636WSlamSGkgwNtB5lHjTLY4Y3TmxrC1czRqJJ9I3Va2RodTyBwqRne4d4xcEO1F1XDGKV5ki0CTJmE3hgDTl4uOYhP4slKSjO4dGVgMUab+xdIaZyO+ccuq067misQ4AFwgHZ4doCOYdBG8hL4zD5hdsCQRGoI0IOxXWVmh7DVaHsDgbiYIMwOn7p1LWxXV8o6QCtRgxuNE5w7iZYbiDGnn0UxlLM01ASS4ybAAE3O+6Sp4JsEtJzEyZ0G1h/NVBabF/F6ZvZW1aZpu8Ltf0mCsyr9na9J+amA9uaQWmYBMwRAI7pO0IXD8Ye9yacpPVbdOubEEhVjLwykJR6n0ZmP4eH1BcNDtS6YB0kwJVmNOcU3GzRbLEPMQH5h4rRr+6YxT5afNDZQytc8OmRMEAZegjXzskvbEXToxsdhiyvLxYeHeeRC4MIHS9zspa9sjQkzoDs5bXanKCMs2OY3AaQDYRcrKGFc95D7kSc58PmToQnXf7KcEqrb+guIADi6qQ4ZjlPxFuxI0I6W9kOlXe2sHuyPadQWNe0CSCO9MmIO2sWVKr8OHnK59WpN3uMNtbusA003K3H8Pp0y/NGVoDm8zmaDlkG4B58/Z5LitBljcJNaL4KhTByuDWZKzg3KLhji9pvsxwLHAaAuO0or8PBmn38hzEaEwVnPxHeBIlz4JMd0NgtDB1uLfhPJNhxiRr9VKcmCc7atA6eCPbmoRDXtAHKAdOkSbIlUZCQZ8wnOHFjmuDozNhwvoJ1jaYIVcTiw14LWjn3r9EFb2ycl5M7h4BrCIcL7AGwRvtDw2Wse3Vp73lof0QsA9rXOqReH3gTJ1+gTHEcQexbBkvdHlESmbSVmVULUmte11IzHibI3Akj8TXQY5EGNVyo0xIzEgaucXO0iJPsmcNLiLQOnNPY3DhrZapOWiyi5x/Rn4CgHNzbftsUU1mB5MAw2Gt56qU6w7EwYMmxAHyGyWcRAPJVf40c7+LFXSVxczu3D/AEY4j3i6iTivoZY5PwWrUo7jLFx1TOHpmm+xBIG4/kKKLXcbPQwY12EfXGUhwEibjrqsd9SHktJE+cC0LqiEW7LepinVl8LSDnE5e8RGaZEX2PmnXcH7gdy0HJRRGTsjkxRUdA3YDuiTMoNWjluDEKKJk9HnyLYLEZ2yeaOXB1ohdURn1YiZx9CJvaBbySIxp7SNjt1UUSjeRmvmpgmQ5t5Zectrg6b6LoyuYA3waQReTcGei4oqIeSqKaOcMwLsz2Fxyt22J1B6LuEw2d9jpquKKWSKoRLYxTpZWvyNaA4hz3R3nFoiCeUaeZ806XCBCiiaDtWwSdlGumy6+m2IdOUyCRqOsbqKJZAi9ib6RaGsN8oiek2PzCXNQAEXdrLT4J5woohD7KJ0w3EGtfR7aA00iARlAaAR3MobZsdGjW5cj8QrwwNNzAB/0iNVFFZu0VydWAwGHJY3M8k5nOAvAkxHt0Wk7Dw03FiI9VFFJu2Sq2Xq0exGUZRmMuIFyepQOO4E9mx7XQATNpmLqKJ0NJLlQpTZmYcvmfPmgV8aQIFy0GOU81FEkvBF6DcExBcbrcxru6ookz/kdEHUGYTGZnwEPiWMFMhp0Gvmooqf0nMtm3hcecjbDRRRRSTf2XP/2Q=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data:image/jpeg;base64,/9j/4AAQSkZJRgABAQAAAQABAAD/2wCEAAkGBhQSEBQUEhQUFRUUFxUXFBQVFBQUFBUVFRQVFBUUGBUYGyceFxojGRUUHy8gJCcpLCwsFR4xNTAqNSYrLCkBCQoKDgwOGg8PGikkHCQsLCwsLCwpKSwpLCwsKSwsLCwpLCkpLCwsLCwpLCwsLCkpLCwpLCksLCwpLCwsLCksKf/AABEIALcBEwMBIgACEQEDEQH/xAAbAAACAwEBAQAAAAAAAAAAAAADBAACBQEGB//EADwQAAEDAgQDBgMHAgYDAQAAAAEAAhEDIQQSMUEFUWETIjJxgZFCobEGB2JywdHwFCMVUoKSouEW0vHC/8QAGgEAAwEBAQEAAAAAAAAAAAAAAQIDAAQFBv/EACoRAAICAgIBBAIABwEAAAAAAAABAhEDIRIxQQQTIlEyYRQzQnGBkfAj/9oADAMBAAIRAxEAPwDPDkRpS4cjU189QWHaERrVRqK1I0ZbOtajNCGCrgpTUGYVYlCaURZjIG4oL0ZyEQsZsGAuwrFq4iTs4rZlQrhKZDov2iuHpeVdpTDJoPmXQUMFTMkEkFVSVwFdDUCVlXKMK65qGEBWMtRAgtcr5kLGRChuK6XIbiiZshKmVUBRWoidnWsVsiJSV3sQsPEAQuQiEIbisx4o6F2FQOV5QRSjii6onAedCYpq3YK7KaoJJl2FFBQw1WhBixkECuChNKupsfkEaUUFBYjNCDMmQhVyIgXUDMEWKrqaOuPRFoWLVRwTAauOYimMKQuhEc1UCayfJosCuwugKwSm5WXphHDUKmUYFYZA3hBhHegEpTNHV2VUIgYtQEga45EyLppogYuiNKhprrGoMyD0UYlDphEISlUBqFLuKNVS5KdBOyrtKFKLTCdAcgkKK4Ci1oFizqCqKBWkWBVLUEx5QEBhTKIcInmhdLUxNRM7+lK52JWgQqpAtCAEIgemjTBQqlFCgUDDlcOQsqIxqyDZaUJ70RzEtUlE1hGuVnFLB8K5qLUazlVBlXc5UhGibVhGlXC4ymrBi1Go6HKz64aJcQ0c3EAe5WV9oeOMwrBN6jvA3ppmPT6+6+d8Q4tUrOzVHFx25DyGgXVh9LLJt6Q0UfR632nwwt2rT5Bx+gS//lOHnxn/AGlfNC5PUeEEsD3VGsB0BDnGOZjQe66v4LGu2ysYOfR9P4dj6dYxSdnMTlAOYDnliVpNpr4tTx9bC1gWuhzSCC0y1wIkEcwQfO+xX2Hhn2oqVGsFctqlzQRm8bQdP7gvpe973Usno0umdeD0Usylx7j2mMGmoWLRqcPJbmpyRqWnxD28Q/kJOFwThPG6kjknBxdMWcxVhGeEs990hKhqmiEJSnWRxWWSKpA6rUo8Jyo6yC1spqFaAMF00xq42ijCmiBROKKpcohQ1FhVRBUCyW1SCmqL5TJHRNoaOIAQ3cQCXrG6UqhEhT8Gkca0oTsUJWaVXMgK3XZuUqkq9QLIw9QhPMroMHJBHtsqscq1KlkJlZJQLQz2qsylmIHO3uly4apihV0PJMYZrcHa3OypPaQOyykZXTaJhBr8JLaVN7WEwTnOaW1JccoEeEwI/hjSxeIb2PbO7zjMtI+IWHpp+6wKGNrU6gq3FOtFR9JroAOZwAy3gWBytgwBN9OhKPRThaD8QbTvDDTdoA05muItN7gW1vqk6LFsHFupFxADjUEB5aQA3kwHb9lnMaozdMk1QWkxVxVZtKm+o+zabS53kNh1JgDqUekFgfb1jqmHFFhjP3nnm1vhb6ug/wChNhj7k1Ec8ZwfgWN4zi3miySTL6jiRRot+FpdGwsAASdY1K+rfZ77icJQaHY17sTUvLGl1OiOVmw93qQOi8z93f3pjhtFuExVKKQc4itTaJGaPG0CX797XTWF9ew3GKVZgfSqNe1wBDmkEQRI8jGy+g60jGFW+7vhkQMFR/5z7h0rxX2j+6CnUI/pnmmBOVjyXNAmcofBdGuocRz5fT6lQILnBKxoycej4dxL7uK1CvROJfRDKhysDHOcQKbMxEOaNGjXc2XscC7CUmxTqvB/E1h+aR+9vj7c+GoMaalYOc8NaZIDmFgEC8ukEflWbw/7KPyB+IPeN+yYTDejn7nyt1K5s01Ds78OfFDE/ck7b8eT2fC/tAA4zWaQNBkg+dii4iu173EQAeQgdbHqsDDNawQ1oaOgj/6tHD1F5uTK5rj4OGWeOR6Qaq1ZeJMFapMrPxVNSSJSYvTqo/bQluzVC9EmstDorSCu4SpdKUAox2UpbGjJyejZa26s5yTo40ItWuIWo6/bklYJ0SogqLUT+X0LmlBTNEwEo55XW1Y1RsW+L2OyFU0gUhUxXJUZjCCmWzrxuNDtfDWSbmJ+lWzBLYmkQZWaOfPTWgDXJqnUVaLNT0KE2yDRwWxxolXfhSF3Bui5TWIxocICRvdFILViICo4ohVKjUyDui7cX3YcM1iAJ2JmJXnqWKL6wb3pzQIgFgBBJJ10BHSVrZoKvRpgveQBPdkxzbKdSobHnlFUaFWtO5PqhMN0EVE0KcCVF/sXlyB4itBACUx7M1z5JvC0SZefT91TEsJ19l6vosHFc35CmzyvEeFhwuFj4anXwr8+FqPpncC7XfmYbH1Xsa1EaJSrhei9EZMHwr7369IFmLo9o4aVKcNcfzN8PtCJxf74S+nlw9B4ed6kZR6A3WZjOE5jmi3kg0eGN5IUhrNX7I8MdBxWI71ev3sztWs0AHKR8oC9N24NkthoFNo5NaPYBUqMvI9V4WWTlJtnK5Ns7iByVqNWIlQCfNRoBZUnUZSPeD9VIyTvRo0SXWaJJS2OBBjddGM7KkI1duDobrvD8c0sJe7M5t53vt1hW4fGytWhUMPIoVZu61HcWZyPyXRiaTheB5hTE4J9MyKbkPEnktCtwoG7D7XCWxGEc0XHqkaDHlAzH1nABGbinRdce2Vbss0AbpkdC9XKXxKf4tGyifbwFsXN1xPxO33V9BW0VKzRlWe3EmECrWMqFM8+UqVMPT1TpwjYlZ1N87J7tpZ1R3WgY5uLpjGFZlPRO1KAMQsalUg/RaQrdzMEFyaLSnFsHiaORpPOLKtAAjZL1OIdo09CFmtqOD4vCyTaojKlJmzVpnZKVa3ZAZtSumuQbFZvEpcblNx3Y+JxkMN4tJstbAnMF5ug1oMbrXotfTaHGzXaIvoMpKM/0ahoCULCw2vUadCxjh6Zmn9EpUxJiUm/FONVhbMkFnPxXH/ID3Ulybovxx1yQ9jqVyW7bJ/BAhg7QX2B1jqP0VcLguz7zzL+WzP3d1225q1R69T0vo6+WT/RDIoqXxJXrFJVaqu9yWeV6hME56C6oURwS9SyxhnD1ed+ipVpNHhaBNz1LrkpcORW1Oaxh6i6wCba4NME+R5rMcbA8lyqS4WXg51/6SQkGlLY9XIaZGn0TlINLZltyB1NiTHssOk45YKf4QaYaHVJOV7rT8IpEgx+b6qSiOsit0W4hh6j6R7N3enS1xyQOA4XIHdu5ocT4ZlFoVDLSOc/IrNr0nOqOdzJKqm2gKSaPQOp0ebVDSpRYiVl4cHkmDhnHQJSabT6GaWDyy5jiPI29kOrxDN3Xf7v+ktWwj4tI9UvRpvDr3HVK1Ruf6L4vD8kzgKjWNvqmMJSbUty2WfxTD5HW0WWg1xXJEq8SdJjRRKiqFE3In7shzDYS3khNwoJM7JhuKtbdJ/4kabpyh0agzBn9v1Cm00y0ZKSQ2zIO6Tqla39uZ0+FKYhjnEObMGD5JrGYRzgDr+idRrYJzTSSBZCRITGBdJ7xiNfLdcyGiAHRLhboCg1HwDHI/RZE5XFjRwXZh8GQXWI5QhvaAqcOzGgJvc+ys/RBuhW7dnNUu8WKeoUxlkrj8KDf4Rd3zsOpRYNrZlYSj31sPdLchJ6cglGVhnJIA5ACIA0C0cJgS7vO7rdubvIfqmjF5filsNuQjhMO9zuzAk/IDmTsFt4LAsoyR3nH4vqG8h11RWNEFrbDcjT1O5XQQ0L1cHplj29stGNAnmUGoVapWSz6q6xyjyhgKPeq9qAsAu2mJul8WBsFKuIS1SpZAIIFEal2lFY5Yw1VecgCtSq5QJ33QHY9pAHLfY7yu4q9MRsV4OZ3JshKO2xh51RcNT/ALVQnkAP9RH6SlqGIGQCLgmXcwQIHpB90zM0sotmeC4nQNa0yT7qXYKVh+GtljvwtMnbotHBYJuXM5YdOuSDTZZkwJADidS49dLbK/8AUubYzHPa38Huq3SRX4xZtVMbTaQGwSbBAq8YDSRFx0WM9+Yrj6t4QcgPM/Bqf43J0S2JxRuYsuVGNazqUOiczYd6IWTc2L4Ws8nOAQ0kiRuQBI+YWmw5gc1+qXbQNMZXCPiHkd/aERuIDb7JYr7GjLQI0Gc2+4CiahjriLrqPtm5L6MdrSx8bH6bFXxVIS07EwfW4+YCmIxTSB03/RHL2vplu5HdP4hcfMLfphniljdMBUYWGWkx8QH1TuFrh5ykxyI0cNj08kLDYd1dkMFw2XdRyWdSJBIJy5CSJ16x/OaTkH2pcfcXQ5isKM5kzyuhvBDTPofku1cTo86Nu/y5jz0A5rToCm99LtB/bJEtmASSLE/5b3P7qqVqxJQunfYtgyG0m+pjnM29kDE2KPUc2WBgOUCZjYmx/CDItJ5SUAgOqBpNpiekqM+wLWmXpUnhrTs+co5jn5ImJPcyi+WDbcyJ801xKW0/7d6h7lNouA3/ADIGGAw9MvqOb2nxOnuU+cE6nr/D2YcLy9F/ZjTdjLOH02HNVEu1FPWPzfsoa+czMTqRymIHssyji+3Miez9Q5/6hvzPROdoBYWAA9LaL1IwjjpRAko9DxxQFgDA03S1TFpSpX6z9EtXqwBoAf5dU5K6D+ht+I6oL6yzKmOA3HpdLVONNHM+yNho1KmIQHV5WU7jEidOQ3StbjLtGjXkJKFh4s2zWQH40DUrPaaz9GwPxW+QRKXCou85j8lrM40OU8RKbwbc7o5XKy3VNh6LawgNJpaR3jBcR8h6SVzeoy8I67YkmBZg4caZPItJ/wAhMX8jI9lsYjh7QwBjw4ARG/WUriA3uvJFrHnB/wC4KNTqgtkWB05nqvJUXK7evJHkqaYphaUOc0xaNxuE9iwGM7O3eub6G2iVpUQ6o+CPA0m+kOj1Nx7q1TCZntGYNAbvPIuHlOnmhpdCpMvSpRlA8/f/AKCLi6QgtP5h5iJ+R/4oJrEVQG7ACecWTOIrZqk8iB793/8ASMnWhmZjyRYanXpyClBwJg2I5ohoauJgk6JKo+Hk6EfObg/zkp9bFQ691zfSB7zf5fMK+GrSPI/Lf5LuI4YWBph12F1QmIG4yjUwBqr4bBOgxGhOuoF7I9bY3CV0kHZiHANmCWh7QSJBbIcJ+Y9FC+m9pDmlp5tuPbZL4KsHUxM3mBuToYnTz266ImCMnSG6CJ0Guu6pYI7EXUQDYuUTtXCMLiZIubSbKJeK+w6PMcSpuazuScx9ui2MVTJYx7W5cwaRrEwJA9UapxHtvExrTNnCwPRw0nqj13iqynTbdzW5Y5GdVp7imXlJzTTd/Qtg8W+i6RIcO9ExIOoPSZXcc5tcl8Brp0GhndI8QxQoOmtUpgtgEZ2udHRoJPyU4txihh2Md/df2mg7tMxqYmS0eHUT3tEixym1S76EUckfiHY7RouJg8iTz6ahPYXDZgGt/K08heT9f4F4/F/eC/K5tGjSpB2pgvfAvGYmPUNC0cVxGvhcMDVc44rEN7lMCBQpH4iAPGeR0t1XYvTTS+WmzSxNas3+K46IpAtYxpBLiQ3O6IBPMAWA2k80vWLSQWmeZmfZeE4fwytVeMzXkbkz+q99/R5GNCn6vEsa7sMsaUbsHjvtIygMt87hAIEu8gdB5pCq9tSlQNYiAXua3NaSRBPMwAn6X2Qfi6oJqU6TBqSHPefJoIHufQrew/3fYapmpuqVSKJDWluRpILWuJILTuV3+m/lQHXg8xU4/TYIbf8ALp7lLYri57Nr2gQ4uFzpl8l6Ljn3YYdtMmlXrNLQT3y14PSGtC8rhPs/VfQbRe5zSHl4Om0Ee0eytklVf3C10Lv406QS6wIkAQPnP1Tf2ixQDWO2PNX/APFKTfEXOP4iU3WwTcjbAgWHSLKOSfzjIaeNxaZ5Tt3v8LSfS3z/AHTFLglV/iIaP9xXpauBDQCIykWI08ktUfCp7l9F1GInQ4BSbd0vP4jb2FlpBjctgBHIRZKOrpurTLHRs5oIPmJUsktWabUVoCa6BVrIOKq5e6LuOgH1Ke4fw3I01KhlwiG6gE6X5/wc1pZlBWTyzikTh2GABfUBn4BpHMnr9PpqvxzqlMCA1gdBFpM6EnUoTKDiAWxuTIJ+iQx+IcGHaPDFgdsy8+U5ZPkzicmxzH4uiKeUOzVJuBoANidF04s5RljNG+jRovN0QRcL0PD8T2bBPeDrHmRuAdrgfwqc9ASt7G2ODX0otIcwmLkk5pPWU8yhmrva4XykR8wka2MDAahJORoIba2bOA0O2tHPRMPDYLw4mMgptdcuv8XMZfcwOcPCuIZKpbO0X9lIqU3TTufK0HyuF3DU/wCoNRzRAieV7/slmY1oeTWzOzh8uaQHFztJnYGLJmhTDcuUzOgG/n+yTkkZVRP6YOAfEl7bCdHSA63nKUhgxIFWAAxsxeclh6xHsjYim4NIbs75Ov8AWfdL8T4bBw5DYFTuZidXmNzpcp+OrFi/o0sZXovqhzXOdO1+Vh0ST63ZNNyCwlhF7gtMHoMu/RVr4cU5m5FoB1dykbcylK7M1N4PiII5d4d4AdPhWlFDyn58lOG4/NUA0GXuflaYLY2EGY81uuxGRsiO+4NIPUzPQ2CVo8EZ2DntkVacOHItygFoHvfmq4gzSkagB3rmH/qVJPbQsoOFP7NEUM18o91Eelh2uaDa4B5qJuEBbM5lJjRamXXOYtdmAga3EWB06rLxnCP6yGsxL6bJiMmVruQgEZz6LSxDXMY1gdE5hbcW22Q+GUS3tXD4GZW8wX2keQn3TY4ytSUv+/yel/ELGnFRR5vCfZGjTqT2naZXQHOhtMEGMzgJ3uJNhqi4nAUXuDn0zUqPIY2S4tZqfDy39yjMpdmYggnXnfomsCDmyubEXzNv3BEkj4dRY72VJynJ22zi9x3fkeocOp0W9p2VORAY1rGjM/YCBoNSVl4nFmcz2h73ZjBAknryA/ROY3F1H1g5sCmwQ0a+vnuf/iFXa5hJdd7xJJ1GYn22SOWxO9+RWhTIGWS5xIc9wmGDQMaPW88h1WlewmUvhnQzLpJzP5zeG+WvqV2nihMqOeTqmFu2H/qKjIyOAM7zB84TVLi1dslrC5xu/JJiGiTG4gJJ9J/id4TEfqnKWKLHZmXsJnWIgqmDK4qhlLi1fRG/a0uY7WYjynfzQqXEhWDWsEOpyW9QYBH85hFwuBphry4BzTEA6kzNvkFncUxtKjUpOydnDgSWl0wbEZJuIOtl0+5yWxvcUhXEcUEnWeqnD6pqZm+q0sVwSlUqPfTecrrt7ognWTffWFn0KppuyNLZJgw2QfJ028ijOfKOuy08inGrL4KtYtd4DYzqHSRmaOVhPml8Rw14cRBgfFtHmnO0LiBOUgRMDTy3W3hMGDRaHFzrmZjNE20A2gIYs3J2JHLbs80OGkAGDpMpvENLqDSLmmcp8l6LidNpoPdIHZgx/t7v6ey81wNuftGE2qCW9HBUyTQ2XJ8U0Z2IPZuDhBDpJEDbrupisU6rTMQIggARoZJ9oTGJw+XYOygtII1kcue9lp4Gmx9P+5YgEmGicztoGkmwH6Bc/uVCvJyxg5bB0sc6kwBhgluUmJsdUCthw9hYJyi7nnWZF+QCvi6zGOi5Ow3XaLXVMzARnPhabSB4mg6Toet+SSKj2w47loS/w1oIPatZbwPnKRE+JosfMeq0aeBaSWOqNOVpfNM5gRE2JGsXWbVxVUVezdOUNuDESO7lv1ha/DsO1lI1Kj8rXAgMaAX1B0mzWSBc67SqSjyWykXG1oEaAdRDXnuEmXT8I2HUNk9MwTGJrGo6TYd0NaNGtb4W+gj2Qa+OfWc3KHNw7RkY22WSdYB6u9jzK0XNa1nXoJKTilFolO7EsVhgW33aRpfQ3CZ4Xxao8BxNogiGi4FyIC49oqNLd2WP6O8pB9kJlHsmm0ydth0SRXFi2+h4gZgQZkfPX9ktxaoK1Nhc49082ghzWlxaKflvpfWFzDGDEze3T/v9kDF4VjKpN3Ejuh2jTMk2+EGBB1v6nptDQm9x8DOFs3tCDmN2tjutEmAPmSdyk8ZUJIzakk5uemVIcSwmIPeYS7PqKZ7wLfEAwXuCDYRdaHDGF9AZ83aD/MIIENBkET4g70y9U7/FMzj8bDuxnZvzE6WyjV0zmBnS2/4gu4bwkW7zZja0kj5/JWq4cOHtPTYnruqM7tVhaTqHi1hc266KUl20BytJC1DEuLRdRNHDRyUS+7JCF6VZr5aXB0GzhrPToik9jTcDGZxnXpr9Uhw3FtdP9qAwAB0jzkDmdymuyp1czXuI0i06X13VvxZ62aEMk0k+zKqYqpUcAHyBJc7KHHyzGw25+iZfSaWZJdDhDnNsdI8R5LPqcLqCt3gQ0nuhtmHeYldxXDatR3dggXEOAFr6SnpaoE8WGM1Fmjg8gdlDhEANAl5gbugW9z1R6mFzku32kgafRZFFz6Yhwy3sxuo8zr6I1CsaZgtkEyHkzqJy8rSlaiJkhhabg+hitw1tJpl2ao+7jNgNmgbBIswxc6AmscSRKphKpsYUHFzlZxqpFqtJ+YNJnK2/JHrVrCeQBjYCytj2kCR6636WSlamSGkgwNtB5lHjTLY4Y3TmxrC1czRqJJ9I3Va2RodTyBwqRne4d4xcEO1F1XDGKV5ki0CTJmE3hgDTl4uOYhP4slKSjO4dGVgMUab+xdIaZyO+ccuq067misQ4AFwgHZ4doCOYdBG8hL4zD5hdsCQRGoI0IOxXWVmh7DVaHsDgbiYIMwOn7p1LWxXV8o6QCtRgxuNE5w7iZYbiDGnn0UxlLM01ASS4ybAAE3O+6Sp4JsEtJzEyZ0G1h/NVBabF/F6ZvZW1aZpu8Ltf0mCsyr9na9J+amA9uaQWmYBMwRAI7pO0IXD8Ye9yacpPVbdOubEEhVjLwykJR6n0ZmP4eH1BcNDtS6YB0kwJVmNOcU3GzRbLEPMQH5h4rRr+6YxT5afNDZQytc8OmRMEAZegjXzskvbEXToxsdhiyvLxYeHeeRC4MIHS9zspa9sjQkzoDs5bXanKCMs2OY3AaQDYRcrKGFc95D7kSc58PmToQnXf7KcEqrb+guIADi6qQ4ZjlPxFuxI0I6W9kOlXe2sHuyPadQWNe0CSCO9MmIO2sWVKr8OHnK59WpN3uMNtbusA003K3H8Pp0y/NGVoDm8zmaDlkG4B58/Z5LitBljcJNaL4KhTByuDWZKzg3KLhji9pvsxwLHAaAuO0or8PBmn38hzEaEwVnPxHeBIlz4JMd0NgtDB1uLfhPJNhxiRr9VKcmCc7atA6eCPbmoRDXtAHKAdOkSbIlUZCQZ8wnOHFjmuDozNhwvoJ1jaYIVcTiw14LWjn3r9EFb2ycl5M7h4BrCIcL7AGwRvtDw2Wse3Vp73lof0QsA9rXOqReH3gTJ1+gTHEcQexbBkvdHlESmbSVmVULUmte11IzHibI3Akj8TXQY5EGNVyo0xIzEgaucXO0iJPsmcNLiLQOnNPY3DhrZapOWiyi5x/Rn4CgHNzbftsUU1mB5MAw2Gt56qU6w7EwYMmxAHyGyWcRAPJVf40c7+LFXSVxczu3D/AEY4j3i6iTivoZY5PwWrUo7jLFx1TOHpmm+xBIG4/kKKLXcbPQwY12EfXGUhwEibjrqsd9SHktJE+cC0LqiEW7LepinVl8LSDnE5e8RGaZEX2PmnXcH7gdy0HJRRGTsjkxRUdA3YDuiTMoNWjluDEKKJk9HnyLYLEZ2yeaOXB1ohdURn1YiZx9CJvaBbySIxp7SNjt1UUSjeRmvmpgmQ5t5Zectrg6b6LoyuYA3waQReTcGei4oqIeSqKaOcMwLsz2Fxyt22J1B6LuEw2d9jpquKKWSKoRLYxTpZWvyNaA4hz3R3nFoiCeUaeZ806XCBCiiaDtWwSdlGumy6+m2IdOUyCRqOsbqKJZAi9ib6RaGsN8oiek2PzCXNQAEXdrLT4J5woohD7KJ0w3EGtfR7aA00iARlAaAR3MobZsdGjW5cj8QrwwNNzAB/0iNVFFZu0VydWAwGHJY3M8k5nOAvAkxHt0Wk7Dw03FiI9VFFJu2Sq2Xq0exGUZRmMuIFyepQOO4E9mx7XQATNpmLqKJ0NJLlQpTZmYcvmfPmgV8aQIFy0GOU81FEkvBF6DcExBcbrcxru6ookz/kdEHUGYTGZnwEPiWMFMhp0Gvmooqf0nMtm3hcecjbDRRRRSTf2XP/2Q==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80" name="Picture 8" descr="http://members.home.nl/els.bosman/rijstvog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3" y="3061840"/>
            <a:ext cx="2515070" cy="29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490126" y="6143893"/>
            <a:ext cx="3091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Rijstvogel</a:t>
            </a:r>
            <a:endParaRPr lang="nl-NL" sz="1400" b="1" dirty="0"/>
          </a:p>
        </p:txBody>
      </p:sp>
      <p:pic>
        <p:nvPicPr>
          <p:cNvPr id="1026" name="Picture 2" descr="http://www.vogelproblemen.nl/images%20tropen/Kanarie%2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61227"/>
            <a:ext cx="2816374" cy="21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4860032" y="3646182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Kanarie</a:t>
            </a:r>
            <a:endParaRPr lang="nl-NL" sz="1400" b="1" dirty="0"/>
          </a:p>
        </p:txBody>
      </p:sp>
      <p:pic>
        <p:nvPicPr>
          <p:cNvPr id="1028" name="Picture 4" descr="http://www.complete-encyclopedie.nl/India/Vogels/Chinese%20dwergkwarte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20" y="4532378"/>
            <a:ext cx="3279996" cy="227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3743908" y="610869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Chinese dwergkwartel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5468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mplete-encyclopedie.nl/India/Vogels/valkparkie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260649"/>
            <a:ext cx="189021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66555" y="307698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Valkparkiet</a:t>
            </a:r>
            <a:endParaRPr lang="nl-NL" sz="1400" b="1" dirty="0"/>
          </a:p>
        </p:txBody>
      </p:sp>
      <p:pic>
        <p:nvPicPr>
          <p:cNvPr id="2052" name="Picture 4" descr="http://www.dierenplaza.nl/grasparkie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78" y="260648"/>
            <a:ext cx="235114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983405" y="3027565"/>
            <a:ext cx="2775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Grasparkiet</a:t>
            </a:r>
            <a:endParaRPr lang="nl-NL" sz="1400" b="1" dirty="0"/>
          </a:p>
        </p:txBody>
      </p:sp>
      <p:pic>
        <p:nvPicPr>
          <p:cNvPr id="2054" name="Picture 6" descr="http://www.dierenhandelhoogendoorn.nl/uploads/images/Onze_Dieren/Siervogels/Agapornis_fischeri_coupl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174554" cy="211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759107" y="2545160"/>
            <a:ext cx="288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/>
              <a:t>Agapornis</a:t>
            </a:r>
            <a:endParaRPr lang="nl-NL" sz="1400" b="1" dirty="0"/>
          </a:p>
        </p:txBody>
      </p:sp>
      <p:pic>
        <p:nvPicPr>
          <p:cNvPr id="2056" name="Picture 8" descr="http://rizkicalame.com/school/mediageschiedenis/wp-content/uploads/2012/05/postduif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7" y="3794293"/>
            <a:ext cx="240026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66555" y="607519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Postduif (sport)</a:t>
            </a:r>
            <a:endParaRPr lang="nl-NL" sz="1400" b="1" dirty="0"/>
          </a:p>
        </p:txBody>
      </p:sp>
      <p:pic>
        <p:nvPicPr>
          <p:cNvPr id="2058" name="Picture 10" descr="http://www.eline-joyce.nl/InDeTuin/VogelsInDeTuin_Afbeeldingen/TurkseTortel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2" y="4184251"/>
            <a:ext cx="3119633" cy="173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984078" y="6075191"/>
            <a:ext cx="4223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Turkse </a:t>
            </a:r>
            <a:r>
              <a:rPr lang="nl-NL" sz="1400" b="1" dirty="0" smtClean="0"/>
              <a:t>tortel (volière)</a:t>
            </a:r>
            <a:endParaRPr lang="nl-NL" sz="1400" b="1" dirty="0"/>
          </a:p>
        </p:txBody>
      </p:sp>
      <p:pic>
        <p:nvPicPr>
          <p:cNvPr id="4098" name="Picture 2" descr="http://www.volierevogels-online.nl/diamantduif_fot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2" y="3937428"/>
            <a:ext cx="2057405" cy="202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588222" y="6229079"/>
            <a:ext cx="231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Diamantduifje  (volière)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34094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1366" y="82324"/>
            <a:ext cx="5266928" cy="1143000"/>
          </a:xfrm>
        </p:spPr>
        <p:txBody>
          <a:bodyPr/>
          <a:lstStyle/>
          <a:p>
            <a:r>
              <a:rPr lang="nl-NL" dirty="0" smtClean="0"/>
              <a:t>runderen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9552" y="122532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Runderen zijn er voor verschillende doeleinden: melk, vlees, arbeid en begrazing</a:t>
            </a:r>
            <a:endParaRPr lang="nl-NL" dirty="0"/>
          </a:p>
        </p:txBody>
      </p:sp>
      <p:pic>
        <p:nvPicPr>
          <p:cNvPr id="1026" name="Picture 2" descr="http://www.whff.info/_img/champions-eu/2010_CASTEL%20JAMES%20JOLIE_1000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51951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7544" y="3629520"/>
            <a:ext cx="2519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Holstein </a:t>
            </a:r>
            <a:r>
              <a:rPr lang="nl-NL" sz="1400" b="1" dirty="0" err="1" smtClean="0"/>
              <a:t>Friesian</a:t>
            </a:r>
            <a:r>
              <a:rPr lang="nl-NL" sz="1400" b="1" dirty="0" smtClean="0"/>
              <a:t> (melk)</a:t>
            </a:r>
            <a:endParaRPr lang="nl-NL" sz="1400" b="1" dirty="0"/>
          </a:p>
        </p:txBody>
      </p:sp>
      <p:pic>
        <p:nvPicPr>
          <p:cNvPr id="1028" name="Picture 4" descr="http://www.mbo-veehouderij.nl/wp-content/uploads/2012/10/fries-hollandse-k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67" y="1804590"/>
            <a:ext cx="2590065" cy="178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322376" y="364086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Fries-Hollands (melk)</a:t>
            </a:r>
            <a:endParaRPr lang="nl-NL" sz="1400" b="1" dirty="0"/>
          </a:p>
        </p:txBody>
      </p:sp>
      <p:pic>
        <p:nvPicPr>
          <p:cNvPr id="1030" name="Picture 6" descr="http://www.zuivelonline.nl/images/html/mrij8367234XAG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96" y="1797143"/>
            <a:ext cx="2533452" cy="178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228184" y="3650470"/>
            <a:ext cx="253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MRIJ  (melk en vlees)</a:t>
            </a:r>
            <a:endParaRPr lang="nl-NL" sz="1400" b="1" dirty="0"/>
          </a:p>
        </p:txBody>
      </p:sp>
      <p:pic>
        <p:nvPicPr>
          <p:cNvPr id="1032" name="Picture 8" descr="http://www.teara.govt.nz/files/p15705p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438493" cy="17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39552" y="6093296"/>
            <a:ext cx="2447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Jersey    (melk)</a:t>
            </a:r>
            <a:endParaRPr lang="nl-NL" sz="1400" b="1" dirty="0"/>
          </a:p>
        </p:txBody>
      </p:sp>
      <p:pic>
        <p:nvPicPr>
          <p:cNvPr id="1034" name="Picture 10" descr="http://www.natuurcentrumarnhem.nl/dsresource?objectid=arnhemintern:100469&amp;versionid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85" y="4180808"/>
            <a:ext cx="2375152" cy="178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3501563" y="6102088"/>
            <a:ext cx="1934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Lakenvelder (melk)</a:t>
            </a:r>
            <a:endParaRPr lang="nl-NL" sz="1400" b="1" dirty="0"/>
          </a:p>
        </p:txBody>
      </p:sp>
      <p:pic>
        <p:nvPicPr>
          <p:cNvPr id="1036" name="Picture 12" descr="http://szhcms.nowonline.nl/Uploads/GroningerBlaarkop/Detje_16_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23" y="4167377"/>
            <a:ext cx="2406974" cy="17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6291423" y="6102088"/>
            <a:ext cx="2406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Groninger Blaarkop (melk)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20209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755670" y="2416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Kleine knaagdieren</a:t>
            </a:r>
            <a:endParaRPr lang="nl-NL" sz="3600" dirty="0"/>
          </a:p>
        </p:txBody>
      </p:sp>
      <p:pic>
        <p:nvPicPr>
          <p:cNvPr id="3074" name="Picture 2" descr="http://www.dierenarts-dierenkliniek.nl/wp-content/uploads/gerbi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8790" y="796484"/>
            <a:ext cx="2877025" cy="19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23528" y="2708920"/>
            <a:ext cx="3669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Mongoolse </a:t>
            </a:r>
            <a:r>
              <a:rPr lang="nl-NL" sz="1400" b="1" dirty="0" err="1" smtClean="0"/>
              <a:t>gerbil</a:t>
            </a:r>
            <a:endParaRPr lang="nl-NL" sz="1400" b="1" dirty="0"/>
          </a:p>
        </p:txBody>
      </p:sp>
      <p:pic>
        <p:nvPicPr>
          <p:cNvPr id="3076" name="Picture 4" descr="http://www.piskomilo.nl/Documenten/Images/onze%20gerbils/mesir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227" y="1531956"/>
            <a:ext cx="3661020" cy="114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915815" y="2862807"/>
            <a:ext cx="4237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Egyptische </a:t>
            </a:r>
            <a:r>
              <a:rPr lang="nl-NL" sz="1400" b="1" dirty="0" err="1" smtClean="0"/>
              <a:t>gerbil</a:t>
            </a:r>
            <a:endParaRPr lang="nl-NL" sz="1400" b="1" dirty="0"/>
          </a:p>
        </p:txBody>
      </p:sp>
      <p:pic>
        <p:nvPicPr>
          <p:cNvPr id="3078" name="Picture 6" descr="http://syrischehamster.dwerghamster.nl/voorpagina/goudhamst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2" y="4005064"/>
            <a:ext cx="2978080" cy="198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2392" y="6165304"/>
            <a:ext cx="353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Syrische hamster</a:t>
            </a:r>
            <a:endParaRPr lang="nl-NL" sz="1400" b="1" dirty="0"/>
          </a:p>
        </p:txBody>
      </p:sp>
      <p:pic>
        <p:nvPicPr>
          <p:cNvPr id="3080" name="Picture 8" descr="http://www.drdhamsters.nl/Russische%20Dwerghamster%20Wildkleur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74" y="4002597"/>
            <a:ext cx="2468959" cy="19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424074" y="6165304"/>
            <a:ext cx="3123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Russische dwerghamster</a:t>
            </a:r>
            <a:endParaRPr lang="nl-NL" sz="1400" b="1" dirty="0"/>
          </a:p>
        </p:txBody>
      </p:sp>
      <p:pic>
        <p:nvPicPr>
          <p:cNvPr id="3082" name="Picture 10" descr="http://www.derussischedwerghamster.nl/chinese%20dwerghamster%20van%20bianca%204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51224"/>
            <a:ext cx="2088232" cy="243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6372200" y="616530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Chinese dwerghamster</a:t>
            </a:r>
            <a:endParaRPr lang="nl-NL" sz="1400" b="1" dirty="0"/>
          </a:p>
        </p:txBody>
      </p:sp>
      <p:pic>
        <p:nvPicPr>
          <p:cNvPr id="3084" name="Picture 12" descr="http://www.dierenplanet.nl/images/dikstaart_48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76" y="1526125"/>
            <a:ext cx="2464428" cy="125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6547976" y="2862808"/>
            <a:ext cx="246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Vetstaart </a:t>
            </a:r>
            <a:r>
              <a:rPr lang="nl-NL" sz="1400" b="1" dirty="0" err="1" smtClean="0"/>
              <a:t>gerbil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16850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2.gstatic.com/images?q=tbn:ANd9GcQVL3Vr1AQzIAoWUzALhx5i1GPCVjFaHP5UubQIkuS-4Cby_-pPV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63" y="204846"/>
            <a:ext cx="26479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882280" y="3148362"/>
            <a:ext cx="2944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Tamme </a:t>
            </a:r>
            <a:r>
              <a:rPr lang="nl-NL" sz="1400" b="1" dirty="0" smtClean="0"/>
              <a:t>rat  (Japanner)</a:t>
            </a:r>
            <a:endParaRPr lang="nl-NL" sz="1400" b="1" dirty="0"/>
          </a:p>
        </p:txBody>
      </p:sp>
      <p:pic>
        <p:nvPicPr>
          <p:cNvPr id="4100" name="Picture 4" descr="http://img174.imageshack.us/img174/2408/image2yv4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35" y="3774875"/>
            <a:ext cx="33909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2857" y="6275889"/>
            <a:ext cx="3164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Kleurmuis</a:t>
            </a:r>
            <a:endParaRPr lang="nl-NL" sz="1400" b="1" dirty="0"/>
          </a:p>
        </p:txBody>
      </p:sp>
      <p:pic>
        <p:nvPicPr>
          <p:cNvPr id="4102" name="Picture 6" descr="http://www.dwerghamster.nl/roborovski/algemeen/images/20120518-roborovskidwerghamster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701"/>
            <a:ext cx="3527257" cy="23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51520" y="2668845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/>
              <a:t>Roborovski</a:t>
            </a:r>
            <a:r>
              <a:rPr lang="nl-NL" sz="1400" b="1" dirty="0" smtClean="0"/>
              <a:t> hamster</a:t>
            </a:r>
            <a:endParaRPr lang="nl-NL" sz="1400" b="1" dirty="0"/>
          </a:p>
        </p:txBody>
      </p:sp>
      <p:pic>
        <p:nvPicPr>
          <p:cNvPr id="2050" name="Picture 2" descr="http://i.marktplaats.com/00/s/MjMzWDMwMA==/$T2eC16FHJG!E9nm3pv1EBRHNtERTyQ~~60_84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55152"/>
            <a:ext cx="28575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5536" y="6021288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Tamme rat   (</a:t>
            </a:r>
            <a:r>
              <a:rPr lang="nl-NL" sz="1400" b="1" dirty="0" err="1" smtClean="0"/>
              <a:t>Dumbo</a:t>
            </a:r>
            <a:r>
              <a:rPr lang="nl-NL" sz="1400" b="1" dirty="0" smtClean="0"/>
              <a:t>, grote oren)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3822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3744416" cy="72008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Tropische vissen</a:t>
            </a:r>
            <a:endParaRPr lang="nl-NL" sz="3600" dirty="0"/>
          </a:p>
        </p:txBody>
      </p:sp>
      <p:pic>
        <p:nvPicPr>
          <p:cNvPr id="1026" name="Picture 2" descr="http://www.cichlidenkwekers.nl/images/2012/12/poecilia-sphenops-ma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096344" cy="232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79512" y="3232672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Black </a:t>
            </a:r>
            <a:r>
              <a:rPr lang="nl-NL" sz="1400" b="1" dirty="0" err="1" smtClean="0"/>
              <a:t>molly</a:t>
            </a:r>
            <a:endParaRPr lang="nl-NL" sz="1400" b="1" dirty="0"/>
          </a:p>
        </p:txBody>
      </p:sp>
      <p:pic>
        <p:nvPicPr>
          <p:cNvPr id="1028" name="Picture 4" descr="http://www.xead.nl/resize/500-500/upload/28c7354df352a4838ae44f0943378d8eZGlzY3VzLmpwZw==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08720"/>
            <a:ext cx="25717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563888" y="3299425"/>
            <a:ext cx="2571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Discusvis</a:t>
            </a:r>
            <a:endParaRPr lang="nl-NL" sz="1400" b="1" dirty="0"/>
          </a:p>
        </p:txBody>
      </p:sp>
      <p:pic>
        <p:nvPicPr>
          <p:cNvPr id="1030" name="Picture 6" descr="http://aquariumvisseninfo.jouwweb.nl/upload/3/b/4/aquariumvisseninfo/zwaarddrager-man.large.jpg?0.63747719931416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47" y="908720"/>
            <a:ext cx="292271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296740" y="3086241"/>
            <a:ext cx="27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Zwaarddrager</a:t>
            </a:r>
            <a:endParaRPr lang="nl-NL" sz="1400" b="1" dirty="0"/>
          </a:p>
        </p:txBody>
      </p:sp>
      <p:pic>
        <p:nvPicPr>
          <p:cNvPr id="1032" name="Picture 8" descr="http://www.webklik.nl/user_files/2011_03/234616/photos/Guppy-Male-and-Femal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96407"/>
            <a:ext cx="3096344" cy="20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95897" y="6237312"/>
            <a:ext cx="3412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Guppy</a:t>
            </a:r>
            <a:endParaRPr lang="nl-NL" sz="1400" b="1" dirty="0"/>
          </a:p>
        </p:txBody>
      </p:sp>
      <p:pic>
        <p:nvPicPr>
          <p:cNvPr id="1034" name="Picture 10" descr="http://2.bp.blogspot.com/-3S3KOO07Vds/ULdOF1J7oNI/AAAAAAAAAg8/PcCAMbzyn4E/s1600/Neon_Tetra_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45" y="3986952"/>
            <a:ext cx="2945436" cy="206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3345514" y="6210009"/>
            <a:ext cx="2919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Neon tetra</a:t>
            </a:r>
            <a:endParaRPr lang="nl-NL" sz="1400" b="1" dirty="0"/>
          </a:p>
        </p:txBody>
      </p:sp>
      <p:pic>
        <p:nvPicPr>
          <p:cNvPr id="1036" name="Picture 12" descr="http://www.geocities.ws/pruts54/rodecich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20" y="4009788"/>
            <a:ext cx="2388171" cy="15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6512757" y="5848368"/>
            <a:ext cx="2539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/>
              <a:t>Cichlide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161939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esbonshommes.fr/galleries/viande%20bovine/r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9" y="240278"/>
            <a:ext cx="266708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51520" y="220486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Blonde </a:t>
            </a:r>
            <a:r>
              <a:rPr lang="nl-NL" sz="1400" b="1" dirty="0" err="1" smtClean="0"/>
              <a:t>d’Aquitaine</a:t>
            </a:r>
            <a:r>
              <a:rPr lang="nl-NL" sz="1400" b="1" dirty="0" smtClean="0"/>
              <a:t> (vlees)</a:t>
            </a:r>
            <a:endParaRPr lang="nl-NL" sz="1400" b="1" dirty="0"/>
          </a:p>
        </p:txBody>
      </p:sp>
      <p:pic>
        <p:nvPicPr>
          <p:cNvPr id="2052" name="Picture 4" descr="http://www.landbouwleven.be/GED/Files/00000000/4200/4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29" y="240278"/>
            <a:ext cx="2703215" cy="180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347864" y="214330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Belgische Witblauwe (vlees)</a:t>
            </a:r>
            <a:endParaRPr lang="nl-NL" sz="1400" b="1" dirty="0"/>
          </a:p>
        </p:txBody>
      </p:sp>
      <p:pic>
        <p:nvPicPr>
          <p:cNvPr id="2054" name="Picture 6" descr="http://www.rustenruimteinfrankrijk.com/data/10469/cache/5048678s795p511m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0278"/>
            <a:ext cx="2814356" cy="180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156176" y="214571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Limousin  (vlees)</a:t>
            </a:r>
            <a:endParaRPr lang="nl-NL" sz="1400" b="1" dirty="0"/>
          </a:p>
        </p:txBody>
      </p:sp>
      <p:pic>
        <p:nvPicPr>
          <p:cNvPr id="2056" name="Picture 8" descr="http://www.profot.nl/albums/Dieren/slides/Schotse_Hooglander_2_in_kleu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8" y="3320489"/>
            <a:ext cx="2708443" cy="19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18238" y="5445224"/>
            <a:ext cx="2708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Schotse Hooglander (begrazing)</a:t>
            </a:r>
            <a:endParaRPr lang="nl-NL" sz="1400" b="1" dirty="0"/>
          </a:p>
        </p:txBody>
      </p:sp>
      <p:pic>
        <p:nvPicPr>
          <p:cNvPr id="2058" name="Picture 10" descr="http://denhaagfm.nl/wp-content/uploads/2012/10/galloway2-590x2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7766"/>
            <a:ext cx="4323606" cy="19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3491880" y="5445224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Galloway (begrazing)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18150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Schapen</a:t>
            </a:r>
            <a:endParaRPr lang="nl-NL" dirty="0"/>
          </a:p>
        </p:txBody>
      </p:sp>
      <p:pic>
        <p:nvPicPr>
          <p:cNvPr id="3074" name="Picture 2" descr="http://www.futuredream.nl/images/texelscha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4734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23528" y="270892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Texelaar</a:t>
            </a:r>
            <a:endParaRPr lang="nl-NL" sz="1400" b="1" dirty="0"/>
          </a:p>
        </p:txBody>
      </p:sp>
      <p:pic>
        <p:nvPicPr>
          <p:cNvPr id="3076" name="Picture 4" descr="http://t0.gstatic.com/images?q=tbn:ANd9GcRc9XOPH6LRe5NZQyPWZgCzv1h3qhs0WOGquC6RjlEfIdQ-5HAi4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01" y="1037402"/>
            <a:ext cx="1893330" cy="16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145641" y="278018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Zwartblesschaap</a:t>
            </a:r>
            <a:endParaRPr lang="nl-NL" sz="1400" b="1" dirty="0"/>
          </a:p>
        </p:txBody>
      </p:sp>
      <p:pic>
        <p:nvPicPr>
          <p:cNvPr id="3078" name="Picture 6" descr="http://users.skynet.be/vhgs/Ouesnt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29072"/>
            <a:ext cx="3544526" cy="17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436432" y="278018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/>
              <a:t>Ouessant</a:t>
            </a:r>
            <a:endParaRPr lang="nl-NL" sz="1400" b="1" dirty="0"/>
          </a:p>
        </p:txBody>
      </p:sp>
      <p:pic>
        <p:nvPicPr>
          <p:cNvPr id="3080" name="Picture 8" descr="http://cdn.c.photoshelter.com/img-get/I0000VRpdKl7zzBA/s/750/750/FLPA-S-and-B-JE-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1" y="3861048"/>
            <a:ext cx="2560903" cy="17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07831" y="5805264"/>
            <a:ext cx="2247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Hampshire Down</a:t>
            </a:r>
            <a:endParaRPr lang="nl-NL" sz="1400" b="1" dirty="0"/>
          </a:p>
        </p:txBody>
      </p:sp>
      <p:pic>
        <p:nvPicPr>
          <p:cNvPr id="3082" name="Picture 10" descr="http://www.schapennet.nl/Kerryhill_ooi_lammeren_vierhou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23" y="3838149"/>
            <a:ext cx="1866054" cy="174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3303823" y="5805264"/>
            <a:ext cx="1786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/>
              <a:t>Kerry</a:t>
            </a:r>
            <a:r>
              <a:rPr lang="nl-NL" sz="1400" b="1" dirty="0" smtClean="0"/>
              <a:t> Hill</a:t>
            </a:r>
            <a:endParaRPr lang="nl-NL" sz="1400" b="1" dirty="0"/>
          </a:p>
        </p:txBody>
      </p:sp>
      <p:pic>
        <p:nvPicPr>
          <p:cNvPr id="3084" name="Picture 12" descr="http://www.geitenschapenantwerpen.be/attachments/Image/melkschaap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04115"/>
            <a:ext cx="2369096" cy="17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5868144" y="580526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Fries melkschaap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18415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952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Paarden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87016" y="944435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Gebruiksdoel: springen, dressuur, recreatie, tuigen, werk, draven, rennen, begrazing </a:t>
            </a:r>
            <a:endParaRPr lang="nl-NL" dirty="0"/>
          </a:p>
        </p:txBody>
      </p:sp>
      <p:pic>
        <p:nvPicPr>
          <p:cNvPr id="4098" name="Picture 2" descr="http://www.hippostar.nl/pics/Image/paardenras-kwp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5984"/>
            <a:ext cx="2448272" cy="163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79512" y="332461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KWPN  (springen en dressuur)</a:t>
            </a:r>
            <a:endParaRPr lang="nl-NL" sz="1400" b="1" dirty="0"/>
          </a:p>
        </p:txBody>
      </p:sp>
      <p:pic>
        <p:nvPicPr>
          <p:cNvPr id="4100" name="Picture 4" descr="http://www.gelderlanderhorse.nl/photo/deutz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3122"/>
            <a:ext cx="2304256" cy="168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915816" y="3332665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Gelders paard (rijden en tuigen)</a:t>
            </a:r>
            <a:endParaRPr lang="nl-NL" sz="1400" b="1" dirty="0"/>
          </a:p>
        </p:txBody>
      </p:sp>
      <p:pic>
        <p:nvPicPr>
          <p:cNvPr id="4106" name="Picture 10" descr="http://t0.gstatic.com/images?q=tbn:ANd9GcQdFFmK1ZhhtdHBHC9Jm8_gCh6ssuXmXk130skhNXfzEpzz97gxoLZYpt3t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55" y="1494687"/>
            <a:ext cx="1997968" cy="174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940152" y="3323203"/>
            <a:ext cx="2911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Arabisch volbloed (rijden en rennen)</a:t>
            </a:r>
            <a:endParaRPr lang="nl-NL" sz="1400" b="1" dirty="0"/>
          </a:p>
        </p:txBody>
      </p:sp>
      <p:pic>
        <p:nvPicPr>
          <p:cNvPr id="4108" name="Picture 12" descr="Het Friese Pa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05064"/>
            <a:ext cx="2645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51520" y="5965422"/>
            <a:ext cx="2645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Fries paard (rijden en tuigen) </a:t>
            </a:r>
            <a:endParaRPr lang="nl-NL" sz="1400" b="1" dirty="0"/>
          </a:p>
        </p:txBody>
      </p:sp>
      <p:pic>
        <p:nvPicPr>
          <p:cNvPr id="4110" name="Picture 14" descr="http://www.horsebreedsinfo.com/images/shetland_pon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5763"/>
            <a:ext cx="2507777" cy="186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3347864" y="602128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2924273" y="5949280"/>
            <a:ext cx="315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Shetlander (rijden, mennen, begrazing)</a:t>
            </a:r>
            <a:endParaRPr lang="nl-NL" sz="1400" b="1" dirty="0"/>
          </a:p>
        </p:txBody>
      </p:sp>
      <p:pic>
        <p:nvPicPr>
          <p:cNvPr id="4112" name="Picture 16" descr="http://static.nationalgeographic.nl/pictures/genjUserPhotoPicture/original/50/32/24/vechtende-konikpaarden-2432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11" y="3838895"/>
            <a:ext cx="2881842" cy="192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6300192" y="594928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/>
              <a:t>Konik</a:t>
            </a:r>
            <a:r>
              <a:rPr lang="nl-NL" sz="1400" b="1" dirty="0" smtClean="0"/>
              <a:t>  (begrazing)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28922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van-t-drieske.nl/HTML/images/shire/Ham_Ace_Joseph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79"/>
            <a:ext cx="2952328" cy="196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39552" y="27089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/>
              <a:t>Shire</a:t>
            </a:r>
            <a:r>
              <a:rPr lang="nl-NL" sz="1400" b="1" dirty="0" smtClean="0"/>
              <a:t> (trekpaard)</a:t>
            </a:r>
            <a:endParaRPr lang="nl-NL" sz="1400" b="1" dirty="0"/>
          </a:p>
        </p:txBody>
      </p:sp>
      <p:pic>
        <p:nvPicPr>
          <p:cNvPr id="5124" name="Picture 4" descr="fll photo A-21-inch-high-Falabella--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2376264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283968" y="270892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/>
              <a:t>Falabella</a:t>
            </a:r>
            <a:r>
              <a:rPr lang="nl-NL" sz="1400" b="1" dirty="0" smtClean="0"/>
              <a:t> (recreatie)</a:t>
            </a:r>
            <a:endParaRPr lang="nl-NL" sz="1400" b="1" dirty="0"/>
          </a:p>
        </p:txBody>
      </p:sp>
      <p:pic>
        <p:nvPicPr>
          <p:cNvPr id="5126" name="Picture 6" descr="http://spreekbeurten.info/fjord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356992"/>
            <a:ext cx="2880320" cy="23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44" y="587727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Fjord (rijden, mennen)</a:t>
            </a:r>
            <a:endParaRPr lang="nl-NL" sz="1400" b="1" dirty="0"/>
          </a:p>
        </p:txBody>
      </p:sp>
      <p:pic>
        <p:nvPicPr>
          <p:cNvPr id="5128" name="Picture 8" descr="http://nl.dreamstime.com/volbloed-paard-en-jockey-thumb175929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8281"/>
            <a:ext cx="2133622" cy="235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4932040" y="587727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Engels volbloed  (rennen)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26625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Varkens</a:t>
            </a:r>
            <a:endParaRPr lang="nl-NL" dirty="0"/>
          </a:p>
        </p:txBody>
      </p:sp>
      <p:pic>
        <p:nvPicPr>
          <p:cNvPr id="6146" name="Picture 2" descr="http://www.mijnslager.info/images/vleessoorten/varken/rassen/ned%20landvar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304256" cy="15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39552" y="286280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Nederlands landvarken</a:t>
            </a:r>
            <a:endParaRPr lang="nl-NL" sz="1400" b="1" dirty="0"/>
          </a:p>
        </p:txBody>
      </p:sp>
      <p:pic>
        <p:nvPicPr>
          <p:cNvPr id="6148" name="Picture 4" descr="http://t2.gstatic.com/images?q=tbn:ANd9GcQX78O9h8vJXwvhVPkQo1-rq2shm6bsCXGZokLSyJcUPeBqFOBcyy9owmM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38" y="1197723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275856" y="289891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Groot </a:t>
            </a:r>
            <a:r>
              <a:rPr lang="nl-NL" sz="1400" b="1" dirty="0" err="1" smtClean="0"/>
              <a:t>Yorkshire</a:t>
            </a:r>
            <a:endParaRPr lang="nl-NL" sz="1400" b="1" dirty="0"/>
          </a:p>
        </p:txBody>
      </p:sp>
      <p:pic>
        <p:nvPicPr>
          <p:cNvPr id="6150" name="Picture 6" descr="http://www.levendehave.nl/files/images/org-js-var-(1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8902"/>
            <a:ext cx="2865015" cy="1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300192" y="297366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/>
              <a:t>Duroc</a:t>
            </a:r>
            <a:endParaRPr lang="nl-NL" sz="1400" b="1" dirty="0"/>
          </a:p>
        </p:txBody>
      </p:sp>
      <p:pic>
        <p:nvPicPr>
          <p:cNvPr id="6152" name="Picture 8" descr="http://www.hesbayebrabanconne.be/IMG/jpg/coch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3" y="4005064"/>
            <a:ext cx="2653217" cy="15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467544" y="573325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/>
              <a:t>Piëtrain</a:t>
            </a:r>
            <a:endParaRPr lang="nl-NL" sz="1400" b="1" dirty="0"/>
          </a:p>
        </p:txBody>
      </p:sp>
      <p:pic>
        <p:nvPicPr>
          <p:cNvPr id="6154" name="Picture 10" descr="http://dierennet.be/images/soorten/35055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66" y="3542092"/>
            <a:ext cx="2448272" cy="18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3376278" y="5733255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Hangbuikzwijn</a:t>
            </a:r>
            <a:endParaRPr lang="nl-NL" sz="1400" b="1" dirty="0"/>
          </a:p>
        </p:txBody>
      </p:sp>
      <p:pic>
        <p:nvPicPr>
          <p:cNvPr id="6156" name="Picture 12" descr="http://www.webklik.nl/user_files/2011_12/341502/cerdo_iberic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83" y="3542092"/>
            <a:ext cx="2984824" cy="184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6150947" y="558883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5968566" y="5661248"/>
            <a:ext cx="2846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Iberisch varken  (Spanje)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10521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3816424" cy="576064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Kippen</a:t>
            </a:r>
            <a:endParaRPr lang="nl-NL" sz="4000" dirty="0"/>
          </a:p>
        </p:txBody>
      </p:sp>
      <p:sp>
        <p:nvSpPr>
          <p:cNvPr id="4" name="Tekstvak 3"/>
          <p:cNvSpPr txBox="1"/>
          <p:nvPr/>
        </p:nvSpPr>
        <p:spPr>
          <a:xfrm>
            <a:off x="428312" y="7162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Kippen worden gehouden voor eieren, vlees, sportfokkerij en om te laten vechten</a:t>
            </a:r>
            <a:endParaRPr lang="nl-NL" dirty="0"/>
          </a:p>
        </p:txBody>
      </p:sp>
      <p:pic>
        <p:nvPicPr>
          <p:cNvPr id="1026" name="Picture 2" descr="http://www.backyardchickens.com/images/breeds/Orpingtons/orpington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3579"/>
            <a:ext cx="201948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25458" y="373548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/>
              <a:t>Orpington</a:t>
            </a:r>
            <a:r>
              <a:rPr lang="nl-NL" sz="1400" b="1" dirty="0" smtClean="0"/>
              <a:t> (vlees)</a:t>
            </a:r>
            <a:endParaRPr lang="nl-NL" sz="1400" b="1" dirty="0"/>
          </a:p>
        </p:txBody>
      </p:sp>
      <p:pic>
        <p:nvPicPr>
          <p:cNvPr id="1028" name="Picture 4" descr="http://www.studio-evenaar.nl/dierenpark/images3/brahma-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38418"/>
            <a:ext cx="2353444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049303" y="369468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/>
              <a:t>Brahma</a:t>
            </a:r>
            <a:r>
              <a:rPr lang="nl-NL" sz="1400" b="1" dirty="0" smtClean="0"/>
              <a:t> (vlees)</a:t>
            </a:r>
            <a:endParaRPr lang="nl-NL" sz="1400" b="1" dirty="0"/>
          </a:p>
        </p:txBody>
      </p:sp>
      <p:pic>
        <p:nvPicPr>
          <p:cNvPr id="1030" name="Picture 6" descr="http://www.walnoothoeven.nl/mijnkippenhok/tijdelijk/images/Leghorn/Leghorn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99" y="1239079"/>
            <a:ext cx="3174764" cy="23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606476" y="3967780"/>
            <a:ext cx="317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644750" y="3674780"/>
            <a:ext cx="314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Witte leghorn  (eieren)</a:t>
            </a:r>
            <a:endParaRPr lang="nl-NL" sz="1400" b="1" dirty="0"/>
          </a:p>
        </p:txBody>
      </p:sp>
      <p:pic>
        <p:nvPicPr>
          <p:cNvPr id="1032" name="Picture 8" descr="http://www.dierenhandelhoogendoorn.nl/uploads/images/Onze_Dieren/Kippen/barnevelder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52446"/>
            <a:ext cx="3199166" cy="212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252918" y="6426324"/>
            <a:ext cx="3199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Barnevelder  (eieren)</a:t>
            </a:r>
            <a:endParaRPr lang="nl-NL" sz="1400" b="1" dirty="0"/>
          </a:p>
        </p:txBody>
      </p:sp>
      <p:sp>
        <p:nvSpPr>
          <p:cNvPr id="13" name="AutoShape 10" descr="data:image/jpeg;base64,/9j/4AAQSkZJRgABAQAAAQABAAD/2wCEAAkGBhQSEBUUExQWFRUWGBoXGBgYGBwaHBcYHRoYGhwXFxcXHCYeGBojHBccHy8gIycpLCwsFh4xNTAqNSYrLCkBCQoKDgwOGg8PGiwkHyQsLCwsLCwpLCwsLCwsLCwsKSksLCwsLCwsLCwsLCwsLCwsLCwsLCwsLCwsLCwsLCksLP/AABEIAMsA+QMBIgACEQEDEQH/xAAbAAACAwEBAQAAAAAAAAAAAAACAwEEBQYAB//EAEMQAAIBAwIDBQYEBAMGBgMAAAECEQADIRIxBEFRBSJhcYEGEzKRobFSwdHwI0Jy4RRikgcVM6Ky8SRDY4LS01STs//EABoBAAIDAQEAAAAAAAAAAAAAAAABAgMEBQb/xAArEQACAgEEAQIFBAMAAAAAAAAAAQIDEQQSITEFQVETIjJhkUJxgbEUUvD/2gAMAwEAAhEDEQA/AK48KNWpaimivanGDSmCgQ1IFAB0amgFEKYDRRqaAUYNIYQNEGoRU0gCNeoaKgCRU15RUtUQPTXgaA7VIowAUUdvlQA0SnNJjOWXf1pk0m2aaBVvoRGK1STQgV6aBEg16vLUzQMmamm8ILcn3hcCMFACQf6TGoeRBrSsdi2rn/D4q2T0dWQ+R+Ks1uprqeJvH8cGivTWWrMFkya8K2bvsjxIyEVx1R1I89wQPSqnG9iX7IBuWmUHY4Pz0kx60R1FUupL8idFi7RQmvV6KEmrynBDGhz+zUkVE0wGAUamlKKbbpAMU0wCgUUS0wCFEKGmCgQVSKgUU0DDU1M0sVJoAMGjBpQo5pAND16KUKNajgCaCiJoA1SQBK1HNADUt8J8j9qixnLW+VOWk29hTVNTIjKEGo1V4GgAxRRQCiFDAmixQ6qzRxj3n0WQSJgvHPwnAAjJ/Zy6i+umGbPwX0RnKXydnQ8Bx7SbfvtEjBZonwk+NF2Z7TvauslxtStgz3lYE5kE96fPnVWxwSW7DP3rrDeBqO+e6SAYHX5jeltwi37GvSUyYIEEjMEqOXPmd968RqZRlY51rH2Pc6W17VVqEnld45/fJt9qdjgqbtkdwZI1A6RgSIzpnGfQkZGETVrsDtNEf3V4g94AzqGoNAOkYLbkRHlyqvxSaXZROCRkEGAeYOx8K9N4nVzvg4z7R5zy+jhp5qUOmKr00MVM12jhDVpqClCjAqJMatGKUtFTAapo1pK0QamIcBXqVqolamIYKmKGaKgDwopqKmgCZpitSjUhqADJqAKE14GgAxUXz3G/pP2NeBpfFv8Aw3/pb7GosaOdU0VLBo6kIMN1qZoDkV5TQIYpoppYYVLuFUuxwJ8zGTEdBueUjmQDXZZGuLlLolGLk8Iyu2OPJPulx+M9B0/X5da+o+xfsJYThbb3l9411AxDfCqtDBdI3MRMzmvlnatoLj/zDhh+Ftyo/pnT4sSa+2ew3aXv+zuHfmLYtt/Vb7h+emfWvJX6h32bn/B1oQ+GsIcPZPhQIFkL4qzAjyOrFcF25wh4Xi/dk61aGRm3CmZB0xnukSI2G1fVK+ef7SRqvIwkm0nLqxJ+YX/qrHekoZOp46cnaoN8GHe4l7N9TpUgZDIzq8HozFsjbI5Gj7c423dZXQksVhpEGRsZnOMelVi3vLK3B/K2hvWWU/8AUPSqbGvQ+L09TrjdDOfU5flN1V8qn16EzUxQl5qJrtnHLCmjFKFFqqBYNDUQpa01AKADmoLUji+MW2upjA+p8BXK9o+0bXJAwp5Yz5x9qy6jVwoXPfsThU59G3xvtGqGEBfxmB+pqkfaVztC+k/eue/xDHeKao8Qa4Vuvvm+8fsbo0QXobo7eu/iH+kfpWh2b7QFjpeJ6gfUr08Rt0rm02/ZpvuNs43BHLxHORVH+Zcv1v8AJP4UH6Hape6/MbUx5AmJHUZ/vXN2OIdABc+HlcHwnwbkpPXHiOdWU4+4hyJHOP03q2PktRH9Wf4K3p4P0Nm3xAOxowaxP8WGMj1Hh0P7xWnZvjTjOMSfoT+ddLT+VTeLVj7ozz03+pZnFe1Uu3dBEjy8Qeh8ama7UZKSzHoyNNPDGBqTxz/wn/pP2o5pHaJ/gv5UMDCLUyaQhpgNSEHqxUh6WDR2wSYHOk3gY0KIZmMKokn7AeJ/InYGqvFXsrrUgKdTLsQoPdQztnl1ZyfhFOXjVLKAJCQYj4nmczghY58yOhmr2uxYsSec+BPe0jy0lm8zXk9dq3fPC+lf9k6lFSgsvszvfl7oJ7xLyfHvSZ8y01ueyPttc7PY933llvjtzEEbOh2DRA6HTnka5+00FCOSt82gD6kU50EMBuSSOkZPz5+tc8vPpXH/AO23hhbJs2rz3IwrqqqD/mYOSR4DfwrG9lfaYcUpuXnAuEn3mrEt1XwiMcoI6V81vWoH0/t54MeVXPZriNN4rycH5jIPymrqqY3zUJPBZXqXp8ySzwdtx91AWW3GkmSfxEbemT86qTQzUxXraKIUQVcOkcjU6iepsdk+yDiok+Feah954ferzOWoqRQaqnVUCwar0ji+OW2snc7DrQcRxItoWbYfU8gK5bi+MZ2LNufoOgrBrNWqFiP1Muqq399De0OOa4Zb06DyrMZ6caRfEGvOSm5PMnyb0kuEQGqxYtk7UuytWkuxVbYzc7J7LQiXknxwPpW4nCoo7qgeg+9c9wPa+wnPLE/etzhnZhvH78KpkyPIw8e1s4BIONgZ+dN4XieGYxcV7J5MiwB91jwoDb/YJplrfB2+dTjJCyXON7FsFNTMhB2uLCz5qpIkeHyFU+C7EYz7lzcAycZEfU0PF8VJUoyhxiLndBBjZzicUjiF7QBFy2gAHNGGfEkxNTT56HkZf4hUbLDURkQRMf1AZ5egq0jAgHlXLdp8bxU6b9sJkkl5YEtE5Ax1ij7F7WZe6+VnccvnuK7Og1aq+ST4/ozXUufK7OnmkdpH+E/kPuK8OJWRnfb9JpXabfwW9B/zCu1HUVze2L5MjqlFZaMZd6YDSlFE1XtlYQNeu34EKRrbAxOkZJfpgKfrR2LJdoHr4DmT4VmcXxMHUPiuLoU/hQd4kdJGnPietcryep2Q+HHt/wBGrTV7nuYd3igiQqwSJycrBwD44knz61S4niSdIJ6E+gH9/nVfi74Yk5CzAncx19D96Xw1zvamBIOw8MAx9vMivM4OgHrMjltv9PSYPpVm3dlkgYkj57fRT6VR4hySciSSMeEbeAnHpV+zcPu18DqAHjIHyUD/AFeFAGdxN7S7ruupvv8AsilcNc93dUzsQQfXINaS2GuGQAAcdcU/ivZS4tvWveESV57T3evWN8c6nGW15QNZN1cieuakGqPZPFh7S5yMH8quV7GqxWQU/c48o7ZNBVEVGKnHjVhEMtXg1LBpXGW9SEFtK/zEb6egPKahJ4WS1cmH2j2j71sfCPhHXx86o0+/xY2QaV+p8WO/ptSA8TiTXk757pt5ydKCwsBh4Pl9zsKrMTJnrS7t7vYOxn1G1Cz86owSH+9jeh99PgKCxb1GTtV65HIAeFJgKtMBW72b2gQOfzP61zxkUFx35HH73qLjkDvLfa46+GSPypqcUf8AL8/7V87D3OtGvG3V5k/vwpfDwRPo9m9rnAMY/eMirHCdqWbYIL3AZ7yJgeve3+tfObHbT2zt8v8AtR8N2sq7l5Jnwn5VJbkB9U9/w9+3pHubWnmWJfOwJgD7+Qrne0+z9DQCtzxUhiP6gu3WsTsywL3fyAOfNvAfrXRdl9sf4aQAoXnjP3z61P6iSkYd3iVCwTBnl8xvV2120rIQ3eE46/LoIqz2ha4e+rP/AMIcsatbHMKsDHKsHiewlQobZuG4TG8AHoFUSOkSZ8qcW4vcmSfPBoPbg5EUsHr5+goOI7Oa13S5LiCyrshP8rNMKRIkTzrd4FUsqouKvvLikwdTwswCys2jUckCIA0kk6gtdx+Vjt4jyYv8Xnvg56/7x1cQUSFVAMs7O4U3Gj+Vba3TzUGNzmqt6+pFxyNl0IOgkE/LArp7zAG7qZkFwBJYd5hM/DJYAbBQRhiWmSDynG2wzEMSBo1kCN2yAMxuR6TXDsnKyW6XZsSUVhGOFa4vOAYHm0wPMkH5Vee3ruHT8KwojoMADoTkz61XscM4ECe6dRHSCInzJrYW0FVABA0DMZLNu3ykeRFQYi1Y7Ct2rWu+0MVYgDMENp0kRvhzg4gVWPEabYRQBIDdTpiAD07gmjbWRqJE7qGyFXVLMfU+WaC3w4NzvsN8sRhgBhhHKDJ9KjlDyP4e4yldoBAOAN45T8q6js3bnOYkQZXljzP+quKsAe9tgAw4MzymRJ8hmfGuh7L42EBViQDGRyJmZ5zM+lHYZKnanCe54nUixburrj8LY1R8wfWnaqu9rXgyAjJQqZ8H7sDwgj5Vmhq9L4uWacezMGqXzZHA17VS9demuqZCVas7t7iIQL+IyfIf3I+VXVasX2gfvr00/Wf+1c/XTcaXg11LM0ZoNCWoBXgc15nBuFnJpZyfOn6c1c7GsB+IWdgC0HnAwPr9Ktqg7JqC9SMnhZKds+NWUbxFVu01C3GC4XUQM/yzj0iko1VyjhtDTyaeihiqqvTlvsOZqBIayzXtAqF4k+HyFOtXAd1H1H50s4A9Y4JrhIQE9eg861LHsqrNpdpjLRgAdOpP7828J2mVUKirMgAAdfOkXuPJ1KrwoPfbmx5x+ZqDkyDZuXe3LVlfd2k1aeQ6Dm0faqV1bj967Cj4iNoHQ+JJGPGsbsntCH56CQWAMaoMgHqAcx1roON7RR1a4QOSWkEwW/ETzyT6Um9o0jGfiiXnOPh8B4Dr41et9rFTNrLHBc5jmdPTcZ9az+KdXdlVh7u2O+/4yP5VHSfn5DMWb49zAwBm43NmORaXx5nwFWbhmkhAtsy6ii/zbS3KPXYeNUuG7RcFtJg7lge8Dy1Ock84FBx/FP7m3qMB5YKIgDIEc+mfGq11lAIXYaR/UcST03PzpjLT3IBaTg6QfEz9dz5k1WUm46rso6DkJjbfH2FFxlwLoRTIGp//AHHUoJ8YXV4aqZwV5VtnAM4/IDyn7UnIZsdlWkW1dMDLKXG2q0IwI6RPrWbw/GBGkgOlvUI6w40jO4JI9DThxOm3g5YlCPEkaW8RuKyOE4FmIn4CwnxOIHliflVaXuRbNy4T7t7rwXurKqOS8tIHIQAR4isHiuLbXDd2Bp9eYNX7zn+CQZMN3T1IWV8mBJ9azbdnUjE52b1kb+BE/wCmpIQ/hePwpAhhauLJyDIZRHp9RV+zOdJhWVWjrjMes1WHBaQVxIXu9YJn5gx8zSL7lREzp2IwacVkDdscXqYdCrD/AEr/AH+lFWX2bcOtf6XPlP8AZa0dVeh8T9Ev3Meq7QU1M1DVE+VdkxgzWF2+T7wf0j7mtysn2itjusJ5r+Y/OuZrlml4NlXEzFLVY4VZDMdlE+fID1MfWqRatPhFnhn8XUHyA/U1w6Ybm37Js1SeEUkbNWuxrh9/A/nVl+YMfUVTT4qdwF3TfQ9GHyJg/ejTvFsX9xyWUFxvCaXIYZx9vCqD3INantFI4hjyKqfpH5Vi3DJzRbWoWOPsKD3RTLaXj0+tNW8fw/Wqlnio3Bqz/i02zPlVDRIYOIJxEU+03WqaNR+/io4yDNR+PFtTyMYPOTifCBP+qsu5xhKxsDsKQpNwydqs3LOBFCSQgLPEGQq7kgfPnWjxnEnWttNrY0jwYjLegx51R4YKr6vwyfkCaTZ4wCWOScn1yc08ZYy7f4sIPdpz3P5T9/KKOzci3A8lnqdzHU8z4AcqzPeSZOB+XSmtxRmeQyPOngDU7Q7QDMY2RBaT5ZP3j0qib+APX9PoTVT3n79BQ+82oUcDyXr9yGOeUH5RH1irqXgEVRuY/WsU3Jj1n6VbNwFgByGfOk0GTseAvIye6IEZLNziQY2md/nVXjeL+IrADZHhHd+cCfWsoXoQxywP3z2qyvE6kkgRtHpVLiRB93qgfgnIxvFNtWFUEg7x8s/pVa6QDgnlOd6SzETBNSwBeucUqgfiGOuIwaymuamAg5OaY5gY3mKngrRJnnn08f31qa4QJGpwVuC55QFH5/f71YmlWl0gD9/v9aZNeo8fS6qfm7fJgvkpSJBr01Aap1Ct5SeLVV4+xrtkc9x6fs064c0SmqJQU4uL9S7OOUcYwrc7BIa06Hrn1Ag/T6VQ7W4L3bkj4WyPzHpVn2aX+Kw5afzH964mki69R8OS90arHuryilxFsgkHcGKXcPPnW723wH845fF5daw2Wst9LoscfwTrnvWTqbIS/bRmXVj5HmMeIqpb9l097qJlNwvj4noP341/Zzi4JtnnlfPmPpPoa39Rr0FUatTBTaWTFNyrk0nwc32l7NFNTqZUCYOCOvgaxPdwa+hqa5L2lthbwCqFGkHHMy2fy9K5+u0ca1vh17FtNzk9rM4NUXMivWLZZgFBLHAA3Jq32h2RcsqpuEd6cAzERvy58q5capSTklwjS5JPDK6PAxUi6SQBzqsWqzwnAtcdUX4j9BjPpv6UoVuTwhtpCmYqzA+K/kYoUtljABJOwHM11XaHsbqYm24AOYYH7itTs72dt2gsZYNJY7nBx4DMx4c66MfHWOeHwjO9RFLg4l+zrqrqa2wE8x5geWQRVZmr6k9lSCCAQd5rk+2fZg6mZBCz6bLOfNqlqNBsWYMVeo3dnNgzNCTt5GrN7gntyHUqQSpkRmNvlVQGuWahi+NN4c5pAGKZYaKiwNcXJFQXI26UpeIgT1GPnQe82qAix/icZGaC5xEwYpRFLJoGWF4gHA3+1aXZ1qASeZx5Dn61l9mcNqfPwjf9K3ya6+g0qm/iS6XRmusxwiYrwNRNeDV3jETqr2uvGhimIO4Km2KmKlaqTLmBxNgMCGEg/vFJ4HgEtyVmT1/KrJE1AxUtkXLdjkWXjA0msDtXszQdSiV/6f7VuzUkYqrUaeN8cMULHB5RyNpoYEbjI8666zd1KrdQDWdd7CVjKnT4RI++K0eG4fQoWZgfPnWXQ0W0SkpdFt1kZpY7HqtYftJ2S9xlZBqxpInxJH3rdU14tW+6pXR2SM8ZuLyjN9m+yPcqWcfxG/5V6Y5nc+la/GcEl5dLqCOXKPI0IadqeLZGDiY+uRUVCuqGx4x9wcpSe4wOJ9jUg+7JBjGo/wA2oGSRy0yKudkdiCyzEkMTEYyuGBE89xnFbtrhxqhtsz1BgxJ2/WrPCcOuYK5Xcxs0CVmMxJnw55FcyzWaKiWY9/YuUbZLDKaWmOwJ9P30PyNOtcISNwD0/Odun+oVo37ItKFIaSf5RhsYJIORLyOmR409bR0kiAvegbMQA+x/yweuWEVz7/OSeVVH+WThpl6lG32aCILQQccgQwxJO0EQek9at2U1d1gNBxtIeCsoIGDtyzIE5mvW9LNB20sQeQB75M/Tr3ozg0wXJB7xiYcHDSsYBjJDCRtIBzOBxb9bde/nkaI1xj0cL/tFtQLbYlrjuxExLKkAyNwBHpXCivqntfwPvuFuIVIe0NaLBLgocqccwznJwSBXykZNX6aW6BYgi/KjSkNRo9acDLRuz6UeqkCmA1AQ0PXkBJAGScD1pYrt/Yv2UDIt+5BLT7tegXdyPHkOnPaoTmoLLAyuHsaFCxtv5/v7U6a7C72EH2EsYETMsAenIyTPgTSeK9m1lxILEkArkBgu4MbFjEQNq61PmKFFRaaMsqWzla9XRn2bDHuzpjy0k7TiSIqpxXs4y6QMkx48um4MzjlHhWyHldNP9WCt1SMrlUfP51fudi3V1Srd3fHUiPvSv923Pw1rjqan1Jfkg4P2EaqLVQLZJOx+W8Zj5VcsWhpwskEhpGwMAT0yfnFZ7dZXV2y5QbK4Q6tMZz/2FDVqwSTI3QSMapgiQAdwJ575ob7IxwSDpB2xJMR9/kKoo8rXOe18BKl4EKKlnxRPwxB+Q65ijHAkxuZXUI2+Z2EgietdJ6ulLO4p+GxSvTFJORsN6s2+DWCQ4gHB0mRkQTyzmP6TtVm0EaQFE6eZ3iCc/DsCBOCfrzrfMVR+jknGhvsTwXAm4Ynr8pA2+fyqW4WIGoT3Dt+MTHny+dWeKkkJJXSCUaFBgkMpJU8w2Mxlo50Vu+E0hvj1sjh5kAgbdI2nMGIrkW+Yuk3t4RdGiJZ4jhbcqbYhTOkuRssiDyBLAiTGQJiZo7faCqikEYJU4BJ7sAS2QNLAEbHMiqfDhe6SGuQd9Q3IOAVAg88bxJHKgHDApdLBXmAIxDgqwaIiNMiuXPU22PMpMu2JdIs27mttKlQCNOMbIpZWLDBlTA/ETnnVfhr7K8j4o0mRy0wQZ2EHc7TRWl71xixdtIZVPdOZEZxqgao5xGCRMsqFZy5ZJEiO9qBZGJ6rtncKMHenHqBDdqPLKxaVJBJnmdJViTg7kjlnpVgdsssKBGIJ5CWBOnaCCD9jvnKuFnhmJAuMSSe9OdLE4+LVyozxpVNKkagWeQxMSCgIM7gSYHLypYDJtniJyQPdu0iCcSNOoeGoATy57ZS3EgSWEEOdxI2WHEcpgnf4p51jXeKAAI70HAIwwJGQDIw24ncDqYbw/EyxS2e6YnnqBEACT3RDkbnbbobcjOga5pYBiXZnILrkh1BXuTkrBXfoJr452ta037q9Ljj/AJj0r6Bb7VZG1AxAlAOWoZkyZEZ9eVU73Zlt+JW8SpZh72TBVn5BwcfEhxsdXpV9E9jYz566walDWr7Tj/xBOnTKqT4mN/30rIroxluimMdqpi1PZvAPfuLbtrqZjAG3jufAV9D7D9jV4Vz73+JdCyNIwsj+TUJLAnfG2N6rtmoRyxGd7LexpLC5xAEL3vdHntBuDkpnbzmBXf3kXSVJHcBE7Gdo0nA2E9KznslWhASykrgEkESMSJA0nY7SatBA1tsYLay8ydLKAN4lhsQI+HI3Ncudjm8sRYtuwghiCRJIyZgiTI5gmfFvCos38qcysKoxG2pj5b425eFVAlwrGNKS3SYwxA6mJjrG05bZjBVgYyJO3d1ekHntBzFV5An3B1kBQxUmCrQOZBEHJySMxyzS7KBypuHuk5MjIMkjzIWAZxgxT79zSXOBDAEGdaEjfaACQVj9a8mIRwoJJ0EkESQMkqY3x6mkA4LKy0gCFC83UNMmBAWVGRgRHSn/AO+bn4F+lZ4uMCMkHKiSRE7rAxkE5PStn/dzfhvf6V/Wpxk/QD5xaZdZIJBjE+GMHnBIzVdeK0Fiojv97MSDnPWOn6Uvi3jPIeu/L99Ks9n8F76RnIGRuZMKB/mO3rV85PthnAJtamk4DA84gtnBj4eVGB3bhAMBlEfhiRt4DrRXezyQPdHUZySRMZEFpjkTO04ornCMHAIJBFssWIEEAgknbGfMg1Wpx9yO5DTxfdBEZGYxI7oBxmceG3jTWusxEESMDf4jHIDY7fI1lrwrrfFtlMmPhiSowSOQEDntWg3ZtzWFETkiCJPnJg4BMAmABT34XYZQNvjyLbIROowfCCCpHkw0zkEMfGlpwwC3TJDC2DpaSHUsq4Jg7EN456ZtjhHAOpYO40kSYgQI2JAweXlRcTwzau+yhSAASRsRuY8BmkpJ+o00U34u4yq38q4PRZJ7pxvqaYA2nrTwSwBGFOkido257QynMQYrxuAA21Cw0ATO+ywdjkb4O/UygIcBTq0sysB+AnSw8YJxAn508DG2iQ5FzSO6JEAF9MsQCcKSdKq3KfOiJGoRjAgkQSJglgO7EYMcz61TCHUA2ChbriCSTPPJnxozxIktI06VVsatMEQyk/0jPUnrR2IJ2DpqJzrKRkiBEKwxERAI/I0CXdIiQNL7QYJ3JUnlqH02qqyMsSD3m0xzmAZBHmDtRXiVBB6g+AxyI5kEHzPKYpAWDF1iDiZZJOAQCfh5zBwN5FJ4jSVDgEDkAZBziPTl18DUcTYAuXRsqBSpP4oXHgCCW6bVUuXikDeSWJ6ZB/TbqangDSujGhZuKjnQ/wAJCsXPw5wyqD4GDWbxLlYgwYBEDkQG3nxII6GrGmAWnTIBUYBkhgR5KRp9aBkJBAErcaUPlKZ6ZIpp8gUL151nH8uQc93VHzjHpSv8SVOMaZB6Cdia1HGouLjFQPeasQQRjHI5yKPh+D1uEIA/hlmPUJqIOOoP2qxTXqgMDtPhgw3DEAaWGx6gz+8VTt9mgTMk/QedbJ7JJXP8ob1G0RG8/Sr/AA3Z590LuGaVWJgKdIyZzABzjHjVitXSGh/s/bI/iFZNoakA31FcHeJic11PC+01q6AXtjVGfeDl0BkR86532e457Tn+ES3d5gZBlSCYE5j1FbPGdse8YSShB1HUCYM6TqMnmajKzgtWPQ1jxQukta4YXHjU3PbBIDE6/QHliqo7Vdzm2glSUIQAmZEkgZA+nKqNjhSt8XLSlkLq1pgTp1zqCM0gzOMxO4p/DoHUPLayCYI6gFAR0JLCdpMdKy2Tb4INl7h2KohLhmDyLYAMAiNRY8gFE+QqANWrRmdQOmO6ZAgfhk4/9wqtwrQQuplBQ6jHeUqxgsNx3sHz2pqcTbUrCscQ4nDYKkrPjBG2Z6CqMkS5xV4++JIOstAU/D7wMAApBAAA59RFe4fhnS4EB72kspgQAdgJHRSD4ggVA4gi0y4limo7bFuUzq28Ki/KliqtJOqDHdXcrzLZxP8Al608+oCAoILTtpzHM9fmQfTrVr/Gf+oPk/8A9leWypVLaHLluozLEZyDIMAQPh9azPcf+l9//lS5XQjkrls8wJOHE7Ejf97U21xT2gpDQJBEZgST6kYO9Lst3Aee3XE7Z32FWOO4VU0hREgfVwDvtg1qY2L4rjrhNsLA5ksoElQxmACFJwABsKtt2ywtoVOdRU4EtrAaSY3BD/SqSoPegRglfvV7sjhVZLgInuK3P4i4UkdMY9ajiL9BYQuxxgFyXghRFwrAKrIUEeC/F1zXrXGXnaJVYLkNAAPdZokjB5D+odas8I3/AIcnE+8t5gT8DHfzAPpVXj+6wjHcb/8Ar/b6VFpewnFFvgGuMsFlPvUaBABDDSFgkQdRwBuRisq5xr3FJbvOEDHlsYKkc9hS+0bhVbkY0lWWORldvnT+zjrVC2S9whjtIKsxGPETTwlygwjx4iXQnSO7DDGHUwMD0Pqas34FtCi6tf8ADZhgzMwQP5mKiDzg0jg1BBBAIa2WOP5lKhT6Co4L/iIknS90Iwk5WTAnfEYO4pp5Hk8srrxKkBZEH4SMTuWOiPIeNeXhu6dDQCpBGCQZJGrpgA9RBqy6BWQDA1sPSFEZ8z86t27YDEAQCo2xurE7eIqLlyBm27jBbRuQJeT4TbX5GQBHSTQJdOu5Msvu9Kk8xIkRzIqxbuE2xne8ynxXSMfSrHCD+IvgwA8jpnzmB8qbYFSwjJpCw4dDM75GgqT4CDPhR2rDFNAU6tTNETBzK53wmrp0ou1Fi5bI3KFj/V1jlVzgzi038wuoAekXFUR6Eio55wBnXOFYKFUBlOruASfjBBnf+Yn0JzRp7sWzcWRplVCgnS0hg5HSPPnVniEAuEjBi8fkxA+5p3YloH3IIwxu6vHvXd+v9qE2xGc9oOwLrmDrMwQx7ytA3BMgVaS262tDIBcOAwwGRhAaempFgdRyq3b4dXYhhMC2B/8Atjl4UHaV46eHz8Vl9XjDvH2pbmxlThYa9JwjSGkTpLYDQOhEiheyYC3AFZGKkDIYjVDY5d6PKDTexrYbiWB290T66WM+c5p9q0Gknc2lYnbvEWyTjxJPrSk2kAPAKAkEa1hiYEHSp1ho66kIB2keYptj3jkppDKA2kgYbUSSWmJMLInMqOle7NxfaOTXVHPunTK55VoW10W7jLIKqjLkwD70DbbZ2HrQAHZ/GGzbPuydEaWkAgENKkEHB2IP6ZG3d1WzlYUAHYkpJZYBwQGMHOAVxR/+UzczdQehA5bcqtdvIFAAAAACjwAOB6aj86XOBlC7dLMTbETjb4hklRHPlPnRoFRlDFoXOCJ5BseHmNuWKq3b5S3bZTBVmKmBIz/auifh1K2WjJkk9SHET13qKWRFI8Qv8QyryVYaAZYQO8JM5IXHWfVTXWLAMfjGkz4kkDqYkn0NU0uFHYqYPfM+p61rdjrqbOf4zDP9RG3kB8qXYE/4gWktIwP8NnUjmdhOesg8tuVKz/8AkXPk3615LYuBmcamGgyepmar03LAZP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AutoShape 12" descr="data:image/jpeg;base64,/9j/4AAQSkZJRgABAQAAAQABAAD/2wCEAAkGBhQSEBUUExQWFRUWGBoXGBgYGBwaHBcYHRoYGhwXFxcXHCYeGBojHBccHy8gIycpLCwsFh4xNTAqNSYrLCkBCQoKDgwOGg8PGiwkHyQsLCwsLCwpLCwsLCwsLCwsKSksLCwsLCwsLCwsLCwsLCwsLCwsLCwsLCwsLCwsLCksLP/AABEIAMsA+QMBIgACEQEDEQH/xAAbAAACAwEBAQAAAAAAAAAAAAACAwEEBQYAB//EAEMQAAIBAwIDBQYEBAMGBgMAAAECEQADIRIxBEFRBSJhcYEGEzKRobFSwdHwI0Jy4RRikgcVM6Ky8SRDY4LS01STs//EABoBAAIDAQEAAAAAAAAAAAAAAAABAgMEBQb/xAArEQACAgEEAQIFBAMAAAAAAAAAAQIDEQQSITEFQVETIjJhkUJxgbEUUvD/2gAMAwEAAhEDEQA/AK48KNWpaimivanGDSmCgQ1IFAB0amgFEKYDRRqaAUYNIYQNEGoRU0gCNeoaKgCRU15RUtUQPTXgaA7VIowAUUdvlQA0SnNJjOWXf1pk0m2aaBVvoRGK1STQgV6aBEg16vLUzQMmamm8ILcn3hcCMFACQf6TGoeRBrSsdi2rn/D4q2T0dWQ+R+Ks1uprqeJvH8cGivTWWrMFkya8K2bvsjxIyEVx1R1I89wQPSqnG9iX7IBuWmUHY4Pz0kx60R1FUupL8idFi7RQmvV6KEmrynBDGhz+zUkVE0wGAUamlKKbbpAMU0wCgUUS0wCFEKGmCgQVSKgUU0DDU1M0sVJoAMGjBpQo5pAND16KUKNajgCaCiJoA1SQBK1HNADUt8J8j9qixnLW+VOWk29hTVNTIjKEGo1V4GgAxRRQCiFDAmixQ6qzRxj3n0WQSJgvHPwnAAjJ/Zy6i+umGbPwX0RnKXydnQ8Bx7SbfvtEjBZonwk+NF2Z7TvauslxtStgz3lYE5kE96fPnVWxwSW7DP3rrDeBqO+e6SAYHX5jeltwi37GvSUyYIEEjMEqOXPmd968RqZRlY51rH2Pc6W17VVqEnld45/fJt9qdjgqbtkdwZI1A6RgSIzpnGfQkZGETVrsDtNEf3V4g94AzqGoNAOkYLbkRHlyqvxSaXZROCRkEGAeYOx8K9N4nVzvg4z7R5zy+jhp5qUOmKr00MVM12jhDVpqClCjAqJMatGKUtFTAapo1pK0QamIcBXqVqolamIYKmKGaKgDwopqKmgCZpitSjUhqADJqAKE14GgAxUXz3G/pP2NeBpfFv8Aw3/pb7GosaOdU0VLBo6kIMN1qZoDkV5TQIYpoppYYVLuFUuxwJ8zGTEdBueUjmQDXZZGuLlLolGLk8Iyu2OPJPulx+M9B0/X5da+o+xfsJYThbb3l9411AxDfCqtDBdI3MRMzmvlnatoLj/zDhh+Ftyo/pnT4sSa+2ew3aXv+zuHfmLYtt/Vb7h+emfWvJX6h32bn/B1oQ+GsIcPZPhQIFkL4qzAjyOrFcF25wh4Xi/dk61aGRm3CmZB0xnukSI2G1fVK+ef7SRqvIwkm0nLqxJ+YX/qrHekoZOp46cnaoN8GHe4l7N9TpUgZDIzq8HozFsjbI5Gj7c423dZXQksVhpEGRsZnOMelVi3vLK3B/K2hvWWU/8AUPSqbGvQ+L09TrjdDOfU5flN1V8qn16EzUxQl5qJrtnHLCmjFKFFqqBYNDUQpa01AKADmoLUji+MW2upjA+p8BXK9o+0bXJAwp5Yz5x9qy6jVwoXPfsThU59G3xvtGqGEBfxmB+pqkfaVztC+k/eue/xDHeKao8Qa4Vuvvm+8fsbo0QXobo7eu/iH+kfpWh2b7QFjpeJ6gfUr08Rt0rm02/ZpvuNs43BHLxHORVH+Zcv1v8AJP4UH6Hape6/MbUx5AmJHUZ/vXN2OIdABc+HlcHwnwbkpPXHiOdWU4+4hyJHOP03q2PktRH9Wf4K3p4P0Nm3xAOxowaxP8WGMj1Hh0P7xWnZvjTjOMSfoT+ddLT+VTeLVj7ozz03+pZnFe1Uu3dBEjy8Qeh8ama7UZKSzHoyNNPDGBqTxz/wn/pP2o5pHaJ/gv5UMDCLUyaQhpgNSEHqxUh6WDR2wSYHOk3gY0KIZmMKokn7AeJ/InYGqvFXsrrUgKdTLsQoPdQztnl1ZyfhFOXjVLKAJCQYj4nmczghY58yOhmr2uxYsSec+BPe0jy0lm8zXk9dq3fPC+lf9k6lFSgsvszvfl7oJ7xLyfHvSZ8y01ueyPttc7PY933llvjtzEEbOh2DRA6HTnka5+00FCOSt82gD6kU50EMBuSSOkZPz5+tc8vPpXH/AO23hhbJs2rz3IwrqqqD/mYOSR4DfwrG9lfaYcUpuXnAuEn3mrEt1XwiMcoI6V81vWoH0/t54MeVXPZriNN4rycH5jIPymrqqY3zUJPBZXqXp8ySzwdtx91AWW3GkmSfxEbemT86qTQzUxXraKIUQVcOkcjU6iepsdk+yDiok+Feah954ferzOWoqRQaqnVUCwar0ji+OW2snc7DrQcRxItoWbYfU8gK5bi+MZ2LNufoOgrBrNWqFiP1Muqq399De0OOa4Zb06DyrMZ6caRfEGvOSm5PMnyb0kuEQGqxYtk7UuytWkuxVbYzc7J7LQiXknxwPpW4nCoo7qgeg+9c9wPa+wnPLE/etzhnZhvH78KpkyPIw8e1s4BIONgZ+dN4XieGYxcV7J5MiwB91jwoDb/YJplrfB2+dTjJCyXON7FsFNTMhB2uLCz5qpIkeHyFU+C7EYz7lzcAycZEfU0PF8VJUoyhxiLndBBjZzicUjiF7QBFy2gAHNGGfEkxNTT56HkZf4hUbLDURkQRMf1AZ5egq0jAgHlXLdp8bxU6b9sJkkl5YEtE5Ax1ij7F7WZe6+VnccvnuK7Og1aq+ST4/ozXUufK7OnmkdpH+E/kPuK8OJWRnfb9JpXabfwW9B/zCu1HUVze2L5MjqlFZaMZd6YDSlFE1XtlYQNeu34EKRrbAxOkZJfpgKfrR2LJdoHr4DmT4VmcXxMHUPiuLoU/hQd4kdJGnPietcryep2Q+HHt/wBGrTV7nuYd3igiQqwSJycrBwD44knz61S4niSdIJ6E+gH9/nVfi74Yk5CzAncx19D96Xw1zvamBIOw8MAx9vMivM4OgHrMjltv9PSYPpVm3dlkgYkj57fRT6VR4hySciSSMeEbeAnHpV+zcPu18DqAHjIHyUD/AFeFAGdxN7S7ruupvv8AsilcNc93dUzsQQfXINaS2GuGQAAcdcU/ivZS4tvWveESV57T3evWN8c6nGW15QNZN1cieuakGqPZPFh7S5yMH8quV7GqxWQU/c48o7ZNBVEVGKnHjVhEMtXg1LBpXGW9SEFtK/zEb6egPKahJ4WS1cmH2j2j71sfCPhHXx86o0+/xY2QaV+p8WO/ptSA8TiTXk757pt5ydKCwsBh4Pl9zsKrMTJnrS7t7vYOxn1G1Cz86owSH+9jeh99PgKCxb1GTtV65HIAeFJgKtMBW72b2gQOfzP61zxkUFx35HH73qLjkDvLfa46+GSPypqcUf8AL8/7V87D3OtGvG3V5k/vwpfDwRPo9m9rnAMY/eMirHCdqWbYIL3AZ7yJgeve3+tfObHbT2zt8v8AtR8N2sq7l5Jnwn5VJbkB9U9/w9+3pHubWnmWJfOwJgD7+Qrne0+z9DQCtzxUhiP6gu3WsTsywL3fyAOfNvAfrXRdl9sf4aQAoXnjP3z61P6iSkYd3iVCwTBnl8xvV2120rIQ3eE46/LoIqz2ha4e+rP/AMIcsatbHMKsDHKsHiewlQobZuG4TG8AHoFUSOkSZ8qcW4vcmSfPBoPbg5EUsHr5+goOI7Oa13S5LiCyrshP8rNMKRIkTzrd4FUsqouKvvLikwdTwswCys2jUckCIA0kk6gtdx+Vjt4jyYv8Xnvg56/7x1cQUSFVAMs7O4U3Gj+Vba3TzUGNzmqt6+pFxyNl0IOgkE/LArp7zAG7qZkFwBJYd5hM/DJYAbBQRhiWmSDynG2wzEMSBo1kCN2yAMxuR6TXDsnKyW6XZsSUVhGOFa4vOAYHm0wPMkH5Vee3ruHT8KwojoMADoTkz61XscM4ECe6dRHSCInzJrYW0FVABA0DMZLNu3ykeRFQYi1Y7Ct2rWu+0MVYgDMENp0kRvhzg4gVWPEabYRQBIDdTpiAD07gmjbWRqJE7qGyFXVLMfU+WaC3w4NzvsN8sRhgBhhHKDJ9KjlDyP4e4yldoBAOAN45T8q6js3bnOYkQZXljzP+quKsAe9tgAw4MzymRJ8hmfGuh7L42EBViQDGRyJmZ5zM+lHYZKnanCe54nUixburrj8LY1R8wfWnaqu9rXgyAjJQqZ8H7sDwgj5Vmhq9L4uWacezMGqXzZHA17VS9demuqZCVas7t7iIQL+IyfIf3I+VXVasX2gfvr00/Wf+1c/XTcaXg11LM0ZoNCWoBXgc15nBuFnJpZyfOn6c1c7GsB+IWdgC0HnAwPr9Ktqg7JqC9SMnhZKds+NWUbxFVu01C3GC4XUQM/yzj0iko1VyjhtDTyaeihiqqvTlvsOZqBIayzXtAqF4k+HyFOtXAd1H1H50s4A9Y4JrhIQE9eg861LHsqrNpdpjLRgAdOpP7828J2mVUKirMgAAdfOkXuPJ1KrwoPfbmx5x+ZqDkyDZuXe3LVlfd2k1aeQ6Dm0faqV1bj967Cj4iNoHQ+JJGPGsbsntCH56CQWAMaoMgHqAcx1roON7RR1a4QOSWkEwW/ETzyT6Um9o0jGfiiXnOPh8B4Dr41et9rFTNrLHBc5jmdPTcZ9az+KdXdlVh7u2O+/4yP5VHSfn5DMWb49zAwBm43NmORaXx5nwFWbhmkhAtsy6ii/zbS3KPXYeNUuG7RcFtJg7lge8Dy1Ock84FBx/FP7m3qMB5YKIgDIEc+mfGq11lAIXYaR/UcST03PzpjLT3IBaTg6QfEz9dz5k1WUm46rso6DkJjbfH2FFxlwLoRTIGp//AHHUoJ8YXV4aqZwV5VtnAM4/IDyn7UnIZsdlWkW1dMDLKXG2q0IwI6RPrWbw/GBGkgOlvUI6w40jO4JI9DThxOm3g5YlCPEkaW8RuKyOE4FmIn4CwnxOIHliflVaXuRbNy4T7t7rwXurKqOS8tIHIQAR4isHiuLbXDd2Bp9eYNX7zn+CQZMN3T1IWV8mBJ9azbdnUjE52b1kb+BE/wCmpIQ/hePwpAhhauLJyDIZRHp9RV+zOdJhWVWjrjMes1WHBaQVxIXu9YJn5gx8zSL7lREzp2IwacVkDdscXqYdCrD/AEr/AH+lFWX2bcOtf6XPlP8AZa0dVeh8T9Ev3Meq7QU1M1DVE+VdkxgzWF2+T7wf0j7mtysn2itjusJ5r+Y/OuZrlml4NlXEzFLVY4VZDMdlE+fID1MfWqRatPhFnhn8XUHyA/U1w6Ybm37Js1SeEUkbNWuxrh9/A/nVl+YMfUVTT4qdwF3TfQ9GHyJg/ejTvFsX9xyWUFxvCaXIYZx9vCqD3INantFI4hjyKqfpH5Vi3DJzRbWoWOPsKD3RTLaXj0+tNW8fw/Wqlnio3Bqz/i02zPlVDRIYOIJxEU+03WqaNR+/io4yDNR+PFtTyMYPOTifCBP+qsu5xhKxsDsKQpNwydqs3LOBFCSQgLPEGQq7kgfPnWjxnEnWttNrY0jwYjLegx51R4YKr6vwyfkCaTZ4wCWOScn1yc08ZYy7f4sIPdpz3P5T9/KKOzci3A8lnqdzHU8z4AcqzPeSZOB+XSmtxRmeQyPOngDU7Q7QDMY2RBaT5ZP3j0qib+APX9PoTVT3n79BQ+82oUcDyXr9yGOeUH5RH1irqXgEVRuY/WsU3Jj1n6VbNwFgByGfOk0GTseAvIye6IEZLNziQY2md/nVXjeL+IrADZHhHd+cCfWsoXoQxywP3z2qyvE6kkgRtHpVLiRB93qgfgnIxvFNtWFUEg7x8s/pVa6QDgnlOd6SzETBNSwBeucUqgfiGOuIwaymuamAg5OaY5gY3mKngrRJnnn08f31qa4QJGpwVuC55QFH5/f71YmlWl0gD9/v9aZNeo8fS6qfm7fJgvkpSJBr01Aap1Ct5SeLVV4+xrtkc9x6fs064c0SmqJQU4uL9S7OOUcYwrc7BIa06Hrn1Ag/T6VQ7W4L3bkj4WyPzHpVn2aX+Kw5afzH964mki69R8OS90arHuryilxFsgkHcGKXcPPnW723wH845fF5daw2Wst9LoscfwTrnvWTqbIS/bRmXVj5HmMeIqpb9l097qJlNwvj4noP341/Zzi4JtnnlfPmPpPoa39Rr0FUatTBTaWTFNyrk0nwc32l7NFNTqZUCYOCOvgaxPdwa+hqa5L2lthbwCqFGkHHMy2fy9K5+u0ca1vh17FtNzk9rM4NUXMivWLZZgFBLHAA3Jq32h2RcsqpuEd6cAzERvy58q5capSTklwjS5JPDK6PAxUi6SQBzqsWqzwnAtcdUX4j9BjPpv6UoVuTwhtpCmYqzA+K/kYoUtljABJOwHM11XaHsbqYm24AOYYH7itTs72dt2gsZYNJY7nBx4DMx4c66MfHWOeHwjO9RFLg4l+zrqrqa2wE8x5geWQRVZmr6k9lSCCAQd5rk+2fZg6mZBCz6bLOfNqlqNBsWYMVeo3dnNgzNCTt5GrN7gntyHUqQSpkRmNvlVQGuWahi+NN4c5pAGKZYaKiwNcXJFQXI26UpeIgT1GPnQe82qAix/icZGaC5xEwYpRFLJoGWF4gHA3+1aXZ1qASeZx5Dn61l9mcNqfPwjf9K3ya6+g0qm/iS6XRmusxwiYrwNRNeDV3jETqr2uvGhimIO4Km2KmKlaqTLmBxNgMCGEg/vFJ4HgEtyVmT1/KrJE1AxUtkXLdjkWXjA0msDtXszQdSiV/6f7VuzUkYqrUaeN8cMULHB5RyNpoYEbjI8666zd1KrdQDWdd7CVjKnT4RI++K0eG4fQoWZgfPnWXQ0W0SkpdFt1kZpY7HqtYftJ2S9xlZBqxpInxJH3rdU14tW+6pXR2SM8ZuLyjN9m+yPcqWcfxG/5V6Y5nc+la/GcEl5dLqCOXKPI0IadqeLZGDiY+uRUVCuqGx4x9wcpSe4wOJ9jUg+7JBjGo/wA2oGSRy0yKudkdiCyzEkMTEYyuGBE89xnFbtrhxqhtsz1BgxJ2/WrPCcOuYK5Xcxs0CVmMxJnw55FcyzWaKiWY9/YuUbZLDKaWmOwJ9P30PyNOtcISNwD0/Odun+oVo37ItKFIaSf5RhsYJIORLyOmR409bR0kiAvegbMQA+x/yweuWEVz7/OSeVVH+WThpl6lG32aCILQQccgQwxJO0EQek9at2U1d1gNBxtIeCsoIGDtyzIE5mvW9LNB20sQeQB75M/Tr3ozg0wXJB7xiYcHDSsYBjJDCRtIBzOBxb9bde/nkaI1xj0cL/tFtQLbYlrjuxExLKkAyNwBHpXCivqntfwPvuFuIVIe0NaLBLgocqccwznJwSBXykZNX6aW6BYgi/KjSkNRo9acDLRuz6UeqkCmA1AQ0PXkBJAGScD1pYrt/Yv2UDIt+5BLT7tegXdyPHkOnPaoTmoLLAyuHsaFCxtv5/v7U6a7C72EH2EsYETMsAenIyTPgTSeK9m1lxILEkArkBgu4MbFjEQNq61PmKFFRaaMsqWzla9XRn2bDHuzpjy0k7TiSIqpxXs4y6QMkx48um4MzjlHhWyHldNP9WCt1SMrlUfP51fudi3V1Srd3fHUiPvSv923Pw1rjqan1Jfkg4P2EaqLVQLZJOx+W8Zj5VcsWhpwskEhpGwMAT0yfnFZ7dZXV2y5QbK4Q6tMZz/2FDVqwSTI3QSMapgiQAdwJ575ob7IxwSDpB2xJMR9/kKoo8rXOe18BKl4EKKlnxRPwxB+Q65ijHAkxuZXUI2+Z2EgietdJ6ulLO4p+GxSvTFJORsN6s2+DWCQ4gHB0mRkQTyzmP6TtVm0EaQFE6eZ3iCc/DsCBOCfrzrfMVR+jknGhvsTwXAm4Ynr8pA2+fyqW4WIGoT3Dt+MTHny+dWeKkkJJXSCUaFBgkMpJU8w2Mxlo50Vu+E0hvj1sjh5kAgbdI2nMGIrkW+Yuk3t4RdGiJZ4jhbcqbYhTOkuRssiDyBLAiTGQJiZo7faCqikEYJU4BJ7sAS2QNLAEbHMiqfDhe6SGuQd9Q3IOAVAg88bxJHKgHDApdLBXmAIxDgqwaIiNMiuXPU22PMpMu2JdIs27mttKlQCNOMbIpZWLDBlTA/ETnnVfhr7K8j4o0mRy0wQZ2EHc7TRWl71xixdtIZVPdOZEZxqgao5xGCRMsqFZy5ZJEiO9qBZGJ6rtncKMHenHqBDdqPLKxaVJBJnmdJViTg7kjlnpVgdsssKBGIJ5CWBOnaCCD9jvnKuFnhmJAuMSSe9OdLE4+LVyozxpVNKkagWeQxMSCgIM7gSYHLypYDJtniJyQPdu0iCcSNOoeGoATy57ZS3EgSWEEOdxI2WHEcpgnf4p51jXeKAAI70HAIwwJGQDIw24ncDqYbw/EyxS2e6YnnqBEACT3RDkbnbbobcjOga5pYBiXZnILrkh1BXuTkrBXfoJr452ta037q9Ljj/AJj0r6Bb7VZG1AxAlAOWoZkyZEZ9eVU73Zlt+JW8SpZh72TBVn5BwcfEhxsdXpV9E9jYz566walDWr7Tj/xBOnTKqT4mN/30rIroxluimMdqpi1PZvAPfuLbtrqZjAG3jufAV9D7D9jV4Vz73+JdCyNIwsj+TUJLAnfG2N6rtmoRyxGd7LexpLC5xAEL3vdHntBuDkpnbzmBXf3kXSVJHcBE7Gdo0nA2E9KznslWhASykrgEkESMSJA0nY7SatBA1tsYLay8ydLKAN4lhsQI+HI3Ncudjm8sRYtuwghiCRJIyZgiTI5gmfFvCos38qcysKoxG2pj5b425eFVAlwrGNKS3SYwxA6mJjrG05bZjBVgYyJO3d1ekHntBzFV5An3B1kBQxUmCrQOZBEHJySMxyzS7KBypuHuk5MjIMkjzIWAZxgxT79zSXOBDAEGdaEjfaACQVj9a8mIRwoJJ0EkESQMkqY3x6mkA4LKy0gCFC83UNMmBAWVGRgRHSn/AO+bn4F+lZ4uMCMkHKiSRE7rAxkE5PStn/dzfhvf6V/Wpxk/QD5xaZdZIJBjE+GMHnBIzVdeK0Fiojv97MSDnPWOn6Uvi3jPIeu/L99Ks9n8F76RnIGRuZMKB/mO3rV85PthnAJtamk4DA84gtnBj4eVGB3bhAMBlEfhiRt4DrRXezyQPdHUZySRMZEFpjkTO04ornCMHAIJBFssWIEEAgknbGfMg1Wpx9yO5DTxfdBEZGYxI7oBxmceG3jTWusxEESMDf4jHIDY7fI1lrwrrfFtlMmPhiSowSOQEDntWg3ZtzWFETkiCJPnJg4BMAmABT34XYZQNvjyLbIROowfCCCpHkw0zkEMfGlpwwC3TJDC2DpaSHUsq4Jg7EN456ZtjhHAOpYO40kSYgQI2JAweXlRcTwzau+yhSAASRsRuY8BmkpJ+o00U34u4yq38q4PRZJ7pxvqaYA2nrTwSwBGFOkido257QynMQYrxuAA21Cw0ATO+ywdjkb4O/UygIcBTq0sysB+AnSw8YJxAn508DG2iQ5FzSO6JEAF9MsQCcKSdKq3KfOiJGoRjAgkQSJglgO7EYMcz61TCHUA2ChbriCSTPPJnxozxIktI06VVsatMEQyk/0jPUnrR2IJ2DpqJzrKRkiBEKwxERAI/I0CXdIiQNL7QYJ3JUnlqH02qqyMsSD3m0xzmAZBHmDtRXiVBB6g+AxyI5kEHzPKYpAWDF1iDiZZJOAQCfh5zBwN5FJ4jSVDgEDkAZBziPTl18DUcTYAuXRsqBSpP4oXHgCCW6bVUuXikDeSWJ6ZB/TbqangDSujGhZuKjnQ/wAJCsXPw5wyqD4GDWbxLlYgwYBEDkQG3nxII6GrGmAWnTIBUYBkhgR5KRp9aBkJBAErcaUPlKZ6ZIpp8gUL151nH8uQc93VHzjHpSv8SVOMaZB6Cdia1HGouLjFQPeasQQRjHI5yKPh+D1uEIA/hlmPUJqIOOoP2qxTXqgMDtPhgw3DEAaWGx6gz+8VTt9mgTMk/QedbJ7JJXP8ob1G0RG8/Sr/AA3Z590LuGaVWJgKdIyZzABzjHjVitXSGh/s/bI/iFZNoakA31FcHeJic11PC+01q6AXtjVGfeDl0BkR86532e457Tn+ES3d5gZBlSCYE5j1FbPGdse8YSShB1HUCYM6TqMnmajKzgtWPQ1jxQukta4YXHjU3PbBIDE6/QHliqo7Vdzm2glSUIQAmZEkgZA+nKqNjhSt8XLSlkLq1pgTp1zqCM0gzOMxO4p/DoHUPLayCYI6gFAR0JLCdpMdKy2Tb4INl7h2KohLhmDyLYAMAiNRY8gFE+QqANWrRmdQOmO6ZAgfhk4/9wqtwrQQuplBQ6jHeUqxgsNx3sHz2pqcTbUrCscQ4nDYKkrPjBG2Z6CqMkS5xV4++JIOstAU/D7wMAApBAAA59RFe4fhnS4EB72kspgQAdgJHRSD4ggVA4gi0y4limo7bFuUzq28Ki/KliqtJOqDHdXcrzLZxP8Al608+oCAoILTtpzHM9fmQfTrVr/Gf+oPk/8A9leWypVLaHLluozLEZyDIMAQPh9azPcf+l9//lS5XQjkrls8wJOHE7Ejf97U21xT2gpDQJBEZgST6kYO9Lst3Aee3XE7Z32FWOO4VU0hREgfVwDvtg1qY2L4rjrhNsLA5ksoElQxmACFJwABsKtt2ywtoVOdRU4EtrAaSY3BD/SqSoPegRglfvV7sjhVZLgInuK3P4i4UkdMY9ajiL9BYQuxxgFyXghRFwrAKrIUEeC/F1zXrXGXnaJVYLkNAAPdZokjB5D+odas8I3/AIcnE+8t5gT8DHfzAPpVXj+6wjHcb/8Ar/b6VFpewnFFvgGuMsFlPvUaBABDDSFgkQdRwBuRisq5xr3FJbvOEDHlsYKkc9hS+0bhVbkY0lWWORldvnT+zjrVC2S9whjtIKsxGPETTwlygwjx4iXQnSO7DDGHUwMD0Pqas34FtCi6tf8ADZhgzMwQP5mKiDzg0jg1BBBAIa2WOP5lKhT6Co4L/iIknS90Iwk5WTAnfEYO4pp5Hk8srrxKkBZEH4SMTuWOiPIeNeXhu6dDQCpBGCQZJGrpgA9RBqy6BWQDA1sPSFEZ8z86t27YDEAQCo2xurE7eIqLlyBm27jBbRuQJeT4TbX5GQBHSTQJdOu5Msvu9Kk8xIkRzIqxbuE2xne8ynxXSMfSrHCD+IvgwA8jpnzmB8qbYFSwjJpCw4dDM75GgqT4CDPhR2rDFNAU6tTNETBzK53wmrp0ou1Fi5bI3KFj/V1jlVzgzi038wuoAekXFUR6Eio55wBnXOFYKFUBlOruASfjBBnf+Yn0JzRp7sWzcWRplVCgnS0hg5HSPPnVniEAuEjBi8fkxA+5p3YloH3IIwxu6vHvXd+v9qE2xGc9oOwLrmDrMwQx7ytA3BMgVaS262tDIBcOAwwGRhAaempFgdRyq3b4dXYhhMC2B/8Atjl4UHaV46eHz8Vl9XjDvH2pbmxlThYa9JwjSGkTpLYDQOhEiheyYC3AFZGKkDIYjVDY5d6PKDTexrYbiWB290T66WM+c5p9q0Gknc2lYnbvEWyTjxJPrSk2kAPAKAkEa1hiYEHSp1ho66kIB2keYptj3jkppDKA2kgYbUSSWmJMLInMqOle7NxfaOTXVHPunTK55VoW10W7jLIKqjLkwD70DbbZ2HrQAHZ/GGzbPuydEaWkAgENKkEHB2IP6ZG3d1WzlYUAHYkpJZYBwQGMHOAVxR/+UzczdQehA5bcqtdvIFAAAAACjwAOB6aj86XOBlC7dLMTbETjb4hklRHPlPnRoFRlDFoXOCJ5BseHmNuWKq3b5S3bZTBVmKmBIz/auifh1K2WjJkk9SHET13qKWRFI8Qv8QyryVYaAZYQO8JM5IXHWfVTXWLAMfjGkz4kkDqYkn0NU0uFHYqYPfM+p61rdjrqbOf4zDP9RG3kB8qXYE/4gWktIwP8NnUjmdhOesg8tuVKz/8AkXPk3615LYuBmcamGgyepmar03LAZP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AutoShape 14" descr="data:image/jpeg;base64,/9j/4AAQSkZJRgABAQAAAQABAAD/2wCEAAkGBhQSEBUUExQWFRUWGBoXGBgYGBwaHBcYHRoYGhwXFxcXHCYeGBojHBccHy8gIycpLCwsFh4xNTAqNSYrLCkBCQoKDgwOGg8PGiwkHyQsLCwsLCwpLCwsLCwsLCwsKSksLCwsLCwsLCwsLCwsLCwsLCwsLCwsLCwsLCwsLCksLP/AABEIAMsA+QMBIgACEQEDEQH/xAAbAAACAwEBAQAAAAAAAAAAAAACAwEEBQYAB//EAEMQAAIBAwIDBQYEBAMGBgMAAAECEQADIRIxBEFRBSJhcYEGEzKRobFSwdHwI0Jy4RRikgcVM6Ky8SRDY4LS01STs//EABoBAAIDAQEAAAAAAAAAAAAAAAABAgMEBQb/xAArEQACAgEEAQIFBAMAAAAAAAAAAQIDEQQSITEFQVETIjJhkUJxgbEUUvD/2gAMAwEAAhEDEQA/AK48KNWpaimivanGDSmCgQ1IFAB0amgFEKYDRRqaAUYNIYQNEGoRU0gCNeoaKgCRU15RUtUQPTXgaA7VIowAUUdvlQA0SnNJjOWXf1pk0m2aaBVvoRGK1STQgV6aBEg16vLUzQMmamm8ILcn3hcCMFACQf6TGoeRBrSsdi2rn/D4q2T0dWQ+R+Ks1uprqeJvH8cGivTWWrMFkya8K2bvsjxIyEVx1R1I89wQPSqnG9iX7IBuWmUHY4Pz0kx60R1FUupL8idFi7RQmvV6KEmrynBDGhz+zUkVE0wGAUamlKKbbpAMU0wCgUUS0wCFEKGmCgQVSKgUU0DDU1M0sVJoAMGjBpQo5pAND16KUKNajgCaCiJoA1SQBK1HNADUt8J8j9qixnLW+VOWk29hTVNTIjKEGo1V4GgAxRRQCiFDAmixQ6qzRxj3n0WQSJgvHPwnAAjJ/Zy6i+umGbPwX0RnKXydnQ8Bx7SbfvtEjBZonwk+NF2Z7TvauslxtStgz3lYE5kE96fPnVWxwSW7DP3rrDeBqO+e6SAYHX5jeltwi37GvSUyYIEEjMEqOXPmd968RqZRlY51rH2Pc6W17VVqEnld45/fJt9qdjgqbtkdwZI1A6RgSIzpnGfQkZGETVrsDtNEf3V4g94AzqGoNAOkYLbkRHlyqvxSaXZROCRkEGAeYOx8K9N4nVzvg4z7R5zy+jhp5qUOmKr00MVM12jhDVpqClCjAqJMatGKUtFTAapo1pK0QamIcBXqVqolamIYKmKGaKgDwopqKmgCZpitSjUhqADJqAKE14GgAxUXz3G/pP2NeBpfFv8Aw3/pb7GosaOdU0VLBo6kIMN1qZoDkV5TQIYpoppYYVLuFUuxwJ8zGTEdBueUjmQDXZZGuLlLolGLk8Iyu2OPJPulx+M9B0/X5da+o+xfsJYThbb3l9411AxDfCqtDBdI3MRMzmvlnatoLj/zDhh+Ftyo/pnT4sSa+2ew3aXv+zuHfmLYtt/Vb7h+emfWvJX6h32bn/B1oQ+GsIcPZPhQIFkL4qzAjyOrFcF25wh4Xi/dk61aGRm3CmZB0xnukSI2G1fVK+ef7SRqvIwkm0nLqxJ+YX/qrHekoZOp46cnaoN8GHe4l7N9TpUgZDIzq8HozFsjbI5Gj7c423dZXQksVhpEGRsZnOMelVi3vLK3B/K2hvWWU/8AUPSqbGvQ+L09TrjdDOfU5flN1V8qn16EzUxQl5qJrtnHLCmjFKFFqqBYNDUQpa01AKADmoLUji+MW2upjA+p8BXK9o+0bXJAwp5Yz5x9qy6jVwoXPfsThU59G3xvtGqGEBfxmB+pqkfaVztC+k/eue/xDHeKao8Qa4Vuvvm+8fsbo0QXobo7eu/iH+kfpWh2b7QFjpeJ6gfUr08Rt0rm02/ZpvuNs43BHLxHORVH+Zcv1v8AJP4UH6Hape6/MbUx5AmJHUZ/vXN2OIdABc+HlcHwnwbkpPXHiOdWU4+4hyJHOP03q2PktRH9Wf4K3p4P0Nm3xAOxowaxP8WGMj1Hh0P7xWnZvjTjOMSfoT+ddLT+VTeLVj7ozz03+pZnFe1Uu3dBEjy8Qeh8ama7UZKSzHoyNNPDGBqTxz/wn/pP2o5pHaJ/gv5UMDCLUyaQhpgNSEHqxUh6WDR2wSYHOk3gY0KIZmMKokn7AeJ/InYGqvFXsrrUgKdTLsQoPdQztnl1ZyfhFOXjVLKAJCQYj4nmczghY58yOhmr2uxYsSec+BPe0jy0lm8zXk9dq3fPC+lf9k6lFSgsvszvfl7oJ7xLyfHvSZ8y01ueyPttc7PY933llvjtzEEbOh2DRA6HTnka5+00FCOSt82gD6kU50EMBuSSOkZPz5+tc8vPpXH/AO23hhbJs2rz3IwrqqqD/mYOSR4DfwrG9lfaYcUpuXnAuEn3mrEt1XwiMcoI6V81vWoH0/t54MeVXPZriNN4rycH5jIPymrqqY3zUJPBZXqXp8ySzwdtx91AWW3GkmSfxEbemT86qTQzUxXraKIUQVcOkcjU6iepsdk+yDiok+Feah954ferzOWoqRQaqnVUCwar0ji+OW2snc7DrQcRxItoWbYfU8gK5bi+MZ2LNufoOgrBrNWqFiP1Muqq399De0OOa4Zb06DyrMZ6caRfEGvOSm5PMnyb0kuEQGqxYtk7UuytWkuxVbYzc7J7LQiXknxwPpW4nCoo7qgeg+9c9wPa+wnPLE/etzhnZhvH78KpkyPIw8e1s4BIONgZ+dN4XieGYxcV7J5MiwB91jwoDb/YJplrfB2+dTjJCyXON7FsFNTMhB2uLCz5qpIkeHyFU+C7EYz7lzcAycZEfU0PF8VJUoyhxiLndBBjZzicUjiF7QBFy2gAHNGGfEkxNTT56HkZf4hUbLDURkQRMf1AZ5egq0jAgHlXLdp8bxU6b9sJkkl5YEtE5Ax1ij7F7WZe6+VnccvnuK7Og1aq+ST4/ozXUufK7OnmkdpH+E/kPuK8OJWRnfb9JpXabfwW9B/zCu1HUVze2L5MjqlFZaMZd6YDSlFE1XtlYQNeu34EKRrbAxOkZJfpgKfrR2LJdoHr4DmT4VmcXxMHUPiuLoU/hQd4kdJGnPietcryep2Q+HHt/wBGrTV7nuYd3igiQqwSJycrBwD44knz61S4niSdIJ6E+gH9/nVfi74Yk5CzAncx19D96Xw1zvamBIOw8MAx9vMivM4OgHrMjltv9PSYPpVm3dlkgYkj57fRT6VR4hySciSSMeEbeAnHpV+zcPu18DqAHjIHyUD/AFeFAGdxN7S7ruupvv8AsilcNc93dUzsQQfXINaS2GuGQAAcdcU/ivZS4tvWveESV57T3evWN8c6nGW15QNZN1cieuakGqPZPFh7S5yMH8quV7GqxWQU/c48o7ZNBVEVGKnHjVhEMtXg1LBpXGW9SEFtK/zEb6egPKahJ4WS1cmH2j2j71sfCPhHXx86o0+/xY2QaV+p8WO/ptSA8TiTXk757pt5ydKCwsBh4Pl9zsKrMTJnrS7t7vYOxn1G1Cz86owSH+9jeh99PgKCxb1GTtV65HIAeFJgKtMBW72b2gQOfzP61zxkUFx35HH73qLjkDvLfa46+GSPypqcUf8AL8/7V87D3OtGvG3V5k/vwpfDwRPo9m9rnAMY/eMirHCdqWbYIL3AZ7yJgeve3+tfObHbT2zt8v8AtR8N2sq7l5Jnwn5VJbkB9U9/w9+3pHubWnmWJfOwJgD7+Qrne0+z9DQCtzxUhiP6gu3WsTsywL3fyAOfNvAfrXRdl9sf4aQAoXnjP3z61P6iSkYd3iVCwTBnl8xvV2120rIQ3eE46/LoIqz2ha4e+rP/AMIcsatbHMKsDHKsHiewlQobZuG4TG8AHoFUSOkSZ8qcW4vcmSfPBoPbg5EUsHr5+goOI7Oa13S5LiCyrshP8rNMKRIkTzrd4FUsqouKvvLikwdTwswCys2jUckCIA0kk6gtdx+Vjt4jyYv8Xnvg56/7x1cQUSFVAMs7O4U3Gj+Vba3TzUGNzmqt6+pFxyNl0IOgkE/LArp7zAG7qZkFwBJYd5hM/DJYAbBQRhiWmSDynG2wzEMSBo1kCN2yAMxuR6TXDsnKyW6XZsSUVhGOFa4vOAYHm0wPMkH5Vee3ruHT8KwojoMADoTkz61XscM4ECe6dRHSCInzJrYW0FVABA0DMZLNu3ykeRFQYi1Y7Ct2rWu+0MVYgDMENp0kRvhzg4gVWPEabYRQBIDdTpiAD07gmjbWRqJE7qGyFXVLMfU+WaC3w4NzvsN8sRhgBhhHKDJ9KjlDyP4e4yldoBAOAN45T8q6js3bnOYkQZXljzP+quKsAe9tgAw4MzymRJ8hmfGuh7L42EBViQDGRyJmZ5zM+lHYZKnanCe54nUixburrj8LY1R8wfWnaqu9rXgyAjJQqZ8H7sDwgj5Vmhq9L4uWacezMGqXzZHA17VS9demuqZCVas7t7iIQL+IyfIf3I+VXVasX2gfvr00/Wf+1c/XTcaXg11LM0ZoNCWoBXgc15nBuFnJpZyfOn6c1c7GsB+IWdgC0HnAwPr9Ktqg7JqC9SMnhZKds+NWUbxFVu01C3GC4XUQM/yzj0iko1VyjhtDTyaeihiqqvTlvsOZqBIayzXtAqF4k+HyFOtXAd1H1H50s4A9Y4JrhIQE9eg861LHsqrNpdpjLRgAdOpP7828J2mVUKirMgAAdfOkXuPJ1KrwoPfbmx5x+ZqDkyDZuXe3LVlfd2k1aeQ6Dm0faqV1bj967Cj4iNoHQ+JJGPGsbsntCH56CQWAMaoMgHqAcx1roON7RR1a4QOSWkEwW/ETzyT6Um9o0jGfiiXnOPh8B4Dr41et9rFTNrLHBc5jmdPTcZ9az+KdXdlVh7u2O+/4yP5VHSfn5DMWb49zAwBm43NmORaXx5nwFWbhmkhAtsy6ii/zbS3KPXYeNUuG7RcFtJg7lge8Dy1Ock84FBx/FP7m3qMB5YKIgDIEc+mfGq11lAIXYaR/UcST03PzpjLT3IBaTg6QfEz9dz5k1WUm46rso6DkJjbfH2FFxlwLoRTIGp//AHHUoJ8YXV4aqZwV5VtnAM4/IDyn7UnIZsdlWkW1dMDLKXG2q0IwI6RPrWbw/GBGkgOlvUI6w40jO4JI9DThxOm3g5YlCPEkaW8RuKyOE4FmIn4CwnxOIHliflVaXuRbNy4T7t7rwXurKqOS8tIHIQAR4isHiuLbXDd2Bp9eYNX7zn+CQZMN3T1IWV8mBJ9azbdnUjE52b1kb+BE/wCmpIQ/hePwpAhhauLJyDIZRHp9RV+zOdJhWVWjrjMes1WHBaQVxIXu9YJn5gx8zSL7lREzp2IwacVkDdscXqYdCrD/AEr/AH+lFWX2bcOtf6XPlP8AZa0dVeh8T9Ev3Meq7QU1M1DVE+VdkxgzWF2+T7wf0j7mtysn2itjusJ5r+Y/OuZrlml4NlXEzFLVY4VZDMdlE+fID1MfWqRatPhFnhn8XUHyA/U1w6Ybm37Js1SeEUkbNWuxrh9/A/nVl+YMfUVTT4qdwF3TfQ9GHyJg/ejTvFsX9xyWUFxvCaXIYZx9vCqD3INantFI4hjyKqfpH5Vi3DJzRbWoWOPsKD3RTLaXj0+tNW8fw/Wqlnio3Bqz/i02zPlVDRIYOIJxEU+03WqaNR+/io4yDNR+PFtTyMYPOTifCBP+qsu5xhKxsDsKQpNwydqs3LOBFCSQgLPEGQq7kgfPnWjxnEnWttNrY0jwYjLegx51R4YKr6vwyfkCaTZ4wCWOScn1yc08ZYy7f4sIPdpz3P5T9/KKOzci3A8lnqdzHU8z4AcqzPeSZOB+XSmtxRmeQyPOngDU7Q7QDMY2RBaT5ZP3j0qib+APX9PoTVT3n79BQ+82oUcDyXr9yGOeUH5RH1irqXgEVRuY/WsU3Jj1n6VbNwFgByGfOk0GTseAvIye6IEZLNziQY2md/nVXjeL+IrADZHhHd+cCfWsoXoQxywP3z2qyvE6kkgRtHpVLiRB93qgfgnIxvFNtWFUEg7x8s/pVa6QDgnlOd6SzETBNSwBeucUqgfiGOuIwaymuamAg5OaY5gY3mKngrRJnnn08f31qa4QJGpwVuC55QFH5/f71YmlWl0gD9/v9aZNeo8fS6qfm7fJgvkpSJBr01Aap1Ct5SeLVV4+xrtkc9x6fs064c0SmqJQU4uL9S7OOUcYwrc7BIa06Hrn1Ag/T6VQ7W4L3bkj4WyPzHpVn2aX+Kw5afzH964mki69R8OS90arHuryilxFsgkHcGKXcPPnW723wH845fF5daw2Wst9LoscfwTrnvWTqbIS/bRmXVj5HmMeIqpb9l097qJlNwvj4noP341/Zzi4JtnnlfPmPpPoa39Rr0FUatTBTaWTFNyrk0nwc32l7NFNTqZUCYOCOvgaxPdwa+hqa5L2lthbwCqFGkHHMy2fy9K5+u0ca1vh17FtNzk9rM4NUXMivWLZZgFBLHAA3Jq32h2RcsqpuEd6cAzERvy58q5capSTklwjS5JPDK6PAxUi6SQBzqsWqzwnAtcdUX4j9BjPpv6UoVuTwhtpCmYqzA+K/kYoUtljABJOwHM11XaHsbqYm24AOYYH7itTs72dt2gsZYNJY7nBx4DMx4c66MfHWOeHwjO9RFLg4l+zrqrqa2wE8x5geWQRVZmr6k9lSCCAQd5rk+2fZg6mZBCz6bLOfNqlqNBsWYMVeo3dnNgzNCTt5GrN7gntyHUqQSpkRmNvlVQGuWahi+NN4c5pAGKZYaKiwNcXJFQXI26UpeIgT1GPnQe82qAix/icZGaC5xEwYpRFLJoGWF4gHA3+1aXZ1qASeZx5Dn61l9mcNqfPwjf9K3ya6+g0qm/iS6XRmusxwiYrwNRNeDV3jETqr2uvGhimIO4Km2KmKlaqTLmBxNgMCGEg/vFJ4HgEtyVmT1/KrJE1AxUtkXLdjkWXjA0msDtXszQdSiV/6f7VuzUkYqrUaeN8cMULHB5RyNpoYEbjI8666zd1KrdQDWdd7CVjKnT4RI++K0eG4fQoWZgfPnWXQ0W0SkpdFt1kZpY7HqtYftJ2S9xlZBqxpInxJH3rdU14tW+6pXR2SM8ZuLyjN9m+yPcqWcfxG/5V6Y5nc+la/GcEl5dLqCOXKPI0IadqeLZGDiY+uRUVCuqGx4x9wcpSe4wOJ9jUg+7JBjGo/wA2oGSRy0yKudkdiCyzEkMTEYyuGBE89xnFbtrhxqhtsz1BgxJ2/WrPCcOuYK5Xcxs0CVmMxJnw55FcyzWaKiWY9/YuUbZLDKaWmOwJ9P30PyNOtcISNwD0/Odun+oVo37ItKFIaSf5RhsYJIORLyOmR409bR0kiAvegbMQA+x/yweuWEVz7/OSeVVH+WThpl6lG32aCILQQccgQwxJO0EQek9at2U1d1gNBxtIeCsoIGDtyzIE5mvW9LNB20sQeQB75M/Tr3ozg0wXJB7xiYcHDSsYBjJDCRtIBzOBxb9bde/nkaI1xj0cL/tFtQLbYlrjuxExLKkAyNwBHpXCivqntfwPvuFuIVIe0NaLBLgocqccwznJwSBXykZNX6aW6BYgi/KjSkNRo9acDLRuz6UeqkCmA1AQ0PXkBJAGScD1pYrt/Yv2UDIt+5BLT7tegXdyPHkOnPaoTmoLLAyuHsaFCxtv5/v7U6a7C72EH2EsYETMsAenIyTPgTSeK9m1lxILEkArkBgu4MbFjEQNq61PmKFFRaaMsqWzla9XRn2bDHuzpjy0k7TiSIqpxXs4y6QMkx48um4MzjlHhWyHldNP9WCt1SMrlUfP51fudi3V1Srd3fHUiPvSv923Pw1rjqan1Jfkg4P2EaqLVQLZJOx+W8Zj5VcsWhpwskEhpGwMAT0yfnFZ7dZXV2y5QbK4Q6tMZz/2FDVqwSTI3QSMapgiQAdwJ575ob7IxwSDpB2xJMR9/kKoo8rXOe18BKl4EKKlnxRPwxB+Q65ijHAkxuZXUI2+Z2EgietdJ6ulLO4p+GxSvTFJORsN6s2+DWCQ4gHB0mRkQTyzmP6TtVm0EaQFE6eZ3iCc/DsCBOCfrzrfMVR+jknGhvsTwXAm4Ynr8pA2+fyqW4WIGoT3Dt+MTHny+dWeKkkJJXSCUaFBgkMpJU8w2Mxlo50Vu+E0hvj1sjh5kAgbdI2nMGIrkW+Yuk3t4RdGiJZ4jhbcqbYhTOkuRssiDyBLAiTGQJiZo7faCqikEYJU4BJ7sAS2QNLAEbHMiqfDhe6SGuQd9Q3IOAVAg88bxJHKgHDApdLBXmAIxDgqwaIiNMiuXPU22PMpMu2JdIs27mttKlQCNOMbIpZWLDBlTA/ETnnVfhr7K8j4o0mRy0wQZ2EHc7TRWl71xixdtIZVPdOZEZxqgao5xGCRMsqFZy5ZJEiO9qBZGJ6rtncKMHenHqBDdqPLKxaVJBJnmdJViTg7kjlnpVgdsssKBGIJ5CWBOnaCCD9jvnKuFnhmJAuMSSe9OdLE4+LVyozxpVNKkagWeQxMSCgIM7gSYHLypYDJtniJyQPdu0iCcSNOoeGoATy57ZS3EgSWEEOdxI2WHEcpgnf4p51jXeKAAI70HAIwwJGQDIw24ncDqYbw/EyxS2e6YnnqBEACT3RDkbnbbobcjOga5pYBiXZnILrkh1BXuTkrBXfoJr452ta037q9Ljj/AJj0r6Bb7VZG1AxAlAOWoZkyZEZ9eVU73Zlt+JW8SpZh72TBVn5BwcfEhxsdXpV9E9jYz566walDWr7Tj/xBOnTKqT4mN/30rIroxluimMdqpi1PZvAPfuLbtrqZjAG3jufAV9D7D9jV4Vz73+JdCyNIwsj+TUJLAnfG2N6rtmoRyxGd7LexpLC5xAEL3vdHntBuDkpnbzmBXf3kXSVJHcBE7Gdo0nA2E9KznslWhASykrgEkESMSJA0nY7SatBA1tsYLay8ydLKAN4lhsQI+HI3Ncudjm8sRYtuwghiCRJIyZgiTI5gmfFvCos38qcysKoxG2pj5b425eFVAlwrGNKS3SYwxA6mJjrG05bZjBVgYyJO3d1ekHntBzFV5An3B1kBQxUmCrQOZBEHJySMxyzS7KBypuHuk5MjIMkjzIWAZxgxT79zSXOBDAEGdaEjfaACQVj9a8mIRwoJJ0EkESQMkqY3x6mkA4LKy0gCFC83UNMmBAWVGRgRHSn/AO+bn4F+lZ4uMCMkHKiSRE7rAxkE5PStn/dzfhvf6V/Wpxk/QD5xaZdZIJBjE+GMHnBIzVdeK0Fiojv97MSDnPWOn6Uvi3jPIeu/L99Ks9n8F76RnIGRuZMKB/mO3rV85PthnAJtamk4DA84gtnBj4eVGB3bhAMBlEfhiRt4DrRXezyQPdHUZySRMZEFpjkTO04ornCMHAIJBFssWIEEAgknbGfMg1Wpx9yO5DTxfdBEZGYxI7oBxmceG3jTWusxEESMDf4jHIDY7fI1lrwrrfFtlMmPhiSowSOQEDntWg3ZtzWFETkiCJPnJg4BMAmABT34XYZQNvjyLbIROowfCCCpHkw0zkEMfGlpwwC3TJDC2DpaSHUsq4Jg7EN456ZtjhHAOpYO40kSYgQI2JAweXlRcTwzau+yhSAASRsRuY8BmkpJ+o00U34u4yq38q4PRZJ7pxvqaYA2nrTwSwBGFOkido257QynMQYrxuAA21Cw0ATO+ywdjkb4O/UygIcBTq0sysB+AnSw8YJxAn508DG2iQ5FzSO6JEAF9MsQCcKSdKq3KfOiJGoRjAgkQSJglgO7EYMcz61TCHUA2ChbriCSTPPJnxozxIktI06VVsatMEQyk/0jPUnrR2IJ2DpqJzrKRkiBEKwxERAI/I0CXdIiQNL7QYJ3JUnlqH02qqyMsSD3m0xzmAZBHmDtRXiVBB6g+AxyI5kEHzPKYpAWDF1iDiZZJOAQCfh5zBwN5FJ4jSVDgEDkAZBziPTl18DUcTYAuXRsqBSpP4oXHgCCW6bVUuXikDeSWJ6ZB/TbqangDSujGhZuKjnQ/wAJCsXPw5wyqD4GDWbxLlYgwYBEDkQG3nxII6GrGmAWnTIBUYBkhgR5KRp9aBkJBAErcaUPlKZ6ZIpp8gUL151nH8uQc93VHzjHpSv8SVOMaZB6Cdia1HGouLjFQPeasQQRjHI5yKPh+D1uEIA/hlmPUJqIOOoP2qxTXqgMDtPhgw3DEAaWGx6gz+8VTt9mgTMk/QedbJ7JJXP8ob1G0RG8/Sr/AA3Z590LuGaVWJgKdIyZzABzjHjVitXSGh/s/bI/iFZNoakA31FcHeJic11PC+01q6AXtjVGfeDl0BkR86532e457Tn+ES3d5gZBlSCYE5j1FbPGdse8YSShB1HUCYM6TqMnmajKzgtWPQ1jxQukta4YXHjU3PbBIDE6/QHliqo7Vdzm2glSUIQAmZEkgZA+nKqNjhSt8XLSlkLq1pgTp1zqCM0gzOMxO4p/DoHUPLayCYI6gFAR0JLCdpMdKy2Tb4INl7h2KohLhmDyLYAMAiNRY8gFE+QqANWrRmdQOmO6ZAgfhk4/9wqtwrQQuplBQ6jHeUqxgsNx3sHz2pqcTbUrCscQ4nDYKkrPjBG2Z6CqMkS5xV4++JIOstAU/D7wMAApBAAA59RFe4fhnS4EB72kspgQAdgJHRSD4ggVA4gi0y4limo7bFuUzq28Ki/KliqtJOqDHdXcrzLZxP8Al608+oCAoILTtpzHM9fmQfTrVr/Gf+oPk/8A9leWypVLaHLluozLEZyDIMAQPh9azPcf+l9//lS5XQjkrls8wJOHE7Ejf97U21xT2gpDQJBEZgST6kYO9Lst3Aee3XE7Z32FWOO4VU0hREgfVwDvtg1qY2L4rjrhNsLA5ksoElQxmACFJwABsKtt2ywtoVOdRU4EtrAaSY3BD/SqSoPegRglfvV7sjhVZLgInuK3P4i4UkdMY9ajiL9BYQuxxgFyXghRFwrAKrIUEeC/F1zXrXGXnaJVYLkNAAPdZokjB5D+odas8I3/AIcnE+8t5gT8DHfzAPpVXj+6wjHcb/8Ar/b6VFpewnFFvgGuMsFlPvUaBABDDSFgkQdRwBuRisq5xr3FJbvOEDHlsYKkc9hS+0bhVbkY0lWWORldvnT+zjrVC2S9whjtIKsxGPETTwlygwjx4iXQnSO7DDGHUwMD0Pqas34FtCi6tf8ADZhgzMwQP5mKiDzg0jg1BBBAIa2WOP5lKhT6Co4L/iIknS90Iwk5WTAnfEYO4pp5Hk8srrxKkBZEH4SMTuWOiPIeNeXhu6dDQCpBGCQZJGrpgA9RBqy6BWQDA1sPSFEZ8z86t27YDEAQCo2xurE7eIqLlyBm27jBbRuQJeT4TbX5GQBHSTQJdOu5Msvu9Kk8xIkRzIqxbuE2xne8ynxXSMfSrHCD+IvgwA8jpnzmB8qbYFSwjJpCw4dDM75GgqT4CDPhR2rDFNAU6tTNETBzK53wmrp0ou1Fi5bI3KFj/V1jlVzgzi038wuoAekXFUR6Eio55wBnXOFYKFUBlOruASfjBBnf+Yn0JzRp7sWzcWRplVCgnS0hg5HSPPnVniEAuEjBi8fkxA+5p3YloH3IIwxu6vHvXd+v9qE2xGc9oOwLrmDrMwQx7ytA3BMgVaS262tDIBcOAwwGRhAaempFgdRyq3b4dXYhhMC2B/8Atjl4UHaV46eHz8Vl9XjDvH2pbmxlThYa9JwjSGkTpLYDQOhEiheyYC3AFZGKkDIYjVDY5d6PKDTexrYbiWB290T66WM+c5p9q0Gknc2lYnbvEWyTjxJPrSk2kAPAKAkEa1hiYEHSp1ho66kIB2keYptj3jkppDKA2kgYbUSSWmJMLInMqOle7NxfaOTXVHPunTK55VoW10W7jLIKqjLkwD70DbbZ2HrQAHZ/GGzbPuydEaWkAgENKkEHB2IP6ZG3d1WzlYUAHYkpJZYBwQGMHOAVxR/+UzczdQehA5bcqtdvIFAAAAACjwAOB6aj86XOBlC7dLMTbETjb4hklRHPlPnRoFRlDFoXOCJ5BseHmNuWKq3b5S3bZTBVmKmBIz/auifh1K2WjJkk9SHET13qKWRFI8Qv8QyryVYaAZYQO8JM5IXHWfVTXWLAMfjGkz4kkDqYkn0NU0uFHYqYPfM+p61rdjrqbOf4zDP9RG3kB8qXYE/4gWktIwP8NnUjmdhOesg8tuVKz/8AkXPk3615LYuBmcamGgyepmar03LAZP/Z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40" name="Picture 16" descr="http://www.kippenencyclopedie.nl/php/images/f/fd/Javakriel_Zwart_he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5244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/>
          <p:cNvSpPr txBox="1"/>
          <p:nvPr/>
        </p:nvSpPr>
        <p:spPr>
          <a:xfrm>
            <a:off x="3635896" y="6425205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Java kriel (hobby, sport)</a:t>
            </a:r>
            <a:endParaRPr lang="nl-NL" sz="1400" b="1" dirty="0"/>
          </a:p>
        </p:txBody>
      </p:sp>
      <p:pic>
        <p:nvPicPr>
          <p:cNvPr id="1042" name="Picture 18" descr="http://www.kippenpagina.nl/kippenrassen/modernengelsvechthoenhen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91" y="4116720"/>
            <a:ext cx="1998872" cy="208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6913703" y="6300443"/>
            <a:ext cx="2230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Vechthoen (vechten)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8753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851920" y="18863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Katten</a:t>
            </a:r>
            <a:endParaRPr lang="nl-NL" sz="3600" dirty="0"/>
          </a:p>
        </p:txBody>
      </p:sp>
      <p:pic>
        <p:nvPicPr>
          <p:cNvPr id="1027" name="Picture 3" descr="http://www.noorse-boskatten.nl/PansTru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67192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buurtlink.nl/AssetServer.ashx/736447?bl-slideshow-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89" y="1159877"/>
            <a:ext cx="2307874" cy="19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dekattensite.nl/afbeeldingen/kattenrassen/brits-korthaar-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5744"/>
            <a:ext cx="1751584" cy="281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trimsalonpetschoice.nl/wp-content/uploads/2011/02/Winny-Pers-Small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4" y="4140994"/>
            <a:ext cx="2742445" cy="20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catsofaustralia.com/images/siamese_cat_pic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94" y="4055871"/>
            <a:ext cx="2521064" cy="214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3" descr="http://www.theredcatsite.nl/Manx_Catseffenroodwit.jpg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55575" y="-2293938"/>
            <a:ext cx="57150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15" descr="http://www.theredcatsite.nl/Manx_Catseffenroodwit.jpg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307975" y="-2141538"/>
            <a:ext cx="57150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41" name="Picture 17" descr="http://www.theredcatsite.nl/Manx_Catseffenroodwit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15269"/>
            <a:ext cx="2633145" cy="22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7544" y="3284984"/>
            <a:ext cx="267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Noorse boskat</a:t>
            </a:r>
            <a:endParaRPr lang="nl-NL" sz="14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3583589" y="3284984"/>
            <a:ext cx="2286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Europese </a:t>
            </a:r>
            <a:r>
              <a:rPr lang="nl-NL" sz="1400" b="1" dirty="0" err="1" smtClean="0"/>
              <a:t>korthaar</a:t>
            </a:r>
            <a:endParaRPr lang="nl-NL" sz="14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6444208" y="328498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Britse </a:t>
            </a:r>
            <a:r>
              <a:rPr lang="nl-NL" sz="1400" b="1" dirty="0" err="1" smtClean="0"/>
              <a:t>korthaar</a:t>
            </a:r>
            <a:endParaRPr lang="nl-NL" sz="1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397024" y="6381328"/>
            <a:ext cx="287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Perzische kat</a:t>
            </a:r>
            <a:endParaRPr lang="nl-NL" sz="14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3476994" y="6381328"/>
            <a:ext cx="2521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Siamese kat</a:t>
            </a:r>
            <a:endParaRPr lang="nl-NL" sz="1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6300192" y="638132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/>
              <a:t>Manx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4324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519</Words>
  <Application>Microsoft Office PowerPoint</Application>
  <PresentationFormat>Diavoorstelling (4:3)</PresentationFormat>
  <Paragraphs>140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Dierenrassen</vt:lpstr>
      <vt:lpstr>runderen</vt:lpstr>
      <vt:lpstr>PowerPoint-presentatie</vt:lpstr>
      <vt:lpstr>Schapen</vt:lpstr>
      <vt:lpstr>Paarden</vt:lpstr>
      <vt:lpstr>PowerPoint-presentatie</vt:lpstr>
      <vt:lpstr>Varkens</vt:lpstr>
      <vt:lpstr>Kippen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Cavia’s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Tropische vissen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Dierenrassen</dc:title>
  <dc:creator>wouter keppel</dc:creator>
  <cp:lastModifiedBy>Wouter Keppel</cp:lastModifiedBy>
  <cp:revision>51</cp:revision>
  <dcterms:created xsi:type="dcterms:W3CDTF">2013-03-17T15:18:47Z</dcterms:created>
  <dcterms:modified xsi:type="dcterms:W3CDTF">2013-03-22T16:44:17Z</dcterms:modified>
</cp:coreProperties>
</file>