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2" r:id="rId7"/>
    <p:sldId id="260" r:id="rId8"/>
    <p:sldId id="261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66CCF-F94F-4C9E-B782-3DA97AA5F6CB}" type="datetimeFigureOut">
              <a:rPr lang="nl-NL" smtClean="0"/>
              <a:t>9-11-2015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3CF81-1EE3-4CC5-A105-2D8F8DB61C0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5975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66CCF-F94F-4C9E-B782-3DA97AA5F6CB}" type="datetimeFigureOut">
              <a:rPr lang="nl-NL" smtClean="0"/>
              <a:t>9-11-2015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3CF81-1EE3-4CC5-A105-2D8F8DB61C0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1846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66CCF-F94F-4C9E-B782-3DA97AA5F6CB}" type="datetimeFigureOut">
              <a:rPr lang="nl-NL" smtClean="0"/>
              <a:t>9-11-2015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3CF81-1EE3-4CC5-A105-2D8F8DB61C0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04391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66CCF-F94F-4C9E-B782-3DA97AA5F6CB}" type="datetimeFigureOut">
              <a:rPr lang="nl-NL" smtClean="0"/>
              <a:t>9-11-2015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3CF81-1EE3-4CC5-A105-2D8F8DB61C0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3287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66CCF-F94F-4C9E-B782-3DA97AA5F6CB}" type="datetimeFigureOut">
              <a:rPr lang="nl-NL" smtClean="0"/>
              <a:t>9-11-2015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3CF81-1EE3-4CC5-A105-2D8F8DB61C0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906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66CCF-F94F-4C9E-B782-3DA97AA5F6CB}" type="datetimeFigureOut">
              <a:rPr lang="nl-NL" smtClean="0"/>
              <a:t>9-11-2015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3CF81-1EE3-4CC5-A105-2D8F8DB61C0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3033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66CCF-F94F-4C9E-B782-3DA97AA5F6CB}" type="datetimeFigureOut">
              <a:rPr lang="nl-NL" smtClean="0"/>
              <a:t>9-11-2015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3CF81-1EE3-4CC5-A105-2D8F8DB61C0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2431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66CCF-F94F-4C9E-B782-3DA97AA5F6CB}" type="datetimeFigureOut">
              <a:rPr lang="nl-NL" smtClean="0"/>
              <a:t>9-11-2015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3CF81-1EE3-4CC5-A105-2D8F8DB61C0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4374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66CCF-F94F-4C9E-B782-3DA97AA5F6CB}" type="datetimeFigureOut">
              <a:rPr lang="nl-NL" smtClean="0"/>
              <a:t>9-11-2015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3CF81-1EE3-4CC5-A105-2D8F8DB61C0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55941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66CCF-F94F-4C9E-B782-3DA97AA5F6CB}" type="datetimeFigureOut">
              <a:rPr lang="nl-NL" smtClean="0"/>
              <a:t>9-11-2015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3CF81-1EE3-4CC5-A105-2D8F8DB61C0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421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66CCF-F94F-4C9E-B782-3DA97AA5F6CB}" type="datetimeFigureOut">
              <a:rPr lang="nl-NL" smtClean="0"/>
              <a:t>9-11-2015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3CF81-1EE3-4CC5-A105-2D8F8DB61C0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44014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66CCF-F94F-4C9E-B782-3DA97AA5F6CB}" type="datetimeFigureOut">
              <a:rPr lang="nl-NL" smtClean="0"/>
              <a:t>9-11-2015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3CF81-1EE3-4CC5-A105-2D8F8DB61C0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06044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9891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425003" y="283335"/>
            <a:ext cx="9646276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b="1" u="sng" dirty="0" smtClean="0"/>
              <a:t>Passieve zin met ‘er’ en ‘men’</a:t>
            </a:r>
          </a:p>
          <a:p>
            <a:endParaRPr lang="nl-NL" sz="3600" dirty="0"/>
          </a:p>
          <a:p>
            <a:r>
              <a:rPr lang="nl-NL" sz="3600" dirty="0" smtClean="0"/>
              <a:t>Er wordt gezegd dat hun advocaten erg slim zijn.</a:t>
            </a:r>
          </a:p>
          <a:p>
            <a:r>
              <a:rPr lang="nl-NL" sz="3600" b="1" dirty="0" smtClean="0"/>
              <a:t>It is </a:t>
            </a:r>
            <a:r>
              <a:rPr lang="nl-NL" sz="3600" b="1" dirty="0" err="1" smtClean="0"/>
              <a:t>said</a:t>
            </a:r>
            <a:r>
              <a:rPr lang="nl-NL" sz="3600" b="1" dirty="0" smtClean="0"/>
              <a:t> </a:t>
            </a:r>
            <a:r>
              <a:rPr lang="nl-NL" sz="3600" dirty="0" err="1" smtClean="0"/>
              <a:t>their</a:t>
            </a:r>
            <a:r>
              <a:rPr lang="nl-NL" sz="3600" dirty="0" smtClean="0"/>
              <a:t> </a:t>
            </a:r>
            <a:r>
              <a:rPr lang="nl-NL" sz="3600" dirty="0" err="1" smtClean="0"/>
              <a:t>lawyers</a:t>
            </a:r>
            <a:r>
              <a:rPr lang="nl-NL" sz="3600" dirty="0" smtClean="0"/>
              <a:t> are </a:t>
            </a:r>
            <a:r>
              <a:rPr lang="nl-NL" sz="3600" dirty="0" err="1" smtClean="0"/>
              <a:t>very</a:t>
            </a:r>
            <a:r>
              <a:rPr lang="nl-NL" sz="3600" dirty="0" smtClean="0"/>
              <a:t> clever.</a:t>
            </a:r>
          </a:p>
          <a:p>
            <a:endParaRPr lang="nl-NL" sz="3600" dirty="0"/>
          </a:p>
          <a:p>
            <a:r>
              <a:rPr lang="nl-NL" sz="3600" dirty="0" smtClean="0"/>
              <a:t>Er werd gezegd… </a:t>
            </a:r>
          </a:p>
          <a:p>
            <a:r>
              <a:rPr lang="nl-NL" sz="3600" b="1" dirty="0" smtClean="0"/>
              <a:t>It was </a:t>
            </a:r>
            <a:r>
              <a:rPr lang="nl-NL" sz="3600" b="1" dirty="0" err="1" smtClean="0"/>
              <a:t>said</a:t>
            </a:r>
            <a:r>
              <a:rPr lang="nl-NL" sz="3600" dirty="0" smtClean="0"/>
              <a:t>….</a:t>
            </a:r>
          </a:p>
          <a:p>
            <a:endParaRPr lang="nl-NL" sz="3600" dirty="0"/>
          </a:p>
          <a:p>
            <a:r>
              <a:rPr lang="nl-NL" sz="3600" dirty="0" smtClean="0"/>
              <a:t>Men vindt dat hun manager heel slim is</a:t>
            </a:r>
          </a:p>
          <a:p>
            <a:r>
              <a:rPr lang="nl-NL" sz="3600" b="1" dirty="0" smtClean="0"/>
              <a:t>It is </a:t>
            </a:r>
            <a:r>
              <a:rPr lang="nl-NL" sz="3600" b="1" dirty="0" err="1" smtClean="0"/>
              <a:t>thought</a:t>
            </a:r>
            <a:r>
              <a:rPr lang="nl-NL" sz="3600" dirty="0" smtClean="0"/>
              <a:t> </a:t>
            </a:r>
            <a:r>
              <a:rPr lang="nl-NL" sz="3600" dirty="0" err="1" smtClean="0"/>
              <a:t>that</a:t>
            </a:r>
            <a:r>
              <a:rPr lang="nl-NL" sz="3600" dirty="0" smtClean="0"/>
              <a:t> </a:t>
            </a:r>
            <a:r>
              <a:rPr lang="nl-NL" sz="3600" dirty="0" err="1" smtClean="0"/>
              <a:t>their</a:t>
            </a:r>
            <a:r>
              <a:rPr lang="nl-NL" sz="3600" dirty="0" smtClean="0"/>
              <a:t> manager is </a:t>
            </a:r>
            <a:r>
              <a:rPr lang="nl-NL" sz="3600" dirty="0" err="1" smtClean="0"/>
              <a:t>very</a:t>
            </a:r>
            <a:r>
              <a:rPr lang="nl-NL" sz="3600" dirty="0" smtClean="0"/>
              <a:t> smart</a:t>
            </a:r>
          </a:p>
          <a:p>
            <a:r>
              <a:rPr lang="nl-NL" sz="3600" dirty="0" err="1" smtClean="0"/>
              <a:t>Their</a:t>
            </a:r>
            <a:r>
              <a:rPr lang="nl-NL" sz="3600" dirty="0" smtClean="0"/>
              <a:t> manager </a:t>
            </a:r>
            <a:r>
              <a:rPr lang="nl-NL" sz="3600" b="1" dirty="0" smtClean="0"/>
              <a:t>is </a:t>
            </a:r>
            <a:r>
              <a:rPr lang="nl-NL" sz="3600" b="1" dirty="0" err="1" smtClean="0"/>
              <a:t>thought</a:t>
            </a:r>
            <a:r>
              <a:rPr lang="nl-NL" sz="3600" b="1" dirty="0" smtClean="0"/>
              <a:t> </a:t>
            </a:r>
            <a:r>
              <a:rPr lang="nl-NL" sz="3600" dirty="0" err="1" smtClean="0"/>
              <a:t>to</a:t>
            </a:r>
            <a:r>
              <a:rPr lang="nl-NL" sz="3600" dirty="0" smtClean="0"/>
              <a:t> </a:t>
            </a:r>
            <a:r>
              <a:rPr lang="nl-NL" sz="3600" dirty="0" err="1" smtClean="0"/>
              <a:t>be</a:t>
            </a:r>
            <a:r>
              <a:rPr lang="nl-NL" sz="3600" dirty="0" smtClean="0"/>
              <a:t>  </a:t>
            </a:r>
            <a:r>
              <a:rPr lang="nl-NL" sz="3600" dirty="0" err="1" smtClean="0"/>
              <a:t>very</a:t>
            </a:r>
            <a:r>
              <a:rPr lang="nl-NL" sz="3600" dirty="0" smtClean="0"/>
              <a:t> smart</a:t>
            </a:r>
            <a:endParaRPr lang="nl-NL" sz="3600" dirty="0"/>
          </a:p>
        </p:txBody>
      </p:sp>
    </p:spTree>
    <p:extLst>
      <p:ext uri="{BB962C8B-B14F-4D97-AF65-F5344CB8AC3E}">
        <p14:creationId xmlns:p14="http://schemas.microsoft.com/office/powerpoint/2010/main" val="26073360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38260"/>
            <a:ext cx="11590986" cy="7237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84832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701" y="0"/>
            <a:ext cx="1095992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5095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6056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8745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961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02028" y="0"/>
            <a:ext cx="9144000" cy="2387600"/>
          </a:xfrm>
        </p:spPr>
        <p:txBody>
          <a:bodyPr/>
          <a:lstStyle/>
          <a:p>
            <a:r>
              <a:rPr lang="nl-NL" dirty="0" smtClean="0"/>
              <a:t>In een actieve zin doet het onderwerp iets</a:t>
            </a:r>
            <a:endParaRPr lang="nl-NL" dirty="0"/>
          </a:p>
        </p:txBody>
      </p:sp>
      <p:sp>
        <p:nvSpPr>
          <p:cNvPr id="5" name="Ondertitel 4"/>
          <p:cNvSpPr>
            <a:spLocks noGrp="1"/>
          </p:cNvSpPr>
          <p:nvPr>
            <p:ph type="subTitle" idx="1"/>
          </p:nvPr>
        </p:nvSpPr>
        <p:spPr>
          <a:xfrm>
            <a:off x="2013397" y="3730827"/>
            <a:ext cx="9144000" cy="1655762"/>
          </a:xfrm>
        </p:spPr>
        <p:txBody>
          <a:bodyPr/>
          <a:lstStyle/>
          <a:p>
            <a:r>
              <a:rPr lang="nl-NL" sz="4400" dirty="0" smtClean="0">
                <a:solidFill>
                  <a:schemeClr val="tx2"/>
                </a:solidFill>
              </a:rPr>
              <a:t>The </a:t>
            </a:r>
            <a:r>
              <a:rPr lang="nl-NL" sz="4400" dirty="0" err="1" smtClean="0">
                <a:solidFill>
                  <a:schemeClr val="tx2"/>
                </a:solidFill>
              </a:rPr>
              <a:t>cat</a:t>
            </a:r>
            <a:r>
              <a:rPr lang="nl-NL" sz="4400" dirty="0" smtClean="0"/>
              <a:t> </a:t>
            </a:r>
            <a:r>
              <a:rPr lang="nl-NL" sz="4400" dirty="0" err="1" smtClean="0"/>
              <a:t>jumped</a:t>
            </a:r>
            <a:endParaRPr lang="nl-NL" sz="44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9604" y="2387600"/>
            <a:ext cx="2832548" cy="4044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270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31224" y="0"/>
            <a:ext cx="9144000" cy="2387600"/>
          </a:xfrm>
        </p:spPr>
        <p:txBody>
          <a:bodyPr/>
          <a:lstStyle/>
          <a:p>
            <a:r>
              <a:rPr lang="nl-NL" dirty="0" smtClean="0"/>
              <a:t>In een passieve zin doet het onderwerp niets.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224" y="2387600"/>
            <a:ext cx="6934200" cy="3886200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8087932" y="2537138"/>
            <a:ext cx="300077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 smtClean="0">
                <a:solidFill>
                  <a:schemeClr val="tx2"/>
                </a:solidFill>
              </a:rPr>
              <a:t>The keyboard</a:t>
            </a:r>
            <a:r>
              <a:rPr lang="nl-NL" sz="3600" dirty="0" smtClean="0"/>
              <a:t> was </a:t>
            </a:r>
            <a:r>
              <a:rPr lang="nl-NL" sz="3600" dirty="0" err="1" smtClean="0"/>
              <a:t>slept</a:t>
            </a:r>
            <a:r>
              <a:rPr lang="nl-NL" sz="3600" dirty="0" smtClean="0"/>
              <a:t> on (</a:t>
            </a:r>
            <a:r>
              <a:rPr lang="nl-NL" sz="3600" dirty="0" err="1" smtClean="0"/>
              <a:t>by</a:t>
            </a:r>
            <a:r>
              <a:rPr lang="nl-NL" sz="3600" dirty="0" smtClean="0"/>
              <a:t> </a:t>
            </a:r>
            <a:r>
              <a:rPr lang="nl-NL" sz="3600" dirty="0" err="1" smtClean="0"/>
              <a:t>the</a:t>
            </a:r>
            <a:r>
              <a:rPr lang="nl-NL" sz="3600" dirty="0" smtClean="0"/>
              <a:t> </a:t>
            </a:r>
            <a:r>
              <a:rPr lang="nl-NL" sz="3600" dirty="0" err="1" smtClean="0"/>
              <a:t>cat</a:t>
            </a:r>
            <a:r>
              <a:rPr lang="nl-NL" sz="3600" dirty="0" smtClean="0"/>
              <a:t>)</a:t>
            </a:r>
            <a:endParaRPr lang="nl-NL" sz="3600" dirty="0"/>
          </a:p>
        </p:txBody>
      </p:sp>
    </p:spTree>
    <p:extLst>
      <p:ext uri="{BB962C8B-B14F-4D97-AF65-F5344CB8AC3E}">
        <p14:creationId xmlns:p14="http://schemas.microsoft.com/office/powerpoint/2010/main" val="658620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0471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681" y="296214"/>
            <a:ext cx="11860578" cy="5576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1894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618186" y="373487"/>
            <a:ext cx="10315977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smtClean="0"/>
              <a:t>Tegenwoordige tijd: Am, are, is + voltooid deelwoord</a:t>
            </a:r>
          </a:p>
          <a:p>
            <a:r>
              <a:rPr lang="nl-NL" sz="3200" dirty="0" smtClean="0"/>
              <a:t>	I </a:t>
            </a:r>
            <a:r>
              <a:rPr lang="nl-NL" sz="3200" b="1" dirty="0" err="1" smtClean="0"/>
              <a:t>am</a:t>
            </a:r>
            <a:r>
              <a:rPr lang="nl-NL" sz="3200" b="1" dirty="0" smtClean="0"/>
              <a:t> </a:t>
            </a:r>
            <a:r>
              <a:rPr lang="nl-NL" sz="3200" b="1" dirty="0" err="1" smtClean="0"/>
              <a:t>mentioned</a:t>
            </a:r>
            <a:r>
              <a:rPr lang="nl-NL" sz="3200" b="1" dirty="0" smtClean="0"/>
              <a:t> </a:t>
            </a:r>
            <a:r>
              <a:rPr lang="nl-NL" sz="3200" dirty="0" smtClean="0"/>
              <a:t>in </a:t>
            </a:r>
            <a:r>
              <a:rPr lang="nl-NL" sz="3200" dirty="0" err="1" smtClean="0"/>
              <a:t>the</a:t>
            </a:r>
            <a:r>
              <a:rPr lang="nl-NL" sz="3200" dirty="0" smtClean="0"/>
              <a:t> </a:t>
            </a:r>
            <a:r>
              <a:rPr lang="nl-NL" sz="3200" dirty="0" err="1" smtClean="0"/>
              <a:t>newspaper</a:t>
            </a:r>
            <a:r>
              <a:rPr lang="nl-NL" sz="3200" dirty="0" smtClean="0"/>
              <a:t>.</a:t>
            </a:r>
            <a:endParaRPr lang="nl-NL" sz="3200" dirty="0"/>
          </a:p>
          <a:p>
            <a:endParaRPr lang="nl-NL" sz="3200" dirty="0"/>
          </a:p>
          <a:p>
            <a:r>
              <a:rPr lang="nl-NL" sz="3200" dirty="0" smtClean="0"/>
              <a:t>Verleden tijd: was/</a:t>
            </a:r>
            <a:r>
              <a:rPr lang="nl-NL" sz="3200" dirty="0" err="1" smtClean="0"/>
              <a:t>were</a:t>
            </a:r>
            <a:r>
              <a:rPr lang="nl-NL" sz="3200" dirty="0" smtClean="0"/>
              <a:t> + voltooid deelwoord</a:t>
            </a:r>
          </a:p>
          <a:p>
            <a:r>
              <a:rPr lang="nl-NL" sz="3200" dirty="0" smtClean="0"/>
              <a:t>	I </a:t>
            </a:r>
            <a:r>
              <a:rPr lang="nl-NL" sz="3200" b="1" dirty="0" smtClean="0"/>
              <a:t>was </a:t>
            </a:r>
            <a:r>
              <a:rPr lang="nl-NL" sz="3200" b="1" dirty="0" err="1" smtClean="0"/>
              <a:t>mentioned</a:t>
            </a:r>
            <a:r>
              <a:rPr lang="nl-NL" sz="3200" b="1" dirty="0" smtClean="0"/>
              <a:t> </a:t>
            </a:r>
            <a:r>
              <a:rPr lang="nl-NL" sz="3200" dirty="0" smtClean="0"/>
              <a:t>in </a:t>
            </a:r>
            <a:r>
              <a:rPr lang="nl-NL" sz="3200" dirty="0" err="1" smtClean="0"/>
              <a:t>the</a:t>
            </a:r>
            <a:r>
              <a:rPr lang="nl-NL" sz="3200" dirty="0" smtClean="0"/>
              <a:t> </a:t>
            </a:r>
            <a:r>
              <a:rPr lang="nl-NL" sz="3200" dirty="0" err="1" smtClean="0"/>
              <a:t>newspaper</a:t>
            </a:r>
            <a:r>
              <a:rPr lang="nl-NL" sz="3200" dirty="0" smtClean="0"/>
              <a:t>.</a:t>
            </a:r>
            <a:endParaRPr lang="nl-NL" sz="3200" dirty="0"/>
          </a:p>
          <a:p>
            <a:endParaRPr lang="nl-NL" sz="3200" dirty="0"/>
          </a:p>
          <a:p>
            <a:r>
              <a:rPr lang="nl-NL" sz="3200" dirty="0" smtClean="0"/>
              <a:t>Voltooide tijd: Have/has been + voltooid deelwoord</a:t>
            </a:r>
          </a:p>
          <a:p>
            <a:r>
              <a:rPr lang="nl-NL" sz="3200" dirty="0"/>
              <a:t>	</a:t>
            </a:r>
            <a:r>
              <a:rPr lang="nl-NL" sz="3200" dirty="0" smtClean="0"/>
              <a:t>I </a:t>
            </a:r>
            <a:r>
              <a:rPr lang="nl-NL" sz="3200" b="1" dirty="0" smtClean="0"/>
              <a:t>have been </a:t>
            </a:r>
            <a:r>
              <a:rPr lang="nl-NL" sz="3200" b="1" dirty="0" err="1" smtClean="0"/>
              <a:t>mentioned</a:t>
            </a:r>
            <a:r>
              <a:rPr lang="nl-NL" sz="3200" b="1" dirty="0" smtClean="0"/>
              <a:t> </a:t>
            </a:r>
            <a:r>
              <a:rPr lang="nl-NL" sz="3200" dirty="0" smtClean="0"/>
              <a:t>in </a:t>
            </a:r>
            <a:r>
              <a:rPr lang="nl-NL" sz="3200" dirty="0" err="1" smtClean="0"/>
              <a:t>the</a:t>
            </a:r>
            <a:r>
              <a:rPr lang="nl-NL" sz="3200" dirty="0" smtClean="0"/>
              <a:t> </a:t>
            </a:r>
            <a:r>
              <a:rPr lang="nl-NL" sz="3200" dirty="0" err="1" smtClean="0"/>
              <a:t>newspaper</a:t>
            </a:r>
            <a:r>
              <a:rPr lang="nl-NL" sz="3200" dirty="0" smtClean="0"/>
              <a:t>.</a:t>
            </a:r>
          </a:p>
          <a:p>
            <a:endParaRPr lang="nl-NL" sz="3200" dirty="0"/>
          </a:p>
          <a:p>
            <a:r>
              <a:rPr lang="nl-NL" sz="3200" dirty="0" err="1" smtClean="0"/>
              <a:t>Future</a:t>
            </a:r>
            <a:r>
              <a:rPr lang="nl-NL" sz="3200" dirty="0" smtClean="0"/>
              <a:t>: </a:t>
            </a:r>
            <a:r>
              <a:rPr lang="nl-NL" sz="3200" dirty="0" err="1" smtClean="0"/>
              <a:t>will</a:t>
            </a:r>
            <a:r>
              <a:rPr lang="nl-NL" sz="3200" dirty="0" smtClean="0"/>
              <a:t> </a:t>
            </a:r>
            <a:r>
              <a:rPr lang="nl-NL" sz="3200" dirty="0" err="1" smtClean="0"/>
              <a:t>be</a:t>
            </a:r>
            <a:r>
              <a:rPr lang="nl-NL" sz="3200" dirty="0" smtClean="0"/>
              <a:t>/</a:t>
            </a:r>
            <a:r>
              <a:rPr lang="nl-NL" sz="3200" dirty="0" err="1" smtClean="0"/>
              <a:t>shall</a:t>
            </a:r>
            <a:r>
              <a:rPr lang="nl-NL" sz="3200" dirty="0" smtClean="0"/>
              <a:t> </a:t>
            </a:r>
            <a:r>
              <a:rPr lang="nl-NL" sz="3200" dirty="0" err="1" smtClean="0"/>
              <a:t>be</a:t>
            </a:r>
            <a:r>
              <a:rPr lang="nl-NL" sz="3200" dirty="0" smtClean="0"/>
              <a:t> + voltooid deelwoord</a:t>
            </a:r>
          </a:p>
          <a:p>
            <a:r>
              <a:rPr lang="nl-NL" sz="3200" dirty="0" smtClean="0"/>
              <a:t>I </a:t>
            </a:r>
            <a:r>
              <a:rPr lang="nl-NL" sz="3200" b="1" dirty="0" err="1" smtClean="0"/>
              <a:t>will</a:t>
            </a:r>
            <a:r>
              <a:rPr lang="nl-NL" sz="3200" b="1" dirty="0" smtClean="0"/>
              <a:t> </a:t>
            </a:r>
            <a:r>
              <a:rPr lang="nl-NL" sz="3200" b="1" dirty="0" err="1" smtClean="0"/>
              <a:t>be</a:t>
            </a:r>
            <a:r>
              <a:rPr lang="nl-NL" sz="3200" b="1" dirty="0" smtClean="0"/>
              <a:t> </a:t>
            </a:r>
            <a:r>
              <a:rPr lang="nl-NL" sz="3200" b="1" dirty="0" err="1" smtClean="0"/>
              <a:t>mentioned</a:t>
            </a:r>
            <a:r>
              <a:rPr lang="nl-NL" sz="3200" b="1" dirty="0" smtClean="0"/>
              <a:t> </a:t>
            </a:r>
            <a:r>
              <a:rPr lang="nl-NL" sz="3200" dirty="0" smtClean="0"/>
              <a:t>in </a:t>
            </a:r>
            <a:r>
              <a:rPr lang="nl-NL" sz="3200" dirty="0" err="1" smtClean="0"/>
              <a:t>the</a:t>
            </a:r>
            <a:r>
              <a:rPr lang="nl-NL" sz="3200" dirty="0" smtClean="0"/>
              <a:t> </a:t>
            </a:r>
            <a:r>
              <a:rPr lang="nl-NL" sz="3200" dirty="0" err="1" smtClean="0"/>
              <a:t>newspaper</a:t>
            </a:r>
            <a:r>
              <a:rPr lang="nl-NL" sz="3200" dirty="0" smtClean="0"/>
              <a:t>.</a:t>
            </a: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346157152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103</Words>
  <Application>Microsoft Office PowerPoint</Application>
  <PresentationFormat>Breedbeeld</PresentationFormat>
  <Paragraphs>26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In een actieve zin doet het onderwerp iets</vt:lpstr>
      <vt:lpstr>In een passieve zin doet het onderwerp niets.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Helicon Opleidingen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Jeroen Wintraecken</dc:creator>
  <cp:lastModifiedBy>Jeroen Wintraecken</cp:lastModifiedBy>
  <cp:revision>14</cp:revision>
  <dcterms:created xsi:type="dcterms:W3CDTF">2015-11-09T20:15:13Z</dcterms:created>
  <dcterms:modified xsi:type="dcterms:W3CDTF">2015-11-09T20:41:40Z</dcterms:modified>
</cp:coreProperties>
</file>