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97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84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39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28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90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03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43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37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9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2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0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6CCF-F94F-4C9E-B782-3DA97AA5F6CB}" type="datetimeFigureOut">
              <a:rPr lang="nl-NL" smtClean="0"/>
              <a:t>9-11-2015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CF81-1EE3-4CC5-A105-2D8F8DB61C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04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89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25003" y="283335"/>
            <a:ext cx="96462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u="sng" dirty="0" smtClean="0"/>
              <a:t>Passieve zin met ‘er’ en ‘men’</a:t>
            </a:r>
          </a:p>
          <a:p>
            <a:endParaRPr lang="nl-NL" sz="3600" dirty="0"/>
          </a:p>
          <a:p>
            <a:r>
              <a:rPr lang="nl-NL" sz="3600" dirty="0" smtClean="0"/>
              <a:t>Er wordt gezegd dat hun advocaten erg slim zijn.</a:t>
            </a:r>
          </a:p>
          <a:p>
            <a:r>
              <a:rPr lang="nl-NL" sz="3600" b="1" dirty="0" smtClean="0"/>
              <a:t>It is </a:t>
            </a:r>
            <a:r>
              <a:rPr lang="nl-NL" sz="3600" b="1" dirty="0" err="1" smtClean="0"/>
              <a:t>said</a:t>
            </a:r>
            <a:r>
              <a:rPr lang="nl-NL" sz="3600" b="1" dirty="0" smtClean="0"/>
              <a:t> </a:t>
            </a:r>
            <a:r>
              <a:rPr lang="nl-NL" sz="3600" dirty="0" err="1" smtClean="0"/>
              <a:t>their</a:t>
            </a:r>
            <a:r>
              <a:rPr lang="nl-NL" sz="3600" dirty="0" smtClean="0"/>
              <a:t> </a:t>
            </a:r>
            <a:r>
              <a:rPr lang="nl-NL" sz="3600" dirty="0" err="1" smtClean="0"/>
              <a:t>lawyers</a:t>
            </a:r>
            <a:r>
              <a:rPr lang="nl-NL" sz="3600" dirty="0" smtClean="0"/>
              <a:t> are </a:t>
            </a:r>
            <a:r>
              <a:rPr lang="nl-NL" sz="3600" dirty="0" err="1" smtClean="0"/>
              <a:t>very</a:t>
            </a:r>
            <a:r>
              <a:rPr lang="nl-NL" sz="3600" dirty="0" smtClean="0"/>
              <a:t> clever.</a:t>
            </a:r>
          </a:p>
          <a:p>
            <a:endParaRPr lang="nl-NL" sz="3600" dirty="0"/>
          </a:p>
          <a:p>
            <a:r>
              <a:rPr lang="nl-NL" sz="3600" dirty="0" smtClean="0"/>
              <a:t>Er werd gezegd… </a:t>
            </a:r>
          </a:p>
          <a:p>
            <a:r>
              <a:rPr lang="nl-NL" sz="3600" b="1" dirty="0" smtClean="0"/>
              <a:t>It was </a:t>
            </a:r>
            <a:r>
              <a:rPr lang="nl-NL" sz="3600" b="1" dirty="0" err="1" smtClean="0"/>
              <a:t>said</a:t>
            </a:r>
            <a:r>
              <a:rPr lang="nl-NL" sz="3600" dirty="0" smtClean="0"/>
              <a:t>….</a:t>
            </a:r>
          </a:p>
          <a:p>
            <a:endParaRPr lang="nl-NL" sz="3600" dirty="0"/>
          </a:p>
          <a:p>
            <a:r>
              <a:rPr lang="nl-NL" sz="3600" dirty="0" smtClean="0"/>
              <a:t>Men vindt dat hun manager heel slim is</a:t>
            </a:r>
          </a:p>
          <a:p>
            <a:r>
              <a:rPr lang="nl-NL" sz="3600" b="1" dirty="0" smtClean="0"/>
              <a:t>It is </a:t>
            </a:r>
            <a:r>
              <a:rPr lang="nl-NL" sz="3600" b="1" dirty="0" err="1" smtClean="0"/>
              <a:t>thought</a:t>
            </a:r>
            <a:r>
              <a:rPr lang="nl-NL" sz="3600" dirty="0" smtClean="0"/>
              <a:t> </a:t>
            </a:r>
            <a:r>
              <a:rPr lang="nl-NL" sz="3600" dirty="0" err="1" smtClean="0"/>
              <a:t>that</a:t>
            </a:r>
            <a:r>
              <a:rPr lang="nl-NL" sz="3600" dirty="0" smtClean="0"/>
              <a:t> </a:t>
            </a:r>
            <a:r>
              <a:rPr lang="nl-NL" sz="3600" dirty="0" err="1" smtClean="0"/>
              <a:t>their</a:t>
            </a:r>
            <a:r>
              <a:rPr lang="nl-NL" sz="3600" dirty="0" smtClean="0"/>
              <a:t> manager is </a:t>
            </a:r>
            <a:r>
              <a:rPr lang="nl-NL" sz="3600" dirty="0" err="1" smtClean="0"/>
              <a:t>very</a:t>
            </a:r>
            <a:r>
              <a:rPr lang="nl-NL" sz="3600" dirty="0" smtClean="0"/>
              <a:t> smart</a:t>
            </a:r>
          </a:p>
          <a:p>
            <a:r>
              <a:rPr lang="nl-NL" sz="3600" dirty="0" err="1" smtClean="0"/>
              <a:t>Their</a:t>
            </a:r>
            <a:r>
              <a:rPr lang="nl-NL" sz="3600" dirty="0" smtClean="0"/>
              <a:t> manager </a:t>
            </a:r>
            <a:r>
              <a:rPr lang="nl-NL" sz="3600" b="1" dirty="0" smtClean="0"/>
              <a:t>is </a:t>
            </a:r>
            <a:r>
              <a:rPr lang="nl-NL" sz="3600" b="1" dirty="0" err="1" smtClean="0"/>
              <a:t>thought</a:t>
            </a:r>
            <a:r>
              <a:rPr lang="nl-NL" sz="3600" b="1" dirty="0" smtClean="0"/>
              <a:t> </a:t>
            </a:r>
            <a:r>
              <a:rPr lang="nl-NL" sz="3600" dirty="0" err="1" smtClean="0"/>
              <a:t>to</a:t>
            </a:r>
            <a:r>
              <a:rPr lang="nl-NL" sz="3600" dirty="0" smtClean="0"/>
              <a:t> </a:t>
            </a:r>
            <a:r>
              <a:rPr lang="nl-NL" sz="3600" dirty="0" err="1" smtClean="0"/>
              <a:t>be</a:t>
            </a:r>
            <a:r>
              <a:rPr lang="nl-NL" sz="3600" dirty="0" smtClean="0"/>
              <a:t>  </a:t>
            </a:r>
            <a:r>
              <a:rPr lang="nl-NL" sz="3600" dirty="0" err="1" smtClean="0"/>
              <a:t>very</a:t>
            </a:r>
            <a:r>
              <a:rPr lang="nl-NL" sz="3600" dirty="0" smtClean="0"/>
              <a:t> smart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60733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260"/>
            <a:ext cx="11590986" cy="72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8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0"/>
            <a:ext cx="10959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9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5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4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2028" y="0"/>
            <a:ext cx="9144000" cy="2387600"/>
          </a:xfrm>
        </p:spPr>
        <p:txBody>
          <a:bodyPr/>
          <a:lstStyle/>
          <a:p>
            <a:r>
              <a:rPr lang="nl-NL" dirty="0" smtClean="0"/>
              <a:t>In een actieve zin doet het onderwerp iets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2013397" y="3730827"/>
            <a:ext cx="9144000" cy="1655762"/>
          </a:xfrm>
        </p:spPr>
        <p:txBody>
          <a:bodyPr/>
          <a:lstStyle/>
          <a:p>
            <a:r>
              <a:rPr lang="nl-NL" sz="4400" dirty="0" smtClean="0">
                <a:solidFill>
                  <a:schemeClr val="tx2"/>
                </a:solidFill>
              </a:rPr>
              <a:t>The </a:t>
            </a:r>
            <a:r>
              <a:rPr lang="nl-NL" sz="4400" dirty="0" err="1" smtClean="0">
                <a:solidFill>
                  <a:schemeClr val="tx2"/>
                </a:solidFill>
              </a:rPr>
              <a:t>cat</a:t>
            </a:r>
            <a:r>
              <a:rPr lang="nl-NL" sz="4400" dirty="0" smtClean="0"/>
              <a:t> </a:t>
            </a:r>
            <a:r>
              <a:rPr lang="nl-NL" sz="4400" dirty="0" err="1" smtClean="0"/>
              <a:t>jumped</a:t>
            </a:r>
            <a:endParaRPr lang="nl-NL" sz="4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604" y="2387600"/>
            <a:ext cx="2832548" cy="40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7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1224" y="0"/>
            <a:ext cx="9144000" cy="2387600"/>
          </a:xfrm>
        </p:spPr>
        <p:txBody>
          <a:bodyPr/>
          <a:lstStyle/>
          <a:p>
            <a:r>
              <a:rPr lang="nl-NL" dirty="0" smtClean="0"/>
              <a:t>In een passieve zin doet het onderwerp niets.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24" y="2387600"/>
            <a:ext cx="6934200" cy="38862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087932" y="2537138"/>
            <a:ext cx="3000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chemeClr val="tx2"/>
                </a:solidFill>
              </a:rPr>
              <a:t>The keyboard</a:t>
            </a:r>
            <a:r>
              <a:rPr lang="nl-NL" sz="3600" dirty="0" smtClean="0"/>
              <a:t> was </a:t>
            </a:r>
            <a:r>
              <a:rPr lang="nl-NL" sz="3600" dirty="0" err="1" smtClean="0"/>
              <a:t>slept</a:t>
            </a:r>
            <a:r>
              <a:rPr lang="nl-NL" sz="3600" dirty="0" smtClean="0"/>
              <a:t> on (</a:t>
            </a:r>
            <a:r>
              <a:rPr lang="nl-NL" sz="3600" dirty="0" err="1" smtClean="0"/>
              <a:t>by</a:t>
            </a:r>
            <a:r>
              <a:rPr lang="nl-NL" sz="3600" dirty="0" smtClean="0"/>
              <a:t> </a:t>
            </a:r>
            <a:r>
              <a:rPr lang="nl-NL" sz="3600" dirty="0" err="1" smtClean="0"/>
              <a:t>the</a:t>
            </a:r>
            <a:r>
              <a:rPr lang="nl-NL" sz="3600" dirty="0" smtClean="0"/>
              <a:t> </a:t>
            </a:r>
            <a:r>
              <a:rPr lang="nl-NL" sz="3600" dirty="0" err="1" smtClean="0"/>
              <a:t>cat</a:t>
            </a:r>
            <a:r>
              <a:rPr lang="nl-NL" sz="3600" dirty="0" smtClean="0"/>
              <a:t>)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6586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7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81" y="296214"/>
            <a:ext cx="11860578" cy="55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8186" y="373487"/>
            <a:ext cx="103159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Tegenwoordige tijd: Am, are, is + voltooid deelwoord</a:t>
            </a:r>
          </a:p>
          <a:p>
            <a:r>
              <a:rPr lang="nl-NL" sz="3200" dirty="0" smtClean="0"/>
              <a:t>	I </a:t>
            </a:r>
            <a:r>
              <a:rPr lang="nl-NL" sz="3200" b="1" dirty="0" err="1" smtClean="0"/>
              <a:t>am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mentioned</a:t>
            </a:r>
            <a:r>
              <a:rPr lang="nl-NL" sz="3200" b="1" dirty="0" smtClean="0"/>
              <a:t> </a:t>
            </a:r>
            <a:r>
              <a:rPr lang="nl-NL" sz="3200" dirty="0" smtClean="0"/>
              <a:t>in </a:t>
            </a:r>
            <a:r>
              <a:rPr lang="nl-NL" sz="3200" dirty="0" err="1" smtClean="0"/>
              <a:t>the</a:t>
            </a:r>
            <a:r>
              <a:rPr lang="nl-NL" sz="3200" dirty="0" smtClean="0"/>
              <a:t> </a:t>
            </a:r>
            <a:r>
              <a:rPr lang="nl-NL" sz="3200" dirty="0" err="1" smtClean="0"/>
              <a:t>newspaper</a:t>
            </a:r>
            <a:r>
              <a:rPr lang="nl-NL" sz="3200" dirty="0" smtClean="0"/>
              <a:t>.</a:t>
            </a:r>
            <a:endParaRPr lang="nl-NL" sz="3200" dirty="0"/>
          </a:p>
          <a:p>
            <a:endParaRPr lang="nl-NL" sz="3200" dirty="0"/>
          </a:p>
          <a:p>
            <a:r>
              <a:rPr lang="nl-NL" sz="3200" dirty="0" smtClean="0"/>
              <a:t>Verleden tijd: was/</a:t>
            </a:r>
            <a:r>
              <a:rPr lang="nl-NL" sz="3200" dirty="0" err="1" smtClean="0"/>
              <a:t>were</a:t>
            </a:r>
            <a:r>
              <a:rPr lang="nl-NL" sz="3200" dirty="0" smtClean="0"/>
              <a:t> + voltooid deelwoord</a:t>
            </a:r>
          </a:p>
          <a:p>
            <a:r>
              <a:rPr lang="nl-NL" sz="3200" dirty="0" smtClean="0"/>
              <a:t>	I </a:t>
            </a:r>
            <a:r>
              <a:rPr lang="nl-NL" sz="3200" b="1" dirty="0" smtClean="0"/>
              <a:t>was </a:t>
            </a:r>
            <a:r>
              <a:rPr lang="nl-NL" sz="3200" b="1" dirty="0" err="1" smtClean="0"/>
              <a:t>mentioned</a:t>
            </a:r>
            <a:r>
              <a:rPr lang="nl-NL" sz="3200" b="1" dirty="0" smtClean="0"/>
              <a:t> </a:t>
            </a:r>
            <a:r>
              <a:rPr lang="nl-NL" sz="3200" dirty="0" smtClean="0"/>
              <a:t>in </a:t>
            </a:r>
            <a:r>
              <a:rPr lang="nl-NL" sz="3200" dirty="0" err="1" smtClean="0"/>
              <a:t>the</a:t>
            </a:r>
            <a:r>
              <a:rPr lang="nl-NL" sz="3200" dirty="0" smtClean="0"/>
              <a:t> </a:t>
            </a:r>
            <a:r>
              <a:rPr lang="nl-NL" sz="3200" dirty="0" err="1" smtClean="0"/>
              <a:t>newspaper</a:t>
            </a:r>
            <a:r>
              <a:rPr lang="nl-NL" sz="3200" dirty="0" smtClean="0"/>
              <a:t>.</a:t>
            </a:r>
            <a:endParaRPr lang="nl-NL" sz="3200" dirty="0"/>
          </a:p>
          <a:p>
            <a:endParaRPr lang="nl-NL" sz="3200" dirty="0"/>
          </a:p>
          <a:p>
            <a:r>
              <a:rPr lang="nl-NL" sz="3200" dirty="0" smtClean="0"/>
              <a:t>Voltooide tijd: Have/has been + voltooid deelwoord</a:t>
            </a:r>
          </a:p>
          <a:p>
            <a:r>
              <a:rPr lang="nl-NL" sz="3200" dirty="0"/>
              <a:t>	</a:t>
            </a:r>
            <a:r>
              <a:rPr lang="nl-NL" sz="3200" dirty="0" smtClean="0"/>
              <a:t>I </a:t>
            </a:r>
            <a:r>
              <a:rPr lang="nl-NL" sz="3200" b="1" dirty="0" smtClean="0"/>
              <a:t>have been </a:t>
            </a:r>
            <a:r>
              <a:rPr lang="nl-NL" sz="3200" b="1" dirty="0" err="1" smtClean="0"/>
              <a:t>mentioned</a:t>
            </a:r>
            <a:r>
              <a:rPr lang="nl-NL" sz="3200" b="1" dirty="0" smtClean="0"/>
              <a:t> </a:t>
            </a:r>
            <a:r>
              <a:rPr lang="nl-NL" sz="3200" dirty="0" smtClean="0"/>
              <a:t>in </a:t>
            </a:r>
            <a:r>
              <a:rPr lang="nl-NL" sz="3200" dirty="0" err="1" smtClean="0"/>
              <a:t>the</a:t>
            </a:r>
            <a:r>
              <a:rPr lang="nl-NL" sz="3200" dirty="0" smtClean="0"/>
              <a:t> </a:t>
            </a:r>
            <a:r>
              <a:rPr lang="nl-NL" sz="3200" dirty="0" err="1" smtClean="0"/>
              <a:t>newspaper</a:t>
            </a:r>
            <a:r>
              <a:rPr lang="nl-NL" sz="3200" dirty="0" smtClean="0"/>
              <a:t>.</a:t>
            </a:r>
          </a:p>
          <a:p>
            <a:endParaRPr lang="nl-NL" sz="3200" dirty="0"/>
          </a:p>
          <a:p>
            <a:r>
              <a:rPr lang="nl-NL" sz="3200" dirty="0" err="1" smtClean="0"/>
              <a:t>Future</a:t>
            </a:r>
            <a:r>
              <a:rPr lang="nl-NL" sz="3200" dirty="0" smtClean="0"/>
              <a:t>: </a:t>
            </a:r>
            <a:r>
              <a:rPr lang="nl-NL" sz="3200" dirty="0" err="1" smtClean="0"/>
              <a:t>will</a:t>
            </a:r>
            <a:r>
              <a:rPr lang="nl-NL" sz="3200" dirty="0" smtClean="0"/>
              <a:t> </a:t>
            </a:r>
            <a:r>
              <a:rPr lang="nl-NL" sz="3200" dirty="0" err="1" smtClean="0"/>
              <a:t>be</a:t>
            </a:r>
            <a:r>
              <a:rPr lang="nl-NL" sz="3200" dirty="0" smtClean="0"/>
              <a:t>/</a:t>
            </a:r>
            <a:r>
              <a:rPr lang="nl-NL" sz="3200" dirty="0" err="1" smtClean="0"/>
              <a:t>shall</a:t>
            </a:r>
            <a:r>
              <a:rPr lang="nl-NL" sz="3200" dirty="0" smtClean="0"/>
              <a:t> </a:t>
            </a:r>
            <a:r>
              <a:rPr lang="nl-NL" sz="3200" dirty="0" err="1" smtClean="0"/>
              <a:t>be</a:t>
            </a:r>
            <a:r>
              <a:rPr lang="nl-NL" sz="3200" dirty="0" smtClean="0"/>
              <a:t> + voltooid deelwoord</a:t>
            </a:r>
          </a:p>
          <a:p>
            <a:r>
              <a:rPr lang="nl-NL" sz="3200" dirty="0" smtClean="0"/>
              <a:t>I </a:t>
            </a:r>
            <a:r>
              <a:rPr lang="nl-NL" sz="3200" b="1" dirty="0" err="1" smtClean="0"/>
              <a:t>will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be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mentioned</a:t>
            </a:r>
            <a:r>
              <a:rPr lang="nl-NL" sz="3200" b="1" dirty="0" smtClean="0"/>
              <a:t> </a:t>
            </a:r>
            <a:r>
              <a:rPr lang="nl-NL" sz="3200" dirty="0" smtClean="0"/>
              <a:t>in </a:t>
            </a:r>
            <a:r>
              <a:rPr lang="nl-NL" sz="3200" dirty="0" err="1" smtClean="0"/>
              <a:t>the</a:t>
            </a:r>
            <a:r>
              <a:rPr lang="nl-NL" sz="3200" dirty="0" smtClean="0"/>
              <a:t> </a:t>
            </a:r>
            <a:r>
              <a:rPr lang="nl-NL" sz="3200" dirty="0" err="1" smtClean="0"/>
              <a:t>newspaper</a:t>
            </a:r>
            <a:r>
              <a:rPr lang="nl-NL" sz="3200" dirty="0" smtClean="0"/>
              <a:t>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615715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103</Words>
  <Application>Microsoft Office PowerPoint</Application>
  <PresentationFormat>Breedbeeld</PresentationFormat>
  <Paragraphs>26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In een actieve zin doet het onderwerp iets</vt:lpstr>
      <vt:lpstr>In een passieve zin doet het onderwerp niets.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Jeroen Wintraecken</dc:creator>
  <cp:lastModifiedBy>Jeroen Wintraecken</cp:lastModifiedBy>
  <cp:revision>14</cp:revision>
  <dcterms:created xsi:type="dcterms:W3CDTF">2015-11-09T20:15:13Z</dcterms:created>
  <dcterms:modified xsi:type="dcterms:W3CDTF">2015-11-09T20:41:40Z</dcterms:modified>
</cp:coreProperties>
</file>