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CONIFEREN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7366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9. </a:t>
            </a:r>
            <a:r>
              <a:rPr lang="nl-NL" dirty="0" err="1"/>
              <a:t>Juniperus</a:t>
            </a:r>
            <a:r>
              <a:rPr lang="nl-NL" dirty="0"/>
              <a:t> communis </a:t>
            </a:r>
            <a:r>
              <a:rPr lang="nl-NL" dirty="0" smtClean="0"/>
              <a:t>'</a:t>
            </a:r>
            <a:r>
              <a:rPr lang="nl-NL" dirty="0" err="1" smtClean="0"/>
              <a:t>Hibernica</a:t>
            </a:r>
            <a:r>
              <a:rPr lang="nl-NL" dirty="0" smtClean="0"/>
              <a:t>‘, jeneverbes.</a:t>
            </a:r>
            <a:endParaRPr lang="nl-NL" dirty="0"/>
          </a:p>
        </p:txBody>
      </p:sp>
      <p:pic>
        <p:nvPicPr>
          <p:cNvPr id="84994" name="Picture 2" descr="http://www.inppregion.lt/get.php?i.56847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278790" cy="512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360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10. </a:t>
            </a:r>
            <a:r>
              <a:rPr lang="nl-NL" dirty="0" err="1"/>
              <a:t>Juniperus</a:t>
            </a:r>
            <a:r>
              <a:rPr lang="nl-NL" dirty="0"/>
              <a:t> communis 'Green </a:t>
            </a:r>
            <a:r>
              <a:rPr lang="nl-NL" dirty="0" err="1" smtClean="0"/>
              <a:t>Carpet</a:t>
            </a:r>
            <a:r>
              <a:rPr lang="nl-NL" dirty="0" smtClean="0"/>
              <a:t>‘, jeneverbes.</a:t>
            </a:r>
            <a:endParaRPr lang="nl-NL" dirty="0"/>
          </a:p>
        </p:txBody>
      </p:sp>
      <p:pic>
        <p:nvPicPr>
          <p:cNvPr id="86018" name="Picture 2" descr="http://www.insideiris.com/NRD_Images/plant_image/Juniperus_communis_Green_Carp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9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11. </a:t>
            </a:r>
            <a:r>
              <a:rPr lang="nl-NL" dirty="0" err="1"/>
              <a:t>Juniperus</a:t>
            </a:r>
            <a:r>
              <a:rPr lang="nl-NL" dirty="0"/>
              <a:t> media 'Old </a:t>
            </a:r>
            <a:r>
              <a:rPr lang="nl-NL" dirty="0" smtClean="0"/>
              <a:t>Gold‘, jeneverbes</a:t>
            </a:r>
            <a:endParaRPr lang="nl-NL" dirty="0"/>
          </a:p>
        </p:txBody>
      </p:sp>
      <p:pic>
        <p:nvPicPr>
          <p:cNvPr id="87042" name="Picture 2" descr="http://kupicvete.com/sites/default/files/public/Juniperus%20media%20Old%20Gol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43890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515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12. </a:t>
            </a:r>
            <a:r>
              <a:rPr lang="nl-NL" dirty="0" err="1"/>
              <a:t>Juniperus</a:t>
            </a:r>
            <a:r>
              <a:rPr lang="nl-NL" dirty="0"/>
              <a:t> squamata 'Blue </a:t>
            </a:r>
            <a:r>
              <a:rPr lang="nl-NL" dirty="0" smtClean="0"/>
              <a:t>Star‘, jeneverbes.</a:t>
            </a:r>
            <a:endParaRPr lang="nl-NL" dirty="0"/>
          </a:p>
        </p:txBody>
      </p:sp>
      <p:pic>
        <p:nvPicPr>
          <p:cNvPr id="88066" name="Picture 2" descr="http://www.floraplanta.nl/bomenenheesters/images/juniperursquamatablues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01959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051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13. </a:t>
            </a:r>
            <a:r>
              <a:rPr lang="nl-NL" dirty="0" err="1"/>
              <a:t>Picea</a:t>
            </a:r>
            <a:r>
              <a:rPr lang="nl-NL" dirty="0"/>
              <a:t> </a:t>
            </a:r>
            <a:r>
              <a:rPr lang="nl-NL" dirty="0" err="1"/>
              <a:t>glauca</a:t>
            </a:r>
            <a:r>
              <a:rPr lang="nl-NL" dirty="0"/>
              <a:t> </a:t>
            </a:r>
            <a:r>
              <a:rPr lang="nl-NL" dirty="0" smtClean="0"/>
              <a:t>'</a:t>
            </a:r>
            <a:r>
              <a:rPr lang="nl-NL" dirty="0" err="1" smtClean="0"/>
              <a:t>Conica</a:t>
            </a:r>
            <a:r>
              <a:rPr lang="nl-NL" dirty="0" smtClean="0"/>
              <a:t>‘, spar</a:t>
            </a:r>
            <a:endParaRPr lang="nl-NL" dirty="0"/>
          </a:p>
        </p:txBody>
      </p:sp>
      <p:pic>
        <p:nvPicPr>
          <p:cNvPr id="89090" name="Picture 2" descr="http://www.tatestrees.com/images/nursery/Picea-glauca-Co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1350" y="1844824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58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14. </a:t>
            </a:r>
            <a:r>
              <a:rPr lang="nl-NL" dirty="0" err="1"/>
              <a:t>Picea</a:t>
            </a:r>
            <a:r>
              <a:rPr lang="nl-NL" dirty="0"/>
              <a:t> </a:t>
            </a:r>
            <a:r>
              <a:rPr lang="nl-NL" dirty="0" err="1" smtClean="0"/>
              <a:t>abies</a:t>
            </a:r>
            <a:r>
              <a:rPr lang="nl-NL" dirty="0" smtClean="0"/>
              <a:t>, kerst spar/ kerst boom</a:t>
            </a:r>
            <a:endParaRPr lang="nl-NL" dirty="0"/>
          </a:p>
        </p:txBody>
      </p:sp>
      <p:pic>
        <p:nvPicPr>
          <p:cNvPr id="90114" name="Picture 2" descr="http://www.acornfarms.com/images/PiceaAbi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528392" cy="429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http://www.hlasek.com/foto/picea_abies_af32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3475719" cy="347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025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15. </a:t>
            </a:r>
            <a:r>
              <a:rPr lang="nl-NL" dirty="0" err="1"/>
              <a:t>Picea</a:t>
            </a:r>
            <a:r>
              <a:rPr lang="nl-NL" dirty="0"/>
              <a:t> </a:t>
            </a:r>
            <a:r>
              <a:rPr lang="nl-NL" dirty="0" err="1" smtClean="0"/>
              <a:t>omorika</a:t>
            </a:r>
            <a:r>
              <a:rPr lang="nl-NL" dirty="0" smtClean="0"/>
              <a:t>, kerst spar/ kerst boom</a:t>
            </a:r>
            <a:endParaRPr lang="nl-NL" dirty="0"/>
          </a:p>
        </p:txBody>
      </p:sp>
      <p:pic>
        <p:nvPicPr>
          <p:cNvPr id="91138" name="Picture 2" descr="http://upload.wikimedia.org/wikipedia/commons/thumb/e/e2/Picea_omorika_twigs_and_cones.JPG/300px-Picea_omorika_twigs_and_c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2857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0" name="Picture 4" descr="http://thesitegardener.com/master_images/3646/original/Picea_omorika_1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802398" cy="49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83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16. </a:t>
            </a:r>
            <a:r>
              <a:rPr lang="nl-NL" dirty="0" err="1"/>
              <a:t>Pinus</a:t>
            </a:r>
            <a:r>
              <a:rPr lang="nl-NL" dirty="0"/>
              <a:t> </a:t>
            </a:r>
            <a:r>
              <a:rPr lang="nl-NL" dirty="0" err="1"/>
              <a:t>mugo</a:t>
            </a:r>
            <a:r>
              <a:rPr lang="nl-NL" dirty="0"/>
              <a:t> </a:t>
            </a:r>
            <a:r>
              <a:rPr lang="nl-NL" dirty="0" err="1" smtClean="0"/>
              <a:t>mughus</a:t>
            </a:r>
            <a:r>
              <a:rPr lang="nl-NL" dirty="0" smtClean="0"/>
              <a:t>, </a:t>
            </a:r>
            <a:r>
              <a:rPr lang="nl-NL" dirty="0" err="1" smtClean="0"/>
              <a:t>dwergden</a:t>
            </a:r>
            <a:r>
              <a:rPr lang="nl-NL" dirty="0" smtClean="0"/>
              <a:t>/pijnboom</a:t>
            </a:r>
            <a:endParaRPr lang="nl-NL" dirty="0"/>
          </a:p>
        </p:txBody>
      </p:sp>
      <p:pic>
        <p:nvPicPr>
          <p:cNvPr id="92162" name="Picture 2" descr="http://iglakopis.w.interia.pl/pinus_mugo_mugh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5457825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134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17. </a:t>
            </a:r>
            <a:r>
              <a:rPr lang="nl-NL" dirty="0" err="1"/>
              <a:t>Pinus</a:t>
            </a:r>
            <a:r>
              <a:rPr lang="nl-NL" dirty="0"/>
              <a:t> nigra </a:t>
            </a:r>
            <a:r>
              <a:rPr lang="nl-NL" dirty="0" err="1" smtClean="0"/>
              <a:t>nigra</a:t>
            </a:r>
            <a:r>
              <a:rPr lang="nl-NL" dirty="0" smtClean="0"/>
              <a:t>, Oostenrijkse den.</a:t>
            </a:r>
            <a:endParaRPr lang="nl-NL" dirty="0"/>
          </a:p>
        </p:txBody>
      </p:sp>
      <p:pic>
        <p:nvPicPr>
          <p:cNvPr id="93186" name="Picture 2" descr="http://upload.wikimedia.org/wikipedia/commons/7/77/Pinus_nigra_(Kara%C3%A7am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5279975" cy="395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8" name="Picture 4" descr="http://www.about-garden.com/images_data/1881-pinus-nigr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025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18. Taxus </a:t>
            </a:r>
            <a:r>
              <a:rPr lang="nl-NL" dirty="0" err="1" smtClean="0"/>
              <a:t>baccata</a:t>
            </a:r>
            <a:r>
              <a:rPr lang="nl-NL" dirty="0" smtClean="0"/>
              <a:t>, venijnboom</a:t>
            </a:r>
            <a:endParaRPr lang="nl-NL" dirty="0"/>
          </a:p>
        </p:txBody>
      </p:sp>
      <p:pic>
        <p:nvPicPr>
          <p:cNvPr id="94210" name="Picture 2" descr="http://upload.wikimedia.org/wikipedia/commons/thumb/b/b8/Taxus_baccata_04_ies.jpg/264px-Taxus_baccata_04_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5146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2" name="Picture 4" descr="http://www.plantexpress.eu/WebRoot/StoreNL/Shops/61542015/MediaGallery/Tacxus_0020_bacatta_0020_haag_002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24765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4" name="Picture 6" descr="http://www.openbaargroen.be/files/plantenfoto%5C/b_1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060848"/>
            <a:ext cx="24765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53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1. </a:t>
            </a:r>
            <a:r>
              <a:rPr lang="nl-NL" dirty="0" err="1"/>
              <a:t>Abies</a:t>
            </a:r>
            <a:r>
              <a:rPr lang="nl-NL" dirty="0"/>
              <a:t> </a:t>
            </a:r>
            <a:r>
              <a:rPr lang="nl-NL" dirty="0" err="1"/>
              <a:t>balsamea</a:t>
            </a:r>
            <a:r>
              <a:rPr lang="nl-NL" dirty="0"/>
              <a:t> </a:t>
            </a:r>
            <a:r>
              <a:rPr lang="nl-NL" dirty="0" smtClean="0"/>
              <a:t>'Nana‘, dwergspar</a:t>
            </a:r>
            <a:endParaRPr lang="nl-NL" dirty="0"/>
          </a:p>
        </p:txBody>
      </p:sp>
      <p:pic>
        <p:nvPicPr>
          <p:cNvPr id="76802" name="Picture 2" descr="http://pl.all.biz/img/pl/catalog/3066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4674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27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19. Taxus </a:t>
            </a:r>
            <a:r>
              <a:rPr lang="nl-NL" dirty="0" err="1"/>
              <a:t>baccata</a:t>
            </a:r>
            <a:r>
              <a:rPr lang="nl-NL" dirty="0"/>
              <a:t> </a:t>
            </a:r>
            <a:r>
              <a:rPr lang="nl-NL" dirty="0" smtClean="0"/>
              <a:t>'</a:t>
            </a:r>
            <a:r>
              <a:rPr lang="nl-NL" dirty="0" err="1" smtClean="0"/>
              <a:t>Fastigiata</a:t>
            </a:r>
            <a:r>
              <a:rPr lang="nl-NL" dirty="0" smtClean="0"/>
              <a:t>‘, venijnboom</a:t>
            </a:r>
            <a:endParaRPr lang="nl-NL" dirty="0"/>
          </a:p>
        </p:txBody>
      </p:sp>
      <p:pic>
        <p:nvPicPr>
          <p:cNvPr id="95234" name="Picture 2" descr="http://upload.wikimedia.org/wikipedia/commons/b/ba/Taxus_baccata_'fastigiata'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4207" y="1556792"/>
            <a:ext cx="3779912" cy="503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259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20. Taxus media </a:t>
            </a:r>
            <a:r>
              <a:rPr lang="nl-NL" dirty="0" smtClean="0"/>
              <a:t>'</a:t>
            </a:r>
            <a:r>
              <a:rPr lang="nl-NL" dirty="0" err="1" smtClean="0"/>
              <a:t>Hikcksii</a:t>
            </a:r>
            <a:r>
              <a:rPr lang="nl-NL" dirty="0" smtClean="0"/>
              <a:t>‘, venijnboom</a:t>
            </a:r>
            <a:endParaRPr lang="nl-NL" dirty="0"/>
          </a:p>
        </p:txBody>
      </p:sp>
      <p:pic>
        <p:nvPicPr>
          <p:cNvPr id="96258" name="Picture 2" descr="http://www.leuveldboomkwekerijen.nl/web/components/com_virtuemart/shop_image/product/4f6d79623211599234f0c6e10f9f9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657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30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21. Thuja occidentalis </a:t>
            </a:r>
            <a:r>
              <a:rPr lang="nl-NL" dirty="0" smtClean="0"/>
              <a:t>'Brabant‘, levensboom</a:t>
            </a:r>
            <a:endParaRPr lang="nl-NL" dirty="0"/>
          </a:p>
        </p:txBody>
      </p:sp>
      <p:pic>
        <p:nvPicPr>
          <p:cNvPr id="97282" name="Picture 2" descr="http://www.esveld.nl/plantdias/50/5049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6606" y="1543882"/>
            <a:ext cx="3355479" cy="502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13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22. Thuja </a:t>
            </a:r>
            <a:r>
              <a:rPr lang="nl-NL" dirty="0" err="1"/>
              <a:t>plicata</a:t>
            </a:r>
            <a:r>
              <a:rPr lang="nl-NL" dirty="0"/>
              <a:t> </a:t>
            </a:r>
            <a:r>
              <a:rPr lang="nl-NL" dirty="0" smtClean="0"/>
              <a:t>'</a:t>
            </a:r>
            <a:r>
              <a:rPr lang="nl-NL" dirty="0" err="1" smtClean="0"/>
              <a:t>Atrovirens</a:t>
            </a:r>
            <a:r>
              <a:rPr lang="nl-NL" dirty="0" smtClean="0"/>
              <a:t>‘, levensboom</a:t>
            </a:r>
            <a:endParaRPr lang="nl-NL" dirty="0"/>
          </a:p>
        </p:txBody>
      </p:sp>
      <p:pic>
        <p:nvPicPr>
          <p:cNvPr id="98306" name="Picture 2" descr="http://www.botanic-europe.nl/resources/Bontanic%20Europe%20Aanbieding%20Foto/Bontanic%20Europe/thuja%20pl.atrovirens%20250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8" name="Picture 4" descr="http://www.hedginguk.com/images/large_ced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276872"/>
            <a:ext cx="376237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950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23. Thuja orientalis '</a:t>
            </a:r>
            <a:r>
              <a:rPr lang="nl-NL" dirty="0" err="1"/>
              <a:t>Aurea</a:t>
            </a:r>
            <a:r>
              <a:rPr lang="nl-NL" dirty="0"/>
              <a:t> </a:t>
            </a:r>
            <a:r>
              <a:rPr lang="nl-NL" dirty="0" smtClean="0"/>
              <a:t>Nana‘, oosterse levensboom</a:t>
            </a:r>
            <a:endParaRPr lang="nl-NL" dirty="0"/>
          </a:p>
        </p:txBody>
      </p:sp>
      <p:pic>
        <p:nvPicPr>
          <p:cNvPr id="99330" name="Picture 2" descr="http://www.gro-bestgardens.com/photos/Cedar---Thuja/thuja_orientalis_aurea_nana%5b1%5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5287" y="1556792"/>
            <a:ext cx="3652708" cy="504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777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</a:t>
            </a:r>
            <a:r>
              <a:rPr lang="nl-NL" dirty="0" err="1"/>
              <a:t>Abies</a:t>
            </a:r>
            <a:r>
              <a:rPr lang="nl-NL" dirty="0"/>
              <a:t> </a:t>
            </a:r>
            <a:r>
              <a:rPr lang="nl-NL" dirty="0" err="1" smtClean="0"/>
              <a:t>koreana</a:t>
            </a:r>
            <a:r>
              <a:rPr lang="nl-NL" dirty="0" smtClean="0"/>
              <a:t>, Koreaanse spar.</a:t>
            </a:r>
            <a:endParaRPr lang="nl-NL" dirty="0"/>
          </a:p>
        </p:txBody>
      </p:sp>
      <p:pic>
        <p:nvPicPr>
          <p:cNvPr id="77826" name="Picture 2" descr="http://www.boompjes.nu/catalog/images/abies_korean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9343" y="2204864"/>
            <a:ext cx="2645228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http://bomennederland.files.wordpress.com/2009/05/abies-koreana-silberlocke-090509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4727848" cy="354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28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</a:t>
            </a:r>
            <a:r>
              <a:rPr lang="nl-NL" dirty="0" err="1"/>
              <a:t>Abies</a:t>
            </a:r>
            <a:r>
              <a:rPr lang="nl-NL" dirty="0"/>
              <a:t> </a:t>
            </a:r>
            <a:r>
              <a:rPr lang="nl-NL" dirty="0" err="1" smtClean="0"/>
              <a:t>nordmanniana</a:t>
            </a:r>
            <a:r>
              <a:rPr lang="nl-NL" dirty="0" smtClean="0"/>
              <a:t>, reuzenspar </a:t>
            </a:r>
            <a:endParaRPr lang="nl-NL" dirty="0"/>
          </a:p>
        </p:txBody>
      </p:sp>
      <p:pic>
        <p:nvPicPr>
          <p:cNvPr id="78850" name="Picture 2" descr="http://www.bomengids.nl/lentezomer2005/pics/Nordmannspar__Abies_nordmanniana__Nordmann_fir_Caucasian_firimg_54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439816" cy="33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http://image.gardening.eu/piante/Immdata/abies_nordmanni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28575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6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</a:t>
            </a:r>
            <a:r>
              <a:rPr lang="nl-NL" dirty="0" err="1" smtClean="0"/>
              <a:t>Abies</a:t>
            </a:r>
            <a:r>
              <a:rPr lang="nl-NL" dirty="0" smtClean="0"/>
              <a:t> </a:t>
            </a:r>
            <a:r>
              <a:rPr lang="nl-NL" dirty="0" err="1" smtClean="0"/>
              <a:t>procera</a:t>
            </a:r>
            <a:r>
              <a:rPr lang="nl-NL" dirty="0" smtClean="0"/>
              <a:t>, </a:t>
            </a:r>
            <a:r>
              <a:rPr lang="nl-NL" dirty="0" err="1" smtClean="0"/>
              <a:t>edelspar</a:t>
            </a:r>
            <a:endParaRPr lang="nl-NL" dirty="0"/>
          </a:p>
        </p:txBody>
      </p:sp>
      <p:pic>
        <p:nvPicPr>
          <p:cNvPr id="79874" name="Picture 2" descr="http://www.tuinadvies.be/foto/abies%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5528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6" name="Picture 4" descr="http://woodbrooknativeplantnursery.com/images/sized/images/plants/AbP2-580x4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6314" y="1700808"/>
            <a:ext cx="46160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6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5. </a:t>
            </a:r>
            <a:r>
              <a:rPr lang="nl-NL" dirty="0" err="1"/>
              <a:t>Chamaecyparis</a:t>
            </a:r>
            <a:r>
              <a:rPr lang="nl-NL" dirty="0"/>
              <a:t> </a:t>
            </a:r>
            <a:r>
              <a:rPr lang="nl-NL" dirty="0" err="1"/>
              <a:t>lawsoniana</a:t>
            </a:r>
            <a:r>
              <a:rPr lang="nl-NL" dirty="0"/>
              <a:t> </a:t>
            </a:r>
            <a:r>
              <a:rPr lang="nl-NL" dirty="0" smtClean="0"/>
              <a:t>'</a:t>
            </a:r>
            <a:r>
              <a:rPr lang="nl-NL" dirty="0" err="1" smtClean="0"/>
              <a:t>Columnaris</a:t>
            </a:r>
            <a:r>
              <a:rPr lang="nl-NL" dirty="0" smtClean="0"/>
              <a:t>‘, </a:t>
            </a:r>
            <a:r>
              <a:rPr lang="nl-NL" dirty="0" err="1" smtClean="0"/>
              <a:t>dwergcypres</a:t>
            </a:r>
            <a:endParaRPr lang="nl-NL" dirty="0"/>
          </a:p>
        </p:txBody>
      </p:sp>
      <p:pic>
        <p:nvPicPr>
          <p:cNvPr id="80898" name="Picture 2" descr="http://www.veluwebomen.nl/webwinkel/images/boom%20Chamaecyparis%20Lawsoniana%20Columna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678548"/>
            <a:ext cx="3384376" cy="450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36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6. </a:t>
            </a:r>
            <a:r>
              <a:rPr lang="nl-NL" dirty="0" err="1"/>
              <a:t>Chamaecyparis</a:t>
            </a:r>
            <a:r>
              <a:rPr lang="nl-NL" dirty="0"/>
              <a:t> </a:t>
            </a:r>
            <a:r>
              <a:rPr lang="nl-NL" dirty="0" err="1"/>
              <a:t>obtusa</a:t>
            </a:r>
            <a:r>
              <a:rPr lang="nl-NL" dirty="0"/>
              <a:t> 'Nana </a:t>
            </a:r>
            <a:r>
              <a:rPr lang="nl-NL" dirty="0" err="1" smtClean="0"/>
              <a:t>Gracilis</a:t>
            </a:r>
            <a:r>
              <a:rPr lang="nl-NL" dirty="0" smtClean="0"/>
              <a:t>‘, </a:t>
            </a:r>
            <a:r>
              <a:rPr lang="nl-NL" dirty="0" err="1" smtClean="0"/>
              <a:t>dwergcypres</a:t>
            </a:r>
            <a:r>
              <a:rPr lang="nl-NL" dirty="0" smtClean="0"/>
              <a:t>/</a:t>
            </a:r>
            <a:r>
              <a:rPr lang="nl-NL" dirty="0" err="1" smtClean="0"/>
              <a:t>handjesgroen</a:t>
            </a:r>
            <a:endParaRPr lang="nl-NL" dirty="0"/>
          </a:p>
        </p:txBody>
      </p:sp>
      <p:pic>
        <p:nvPicPr>
          <p:cNvPr id="81922" name="Picture 2" descr="http://mijntuin.s3.amazonaws.com/plants/35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751851" cy="35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 descr="http://www.esveld.nl/plantdias/50/5019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1715074"/>
            <a:ext cx="3590799" cy="484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2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7. </a:t>
            </a:r>
            <a:r>
              <a:rPr lang="nl-NL" dirty="0" err="1"/>
              <a:t>Chamaecyparis</a:t>
            </a:r>
            <a:r>
              <a:rPr lang="nl-NL" dirty="0"/>
              <a:t> </a:t>
            </a:r>
            <a:r>
              <a:rPr lang="nl-NL" dirty="0" err="1"/>
              <a:t>pisifera</a:t>
            </a:r>
            <a:r>
              <a:rPr lang="nl-NL" dirty="0"/>
              <a:t> </a:t>
            </a:r>
            <a:r>
              <a:rPr lang="nl-NL" dirty="0" smtClean="0"/>
              <a:t>'</a:t>
            </a:r>
            <a:r>
              <a:rPr lang="nl-NL" dirty="0" err="1" smtClean="0"/>
              <a:t>Sungold</a:t>
            </a:r>
            <a:r>
              <a:rPr lang="nl-NL" dirty="0" smtClean="0"/>
              <a:t>‘, </a:t>
            </a:r>
            <a:r>
              <a:rPr lang="nl-NL" dirty="0" err="1" smtClean="0"/>
              <a:t>dwergcypres</a:t>
            </a:r>
            <a:endParaRPr lang="nl-NL" dirty="0"/>
          </a:p>
        </p:txBody>
      </p:sp>
      <p:pic>
        <p:nvPicPr>
          <p:cNvPr id="82946" name="Picture 2" descr="http://dandmgardencentre.ie/uploads/chamaecyparis%20pisifera%20sung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9815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40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8. Ginkgo </a:t>
            </a:r>
            <a:r>
              <a:rPr lang="nl-NL" dirty="0" err="1" smtClean="0"/>
              <a:t>biloba</a:t>
            </a:r>
            <a:r>
              <a:rPr lang="nl-NL" dirty="0" smtClean="0"/>
              <a:t>, Japanse notenboom </a:t>
            </a:r>
            <a:endParaRPr lang="nl-NL" dirty="0"/>
          </a:p>
        </p:txBody>
      </p:sp>
      <p:pic>
        <p:nvPicPr>
          <p:cNvPr id="83970" name="Picture 2" descr="http://www.permacultuurnederland.org/upload/Ginkgo_Bilo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 descr="http://www.bomengids.nl/lente/pics/Japanse_noteboom__Ginko_Biloba__Ginko_Biloba@img_35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491880" cy="464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432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177</Words>
  <Application>Microsoft Office PowerPoint</Application>
  <PresentationFormat>Diavoorstelling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Kantoorthema</vt:lpstr>
      <vt:lpstr>CONIFEREN</vt:lpstr>
      <vt:lpstr>1. Abies balsamea 'Nana‘, dwergspar</vt:lpstr>
      <vt:lpstr>2. Abies koreana, Koreaanse spar.</vt:lpstr>
      <vt:lpstr>3. Abies nordmanniana, reuzenspar </vt:lpstr>
      <vt:lpstr>4. Abies procera, edelspar</vt:lpstr>
      <vt:lpstr>5. Chamaecyparis lawsoniana 'Columnaris‘, dwergcypres</vt:lpstr>
      <vt:lpstr>6. Chamaecyparis obtusa 'Nana Gracilis‘, dwergcypres/handjesgroen</vt:lpstr>
      <vt:lpstr>7. Chamaecyparis pisifera 'Sungold‘, dwergcypres</vt:lpstr>
      <vt:lpstr>8. Ginkgo biloba, Japanse notenboom </vt:lpstr>
      <vt:lpstr>9. Juniperus communis 'Hibernica‘, jeneverbes.</vt:lpstr>
      <vt:lpstr>10. Juniperus communis 'Green Carpet‘, jeneverbes.</vt:lpstr>
      <vt:lpstr>11. Juniperus media 'Old Gold‘, jeneverbes</vt:lpstr>
      <vt:lpstr>12. Juniperus squamata 'Blue Star‘, jeneverbes.</vt:lpstr>
      <vt:lpstr>13. Picea glauca 'Conica‘, spar</vt:lpstr>
      <vt:lpstr>14. Picea abies, kerst spar/ kerst boom</vt:lpstr>
      <vt:lpstr>15. Picea omorika, kerst spar/ kerst boom</vt:lpstr>
      <vt:lpstr>16. Pinus mugo mughus, dwergden/pijnboom</vt:lpstr>
      <vt:lpstr>17. Pinus nigra nigra, Oostenrijkse den.</vt:lpstr>
      <vt:lpstr>18. Taxus baccata, venijnboom</vt:lpstr>
      <vt:lpstr>19. Taxus baccata 'Fastigiata‘, venijnboom</vt:lpstr>
      <vt:lpstr>20. Taxus media 'Hikcksii‘, venijnboom</vt:lpstr>
      <vt:lpstr>21. Thuja occidentalis 'Brabant‘, levensboom</vt:lpstr>
      <vt:lpstr>22. Thuja plicata 'Atrovirens‘, levensboom</vt:lpstr>
      <vt:lpstr>23. Thuja orientalis 'Aurea Nana‘, oosterse levensboom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admin</cp:lastModifiedBy>
  <cp:revision>9</cp:revision>
  <dcterms:created xsi:type="dcterms:W3CDTF">2016-02-17T14:42:08Z</dcterms:created>
  <dcterms:modified xsi:type="dcterms:W3CDTF">2016-02-17T14:48:23Z</dcterms:modified>
</cp:coreProperties>
</file>