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55EC-2560-4583-B6D0-B6F8793601D0}" type="datetimeFigureOut">
              <a:rPr lang="nl-NL" smtClean="0"/>
              <a:t>17-2-2016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46369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55EC-2560-4583-B6D0-B6F8793601D0}" type="datetimeFigureOut">
              <a:rPr lang="nl-NL" smtClean="0"/>
              <a:t>17-2-2016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82775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55EC-2560-4583-B6D0-B6F8793601D0}" type="datetimeFigureOut">
              <a:rPr lang="nl-NL" smtClean="0"/>
              <a:t>17-2-2016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7323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55EC-2560-4583-B6D0-B6F8793601D0}" type="datetimeFigureOut">
              <a:rPr lang="nl-NL" smtClean="0"/>
              <a:t>17-2-2016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0930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55EC-2560-4583-B6D0-B6F8793601D0}" type="datetimeFigureOut">
              <a:rPr lang="nl-NL" smtClean="0"/>
              <a:t>17-2-2016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70947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55EC-2560-4583-B6D0-B6F8793601D0}" type="datetimeFigureOut">
              <a:rPr lang="nl-NL" smtClean="0"/>
              <a:t>17-2-2016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9584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55EC-2560-4583-B6D0-B6F8793601D0}" type="datetimeFigureOut">
              <a:rPr lang="nl-NL" smtClean="0"/>
              <a:t>17-2-2016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53434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55EC-2560-4583-B6D0-B6F8793601D0}" type="datetimeFigureOut">
              <a:rPr lang="nl-NL" smtClean="0"/>
              <a:t>17-2-2016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75694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55EC-2560-4583-B6D0-B6F8793601D0}" type="datetimeFigureOut">
              <a:rPr lang="nl-NL" smtClean="0"/>
              <a:t>17-2-2016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8965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55EC-2560-4583-B6D0-B6F8793601D0}" type="datetimeFigureOut">
              <a:rPr lang="nl-NL" smtClean="0"/>
              <a:t>17-2-2016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05343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55EC-2560-4583-B6D0-B6F8793601D0}" type="datetimeFigureOut">
              <a:rPr lang="nl-NL" smtClean="0"/>
              <a:t>17-2-2016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1836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F655EC-2560-4583-B6D0-B6F8793601D0}" type="datetimeFigureOut">
              <a:rPr lang="nl-NL" smtClean="0"/>
              <a:t>17-2-2016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87447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Snijbloemen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73766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9. Chrysanthemum/Chrysant</a:t>
            </a:r>
            <a:endParaRPr lang="nl-NL" dirty="0"/>
          </a:p>
        </p:txBody>
      </p:sp>
      <p:pic>
        <p:nvPicPr>
          <p:cNvPr id="39938" name="Picture 2" descr="http://www.fleurametz.com/Global/Flowers/Chrysant/Chrysant-tros-Zin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2060848"/>
            <a:ext cx="3550896" cy="434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2" name="Picture 6" descr="http://static.zoom.nl/1F6165FB905F303F41C595162C25E83C-chrysant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1916832"/>
            <a:ext cx="3888725" cy="3888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5478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10. Iris/Iris</a:t>
            </a:r>
            <a:endParaRPr lang="nl-NL" dirty="0"/>
          </a:p>
        </p:txBody>
      </p:sp>
      <p:pic>
        <p:nvPicPr>
          <p:cNvPr id="40962" name="Picture 2" descr="http://upload.wikimedia.org/wikipedia/commons/3/33/Siberian_Iris_Iris_sibirica_Flower_2500px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672" y="1484784"/>
            <a:ext cx="5895975" cy="471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4350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11. Forsythia/Chinees klokje</a:t>
            </a:r>
            <a:endParaRPr lang="nl-NL" dirty="0"/>
          </a:p>
        </p:txBody>
      </p:sp>
      <p:pic>
        <p:nvPicPr>
          <p:cNvPr id="41990" name="Picture 6" descr="http://www.justflower.org/images/forsythia-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575" y="1484784"/>
            <a:ext cx="5905500" cy="471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88" name="Picture 4" descr="http://rdhlandscape.files.wordpress.com/2012/04/forsythia-spring-glory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3706135"/>
            <a:ext cx="4283968" cy="2830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7691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12. </a:t>
            </a:r>
            <a:r>
              <a:rPr lang="nl-NL" dirty="0" err="1" smtClean="0"/>
              <a:t>Freesia</a:t>
            </a:r>
            <a:r>
              <a:rPr lang="nl-NL" dirty="0" smtClean="0"/>
              <a:t>/</a:t>
            </a:r>
            <a:r>
              <a:rPr lang="nl-NL" dirty="0" err="1" smtClean="0"/>
              <a:t>Freesia</a:t>
            </a:r>
            <a:endParaRPr lang="nl-NL" dirty="0"/>
          </a:p>
        </p:txBody>
      </p:sp>
      <p:pic>
        <p:nvPicPr>
          <p:cNvPr id="43010" name="Picture 2" descr="http://t0.gstatic.com/images?q=tbn:ANd9GcRPkJTsEwik0f-XSoOZwEkVra6pcKME_7oTatuhNnJEM_JHLS3ymsn_mWcmu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409119"/>
            <a:ext cx="3668705" cy="2472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2" name="Picture 4" descr="http://fotosforyou.nl/gallery3/var/albums/Produktfotografie/Freesia-Albertville_resize.jpg?m=133300119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83635" y="3140968"/>
            <a:ext cx="5035487" cy="335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288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13. Gerbera/Gerbera</a:t>
            </a:r>
            <a:endParaRPr lang="nl-NL" dirty="0"/>
          </a:p>
        </p:txBody>
      </p:sp>
      <p:pic>
        <p:nvPicPr>
          <p:cNvPr id="3" name="Picture 4" descr="029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913" y="1557338"/>
            <a:ext cx="6408737" cy="480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6564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14. </a:t>
            </a:r>
            <a:r>
              <a:rPr lang="nl-NL" dirty="0" err="1" smtClean="0"/>
              <a:t>Gypsophylla</a:t>
            </a:r>
            <a:r>
              <a:rPr lang="nl-NL" dirty="0" smtClean="0"/>
              <a:t>/Gipskruid</a:t>
            </a:r>
            <a:endParaRPr lang="nl-NL" dirty="0"/>
          </a:p>
        </p:txBody>
      </p:sp>
      <p:pic>
        <p:nvPicPr>
          <p:cNvPr id="1026" name="Picture 2" descr="http://cms.gardenconnect.com/img/plantengids/SP1528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1772816"/>
            <a:ext cx="6457950" cy="430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2461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15. </a:t>
            </a:r>
            <a:r>
              <a:rPr lang="nl-NL" dirty="0" err="1" smtClean="0"/>
              <a:t>Helianthus</a:t>
            </a:r>
            <a:r>
              <a:rPr lang="nl-NL" dirty="0" smtClean="0"/>
              <a:t>/Zonnebloem</a:t>
            </a:r>
            <a:endParaRPr lang="nl-NL" dirty="0"/>
          </a:p>
        </p:txBody>
      </p:sp>
      <p:pic>
        <p:nvPicPr>
          <p:cNvPr id="2050" name="Picture 2" descr="http://upload.wikimedia.org/wikipedia/commons/5/52/Helianthus_annuus_'Taiyo'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80" y="1700808"/>
            <a:ext cx="6115050" cy="4543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474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16. </a:t>
            </a:r>
            <a:r>
              <a:rPr lang="nl-NL" dirty="0" err="1" smtClean="0"/>
              <a:t>Hyacinthus</a:t>
            </a:r>
            <a:r>
              <a:rPr lang="nl-NL" dirty="0" smtClean="0"/>
              <a:t>/Hyacint</a:t>
            </a:r>
            <a:endParaRPr lang="nl-NL" dirty="0"/>
          </a:p>
        </p:txBody>
      </p:sp>
      <p:pic>
        <p:nvPicPr>
          <p:cNvPr id="3074" name="Picture 2" descr="http://www.steijn.info/foto/400/400%20hyacinthus%201pp%20kopi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1" y="1772816"/>
            <a:ext cx="4734186" cy="4820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pics.davesgarden.com/pics/2009/04/04/chrisw99/19d65d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611974" y="1772816"/>
            <a:ext cx="3208497" cy="4849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8648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17. </a:t>
            </a:r>
            <a:r>
              <a:rPr lang="nl-NL" dirty="0" err="1" smtClean="0"/>
              <a:t>Hypericum</a:t>
            </a:r>
            <a:r>
              <a:rPr lang="nl-NL" dirty="0" smtClean="0"/>
              <a:t>/</a:t>
            </a:r>
            <a:r>
              <a:rPr lang="nl-NL" dirty="0" err="1" smtClean="0"/>
              <a:t>Hersthooi</a:t>
            </a:r>
            <a:endParaRPr lang="nl-NL" dirty="0"/>
          </a:p>
        </p:txBody>
      </p:sp>
      <p:pic>
        <p:nvPicPr>
          <p:cNvPr id="4098" name="Picture 2" descr="http://hificd.files.wordpress.com/2010/09/hertshooi-hypericum-androsaemum-aug-201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693106"/>
            <a:ext cx="4861595" cy="3646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kolster.nl/images/thumbs/uploads/assortimentfotos/750/tropical-fall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104" y="1694563"/>
            <a:ext cx="3369901" cy="4875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2161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18. </a:t>
            </a:r>
            <a:r>
              <a:rPr lang="nl-NL" dirty="0" err="1" smtClean="0"/>
              <a:t>Hippeastrum</a:t>
            </a:r>
            <a:r>
              <a:rPr lang="nl-NL" dirty="0" smtClean="0"/>
              <a:t>/Amaryllis</a:t>
            </a:r>
            <a:endParaRPr lang="nl-NL" dirty="0"/>
          </a:p>
        </p:txBody>
      </p:sp>
      <p:pic>
        <p:nvPicPr>
          <p:cNvPr id="5122" name="Picture 2" descr="http://t2.gstatic.com/images?q=tbn:ANd9GcTHyR4IM0qmVHlSaUHrJyaMfWqtzHKdh_igJC_YoQxa1wL_MF2zd49pPPe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0672" y="1302862"/>
            <a:ext cx="3370433" cy="4080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computerage.plus.com/pics/black_pearl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1880" y="2685225"/>
            <a:ext cx="5303912" cy="3977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787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1. </a:t>
            </a:r>
            <a:r>
              <a:rPr lang="nl-NL" dirty="0" err="1" smtClean="0"/>
              <a:t>Alstroemeria</a:t>
            </a:r>
            <a:r>
              <a:rPr lang="nl-NL" dirty="0" smtClean="0"/>
              <a:t>/ Incalelie</a:t>
            </a:r>
            <a:endParaRPr lang="nl-NL" dirty="0"/>
          </a:p>
        </p:txBody>
      </p:sp>
      <p:pic>
        <p:nvPicPr>
          <p:cNvPr id="29698" name="Picture 2" descr="http://upload.wikimedia.org/wikipedia/commons/a/a7/Alstroemeria_aurantiac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1484784"/>
            <a:ext cx="6076950" cy="458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6445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19. </a:t>
            </a:r>
            <a:r>
              <a:rPr lang="nl-NL" dirty="0" err="1" smtClean="0"/>
              <a:t>Kniphofia</a:t>
            </a:r>
            <a:r>
              <a:rPr lang="nl-NL" dirty="0" smtClean="0"/>
              <a:t>/Vuurpijl</a:t>
            </a:r>
            <a:endParaRPr lang="nl-NL" dirty="0"/>
          </a:p>
        </p:txBody>
      </p:sp>
      <p:pic>
        <p:nvPicPr>
          <p:cNvPr id="6148" name="Picture 4" descr="http://members.tripod.com/hatch_l/knipnancyred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1484784"/>
            <a:ext cx="4129701" cy="501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cms.gardenconnect.com/img/plantengids/SP1279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088" y="1448135"/>
            <a:ext cx="3388875" cy="509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3827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20. Lathyrus/ Pronkerwt</a:t>
            </a:r>
            <a:endParaRPr lang="nl-NL" dirty="0"/>
          </a:p>
        </p:txBody>
      </p:sp>
      <p:pic>
        <p:nvPicPr>
          <p:cNvPr id="7170" name="Picture 2" descr="http://www.flower-photos.org/i/lathyrus-odoratus-images-422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1412776"/>
            <a:ext cx="3460733" cy="4661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upload.wikimedia.org/wikipedia/commons/9/97/Lathyrus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7321" y="1412776"/>
            <a:ext cx="3367929" cy="4656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885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21. </a:t>
            </a:r>
            <a:r>
              <a:rPr lang="nl-NL" dirty="0" err="1" smtClean="0"/>
              <a:t>Rumohra</a:t>
            </a:r>
            <a:r>
              <a:rPr lang="nl-NL" dirty="0"/>
              <a:t> </a:t>
            </a:r>
            <a:r>
              <a:rPr lang="nl-NL" dirty="0" err="1" smtClean="0"/>
              <a:t>adiantiformis</a:t>
            </a:r>
            <a:r>
              <a:rPr lang="nl-NL" dirty="0" smtClean="0"/>
              <a:t>/ Ledervaren</a:t>
            </a:r>
            <a:endParaRPr lang="nl-NL" dirty="0"/>
          </a:p>
        </p:txBody>
      </p:sp>
      <p:pic>
        <p:nvPicPr>
          <p:cNvPr id="8194" name="Picture 2" descr="http://farm5.static.flickr.com/4016/4442757173_30de2f4709_o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7744" y="1484784"/>
            <a:ext cx="4320480" cy="5072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690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22. </a:t>
            </a:r>
            <a:r>
              <a:rPr lang="nl-NL" dirty="0" err="1" smtClean="0"/>
              <a:t>Lilium</a:t>
            </a:r>
            <a:r>
              <a:rPr lang="nl-NL" dirty="0" smtClean="0"/>
              <a:t>/ Lelie</a:t>
            </a:r>
            <a:endParaRPr lang="nl-NL" dirty="0"/>
          </a:p>
        </p:txBody>
      </p:sp>
      <p:pic>
        <p:nvPicPr>
          <p:cNvPr id="9220" name="Picture 4" descr="http://1.bp.blogspot.com/_7bfFZtBVKcc/TGNT05fI0sI/AAAAAAAAABM/QE7Db3XohiQ/s1600/lilium_oriental_ros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91590" y="1422023"/>
            <a:ext cx="4106575" cy="5237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0228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23. </a:t>
            </a:r>
            <a:r>
              <a:rPr lang="nl-NL" dirty="0" err="1" smtClean="0"/>
              <a:t>Limonium</a:t>
            </a:r>
            <a:r>
              <a:rPr lang="nl-NL" dirty="0" smtClean="0"/>
              <a:t>/</a:t>
            </a:r>
            <a:r>
              <a:rPr lang="nl-NL" dirty="0" err="1" smtClean="0"/>
              <a:t>Statice</a:t>
            </a:r>
            <a:endParaRPr lang="nl-NL" dirty="0"/>
          </a:p>
        </p:txBody>
      </p:sp>
      <p:pic>
        <p:nvPicPr>
          <p:cNvPr id="10242" name="Picture 2" descr="http://www.danziger.co.il/images_att/95e075f169d2ef2128049ffbf1578fa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484784"/>
            <a:ext cx="3674279" cy="4618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www.asergeev.com/pictures/archives/2011/937/jpeg/1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69905" y="1484785"/>
            <a:ext cx="3066938" cy="4618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9263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24. </a:t>
            </a:r>
            <a:r>
              <a:rPr lang="nl-NL" dirty="0" err="1" smtClean="0"/>
              <a:t>Lysimachia</a:t>
            </a:r>
            <a:r>
              <a:rPr lang="nl-NL" dirty="0" smtClean="0"/>
              <a:t>/ Wederik</a:t>
            </a:r>
            <a:endParaRPr lang="nl-NL" dirty="0"/>
          </a:p>
        </p:txBody>
      </p:sp>
      <p:pic>
        <p:nvPicPr>
          <p:cNvPr id="11266" name="Picture 2" descr="http://blijterras.patio-palustre.eu/wallpaperplant/Lysimachia%20punctat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162880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119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25. Malus/ Sierappel</a:t>
            </a:r>
            <a:endParaRPr lang="nl-NL" dirty="0"/>
          </a:p>
        </p:txBody>
      </p:sp>
      <p:pic>
        <p:nvPicPr>
          <p:cNvPr id="12290" name="Picture 2" descr="http://www.vandersteenbomen.nl/app_media/foto/92_appel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1556792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6528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26. Narcissus/ Narcis</a:t>
            </a:r>
            <a:endParaRPr lang="nl-NL" dirty="0"/>
          </a:p>
        </p:txBody>
      </p:sp>
      <p:pic>
        <p:nvPicPr>
          <p:cNvPr id="3" name="Picture 5" descr="03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1196752"/>
            <a:ext cx="4050783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http://emilydickinsonsgarden.files.wordpress.com/2010/04/narcissus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26560" y="1771212"/>
            <a:ext cx="3613814" cy="4826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316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27. </a:t>
            </a:r>
            <a:r>
              <a:rPr lang="nl-NL" dirty="0" err="1" smtClean="0"/>
              <a:t>Phlox</a:t>
            </a:r>
            <a:r>
              <a:rPr lang="nl-NL" dirty="0" smtClean="0"/>
              <a:t>/ Vlambloem</a:t>
            </a:r>
            <a:endParaRPr lang="nl-NL" dirty="0"/>
          </a:p>
        </p:txBody>
      </p:sp>
      <p:pic>
        <p:nvPicPr>
          <p:cNvPr id="15362" name="Picture 2" descr="http://upload.wikimedia.org/wikipedia/commons/1/12/Phlox_paniculata_flower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1628800"/>
            <a:ext cx="6457950" cy="430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9749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29. Rosa/Roos</a:t>
            </a:r>
            <a:endParaRPr lang="nl-NL" dirty="0"/>
          </a:p>
        </p:txBody>
      </p:sp>
      <p:pic>
        <p:nvPicPr>
          <p:cNvPr id="13314" name="Picture 2" descr="http://t2.gstatic.com/images?q=tbn:ANd9GcQTMXgLojxi9zJ0wlQHoDPh-h8qUi738IW5uLyoUxa48h7-e-OcgDl-YhI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090" y="1628800"/>
            <a:ext cx="4458923" cy="2967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://upload.wikimedia.org/wikipedia/commons/2/2a/Rosa_chinensis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3356992"/>
            <a:ext cx="4079776" cy="3059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710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2. </a:t>
            </a:r>
            <a:r>
              <a:rPr lang="nl-NL" dirty="0" err="1" smtClean="0"/>
              <a:t>Anemone</a:t>
            </a:r>
            <a:r>
              <a:rPr lang="nl-NL" dirty="0" smtClean="0"/>
              <a:t> </a:t>
            </a:r>
            <a:r>
              <a:rPr lang="nl-NL" dirty="0" err="1" smtClean="0"/>
              <a:t>coronaria</a:t>
            </a:r>
            <a:r>
              <a:rPr lang="nl-NL" dirty="0" smtClean="0"/>
              <a:t>/ Anemoon </a:t>
            </a:r>
            <a:endParaRPr lang="nl-NL" dirty="0"/>
          </a:p>
        </p:txBody>
      </p:sp>
      <p:pic>
        <p:nvPicPr>
          <p:cNvPr id="3" name="Picture 5" descr="03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1412776"/>
            <a:ext cx="4392488" cy="3295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4" name="Picture 2" descr="http://upload.wikimedia.org/wikipedia/commons/1/14/Anemone_coronaria_L_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960" y="3501008"/>
            <a:ext cx="4295800" cy="322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9288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30. </a:t>
            </a:r>
            <a:r>
              <a:rPr lang="nl-NL" dirty="0" err="1" smtClean="0"/>
              <a:t>Solidago</a:t>
            </a:r>
            <a:r>
              <a:rPr lang="nl-NL" dirty="0" smtClean="0"/>
              <a:t>/ Guldenroede</a:t>
            </a:r>
            <a:endParaRPr lang="nl-NL" dirty="0"/>
          </a:p>
        </p:txBody>
      </p:sp>
      <p:pic>
        <p:nvPicPr>
          <p:cNvPr id="16386" name="Picture 2" descr="https://www.kuleuven-kulak.be/kulakbiocampus/lage%20planten/Solidago%20gigantea%20-%20Late%20guldenroede/Solidago_gigantea-08-late_guldenroede2-H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640570"/>
            <a:ext cx="4992555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http://www.2metdenatuur.nl/canadese%20guldenroede%20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112" y="1640570"/>
            <a:ext cx="3112062" cy="4380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9101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31. </a:t>
            </a:r>
            <a:r>
              <a:rPr lang="nl-NL" dirty="0" err="1" smtClean="0"/>
              <a:t>Syringa</a:t>
            </a:r>
            <a:r>
              <a:rPr lang="nl-NL" dirty="0" smtClean="0"/>
              <a:t>/Sering</a:t>
            </a:r>
            <a:endParaRPr lang="nl-NL" dirty="0"/>
          </a:p>
        </p:txBody>
      </p:sp>
      <p:pic>
        <p:nvPicPr>
          <p:cNvPr id="17410" name="Picture 2" descr="http://img.wikinut.com/img/1iyxo52ei72qjug7/jpeg/0/Syringa-Vulgaris.jpe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784" y="1345495"/>
            <a:ext cx="3864585" cy="5161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6972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32. </a:t>
            </a:r>
            <a:r>
              <a:rPr lang="nl-NL" dirty="0" err="1" smtClean="0"/>
              <a:t>Tulipa</a:t>
            </a:r>
            <a:r>
              <a:rPr lang="nl-NL" dirty="0" smtClean="0"/>
              <a:t>/ Tulp</a:t>
            </a:r>
            <a:endParaRPr lang="nl-NL" dirty="0"/>
          </a:p>
        </p:txBody>
      </p:sp>
      <p:pic>
        <p:nvPicPr>
          <p:cNvPr id="18434" name="Picture 2" descr="http://4.bp.blogspot.com/-Z-QhHi9JL_Q/TY_Iw7xjwJI/AAAAAAAAA_A/0fNigUf4NnA/s1600/tulipa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80" y="1484784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6501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33. </a:t>
            </a:r>
            <a:r>
              <a:rPr lang="nl-NL" dirty="0" err="1" smtClean="0"/>
              <a:t>Viburnum</a:t>
            </a:r>
            <a:r>
              <a:rPr lang="nl-NL" dirty="0" smtClean="0"/>
              <a:t> </a:t>
            </a:r>
            <a:r>
              <a:rPr lang="nl-NL" dirty="0" err="1" smtClean="0"/>
              <a:t>Opulus</a:t>
            </a:r>
            <a:r>
              <a:rPr lang="nl-NL" dirty="0" smtClean="0"/>
              <a:t> ‘</a:t>
            </a:r>
            <a:r>
              <a:rPr lang="nl-NL" dirty="0" err="1" smtClean="0"/>
              <a:t>Roseum</a:t>
            </a:r>
            <a:r>
              <a:rPr lang="nl-NL" dirty="0" smtClean="0"/>
              <a:t>’/Sneeuwbal</a:t>
            </a:r>
            <a:endParaRPr lang="nl-NL" dirty="0"/>
          </a:p>
        </p:txBody>
      </p:sp>
      <p:pic>
        <p:nvPicPr>
          <p:cNvPr id="19458" name="Picture 2" descr="http://www.pers.vlam.be/news/files/Mei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97687" y="1556792"/>
            <a:ext cx="3403543" cy="5089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http://upload.wikimedia.org/wikipedia/commons/3/39/Vib_opul_Roseum_kz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9854" y="1587980"/>
            <a:ext cx="4844906" cy="3225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781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34. </a:t>
            </a:r>
            <a:r>
              <a:rPr lang="nl-NL" dirty="0" err="1" smtClean="0"/>
              <a:t>Xerophyllum</a:t>
            </a:r>
            <a:r>
              <a:rPr lang="nl-NL" dirty="0" smtClean="0"/>
              <a:t> </a:t>
            </a:r>
            <a:r>
              <a:rPr lang="nl-NL" dirty="0" err="1" smtClean="0"/>
              <a:t>tenax</a:t>
            </a:r>
            <a:r>
              <a:rPr lang="nl-NL" dirty="0" smtClean="0"/>
              <a:t>/ </a:t>
            </a:r>
            <a:r>
              <a:rPr lang="nl-NL" dirty="0" err="1" smtClean="0"/>
              <a:t>Beregras</a:t>
            </a:r>
            <a:endParaRPr lang="nl-NL" dirty="0"/>
          </a:p>
        </p:txBody>
      </p:sp>
      <p:pic>
        <p:nvPicPr>
          <p:cNvPr id="20482" name="Picture 2" descr="http://www.adomex.nl/Image/6-plarg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1412776"/>
            <a:ext cx="2777751" cy="52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http://www.briggsnursery.com/assets/photos/Original/Xerophyllum%20tenax%20Courtesy%20Woodbrook%20Native%20Plant%20Nursery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3928" y="3498329"/>
            <a:ext cx="4746837" cy="3143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6497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3. Anthurium</a:t>
            </a:r>
            <a:endParaRPr lang="nl-NL" dirty="0"/>
          </a:p>
        </p:txBody>
      </p:sp>
      <p:pic>
        <p:nvPicPr>
          <p:cNvPr id="3" name="Picture 4" descr="03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1628800"/>
            <a:ext cx="6335713" cy="475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449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4. Asparagus </a:t>
            </a:r>
            <a:r>
              <a:rPr lang="nl-NL" dirty="0" err="1" smtClean="0"/>
              <a:t>densiflorus</a:t>
            </a:r>
            <a:r>
              <a:rPr lang="nl-NL" dirty="0" smtClean="0"/>
              <a:t> ‘</a:t>
            </a:r>
            <a:r>
              <a:rPr lang="nl-NL" dirty="0" err="1" smtClean="0"/>
              <a:t>Myersii</a:t>
            </a:r>
            <a:r>
              <a:rPr lang="nl-NL" dirty="0" smtClean="0"/>
              <a:t>’/Aspergegroen</a:t>
            </a:r>
            <a:endParaRPr lang="nl-NL" dirty="0"/>
          </a:p>
        </p:txBody>
      </p:sp>
      <p:pic>
        <p:nvPicPr>
          <p:cNvPr id="34818" name="Picture 2" descr="http://www.onlineplantguide.com/Image%20Library/A/155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8032" y="1772816"/>
            <a:ext cx="5231904" cy="3923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0" name="Picture 4" descr="http://cdn.plantlust.com/media/photos/25382_20111211T220249_0_jpg_1024x1024_q8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60295" y="1772816"/>
            <a:ext cx="3325388" cy="4440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668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5. Aster/ Herfstaster</a:t>
            </a:r>
            <a:endParaRPr lang="nl-NL" dirty="0"/>
          </a:p>
        </p:txBody>
      </p:sp>
      <p:pic>
        <p:nvPicPr>
          <p:cNvPr id="35842" name="Picture 2" descr="http://www.mun.ca/botgarden/images/content/55-57407281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1556792"/>
            <a:ext cx="609600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2710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6. </a:t>
            </a:r>
            <a:r>
              <a:rPr lang="nl-NL" dirty="0" err="1" smtClean="0"/>
              <a:t>Convallaria</a:t>
            </a:r>
            <a:r>
              <a:rPr lang="nl-NL" dirty="0" smtClean="0"/>
              <a:t>/ Lelietje der Dalen</a:t>
            </a:r>
            <a:endParaRPr lang="nl-NL" dirty="0"/>
          </a:p>
        </p:txBody>
      </p:sp>
      <p:pic>
        <p:nvPicPr>
          <p:cNvPr id="36866" name="Picture 2" descr="http://www.floweringflowers.net/wp-content/uploads/2010/09/Lily-of-the-Valley-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1556792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5309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7. </a:t>
            </a:r>
            <a:r>
              <a:rPr lang="nl-NL" dirty="0" err="1" smtClean="0"/>
              <a:t>Cymbidium</a:t>
            </a:r>
            <a:r>
              <a:rPr lang="nl-NL" dirty="0" smtClean="0"/>
              <a:t>/Orchidee</a:t>
            </a:r>
            <a:endParaRPr lang="nl-NL" dirty="0"/>
          </a:p>
        </p:txBody>
      </p:sp>
      <p:pic>
        <p:nvPicPr>
          <p:cNvPr id="37890" name="Picture 2" descr="http://upload.wikimedia.org/wikipedia/commons/8/8a/Cymbidium_insign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1556792"/>
            <a:ext cx="6172200" cy="450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2496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8. </a:t>
            </a:r>
            <a:r>
              <a:rPr lang="nl-NL" dirty="0" err="1" smtClean="0"/>
              <a:t>Dianthus</a:t>
            </a:r>
            <a:r>
              <a:rPr lang="nl-NL" dirty="0" smtClean="0"/>
              <a:t>/ Anjer</a:t>
            </a:r>
            <a:endParaRPr lang="nl-NL" dirty="0"/>
          </a:p>
        </p:txBody>
      </p:sp>
      <p:pic>
        <p:nvPicPr>
          <p:cNvPr id="38916" name="Picture 4" descr="http://t1.gstatic.com/images?q=tbn:ANd9GcQr26YA14rN2YwWqKnmB38dsJNe9Zlx5rWz0wSidfoo4D0gTZPD04EOMH4X_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1556792"/>
            <a:ext cx="3240360" cy="2427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8" name="Picture 6" descr="http://photocompetition.upclive.com/original/443297/anjer/anjer_trosanjer_roze_bloem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1412776"/>
            <a:ext cx="3093110" cy="464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540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146</Words>
  <Application>Microsoft Office PowerPoint</Application>
  <PresentationFormat>Diavoorstelling (4:3)</PresentationFormat>
  <Paragraphs>34</Paragraphs>
  <Slides>34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34</vt:i4>
      </vt:variant>
    </vt:vector>
  </HeadingPairs>
  <TitlesOfParts>
    <vt:vector size="35" baseType="lpstr">
      <vt:lpstr>Kantoorthema</vt:lpstr>
      <vt:lpstr>Snijbloemen</vt:lpstr>
      <vt:lpstr>1. Alstroemeria/ Incalelie</vt:lpstr>
      <vt:lpstr>2. Anemone coronaria/ Anemoon </vt:lpstr>
      <vt:lpstr>3. Anthurium</vt:lpstr>
      <vt:lpstr>4. Asparagus densiflorus ‘Myersii’/Aspergegroen</vt:lpstr>
      <vt:lpstr>5. Aster/ Herfstaster</vt:lpstr>
      <vt:lpstr>6. Convallaria/ Lelietje der Dalen</vt:lpstr>
      <vt:lpstr>7. Cymbidium/Orchidee</vt:lpstr>
      <vt:lpstr>8. Dianthus/ Anjer</vt:lpstr>
      <vt:lpstr>9. Chrysanthemum/Chrysant</vt:lpstr>
      <vt:lpstr>10. Iris/Iris</vt:lpstr>
      <vt:lpstr>11. Forsythia/Chinees klokje</vt:lpstr>
      <vt:lpstr>12. Freesia/Freesia</vt:lpstr>
      <vt:lpstr>13. Gerbera/Gerbera</vt:lpstr>
      <vt:lpstr>14. Gypsophylla/Gipskruid</vt:lpstr>
      <vt:lpstr>15. Helianthus/Zonnebloem</vt:lpstr>
      <vt:lpstr>16. Hyacinthus/Hyacint</vt:lpstr>
      <vt:lpstr>17. Hypericum/Hersthooi</vt:lpstr>
      <vt:lpstr>18. Hippeastrum/Amaryllis</vt:lpstr>
      <vt:lpstr>19. Kniphofia/Vuurpijl</vt:lpstr>
      <vt:lpstr>20. Lathyrus/ Pronkerwt</vt:lpstr>
      <vt:lpstr>21. Rumohra adiantiformis/ Ledervaren</vt:lpstr>
      <vt:lpstr>22. Lilium/ Lelie</vt:lpstr>
      <vt:lpstr>23. Limonium/Statice</vt:lpstr>
      <vt:lpstr>24. Lysimachia/ Wederik</vt:lpstr>
      <vt:lpstr>25. Malus/ Sierappel</vt:lpstr>
      <vt:lpstr>26. Narcissus/ Narcis</vt:lpstr>
      <vt:lpstr>27. Phlox/ Vlambloem</vt:lpstr>
      <vt:lpstr>29. Rosa/Roos</vt:lpstr>
      <vt:lpstr>30. Solidago/ Guldenroede</vt:lpstr>
      <vt:lpstr>31. Syringa/Sering</vt:lpstr>
      <vt:lpstr>32. Tulipa/ Tulp</vt:lpstr>
      <vt:lpstr>33. Viburnum Opulus ‘Roseum’/Sneeuwbal</vt:lpstr>
      <vt:lpstr>34. Xerophyllum tenax/ Beregras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Kamerplanten</dc:title>
  <dc:creator>admin</dc:creator>
  <cp:lastModifiedBy>admin</cp:lastModifiedBy>
  <cp:revision>2</cp:revision>
  <dcterms:created xsi:type="dcterms:W3CDTF">2016-02-17T14:42:08Z</dcterms:created>
  <dcterms:modified xsi:type="dcterms:W3CDTF">2016-02-17T14:43:42Z</dcterms:modified>
</cp:coreProperties>
</file>