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isoflora.com/images/original/question-sur-cette-plante-des-iles-visoflora-29377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allery.cvetq.info/albums/Cocos%20nucifera/Cocos_nucifera_3g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planteinfo.no/popopp.php?tallet=1&amp;art=853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Kamerplanten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Begonia </a:t>
            </a:r>
            <a:r>
              <a:rPr lang="nl-NL" dirty="0" err="1" smtClean="0"/>
              <a:t>Elatior</a:t>
            </a:r>
            <a:r>
              <a:rPr lang="nl-NL" dirty="0" smtClean="0"/>
              <a:t> Hybride/ Begonia</a:t>
            </a:r>
            <a:endParaRPr lang="nl-NL" dirty="0"/>
          </a:p>
        </p:txBody>
      </p:sp>
      <p:pic>
        <p:nvPicPr>
          <p:cNvPr id="9218" name="Picture 2" descr="http://api.ning.com/files/J56pyMLK6RRW-O5669lz1jISOdDC8UT8KfrF4z6EOUSbg4zzlPWiHxqygkgLov7-/IMG_77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68" y="1844824"/>
            <a:ext cx="55199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opfpflanzen-shop.de/images/product_images/original_images/10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375" y="2348880"/>
            <a:ext cx="3650870" cy="42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Calathea</a:t>
            </a:r>
            <a:r>
              <a:rPr lang="nl-NL" dirty="0" smtClean="0"/>
              <a:t> </a:t>
            </a:r>
            <a:r>
              <a:rPr lang="nl-NL" dirty="0" err="1" smtClean="0"/>
              <a:t>crocata</a:t>
            </a:r>
            <a:r>
              <a:rPr lang="nl-NL" dirty="0" smtClean="0"/>
              <a:t>/pauwenplant</a:t>
            </a:r>
            <a:endParaRPr lang="nl-NL" dirty="0"/>
          </a:p>
        </p:txBody>
      </p:sp>
      <p:pic>
        <p:nvPicPr>
          <p:cNvPr id="10242" name="Picture 2" descr="question! sur cette plante des i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olib.cz/IMG/GAL/BIG/364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32939"/>
            <a:ext cx="4055773" cy="30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Chrysalidocarpus</a:t>
            </a:r>
            <a:r>
              <a:rPr lang="nl-NL" dirty="0" smtClean="0"/>
              <a:t> </a:t>
            </a:r>
            <a:r>
              <a:rPr lang="nl-NL" dirty="0" err="1" smtClean="0"/>
              <a:t>lutescens</a:t>
            </a:r>
            <a:r>
              <a:rPr lang="nl-NL" dirty="0" smtClean="0"/>
              <a:t>/</a:t>
            </a:r>
            <a:r>
              <a:rPr lang="nl-NL" dirty="0" err="1" smtClean="0"/>
              <a:t>Goudpalm</a:t>
            </a:r>
            <a:endParaRPr lang="nl-NL" dirty="0"/>
          </a:p>
        </p:txBody>
      </p:sp>
      <p:pic>
        <p:nvPicPr>
          <p:cNvPr id="11266" name="Picture 2" descr="https://plantdatabase.kwantlen.ca/images/habit/chlu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17339" cy="52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ebearnais83.l.e.pic.centerblog.net/o/2497d1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485" y="1340768"/>
            <a:ext cx="4067168" cy="52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Cocos</a:t>
            </a:r>
            <a:r>
              <a:rPr lang="nl-NL" dirty="0" smtClean="0"/>
              <a:t> </a:t>
            </a:r>
            <a:r>
              <a:rPr lang="nl-NL" dirty="0" err="1" smtClean="0"/>
              <a:t>nucifera</a:t>
            </a:r>
            <a:r>
              <a:rPr lang="nl-NL" dirty="0" smtClean="0"/>
              <a:t>/Kokospalm</a:t>
            </a:r>
            <a:endParaRPr lang="nl-NL" dirty="0"/>
          </a:p>
        </p:txBody>
      </p:sp>
      <p:pic>
        <p:nvPicPr>
          <p:cNvPr id="12290" name="Picture 2" descr="Klik op de foto om originele grootte te bekijken">
            <a:hlinkClick r:id="rId2" tooltip="Кокосова палма - Cocos nucifer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Crassula</a:t>
            </a:r>
            <a:r>
              <a:rPr lang="nl-NL" dirty="0" smtClean="0"/>
              <a:t> </a:t>
            </a:r>
            <a:r>
              <a:rPr lang="nl-NL" dirty="0" err="1" smtClean="0"/>
              <a:t>ovata</a:t>
            </a:r>
            <a:endParaRPr lang="nl-NL" dirty="0"/>
          </a:p>
        </p:txBody>
      </p:sp>
      <p:pic>
        <p:nvPicPr>
          <p:cNvPr id="13316" name="Picture 4" descr="http://pics.davesgarden.com/pics/2003/08/05/cactus_lis/194a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95" y="1916832"/>
            <a:ext cx="5494909" cy="44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ny-image1.etsy.com/il_fullxfull.92981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289" y="3957661"/>
            <a:ext cx="3104665" cy="23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Cyclaam </a:t>
            </a:r>
            <a:r>
              <a:rPr lang="nl-NL" dirty="0" err="1" smtClean="0"/>
              <a:t>persicum</a:t>
            </a:r>
            <a:r>
              <a:rPr lang="nl-NL" dirty="0" smtClean="0"/>
              <a:t>/Cyclaam</a:t>
            </a:r>
            <a:endParaRPr lang="nl-NL" dirty="0"/>
          </a:p>
        </p:txBody>
      </p:sp>
      <p:pic>
        <p:nvPicPr>
          <p:cNvPr id="4" name="Picture 4" descr="Cycla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14382"/>
            <a:ext cx="6912694" cy="51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Chlorophytum</a:t>
            </a:r>
            <a:r>
              <a:rPr lang="nl-NL" dirty="0" smtClean="0"/>
              <a:t> </a:t>
            </a:r>
            <a:r>
              <a:rPr lang="nl-NL" dirty="0" err="1" smtClean="0"/>
              <a:t>comosum</a:t>
            </a:r>
            <a:r>
              <a:rPr lang="nl-NL" dirty="0" smtClean="0"/>
              <a:t> ‘</a:t>
            </a:r>
            <a:r>
              <a:rPr lang="nl-NL" dirty="0" err="1" smtClean="0"/>
              <a:t>Variegatum</a:t>
            </a:r>
            <a:r>
              <a:rPr lang="nl-NL" dirty="0" smtClean="0"/>
              <a:t>’ / zebragras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2508101" cy="33484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515072" cy="35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Dieffenbachia</a:t>
            </a:r>
            <a:r>
              <a:rPr lang="nl-NL" dirty="0" smtClean="0"/>
              <a:t>/</a:t>
            </a:r>
            <a:r>
              <a:rPr lang="nl-NL" dirty="0" err="1" smtClean="0"/>
              <a:t>Dieffenbachia</a:t>
            </a:r>
            <a:endParaRPr lang="nl-NL" dirty="0"/>
          </a:p>
        </p:txBody>
      </p:sp>
      <p:pic>
        <p:nvPicPr>
          <p:cNvPr id="16386" name="Picture 2" descr="http://www.redwoodbarn.com/images/dieffenbach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2950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noviflora.nl/novifloracontent/images/images/NEW/Dieffenbachia%20Summer%20Style%20p17_bewerkt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16490"/>
            <a:ext cx="348743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17. </a:t>
            </a:r>
            <a:r>
              <a:rPr lang="nl-NL" dirty="0" err="1" smtClean="0"/>
              <a:t>Dracaena</a:t>
            </a:r>
            <a:r>
              <a:rPr lang="nl-NL" dirty="0" smtClean="0"/>
              <a:t> </a:t>
            </a:r>
            <a:r>
              <a:rPr lang="nl-NL" dirty="0" err="1" smtClean="0"/>
              <a:t>marginata</a:t>
            </a:r>
            <a:r>
              <a:rPr lang="nl-NL" dirty="0" smtClean="0"/>
              <a:t>/</a:t>
            </a:r>
            <a:r>
              <a:rPr lang="nl-NL" dirty="0" err="1" smtClean="0"/>
              <a:t>Dracaena</a:t>
            </a:r>
            <a:endParaRPr lang="nl-NL" dirty="0"/>
          </a:p>
        </p:txBody>
      </p:sp>
      <p:pic>
        <p:nvPicPr>
          <p:cNvPr id="3" name="Picture 4" descr="Dracae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375583"/>
            <a:ext cx="3942987" cy="52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Echeveria</a:t>
            </a:r>
            <a:endParaRPr lang="nl-NL" dirty="0"/>
          </a:p>
        </p:txBody>
      </p:sp>
      <p:pic>
        <p:nvPicPr>
          <p:cNvPr id="1026" name="Picture 2" descr="http://img1.etsystatic.com/000/0/5453938/il_fullxfull.188197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86" y="1988840"/>
            <a:ext cx="5422049" cy="43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heveria hybrid Succulent 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315" y="1988840"/>
            <a:ext cx="2938120" cy="27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</a:t>
            </a:r>
            <a:r>
              <a:rPr lang="nl-NL" dirty="0" err="1" smtClean="0"/>
              <a:t>Aechmea</a:t>
            </a:r>
            <a:r>
              <a:rPr lang="nl-NL" dirty="0" smtClean="0"/>
              <a:t> </a:t>
            </a:r>
            <a:r>
              <a:rPr lang="nl-NL" dirty="0" err="1" smtClean="0"/>
              <a:t>fasciata</a:t>
            </a:r>
            <a:r>
              <a:rPr lang="nl-NL" dirty="0" smtClean="0"/>
              <a:t>/Kokerbromelia</a:t>
            </a:r>
            <a:endParaRPr lang="nl-NL" dirty="0"/>
          </a:p>
        </p:txBody>
      </p:sp>
      <p:pic>
        <p:nvPicPr>
          <p:cNvPr id="1026" name="Picture 2" descr="http://www.phytoimages.siu.edu/users/paraman1/10_3_09/Upload3Oct09/AechmeaFasciata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tribe.net/tribe/upload/photo/4c4/0fd/4c40fd14-583e-40f6-88cd-e41c24c025e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33900"/>
            <a:ext cx="3599723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pulcherrima</a:t>
            </a:r>
            <a:r>
              <a:rPr lang="nl-NL" dirty="0" smtClean="0"/>
              <a:t>/Kerstster</a:t>
            </a:r>
            <a:endParaRPr lang="nl-NL" dirty="0"/>
          </a:p>
        </p:txBody>
      </p:sp>
      <p:pic>
        <p:nvPicPr>
          <p:cNvPr id="3" name="Picture 4" descr="0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29069" cy="51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5/Euphorbia_pulcherrima_redfox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06519" cy="41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Exacum</a:t>
            </a:r>
            <a:r>
              <a:rPr lang="nl-NL" dirty="0" smtClean="0"/>
              <a:t> </a:t>
            </a:r>
            <a:r>
              <a:rPr lang="nl-NL" dirty="0" err="1" smtClean="0"/>
              <a:t>affine</a:t>
            </a:r>
            <a:r>
              <a:rPr lang="nl-NL" dirty="0" smtClean="0"/>
              <a:t>/Bitterblad</a:t>
            </a:r>
            <a:endParaRPr lang="nl-NL" dirty="0"/>
          </a:p>
        </p:txBody>
      </p:sp>
      <p:pic>
        <p:nvPicPr>
          <p:cNvPr id="2050" name="Picture 2" descr="http://www.benary.com/article-images/exacum-affine-midget-blue-l9971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934" y="1340768"/>
            <a:ext cx="4196627" cy="52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Ficus </a:t>
            </a:r>
            <a:r>
              <a:rPr lang="nl-NL" dirty="0" err="1" smtClean="0"/>
              <a:t>benjamina</a:t>
            </a:r>
            <a:endParaRPr lang="nl-NL" dirty="0"/>
          </a:p>
        </p:txBody>
      </p:sp>
      <p:pic>
        <p:nvPicPr>
          <p:cNvPr id="3074" name="Picture 2" descr="http://www.westseedfarm.com/images/FicusBenjam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636911"/>
            <a:ext cx="4410188" cy="33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wethlande.nl/ficus%20danielle%201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465323" cy="46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Guzmania</a:t>
            </a:r>
            <a:r>
              <a:rPr lang="nl-NL" dirty="0" smtClean="0"/>
              <a:t> cultivars/</a:t>
            </a:r>
            <a:r>
              <a:rPr lang="nl-NL" dirty="0" err="1" smtClean="0"/>
              <a:t>Guzmania</a:t>
            </a:r>
            <a:endParaRPr lang="nl-NL" dirty="0"/>
          </a:p>
        </p:txBody>
      </p:sp>
      <p:pic>
        <p:nvPicPr>
          <p:cNvPr id="4098" name="Picture 2" descr="http://www.bestbromelia.nl/uploads/images/Gallery/toegevoegde-waarde/4%20Rick%20keramiek/Guzmania%20Mi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359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Hedera helix/Klimop</a:t>
            </a:r>
            <a:endParaRPr lang="nl-NL" dirty="0"/>
          </a:p>
        </p:txBody>
      </p:sp>
      <p:pic>
        <p:nvPicPr>
          <p:cNvPr id="5122" name="Picture 2" descr="http://www.treesdirect.co.uk/uploads/shop/prod/24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94447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ear.org/starr/images/images/plants/full/starr-090317-5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122" y="148478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a/ae/Starr_010419-0021_Hedera_heli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122" y="4105351"/>
            <a:ext cx="3370878" cy="25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/Hortensia</a:t>
            </a:r>
            <a:endParaRPr lang="nl-NL" dirty="0"/>
          </a:p>
        </p:txBody>
      </p:sp>
      <p:pic>
        <p:nvPicPr>
          <p:cNvPr id="6146" name="Picture 2" descr="http://upload.wikimedia.org/wikipedia/commons/6/62/Hydrangea_macrophylla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24" y="1340768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3/3d/Hydrangea_macrophylla_Blauer_Prinz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382" y="1340768"/>
            <a:ext cx="3060678" cy="24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</a:t>
            </a:r>
            <a:r>
              <a:rPr lang="nl-NL" dirty="0" err="1" smtClean="0"/>
              <a:t>Howeia</a:t>
            </a:r>
            <a:r>
              <a:rPr lang="nl-NL" dirty="0" smtClean="0"/>
              <a:t> </a:t>
            </a:r>
            <a:r>
              <a:rPr lang="nl-NL" dirty="0" err="1" smtClean="0"/>
              <a:t>forsteriana</a:t>
            </a:r>
            <a:r>
              <a:rPr lang="nl-NL" dirty="0" smtClean="0"/>
              <a:t>/ </a:t>
            </a:r>
            <a:r>
              <a:rPr lang="nl-NL" dirty="0" err="1" smtClean="0"/>
              <a:t>Kentiapalm</a:t>
            </a:r>
            <a:endParaRPr lang="nl-NL" dirty="0"/>
          </a:p>
        </p:txBody>
      </p:sp>
      <p:pic>
        <p:nvPicPr>
          <p:cNvPr id="3" name="Picture 4" descr="kentiapal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01081"/>
            <a:ext cx="3888432" cy="51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nargil.ir/plant/images/pic/83/Howea%20forsteriana%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950" y="1350372"/>
            <a:ext cx="3807760" cy="50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</a:t>
            </a:r>
            <a:r>
              <a:rPr lang="nl-NL" dirty="0" err="1" smtClean="0"/>
              <a:t>Kalanchoe</a:t>
            </a:r>
            <a:r>
              <a:rPr lang="nl-NL" dirty="0" smtClean="0"/>
              <a:t> </a:t>
            </a:r>
            <a:r>
              <a:rPr lang="nl-NL" dirty="0" err="1" smtClean="0"/>
              <a:t>blossfeldiana</a:t>
            </a:r>
            <a:r>
              <a:rPr lang="nl-NL" dirty="0" smtClean="0"/>
              <a:t>/koraaltop</a:t>
            </a:r>
            <a:endParaRPr lang="nl-NL" dirty="0"/>
          </a:p>
        </p:txBody>
      </p:sp>
      <p:pic>
        <p:nvPicPr>
          <p:cNvPr id="3" name="Picture 4" descr="Kalancho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61444"/>
            <a:ext cx="3847747" cy="51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hear.org/starr/images/images/plants/full/starr-080117-17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99729"/>
            <a:ext cx="4122725" cy="30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mammillaria</a:t>
            </a:r>
            <a:endParaRPr lang="nl-NL" dirty="0"/>
          </a:p>
        </p:txBody>
      </p:sp>
      <p:pic>
        <p:nvPicPr>
          <p:cNvPr id="9218" name="Picture 2" descr="http://upload.wikimedia.org/wikipedia/commons/d/da/Mammillaria_(ak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80520" cy="50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actusvalentin.files.wordpress.com/2011/02/mammillaria-sempervi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529460"/>
            <a:ext cx="3765701" cy="28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err="1" smtClean="0"/>
              <a:t>Monstera</a:t>
            </a:r>
            <a:r>
              <a:rPr lang="nl-NL" dirty="0" smtClean="0"/>
              <a:t> </a:t>
            </a:r>
            <a:r>
              <a:rPr lang="nl-NL" dirty="0" err="1" smtClean="0"/>
              <a:t>deliciosa</a:t>
            </a:r>
            <a:r>
              <a:rPr lang="nl-NL" dirty="0" smtClean="0"/>
              <a:t>/Gatenplant</a:t>
            </a:r>
            <a:endParaRPr lang="nl-NL" dirty="0"/>
          </a:p>
        </p:txBody>
      </p:sp>
      <p:pic>
        <p:nvPicPr>
          <p:cNvPr id="10242" name="Picture 2" descr="http://www.gaignardexotique.fr/images/PHYLO%20MONSTERA%2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122277"/>
            <a:ext cx="4075567" cy="30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nearlynatural.com/common/images/products/large/6579-0309-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" y="1484784"/>
            <a:ext cx="4687800" cy="46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Alocasia</a:t>
            </a:r>
            <a:r>
              <a:rPr lang="nl-NL" dirty="0" smtClean="0"/>
              <a:t> x </a:t>
            </a:r>
            <a:r>
              <a:rPr lang="nl-NL" dirty="0" err="1"/>
              <a:t>a</a:t>
            </a:r>
            <a:r>
              <a:rPr lang="nl-NL" dirty="0" err="1" smtClean="0"/>
              <a:t>mazonica</a:t>
            </a:r>
            <a:r>
              <a:rPr lang="nl-NL" dirty="0" smtClean="0"/>
              <a:t>/Skeletplant</a:t>
            </a:r>
            <a:endParaRPr lang="nl-NL" dirty="0"/>
          </a:p>
        </p:txBody>
      </p:sp>
      <p:pic>
        <p:nvPicPr>
          <p:cNvPr id="2052" name="Picture 4" descr="http://upload.wikimedia.org/wikipedia/commons/0/0e/Alocasia_x_amazonica_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74" y="1700809"/>
            <a:ext cx="2219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5946-alocasia_amazonica_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38537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Musa/ Bananenplant</a:t>
            </a:r>
            <a:endParaRPr lang="nl-NL" dirty="0"/>
          </a:p>
        </p:txBody>
      </p:sp>
      <p:pic>
        <p:nvPicPr>
          <p:cNvPr id="11266" name="Picture 2" descr="http://www.intraplant.nl/components/com_virtuemart/shop_image/product/Musa_4d7b4e1179be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2764" y="1196752"/>
            <a:ext cx="4940433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</a:t>
            </a:r>
            <a:r>
              <a:rPr lang="nl-NL" dirty="0" err="1" smtClean="0"/>
              <a:t>Nephrolepis</a:t>
            </a:r>
            <a:r>
              <a:rPr lang="nl-NL" dirty="0" smtClean="0"/>
              <a:t> </a:t>
            </a:r>
            <a:r>
              <a:rPr lang="nl-NL" dirty="0" err="1" smtClean="0"/>
              <a:t>exaltata</a:t>
            </a:r>
            <a:r>
              <a:rPr lang="nl-NL" dirty="0" smtClean="0"/>
              <a:t>/Krulvaren</a:t>
            </a:r>
            <a:endParaRPr lang="nl-NL" dirty="0"/>
          </a:p>
        </p:txBody>
      </p:sp>
      <p:pic>
        <p:nvPicPr>
          <p:cNvPr id="12290" name="Picture 2" descr="http://www.publicdomainpictures.net/pictures/20000/velka/nephrolepis-11288346155Nb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154233" cy="43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1.bp.blogspot.com/-u_7gK2ZgqkI/Tc7qLcNYnmI/AAAAAAAABg0/yn_--b1L4Iw/s1600/DSC00029+%25282%25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7454" y="4433454"/>
            <a:ext cx="2918913" cy="21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Opuntia</a:t>
            </a:r>
            <a:endParaRPr lang="nl-NL" dirty="0"/>
          </a:p>
        </p:txBody>
      </p:sp>
      <p:pic>
        <p:nvPicPr>
          <p:cNvPr id="17410" name="Picture 2" descr="http://upload.wikimedia.org/wikipedia/commons/3/36/Opuntia_microdasys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72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32. </a:t>
            </a:r>
            <a:r>
              <a:rPr lang="nl-NL" dirty="0" err="1" smtClean="0"/>
              <a:t>Pachira</a:t>
            </a:r>
            <a:r>
              <a:rPr lang="nl-NL" dirty="0" smtClean="0"/>
              <a:t> </a:t>
            </a:r>
            <a:r>
              <a:rPr lang="nl-NL" dirty="0" err="1" smtClean="0"/>
              <a:t>aquatica</a:t>
            </a:r>
            <a:r>
              <a:rPr lang="nl-NL" dirty="0" smtClean="0"/>
              <a:t>/</a:t>
            </a:r>
            <a:r>
              <a:rPr lang="nl-NL" dirty="0" err="1" smtClean="0"/>
              <a:t>Pachira</a:t>
            </a:r>
            <a:endParaRPr lang="nl-NL" dirty="0"/>
          </a:p>
        </p:txBody>
      </p:sp>
      <p:pic>
        <p:nvPicPr>
          <p:cNvPr id="18436" name="Picture 4" descr="http://www.mondoverde.nl/tiny_mce_upload/images/null/pachira_vlecht_pot_19_cm_gr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652391" cy="50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phytoimages.siu.edu/users/paraman1/8_21_09/Upload21Aug09/PachiraAquatica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695" y="3284983"/>
            <a:ext cx="4193084" cy="31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33. </a:t>
            </a:r>
            <a:r>
              <a:rPr lang="nl-NL" dirty="0" err="1" smtClean="0"/>
              <a:t>Peperomia</a:t>
            </a:r>
            <a:endParaRPr lang="nl-NL" dirty="0"/>
          </a:p>
        </p:txBody>
      </p:sp>
      <p:pic>
        <p:nvPicPr>
          <p:cNvPr id="19458" name="Picture 2" descr="http://www.pariscotejardin.fr/wp-content/P110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756745" cy="50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youngplant.cn/Upload/PicFiles/2010.10.3_13.6.31_83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56729"/>
            <a:ext cx="4177056" cy="49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34. </a:t>
            </a:r>
            <a:r>
              <a:rPr lang="nl-NL" dirty="0" err="1" smtClean="0"/>
              <a:t>Phalaenopsis</a:t>
            </a:r>
            <a:r>
              <a:rPr lang="nl-NL" dirty="0" smtClean="0"/>
              <a:t>/Vlinderorchidee</a:t>
            </a:r>
            <a:endParaRPr lang="nl-NL" dirty="0"/>
          </a:p>
        </p:txBody>
      </p:sp>
      <p:pic>
        <p:nvPicPr>
          <p:cNvPr id="20484" name="Picture 4" descr="http://acottagegardenflorist.com.au/product_images/p/451/Miniature__Phalaenopsis_Orchid__49253__47268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241" y="3063617"/>
            <a:ext cx="3764682" cy="37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hear.org/starr/images/images/plants/full/starr-080103-14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51993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35. </a:t>
            </a:r>
            <a:r>
              <a:rPr lang="nl-NL" dirty="0" err="1" smtClean="0"/>
              <a:t>Philodendron</a:t>
            </a:r>
            <a:r>
              <a:rPr lang="nl-NL" dirty="0" smtClean="0"/>
              <a:t> </a:t>
            </a:r>
            <a:r>
              <a:rPr lang="nl-NL" dirty="0" err="1" smtClean="0"/>
              <a:t>scandens</a:t>
            </a:r>
            <a:r>
              <a:rPr lang="nl-NL" dirty="0" smtClean="0"/>
              <a:t>/ </a:t>
            </a:r>
            <a:r>
              <a:rPr lang="nl-NL" dirty="0" err="1" smtClean="0"/>
              <a:t>Philodendron</a:t>
            </a:r>
            <a:endParaRPr lang="nl-NL" dirty="0"/>
          </a:p>
        </p:txBody>
      </p:sp>
      <p:pic>
        <p:nvPicPr>
          <p:cNvPr id="21506" name="Picture 2" descr="http://www.planteinfo.no/arter/Phil%20scande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893" y="1772816"/>
            <a:ext cx="4392488" cy="47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36. </a:t>
            </a:r>
            <a:r>
              <a:rPr lang="nl-NL" dirty="0" err="1" smtClean="0"/>
              <a:t>Platycerium</a:t>
            </a:r>
            <a:r>
              <a:rPr lang="nl-NL" dirty="0" smtClean="0"/>
              <a:t> </a:t>
            </a:r>
            <a:r>
              <a:rPr lang="nl-NL" dirty="0" err="1" smtClean="0"/>
              <a:t>superbum</a:t>
            </a:r>
            <a:r>
              <a:rPr lang="nl-NL" dirty="0" smtClean="0"/>
              <a:t>/Hertshoorn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139"/>
            <a:ext cx="4845918" cy="38767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3085728" cy="41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06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37. </a:t>
            </a:r>
            <a:r>
              <a:rPr lang="nl-NL" dirty="0" err="1" smtClean="0"/>
              <a:t>Pogonatherum</a:t>
            </a:r>
            <a:r>
              <a:rPr lang="nl-NL" dirty="0" smtClean="0"/>
              <a:t> </a:t>
            </a:r>
            <a:r>
              <a:rPr lang="nl-NL" dirty="0" err="1" smtClean="0"/>
              <a:t>paniceum</a:t>
            </a:r>
            <a:r>
              <a:rPr lang="nl-NL" dirty="0" smtClean="0"/>
              <a:t>/Kamerbamboe</a:t>
            </a:r>
            <a:endParaRPr lang="nl-NL" dirty="0"/>
          </a:p>
        </p:txBody>
      </p:sp>
      <p:pic>
        <p:nvPicPr>
          <p:cNvPr id="23554" name="Picture 2" descr="http://imagenes.infojardin.com/subidos/images/arx1208703387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38. </a:t>
            </a:r>
            <a:r>
              <a:rPr lang="nl-NL" dirty="0" err="1" smtClean="0"/>
              <a:t>Rhipsalis</a:t>
            </a:r>
            <a:r>
              <a:rPr lang="nl-NL" dirty="0" smtClean="0"/>
              <a:t> </a:t>
            </a:r>
            <a:r>
              <a:rPr lang="nl-NL" dirty="0" err="1" smtClean="0"/>
              <a:t>cassutha</a:t>
            </a:r>
            <a:r>
              <a:rPr lang="nl-NL" dirty="0" smtClean="0"/>
              <a:t>/Koraalcactus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88336" cy="53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Aloe</a:t>
            </a:r>
            <a:r>
              <a:rPr lang="nl-NL" dirty="0" smtClean="0"/>
              <a:t> </a:t>
            </a:r>
            <a:r>
              <a:rPr lang="nl-NL" dirty="0" err="1" smtClean="0"/>
              <a:t>humilis</a:t>
            </a:r>
            <a:r>
              <a:rPr lang="nl-NL" dirty="0" smtClean="0"/>
              <a:t>/</a:t>
            </a:r>
            <a:r>
              <a:rPr lang="nl-NL" dirty="0" err="1" smtClean="0"/>
              <a:t>Aloe</a:t>
            </a:r>
            <a:endParaRPr lang="nl-NL" dirty="0"/>
          </a:p>
        </p:txBody>
      </p:sp>
      <p:pic>
        <p:nvPicPr>
          <p:cNvPr id="3074" name="Picture 2" descr="http://upload.wikimedia.org/wikipedia/commons/e/e0/Aloe_arist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39. </a:t>
            </a:r>
            <a:r>
              <a:rPr lang="nl-NL" dirty="0" err="1" smtClean="0"/>
              <a:t>Rhododendron</a:t>
            </a:r>
            <a:r>
              <a:rPr lang="nl-NL" dirty="0" smtClean="0"/>
              <a:t>/ Azalea</a:t>
            </a:r>
            <a:endParaRPr lang="nl-NL" dirty="0"/>
          </a:p>
        </p:txBody>
      </p:sp>
      <p:pic>
        <p:nvPicPr>
          <p:cNvPr id="3" name="Picture 4" descr="Azale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363370" cy="47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40. Rosa/</a:t>
            </a:r>
            <a:r>
              <a:rPr lang="nl-NL" dirty="0" err="1" smtClean="0"/>
              <a:t>Potroos</a:t>
            </a:r>
            <a:endParaRPr lang="nl-NL" dirty="0"/>
          </a:p>
        </p:txBody>
      </p:sp>
      <p:pic>
        <p:nvPicPr>
          <p:cNvPr id="24578" name="Picture 2" descr="http://www.sjaloombv.com/UserFiles/mix%20kleur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62927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pers.vlam.be/news/files/05_Potroos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132856"/>
            <a:ext cx="3721677" cy="45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41. </a:t>
            </a:r>
            <a:r>
              <a:rPr lang="nl-NL" dirty="0" err="1" smtClean="0"/>
              <a:t>Saintpaulia</a:t>
            </a:r>
            <a:r>
              <a:rPr lang="nl-NL" dirty="0" smtClean="0"/>
              <a:t>/ Kaaps Viooltje</a:t>
            </a:r>
            <a:endParaRPr lang="nl-NL" dirty="0"/>
          </a:p>
        </p:txBody>
      </p:sp>
      <p:pic>
        <p:nvPicPr>
          <p:cNvPr id="3" name="Picture 5" descr="2007-04-20Saintpaulia_ionantha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1772816"/>
            <a:ext cx="61150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42. Sansevieria </a:t>
            </a:r>
            <a:r>
              <a:rPr lang="nl-NL" dirty="0" err="1" smtClean="0"/>
              <a:t>trifasciata</a:t>
            </a:r>
            <a:r>
              <a:rPr lang="nl-NL" dirty="0" smtClean="0"/>
              <a:t>/ Vrouwentong</a:t>
            </a:r>
            <a:endParaRPr lang="nl-NL" dirty="0"/>
          </a:p>
        </p:txBody>
      </p:sp>
      <p:pic>
        <p:nvPicPr>
          <p:cNvPr id="3" name="Picture 7" descr="3604046_s1_i2_9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564816" cy="47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intraplant.nl/components/com_virtuemart/shop_image/product/Sansevieria_cyli_4d7b5237a80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1" y="1340768"/>
            <a:ext cx="2536674" cy="50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43. </a:t>
            </a:r>
            <a:r>
              <a:rPr lang="nl-NL" dirty="0" err="1" smtClean="0"/>
              <a:t>Schefflera</a:t>
            </a:r>
            <a:r>
              <a:rPr lang="nl-NL" dirty="0" smtClean="0"/>
              <a:t>/ </a:t>
            </a:r>
            <a:r>
              <a:rPr lang="nl-NL" dirty="0" err="1" smtClean="0"/>
              <a:t>Stralenaralia</a:t>
            </a:r>
            <a:endParaRPr lang="nl-NL" dirty="0"/>
          </a:p>
        </p:txBody>
      </p:sp>
      <p:pic>
        <p:nvPicPr>
          <p:cNvPr id="26626" name="Picture 2" descr="http://upload.wikimedia.org/wikipedia/commons/c/cd/Schefflera_arboricol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727384" cy="42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combinations.eu/downloads/content/196/8ce66a70d8df670/schefflera-arboricola-compacta-67290311-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66500"/>
            <a:ext cx="3491880" cy="42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44. </a:t>
            </a:r>
            <a:r>
              <a:rPr lang="nl-NL" dirty="0" err="1" smtClean="0"/>
              <a:t>Spathiphyllum</a:t>
            </a:r>
            <a:r>
              <a:rPr lang="nl-NL" dirty="0" smtClean="0"/>
              <a:t> cultivars/ Lepelbloem</a:t>
            </a:r>
            <a:endParaRPr lang="nl-NL" dirty="0"/>
          </a:p>
        </p:txBody>
      </p:sp>
      <p:pic>
        <p:nvPicPr>
          <p:cNvPr id="27652" name="Picture 4" descr="http://upload.wikimedia.org/wikipedia/commons/b/bd/Spathiphyllum_cochlearispathum_RT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23078"/>
            <a:ext cx="3531043" cy="53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www.martzwinkels.nl/Images/Spathiphyllum%20hoog/Close-up%2017%20cm%20Silvio%20Mart%20Zwinke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29" y="1358249"/>
            <a:ext cx="4278958" cy="53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46. </a:t>
            </a:r>
            <a:r>
              <a:rPr lang="nl-NL" dirty="0" err="1" smtClean="0"/>
              <a:t>Syngonium</a:t>
            </a:r>
            <a:r>
              <a:rPr lang="nl-NL" dirty="0" smtClean="0"/>
              <a:t>/ </a:t>
            </a:r>
            <a:r>
              <a:rPr lang="nl-NL" dirty="0" err="1" smtClean="0"/>
              <a:t>Syngonium</a:t>
            </a:r>
            <a:endParaRPr lang="nl-NL" dirty="0"/>
          </a:p>
        </p:txBody>
      </p:sp>
      <p:pic>
        <p:nvPicPr>
          <p:cNvPr id="22530" name="Picture 2" descr="http://www.planteinfo.no/arter/Syngon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672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47. </a:t>
            </a:r>
            <a:r>
              <a:rPr lang="nl-NL" dirty="0" err="1" smtClean="0"/>
              <a:t>Vriesea</a:t>
            </a:r>
            <a:r>
              <a:rPr lang="nl-NL" dirty="0" smtClean="0"/>
              <a:t>/ </a:t>
            </a:r>
            <a:r>
              <a:rPr lang="nl-NL" dirty="0" err="1" smtClean="0"/>
              <a:t>Vriesea</a:t>
            </a:r>
            <a:endParaRPr lang="nl-NL" dirty="0"/>
          </a:p>
        </p:txBody>
      </p:sp>
      <p:pic>
        <p:nvPicPr>
          <p:cNvPr id="28674" name="Picture 2" descr="http://th00.deviantart.net/fs71/PRE/i/2010/339/6/d/vriesea_sp_by_franticmezmer-d349g9z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33" y="1484784"/>
            <a:ext cx="3548633" cy="47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bestbromelia.nl/uploads/images/Gallery/Assortiment/Mixen/Vriesea%20mi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69473"/>
            <a:ext cx="4924822" cy="37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47. Yucca </a:t>
            </a:r>
            <a:r>
              <a:rPr lang="nl-NL" dirty="0" err="1" smtClean="0"/>
              <a:t>elephantipes</a:t>
            </a:r>
            <a:r>
              <a:rPr lang="nl-NL" dirty="0" smtClean="0"/>
              <a:t>/ Palmlelie</a:t>
            </a:r>
            <a:endParaRPr lang="nl-NL" dirty="0"/>
          </a:p>
        </p:txBody>
      </p:sp>
      <p:pic>
        <p:nvPicPr>
          <p:cNvPr id="3" name="Picture 5" descr="yucca+(palmleli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628800"/>
            <a:ext cx="3771900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Ananas </a:t>
            </a:r>
            <a:r>
              <a:rPr lang="nl-NL" dirty="0" err="1" smtClean="0"/>
              <a:t>comosus</a:t>
            </a:r>
            <a:r>
              <a:rPr lang="nl-NL" dirty="0" smtClean="0"/>
              <a:t> ‘</a:t>
            </a:r>
            <a:r>
              <a:rPr lang="nl-NL" dirty="0" err="1" smtClean="0"/>
              <a:t>Aureovariegatus</a:t>
            </a:r>
            <a:r>
              <a:rPr lang="nl-NL" dirty="0" smtClean="0"/>
              <a:t>’/ Ananas</a:t>
            </a:r>
            <a:endParaRPr lang="nl-NL" dirty="0"/>
          </a:p>
        </p:txBody>
      </p:sp>
      <p:pic>
        <p:nvPicPr>
          <p:cNvPr id="4098" name="Picture 2" descr="http://nargil.ir/plant/images/pic/106/ananas%20comosus%20variegatus%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kFE_YZp7ctA/T07dPtVWUzI/AAAAAAAAAyA/V-Tlc1qbREc/s1600/Variegated%2BPineapple%2BAnanas%2Bcomosus%2BVariegat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2774"/>
            <a:ext cx="2457402" cy="41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Anthurium </a:t>
            </a:r>
            <a:r>
              <a:rPr lang="nl-NL" dirty="0" err="1" smtClean="0"/>
              <a:t>scherzerianum</a:t>
            </a:r>
            <a:r>
              <a:rPr lang="nl-NL" dirty="0" smtClean="0"/>
              <a:t> ‘Hybride’</a:t>
            </a:r>
            <a:endParaRPr lang="nl-NL" dirty="0"/>
          </a:p>
        </p:txBody>
      </p:sp>
      <p:pic>
        <p:nvPicPr>
          <p:cNvPr id="5122" name="Picture 2" descr="http://www.tropicalflowerscairns.com.au/assets/Uploads/PC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86" y="1988840"/>
            <a:ext cx="4700786" cy="47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ariscotejardin.fr/wp-content/P1220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556" y="1988840"/>
            <a:ext cx="3544530" cy="47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Asparagus </a:t>
            </a:r>
            <a:r>
              <a:rPr lang="nl-NL" dirty="0" err="1" smtClean="0"/>
              <a:t>falcatus</a:t>
            </a:r>
            <a:r>
              <a:rPr lang="nl-NL" dirty="0" smtClean="0"/>
              <a:t>/ Aspergeplant</a:t>
            </a:r>
            <a:endParaRPr lang="nl-NL" dirty="0"/>
          </a:p>
        </p:txBody>
      </p:sp>
      <p:pic>
        <p:nvPicPr>
          <p:cNvPr id="6146" name="Picture 2" descr="http://nargil.ir/plant/images/pic/188/asparagus%20falcatus%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35896" cy="48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_ZjOcu7DSlUg/THFKSpOnHzI/AAAAAAAAAUE/CPOuCAzdGag/s1600/IMG_0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7"/>
            <a:ext cx="3635896" cy="48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Asplenium</a:t>
            </a:r>
            <a:r>
              <a:rPr lang="nl-NL" dirty="0" smtClean="0"/>
              <a:t> </a:t>
            </a:r>
            <a:r>
              <a:rPr lang="nl-NL" dirty="0" err="1" smtClean="0"/>
              <a:t>nidus</a:t>
            </a:r>
            <a:r>
              <a:rPr lang="nl-NL" dirty="0" smtClean="0"/>
              <a:t>/Nestvaren</a:t>
            </a:r>
            <a:endParaRPr lang="nl-NL" dirty="0"/>
          </a:p>
        </p:txBody>
      </p:sp>
      <p:pic>
        <p:nvPicPr>
          <p:cNvPr id="7170" name="Picture 2" descr="http://www.hear.org/starr/images/images/plants/full/starr-050407-6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8/8d/Asplenium-nid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Beaucarnea</a:t>
            </a:r>
            <a:r>
              <a:rPr lang="nl-NL" dirty="0" smtClean="0"/>
              <a:t> </a:t>
            </a:r>
            <a:r>
              <a:rPr lang="nl-NL" dirty="0" err="1" smtClean="0"/>
              <a:t>recurvata</a:t>
            </a:r>
            <a:endParaRPr lang="nl-NL" dirty="0"/>
          </a:p>
        </p:txBody>
      </p:sp>
      <p:pic>
        <p:nvPicPr>
          <p:cNvPr id="8194" name="Picture 2" descr="http://upload.wikimedia.org/wikipedia/commons/c/cf/Wc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04806" cy="51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ics.davesgarden.com/pics/2010/07/26/coloradomom4/ae7b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234" y="1328727"/>
            <a:ext cx="3841502" cy="51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Diavoorstelling (4:3)</PresentationFormat>
  <Paragraphs>48</Paragraphs>
  <Slides>48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49" baseType="lpstr">
      <vt:lpstr>Kantoorthema</vt:lpstr>
      <vt:lpstr>Kamerplanten</vt:lpstr>
      <vt:lpstr>1. Aechmea fasciata/Kokerbromelia</vt:lpstr>
      <vt:lpstr>2. Alocasia x amazonica/Skeletplant</vt:lpstr>
      <vt:lpstr>3. Aloe humilis/Aloe</vt:lpstr>
      <vt:lpstr>4. Ananas comosus ‘Aureovariegatus’/ Ananas</vt:lpstr>
      <vt:lpstr>5. Anthurium scherzerianum ‘Hybride’</vt:lpstr>
      <vt:lpstr>6. Asparagus falcatus/ Aspergeplant</vt:lpstr>
      <vt:lpstr>7. Asplenium nidus/Nestvaren</vt:lpstr>
      <vt:lpstr>8. Beaucarnea recurvata</vt:lpstr>
      <vt:lpstr>9. Begonia Elatior Hybride/ Begonia</vt:lpstr>
      <vt:lpstr>10. Calathea crocata/pauwenplant</vt:lpstr>
      <vt:lpstr>11. Chrysalidocarpus lutescens/Goudpalm</vt:lpstr>
      <vt:lpstr>12. Cocos nucifera/Kokospalm</vt:lpstr>
      <vt:lpstr>13. Crassula ovata</vt:lpstr>
      <vt:lpstr>14. Cyclaam persicum/Cyclaam</vt:lpstr>
      <vt:lpstr>15. Chlorophytum comosum ‘Variegatum’ / zebragras</vt:lpstr>
      <vt:lpstr>16. Dieffenbachia/Dieffenbachia</vt:lpstr>
      <vt:lpstr>17. Dracaena marginata/Dracaena</vt:lpstr>
      <vt:lpstr>18. Echeveria</vt:lpstr>
      <vt:lpstr>19. Euphorbia pulcherrima/Kerstster</vt:lpstr>
      <vt:lpstr>20. Exacum affine/Bitterblad</vt:lpstr>
      <vt:lpstr>21. Ficus benjamina</vt:lpstr>
      <vt:lpstr>22. Guzmania cultivars/Guzmania</vt:lpstr>
      <vt:lpstr>23. Hedera helix/Klimop</vt:lpstr>
      <vt:lpstr>24. Hydrangea macrophylla/Hortensia</vt:lpstr>
      <vt:lpstr>25. Howeia forsteriana/ Kentiapalm</vt:lpstr>
      <vt:lpstr>26. Kalanchoe blossfeldiana/koraaltop</vt:lpstr>
      <vt:lpstr>27. mammillaria</vt:lpstr>
      <vt:lpstr>28. Monstera deliciosa/Gatenplant</vt:lpstr>
      <vt:lpstr>29. Musa/ Bananenplant</vt:lpstr>
      <vt:lpstr>30. Nephrolepis exaltata/Krulvaren</vt:lpstr>
      <vt:lpstr>31. Opuntia</vt:lpstr>
      <vt:lpstr>32. Pachira aquatica/Pachira</vt:lpstr>
      <vt:lpstr>33. Peperomia</vt:lpstr>
      <vt:lpstr>34. Phalaenopsis/Vlinderorchidee</vt:lpstr>
      <vt:lpstr>35. Philodendron scandens/ Philodendron</vt:lpstr>
      <vt:lpstr>36. Platycerium superbum/Hertshoorn</vt:lpstr>
      <vt:lpstr>37. Pogonatherum paniceum/Kamerbamboe</vt:lpstr>
      <vt:lpstr>38. Rhipsalis cassutha/Koraalcactus</vt:lpstr>
      <vt:lpstr>39. Rhododendron/ Azalea</vt:lpstr>
      <vt:lpstr>40. Rosa/Potroos</vt:lpstr>
      <vt:lpstr>41. Saintpaulia/ Kaaps Viooltje</vt:lpstr>
      <vt:lpstr>42. Sansevieria trifasciata/ Vrouwentong</vt:lpstr>
      <vt:lpstr>43. Schefflera/ Stralenaralia</vt:lpstr>
      <vt:lpstr>44. Spathiphyllum cultivars/ Lepelbloem</vt:lpstr>
      <vt:lpstr>46. Syngonium/ Syngonium</vt:lpstr>
      <vt:lpstr>47. Vriesea/ Vriesea</vt:lpstr>
      <vt:lpstr>47. Yucca elephantipes/ Palmlelie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</cp:revision>
  <dcterms:created xsi:type="dcterms:W3CDTF">2016-02-17T14:42:08Z</dcterms:created>
  <dcterms:modified xsi:type="dcterms:W3CDTF">2016-02-17T14:42:49Z</dcterms:modified>
</cp:coreProperties>
</file>