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CC94-6392-4080-8AA7-174F45B83149}" type="datetimeFigureOut">
              <a:rPr lang="nl-NL" smtClean="0"/>
              <a:t>8-2-2015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606C-7D98-44F7-9630-1F82ACBBD8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CC94-6392-4080-8AA7-174F45B83149}" type="datetimeFigureOut">
              <a:rPr lang="nl-NL" smtClean="0"/>
              <a:t>8-2-2015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606C-7D98-44F7-9630-1F82ACBBD8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CC94-6392-4080-8AA7-174F45B83149}" type="datetimeFigureOut">
              <a:rPr lang="nl-NL" smtClean="0"/>
              <a:t>8-2-2015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606C-7D98-44F7-9630-1F82ACBBD8C0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CC94-6392-4080-8AA7-174F45B83149}" type="datetimeFigureOut">
              <a:rPr lang="nl-NL" smtClean="0"/>
              <a:t>8-2-2015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606C-7D98-44F7-9630-1F82ACBBD8C0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CC94-6392-4080-8AA7-174F45B83149}" type="datetimeFigureOut">
              <a:rPr lang="nl-NL" smtClean="0"/>
              <a:t>8-2-2015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606C-7D98-44F7-9630-1F82ACBBD8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CC94-6392-4080-8AA7-174F45B83149}" type="datetimeFigureOut">
              <a:rPr lang="nl-NL" smtClean="0"/>
              <a:t>8-2-2015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606C-7D98-44F7-9630-1F82ACBBD8C0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CC94-6392-4080-8AA7-174F45B83149}" type="datetimeFigureOut">
              <a:rPr lang="nl-NL" smtClean="0"/>
              <a:t>8-2-2015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606C-7D98-44F7-9630-1F82ACBBD8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CC94-6392-4080-8AA7-174F45B83149}" type="datetimeFigureOut">
              <a:rPr lang="nl-NL" smtClean="0"/>
              <a:t>8-2-2015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606C-7D98-44F7-9630-1F82ACBBD8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CC94-6392-4080-8AA7-174F45B83149}" type="datetimeFigureOut">
              <a:rPr lang="nl-NL" smtClean="0"/>
              <a:t>8-2-2015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606C-7D98-44F7-9630-1F82ACBBD8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CC94-6392-4080-8AA7-174F45B83149}" type="datetimeFigureOut">
              <a:rPr lang="nl-NL" smtClean="0"/>
              <a:t>8-2-2015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606C-7D98-44F7-9630-1F82ACBBD8C0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CC94-6392-4080-8AA7-174F45B83149}" type="datetimeFigureOut">
              <a:rPr lang="nl-NL" smtClean="0"/>
              <a:t>8-2-2015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606C-7D98-44F7-9630-1F82ACBBD8C0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3C8CC94-6392-4080-8AA7-174F45B83149}" type="datetimeFigureOut">
              <a:rPr lang="nl-NL" smtClean="0"/>
              <a:t>8-2-2015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E9D606C-7D98-44F7-9630-1F82ACBBD8C0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npo.nl/bio-bits/08-11-2012/NPS_120753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780108"/>
          </a:xfrm>
        </p:spPr>
        <p:txBody>
          <a:bodyPr/>
          <a:lstStyle/>
          <a:p>
            <a:r>
              <a:rPr lang="nl-NL" dirty="0" smtClean="0"/>
              <a:t>LEVENSLOOP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24944"/>
            <a:ext cx="6048672" cy="2174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28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Portfolio</a:t>
            </a:r>
            <a:endParaRPr lang="nl-NL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556792"/>
            <a:ext cx="3234605" cy="449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9013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780928"/>
            <a:ext cx="4705293" cy="3188568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Thema 1:  Erfelijkheid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872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r>
              <a:rPr lang="nl-NL" dirty="0" smtClean="0"/>
              <a:t>1 Cel: 46 chromosomen</a:t>
            </a:r>
          </a:p>
          <a:p>
            <a:r>
              <a:rPr lang="nl-NL" dirty="0" smtClean="0"/>
              <a:t>Zaadcel: 23 chromosomen</a:t>
            </a:r>
          </a:p>
          <a:p>
            <a:r>
              <a:rPr lang="nl-NL" dirty="0" smtClean="0"/>
              <a:t>Eicel: 23 chromosomen</a:t>
            </a:r>
          </a:p>
          <a:p>
            <a:r>
              <a:rPr lang="nl-NL" dirty="0" smtClean="0"/>
              <a:t>X-chromosoom</a:t>
            </a:r>
          </a:p>
          <a:p>
            <a:r>
              <a:rPr lang="nl-NL" dirty="0" smtClean="0"/>
              <a:t>Y-chromosoom</a:t>
            </a:r>
          </a:p>
          <a:p>
            <a:r>
              <a:rPr lang="nl-NL" dirty="0" smtClean="0"/>
              <a:t>XX = vrouwelijk</a:t>
            </a:r>
          </a:p>
          <a:p>
            <a:r>
              <a:rPr lang="nl-NL" dirty="0" smtClean="0"/>
              <a:t>XY = mannelijk 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Chromosomen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780928"/>
            <a:ext cx="3593554" cy="359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234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16832"/>
            <a:ext cx="5775176" cy="3854966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Chromosomen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9157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Wat is erfelijkheid? 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140968"/>
            <a:ext cx="5467052" cy="3280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800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Erfelijke aandoeningen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16832"/>
            <a:ext cx="4245277" cy="4151769"/>
          </a:xfrm>
        </p:spPr>
      </p:pic>
    </p:spTree>
    <p:extLst>
      <p:ext uri="{BB962C8B-B14F-4D97-AF65-F5344CB8AC3E}">
        <p14:creationId xmlns:p14="http://schemas.microsoft.com/office/powerpoint/2010/main" val="4027006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Erfelijkheidsleer</a:t>
            </a:r>
            <a:endParaRPr lang="nl-N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65" y="2636912"/>
            <a:ext cx="8035035" cy="2594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3627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</TotalTime>
  <Words>37</Words>
  <Application>Microsoft Office PowerPoint</Application>
  <PresentationFormat>Diavoorstelling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Golfvorm</vt:lpstr>
      <vt:lpstr>LEVENSLOOP</vt:lpstr>
      <vt:lpstr>Portfolio</vt:lpstr>
      <vt:lpstr>Thema 1:  Erfelijkheid</vt:lpstr>
      <vt:lpstr>Chromosomen</vt:lpstr>
      <vt:lpstr>Chromosomen</vt:lpstr>
      <vt:lpstr>Filmpje</vt:lpstr>
      <vt:lpstr>Erfelijke aandoeningen</vt:lpstr>
      <vt:lpstr>Erfelijkheidsleer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LEVENSLOOP</dc:title>
  <dc:creator>W.L. Hekman-van der Kooij</dc:creator>
  <cp:lastModifiedBy>W.L. Hekman-van der Kooij</cp:lastModifiedBy>
  <cp:revision>10</cp:revision>
  <dcterms:created xsi:type="dcterms:W3CDTF">2015-02-08T14:18:20Z</dcterms:created>
  <dcterms:modified xsi:type="dcterms:W3CDTF">2015-02-08T15:01:44Z</dcterms:modified>
</cp:coreProperties>
</file>