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3" r:id="rId3"/>
    <p:sldId id="264" r:id="rId4"/>
    <p:sldId id="265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5" r:id="rId13"/>
    <p:sldId id="274" r:id="rId14"/>
    <p:sldId id="276" r:id="rId15"/>
    <p:sldId id="277" r:id="rId16"/>
    <p:sldId id="280" r:id="rId17"/>
    <p:sldId id="257" r:id="rId18"/>
    <p:sldId id="258" r:id="rId19"/>
    <p:sldId id="259" r:id="rId20"/>
    <p:sldId id="260" r:id="rId21"/>
    <p:sldId id="261" r:id="rId2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rije v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Vrije v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7" name="Ondertitel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de ondertitelstijl van het model te bewerken</a:t>
            </a:r>
            <a:endParaRPr kumimoji="0" lang="en-US"/>
          </a:p>
        </p:txBody>
      </p:sp>
      <p:sp>
        <p:nvSpPr>
          <p:cNvPr id="30" name="Tijdelijke aanduiding voor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B147D-47E5-4C73-B20F-6B61545DE682}" type="datetimeFigureOut">
              <a:rPr lang="nl-NL" smtClean="0"/>
              <a:t>21-9-2013</a:t>
            </a:fld>
            <a:endParaRPr lang="nl-NL"/>
          </a:p>
        </p:txBody>
      </p:sp>
      <p:sp>
        <p:nvSpPr>
          <p:cNvPr id="19" name="Tijdelijke aanduiding voor voettekst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27" name="Tijdelijke aanduiding voor dia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20388-E8A1-4E7D-9C2D-96DBF80A07E6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B147D-47E5-4C73-B20F-6B61545DE682}" type="datetimeFigureOut">
              <a:rPr lang="nl-NL" smtClean="0"/>
              <a:t>21-9-2013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20388-E8A1-4E7D-9C2D-96DBF80A07E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B147D-47E5-4C73-B20F-6B61545DE682}" type="datetimeFigureOut">
              <a:rPr lang="nl-NL" smtClean="0"/>
              <a:t>21-9-2013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20388-E8A1-4E7D-9C2D-96DBF80A07E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B147D-47E5-4C73-B20F-6B61545DE682}" type="datetimeFigureOut">
              <a:rPr lang="nl-NL" smtClean="0"/>
              <a:t>21-9-2013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20388-E8A1-4E7D-9C2D-96DBF80A07E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rije v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rije v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B147D-47E5-4C73-B20F-6B61545DE682}" type="datetimeFigureOut">
              <a:rPr lang="nl-NL" smtClean="0"/>
              <a:t>21-9-2013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20388-E8A1-4E7D-9C2D-96DBF80A07E6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B147D-47E5-4C73-B20F-6B61545DE682}" type="datetimeFigureOut">
              <a:rPr lang="nl-NL" smtClean="0"/>
              <a:t>21-9-2013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20388-E8A1-4E7D-9C2D-96DBF80A07E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B147D-47E5-4C73-B20F-6B61545DE682}" type="datetimeFigureOut">
              <a:rPr lang="nl-NL" smtClean="0"/>
              <a:t>21-9-2013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20388-E8A1-4E7D-9C2D-96DBF80A07E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B147D-47E5-4C73-B20F-6B61545DE682}" type="datetimeFigureOut">
              <a:rPr lang="nl-NL" smtClean="0"/>
              <a:t>21-9-2013</a:t>
            </a:fld>
            <a:endParaRPr lang="nl-NL"/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D20388-E8A1-4E7D-9C2D-96DBF80A07E6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B147D-47E5-4C73-B20F-6B61545DE682}" type="datetimeFigureOut">
              <a:rPr lang="nl-NL" smtClean="0"/>
              <a:t>21-9-2013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20388-E8A1-4E7D-9C2D-96DBF80A07E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B147D-47E5-4C73-B20F-6B61545DE682}" type="datetimeFigureOut">
              <a:rPr lang="nl-NL" smtClean="0"/>
              <a:t>21-9-2013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4BD20388-E8A1-4E7D-9C2D-96DBF80A07E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0B2B147D-47E5-4C73-B20F-6B61545DE682}" type="datetimeFigureOut">
              <a:rPr lang="nl-NL" smtClean="0"/>
              <a:t>21-9-2013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20388-E8A1-4E7D-9C2D-96DBF80A07E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rije v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rije v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jdelijke aanduiding voor titel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0" name="Tijdelijke aanduiding voor tekst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B2B147D-47E5-4C73-B20F-6B61545DE682}" type="datetimeFigureOut">
              <a:rPr lang="nl-NL" smtClean="0"/>
              <a:t>21-9-2013</a:t>
            </a:fld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4BD20388-E8A1-4E7D-9C2D-96DBF80A07E6}" type="slidenum">
              <a:rPr lang="nl-NL" smtClean="0"/>
              <a:t>‹nr.›</a:t>
            </a:fld>
            <a:endParaRPr lang="nl-N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Anamnese gesprek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940608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2 soorten vragen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solidFill>
                  <a:srgbClr val="FF0000"/>
                </a:solidFill>
              </a:rPr>
              <a:t>Open vragen </a:t>
            </a:r>
            <a:r>
              <a:rPr lang="nl-NL" dirty="0"/>
              <a:t>beginnen met woorden als wat, wie, hoe, en welke. De zorgvrager moet als antwoord op een open vraag direct concrete informatie geven.</a:t>
            </a:r>
          </a:p>
          <a:p>
            <a:endParaRPr lang="nl-NL" dirty="0"/>
          </a:p>
          <a:p>
            <a:r>
              <a:rPr lang="nl-NL" dirty="0">
                <a:solidFill>
                  <a:srgbClr val="FF0000"/>
                </a:solidFill>
              </a:rPr>
              <a:t>Bij gesloten </a:t>
            </a:r>
            <a:r>
              <a:rPr lang="nl-NL" dirty="0"/>
              <a:t>vragen krijgt de zorgvrager weinig antwoordkeuzemogelijkheden. Meestal ja of nee. Hij kan zelf aanvullende informatie geven.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853976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Lichaamshouding en mimiek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7859216" cy="4525963"/>
          </a:xfrm>
        </p:spPr>
        <p:txBody>
          <a:bodyPr/>
          <a:lstStyle/>
          <a:p>
            <a:pPr lvl="0"/>
            <a:r>
              <a:rPr lang="nl-NL" dirty="0"/>
              <a:t>niet te dichtbij, niet te veraf zitten;</a:t>
            </a:r>
          </a:p>
          <a:p>
            <a:pPr lvl="0"/>
            <a:r>
              <a:rPr lang="nl-NL" dirty="0"/>
              <a:t>iets naar de deelnemer toegebogen zitten;</a:t>
            </a:r>
          </a:p>
          <a:p>
            <a:pPr lvl="0"/>
            <a:r>
              <a:rPr lang="nl-NL" dirty="0"/>
              <a:t>armen niet over elkaar;</a:t>
            </a:r>
          </a:p>
          <a:p>
            <a:pPr lvl="0"/>
            <a:r>
              <a:rPr lang="nl-NL" dirty="0"/>
              <a:t>regelmatig oogcontact (niet de hele tijd);</a:t>
            </a:r>
          </a:p>
          <a:p>
            <a:pPr lvl="0"/>
            <a:r>
              <a:rPr lang="nl-NL" dirty="0"/>
              <a:t>belangstellende gezichtsuitdrukking;</a:t>
            </a:r>
          </a:p>
          <a:p>
            <a:pPr lvl="0"/>
            <a:r>
              <a:rPr lang="nl-NL" dirty="0"/>
              <a:t>af en toe instemmend knikken;</a:t>
            </a:r>
          </a:p>
          <a:p>
            <a:pPr lvl="0"/>
            <a:r>
              <a:rPr lang="nl-NL" dirty="0"/>
              <a:t>niet voortdurend aantekeningen maken.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234049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000" dirty="0">
                <a:solidFill>
                  <a:prstClr val="white"/>
                </a:solidFill>
                <a:latin typeface="Arial"/>
              </a:rPr>
              <a:t>Gestandaardiseerde vragenlijsten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Helpen de juiste vragen te stellen</a:t>
            </a:r>
          </a:p>
          <a:p>
            <a:endParaRPr lang="nl-NL" dirty="0"/>
          </a:p>
          <a:p>
            <a:r>
              <a:rPr lang="nl-NL" dirty="0" smtClean="0"/>
              <a:t>Gesloten vragen</a:t>
            </a:r>
          </a:p>
          <a:p>
            <a:endParaRPr lang="nl-NL" dirty="0"/>
          </a:p>
          <a:p>
            <a:r>
              <a:rPr lang="nl-NL" dirty="0" smtClean="0"/>
              <a:t>Niet gericht op het contact maar op het verzamelen van zoveel mogelijk informatie</a:t>
            </a:r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562242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Ordeningsprincipe</a:t>
            </a:r>
          </a:p>
          <a:p>
            <a:pPr lvl="1"/>
            <a:r>
              <a:rPr lang="nl-NL" dirty="0" smtClean="0"/>
              <a:t>Bijv. Gordon. Gericht op zelfzorgpatronen / tekorten</a:t>
            </a:r>
          </a:p>
          <a:p>
            <a:pPr lvl="1"/>
            <a:r>
              <a:rPr lang="nl-NL" dirty="0" smtClean="0"/>
              <a:t>11 diagnostische categorieën </a:t>
            </a:r>
          </a:p>
          <a:p>
            <a:pPr lvl="1"/>
            <a:r>
              <a:rPr lang="nl-NL" dirty="0" smtClean="0"/>
              <a:t> Holistisch mensbeeld: lichaam en geest zijn één!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871989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200" dirty="0" smtClean="0"/>
              <a:t>Semi gestandaardiseerde vragenlijsten</a:t>
            </a: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Combinatie van gesloten en open vragen</a:t>
            </a:r>
          </a:p>
          <a:p>
            <a:r>
              <a:rPr lang="nl-NL" dirty="0" smtClean="0"/>
              <a:t>Prettiger voor het gesprek</a:t>
            </a:r>
          </a:p>
          <a:p>
            <a:r>
              <a:rPr lang="nl-NL" dirty="0" smtClean="0"/>
              <a:t>Levert meer informatie op</a:t>
            </a:r>
          </a:p>
          <a:p>
            <a:pPr marL="36576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617973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Kwestie van oefenen</a:t>
            </a:r>
          </a:p>
          <a:p>
            <a:r>
              <a:rPr lang="nl-NL" dirty="0" smtClean="0"/>
              <a:t>Onderdelen apart oefenen, niet alles in 1 gesprek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377582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583777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LSD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Luisteren</a:t>
            </a:r>
          </a:p>
          <a:p>
            <a:pPr lvl="1"/>
            <a:r>
              <a:rPr lang="nl-NL" dirty="0" smtClean="0"/>
              <a:t>Oren – luisteren naar wat de ander zegt</a:t>
            </a:r>
          </a:p>
          <a:p>
            <a:pPr lvl="1"/>
            <a:r>
              <a:rPr lang="nl-NL" dirty="0" smtClean="0"/>
              <a:t>Ogen – kijken naar hoe de ander het zegt</a:t>
            </a:r>
          </a:p>
          <a:p>
            <a:pPr lvl="2"/>
            <a:r>
              <a:rPr lang="nl-NL" dirty="0" smtClean="0"/>
              <a:t>Non-verbale signalen</a:t>
            </a:r>
          </a:p>
          <a:p>
            <a:pPr lvl="2"/>
            <a:r>
              <a:rPr lang="nl-NL" dirty="0" smtClean="0"/>
              <a:t>Emoties</a:t>
            </a:r>
          </a:p>
          <a:p>
            <a:pPr lvl="2"/>
            <a:r>
              <a:rPr lang="nl-NL" dirty="0" smtClean="0"/>
              <a:t>Verhaal achter verhaal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732359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Samenvatten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nl-NL" dirty="0" smtClean="0"/>
              <a:t>Controleren of je de ander hebt begrepen</a:t>
            </a:r>
          </a:p>
          <a:p>
            <a:endParaRPr lang="nl-NL" dirty="0" smtClean="0"/>
          </a:p>
          <a:p>
            <a:pPr lvl="1"/>
            <a:r>
              <a:rPr lang="nl-NL" dirty="0" smtClean="0"/>
              <a:t>De ander kan je samenvatting bevestigen</a:t>
            </a:r>
          </a:p>
          <a:p>
            <a:endParaRPr lang="nl-NL" dirty="0" smtClean="0"/>
          </a:p>
          <a:p>
            <a:pPr lvl="1"/>
            <a:r>
              <a:rPr lang="nl-NL" dirty="0" smtClean="0"/>
              <a:t>Stimulans om verder te praten of aan te vullen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282385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Doorvragen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nl-NL" dirty="0" smtClean="0"/>
              <a:t>Volgende stap in het gesprek</a:t>
            </a:r>
          </a:p>
          <a:p>
            <a:pPr lvl="1"/>
            <a:endParaRPr lang="nl-NL" dirty="0"/>
          </a:p>
          <a:p>
            <a:pPr lvl="1"/>
            <a:r>
              <a:rPr lang="nl-NL" dirty="0" smtClean="0"/>
              <a:t>Open vragen stellen</a:t>
            </a:r>
          </a:p>
          <a:p>
            <a:pPr marL="448056" lvl="1" indent="0">
              <a:buNone/>
            </a:pPr>
            <a:endParaRPr lang="nl-NL" dirty="0" smtClean="0"/>
          </a:p>
          <a:p>
            <a:pPr lvl="1"/>
            <a:r>
              <a:rPr lang="nl-NL" dirty="0" smtClean="0"/>
              <a:t>Wat is nog meer belangrijk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68812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800" dirty="0"/>
              <a:t>Een </a:t>
            </a:r>
            <a:r>
              <a:rPr lang="nl-NL" sz="2800" b="1" dirty="0"/>
              <a:t>anamnese</a:t>
            </a:r>
            <a:r>
              <a:rPr lang="nl-NL" sz="2800" dirty="0"/>
              <a:t> is wat een patiënt met betrekking tot de voorgeschiedenis en relevante omstandigheden van zijn ziekte aan de dokter kan vertellen</a:t>
            </a:r>
            <a:r>
              <a:rPr lang="nl-NL" sz="2800" dirty="0" smtClean="0"/>
              <a:t>.</a:t>
            </a:r>
          </a:p>
          <a:p>
            <a:endParaRPr lang="nl-NL" sz="2800" dirty="0"/>
          </a:p>
          <a:p>
            <a:r>
              <a:rPr lang="nl-NL" sz="2800" dirty="0"/>
              <a:t>Een anamnese komt tot stand doordat de dokter aan de patiënt gericht vragen stelt. Afhankelijk van de specifieke situatie kunnen daarbij bijvoorbeeld relevant zijn:</a:t>
            </a:r>
          </a:p>
          <a:p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41194670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Oefening: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Luister naar het antwoord op de vraag</a:t>
            </a:r>
          </a:p>
          <a:p>
            <a:endParaRPr lang="nl-NL" dirty="0" smtClean="0"/>
          </a:p>
          <a:p>
            <a:r>
              <a:rPr lang="nl-NL" dirty="0" smtClean="0"/>
              <a:t> Vat het antwoord samen </a:t>
            </a:r>
          </a:p>
          <a:p>
            <a:endParaRPr lang="nl-NL" dirty="0" smtClean="0"/>
          </a:p>
          <a:p>
            <a:r>
              <a:rPr lang="nl-NL" dirty="0" smtClean="0"/>
              <a:t>Check: Heb ik het goed begrepen? </a:t>
            </a:r>
          </a:p>
          <a:p>
            <a:endParaRPr lang="nl-NL" dirty="0" smtClean="0"/>
          </a:p>
          <a:p>
            <a:r>
              <a:rPr lang="nl-NL" dirty="0" smtClean="0"/>
              <a:t>Vraag door (open vragen)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91126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Tot slot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 smtClean="0"/>
              <a:t>Luisteren doe je niet alleen met je oren maar ook met je ogen. </a:t>
            </a:r>
          </a:p>
          <a:p>
            <a:endParaRPr lang="nl-NL" dirty="0"/>
          </a:p>
          <a:p>
            <a:r>
              <a:rPr lang="nl-NL" dirty="0" smtClean="0"/>
              <a:t>Door samen te vatten check je of je de ander goed hebt begrepen.  </a:t>
            </a:r>
          </a:p>
          <a:p>
            <a:endParaRPr lang="nl-NL" dirty="0" smtClean="0"/>
          </a:p>
          <a:p>
            <a:r>
              <a:rPr lang="nl-NL" dirty="0" smtClean="0"/>
              <a:t>Door een open vraag te stellen nodig je de ander uit om meer te vertellen.   </a:t>
            </a:r>
          </a:p>
          <a:p>
            <a:endParaRPr lang="nl-NL" dirty="0" smtClean="0"/>
          </a:p>
          <a:p>
            <a:r>
              <a:rPr lang="nl-NL" dirty="0" smtClean="0"/>
              <a:t>L.S.D. is goed voor de relatie en voor de inhoud!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2276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200" dirty="0" smtClean="0"/>
              <a:t>Afkomst</a:t>
            </a:r>
            <a:r>
              <a:rPr lang="nl-NL" sz="2200" dirty="0"/>
              <a:t>, leeftijd, gewicht en lengte van de </a:t>
            </a:r>
            <a:r>
              <a:rPr lang="nl-NL" sz="2200" dirty="0" smtClean="0"/>
              <a:t>patiënt.</a:t>
            </a:r>
          </a:p>
          <a:p>
            <a:r>
              <a:rPr lang="nl-NL" sz="2200" dirty="0" smtClean="0"/>
              <a:t>Een </a:t>
            </a:r>
            <a:r>
              <a:rPr lang="nl-NL" sz="2200" dirty="0"/>
              <a:t>beschrijving van het </a:t>
            </a:r>
            <a:r>
              <a:rPr lang="nl-NL" sz="2200" dirty="0" smtClean="0"/>
              <a:t>ziektebeeld</a:t>
            </a:r>
          </a:p>
          <a:p>
            <a:r>
              <a:rPr lang="nl-NL" sz="2200" dirty="0" smtClean="0"/>
              <a:t>Systematische </a:t>
            </a:r>
            <a:r>
              <a:rPr lang="nl-NL" sz="2200" dirty="0"/>
              <a:t>vragen over verschillende </a:t>
            </a:r>
            <a:r>
              <a:rPr lang="nl-NL" sz="2200" dirty="0" smtClean="0"/>
              <a:t>organen</a:t>
            </a:r>
          </a:p>
          <a:p>
            <a:r>
              <a:rPr lang="nl-NL" sz="2200" dirty="0" smtClean="0"/>
              <a:t>Een </a:t>
            </a:r>
            <a:r>
              <a:rPr lang="nl-NL" sz="2200" dirty="0"/>
              <a:t>eventuele ziektegeschiedenis van de familie (ouders, grootouders, broers, zussen</a:t>
            </a:r>
            <a:r>
              <a:rPr lang="nl-NL" sz="2200" dirty="0" smtClean="0"/>
              <a:t>)</a:t>
            </a:r>
          </a:p>
          <a:p>
            <a:r>
              <a:rPr lang="nl-NL" sz="2200" dirty="0" smtClean="0"/>
              <a:t>Kinderziekten </a:t>
            </a:r>
            <a:r>
              <a:rPr lang="nl-NL" sz="2200" dirty="0"/>
              <a:t>Eerdere ziekten </a:t>
            </a:r>
            <a:endParaRPr lang="nl-NL" sz="2200" dirty="0" smtClean="0"/>
          </a:p>
          <a:p>
            <a:r>
              <a:rPr lang="nl-NL" sz="2200" dirty="0" smtClean="0"/>
              <a:t>Verre </a:t>
            </a:r>
            <a:r>
              <a:rPr lang="nl-NL" sz="2200" dirty="0"/>
              <a:t>reizen die de patiënt recent heeft ondernomen </a:t>
            </a:r>
            <a:endParaRPr lang="nl-NL" sz="2200" dirty="0" smtClean="0"/>
          </a:p>
          <a:p>
            <a:r>
              <a:rPr lang="nl-NL" sz="2200" dirty="0" smtClean="0"/>
              <a:t>Sociale </a:t>
            </a:r>
            <a:r>
              <a:rPr lang="nl-NL" sz="2200" dirty="0"/>
              <a:t>status, waaronder beroep, verslavingen (roken/drinken), allergieën, seksualiteit, et cetera</a:t>
            </a:r>
          </a:p>
        </p:txBody>
      </p:sp>
    </p:spTree>
    <p:extLst>
      <p:ext uri="{BB962C8B-B14F-4D97-AF65-F5344CB8AC3E}">
        <p14:creationId xmlns:p14="http://schemas.microsoft.com/office/powerpoint/2010/main" val="1884939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Verpleegkundige anamnese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Richt zich voornamelijk op zelfzorg gebieden / tekorten</a:t>
            </a:r>
          </a:p>
          <a:p>
            <a:endParaRPr lang="nl-NL" dirty="0" smtClean="0"/>
          </a:p>
          <a:p>
            <a:r>
              <a:rPr lang="nl-NL" dirty="0" smtClean="0"/>
              <a:t>Informatie verzamelen</a:t>
            </a:r>
          </a:p>
          <a:p>
            <a:r>
              <a:rPr lang="nl-NL" dirty="0" smtClean="0"/>
              <a:t>Interpreteren</a:t>
            </a:r>
          </a:p>
          <a:p>
            <a:r>
              <a:rPr lang="nl-NL" dirty="0" smtClean="0"/>
              <a:t>Valideren</a:t>
            </a:r>
          </a:p>
          <a:p>
            <a:pPr marL="36576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04740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Informatie verzamelen is een continue proces.</a:t>
            </a:r>
          </a:p>
          <a:p>
            <a:r>
              <a:rPr lang="nl-NL" dirty="0" smtClean="0"/>
              <a:t>Gedurende de opname ben je steeds aan het observeren</a:t>
            </a:r>
          </a:p>
          <a:p>
            <a:r>
              <a:rPr lang="nl-NL" dirty="0" smtClean="0"/>
              <a:t>En voer je vaker gesprekken met de zorgvrager.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074866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Anamnese gesprek:</a:t>
            </a:r>
          </a:p>
          <a:p>
            <a:pPr lvl="1"/>
            <a:r>
              <a:rPr lang="nl-NL" dirty="0" smtClean="0"/>
              <a:t>Bij opname</a:t>
            </a:r>
          </a:p>
          <a:p>
            <a:pPr lvl="1"/>
            <a:r>
              <a:rPr lang="nl-NL" dirty="0" smtClean="0"/>
              <a:t>Basis anamnese bij spoed opname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51853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Leren kennen van de zorgvrager, o.a.:</a:t>
            </a:r>
          </a:p>
          <a:p>
            <a:pPr lvl="1"/>
            <a:r>
              <a:rPr lang="nl-NL" dirty="0" err="1" smtClean="0"/>
              <a:t>Levenstijl</a:t>
            </a:r>
            <a:endParaRPr lang="nl-NL" dirty="0" smtClean="0"/>
          </a:p>
          <a:p>
            <a:pPr lvl="1"/>
            <a:r>
              <a:rPr lang="nl-NL" dirty="0" smtClean="0"/>
              <a:t>Waarden en normen</a:t>
            </a:r>
          </a:p>
          <a:p>
            <a:pPr lvl="1"/>
            <a:r>
              <a:rPr lang="nl-NL" dirty="0" smtClean="0"/>
              <a:t>Contacten</a:t>
            </a:r>
          </a:p>
          <a:p>
            <a:pPr lvl="1"/>
            <a:r>
              <a:rPr lang="nl-NL" dirty="0" smtClean="0"/>
              <a:t>Enz.</a:t>
            </a:r>
          </a:p>
          <a:p>
            <a:pPr lvl="1"/>
            <a:endParaRPr lang="nl-NL" dirty="0" smtClean="0"/>
          </a:p>
          <a:p>
            <a:r>
              <a:rPr lang="nl-NL" dirty="0" smtClean="0"/>
              <a:t>Hoe diep je hier op ingaat is afhankelijk van de situatie / setting.</a:t>
            </a:r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910356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Voorbereiding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Kennis van lichamelijke en psychische gezondheidsfactoren</a:t>
            </a:r>
          </a:p>
          <a:p>
            <a:r>
              <a:rPr lang="nl-NL" dirty="0" smtClean="0"/>
              <a:t>Communicatieve vaardigheden </a:t>
            </a:r>
          </a:p>
          <a:p>
            <a:r>
              <a:rPr lang="nl-NL" dirty="0" smtClean="0"/>
              <a:t>Gespreksvaardigheden</a:t>
            </a:r>
          </a:p>
          <a:p>
            <a:pPr lvl="1"/>
            <a:r>
              <a:rPr lang="nl-NL" dirty="0" smtClean="0"/>
              <a:t>Op gemak kunnen stellen</a:t>
            </a:r>
          </a:p>
          <a:p>
            <a:pPr lvl="1"/>
            <a:r>
              <a:rPr lang="nl-NL" dirty="0" smtClean="0"/>
              <a:t>Luisteren, vragen stellen</a:t>
            </a:r>
          </a:p>
          <a:p>
            <a:r>
              <a:rPr lang="nl-NL" dirty="0" smtClean="0"/>
              <a:t>Informatie geven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673944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Gesprekstechniek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De zorgvrager is in het gesprek degene die de informatie geeft. </a:t>
            </a:r>
          </a:p>
          <a:p>
            <a:r>
              <a:rPr lang="nl-NL" dirty="0"/>
              <a:t>Hij zou daarom degene moeten zijn die het meest aan het woord is. </a:t>
            </a:r>
          </a:p>
          <a:p>
            <a:r>
              <a:rPr lang="nl-NL" dirty="0"/>
              <a:t>Jouw aandeel bestaat uit het stellen van vragen en actief luisteren.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38935569"/>
      </p:ext>
    </p:extLst>
  </p:cSld>
  <p:clrMapOvr>
    <a:masterClrMapping/>
  </p:clrMapOvr>
</p:sld>
</file>

<file path=ppt/theme/theme1.xml><?xml version="1.0" encoding="utf-8"?>
<a:theme xmlns:a="http://schemas.openxmlformats.org/drawingml/2006/main" name="Technisch">
  <a:themeElements>
    <a:clrScheme name="Technisch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sch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sch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48</TotalTime>
  <Words>573</Words>
  <Application>Microsoft Office PowerPoint</Application>
  <PresentationFormat>Diavoorstelling (4:3)</PresentationFormat>
  <Paragraphs>104</Paragraphs>
  <Slides>21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21</vt:i4>
      </vt:variant>
    </vt:vector>
  </HeadingPairs>
  <TitlesOfParts>
    <vt:vector size="22" baseType="lpstr">
      <vt:lpstr>Technisch</vt:lpstr>
      <vt:lpstr>Anamnese gesprek</vt:lpstr>
      <vt:lpstr>PowerPoint-presentatie</vt:lpstr>
      <vt:lpstr>PowerPoint-presentatie</vt:lpstr>
      <vt:lpstr>Verpleegkundige anamnese </vt:lpstr>
      <vt:lpstr>PowerPoint-presentatie</vt:lpstr>
      <vt:lpstr>PowerPoint-presentatie</vt:lpstr>
      <vt:lpstr>PowerPoint-presentatie</vt:lpstr>
      <vt:lpstr>Voorbereiding</vt:lpstr>
      <vt:lpstr>Gesprekstechniek</vt:lpstr>
      <vt:lpstr>2 soorten vragen</vt:lpstr>
      <vt:lpstr>Lichaamshouding en mimiek</vt:lpstr>
      <vt:lpstr>Gestandaardiseerde vragenlijsten</vt:lpstr>
      <vt:lpstr>PowerPoint-presentatie</vt:lpstr>
      <vt:lpstr>Semi gestandaardiseerde vragenlijsten</vt:lpstr>
      <vt:lpstr>PowerPoint-presentatie</vt:lpstr>
      <vt:lpstr>PowerPoint-presentatie</vt:lpstr>
      <vt:lpstr>LSD</vt:lpstr>
      <vt:lpstr>Samenvatten</vt:lpstr>
      <vt:lpstr>Doorvragen</vt:lpstr>
      <vt:lpstr>Oefening:</vt:lpstr>
      <vt:lpstr>Tot slot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Anamnese gesprek</dc:title>
  <dc:creator>Peter Haagsma</dc:creator>
  <cp:lastModifiedBy>Peter Haagsma</cp:lastModifiedBy>
  <cp:revision>6</cp:revision>
  <dcterms:created xsi:type="dcterms:W3CDTF">2013-09-21T14:21:07Z</dcterms:created>
  <dcterms:modified xsi:type="dcterms:W3CDTF">2013-09-21T15:09:38Z</dcterms:modified>
</cp:coreProperties>
</file>