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8" r:id="rId2"/>
    <p:sldId id="265" r:id="rId3"/>
    <p:sldId id="259" r:id="rId4"/>
    <p:sldId id="260" r:id="rId5"/>
    <p:sldId id="261" r:id="rId6"/>
    <p:sldId id="262" r:id="rId7"/>
    <p:sldId id="263" r:id="rId8"/>
    <p:sldId id="256" r:id="rId9"/>
    <p:sldId id="257" r:id="rId10"/>
    <p:sldId id="258" r:id="rId11"/>
    <p:sldId id="264" r:id="rId12"/>
    <p:sldId id="267" r:id="rId13"/>
    <p:sldId id="273" r:id="rId14"/>
    <p:sldId id="274" r:id="rId15"/>
    <p:sldId id="266" r:id="rId16"/>
    <p:sldId id="269" r:id="rId17"/>
    <p:sldId id="270" r:id="rId18"/>
    <p:sldId id="271" r:id="rId1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7" autoAdjust="0"/>
    <p:restoredTop sz="94660"/>
  </p:normalViewPr>
  <p:slideViewPr>
    <p:cSldViewPr>
      <p:cViewPr varScale="1">
        <p:scale>
          <a:sx n="87" d="100"/>
          <a:sy n="87" d="100"/>
        </p:scale>
        <p:origin x="636" y="14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CBB8F0-BF0C-4FF1-ABEB-AC75841649D6}" type="datetimeFigureOut">
              <a:rPr lang="nl-NL" smtClean="0"/>
              <a:t>9-11-2015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85BE8F-37AA-418C-B664-F6212C648EC0}" type="slidenum">
              <a:rPr lang="nl-NL" smtClean="0"/>
              <a:t>‹nr.›</a:t>
            </a:fld>
            <a:endParaRPr lang="nl-NL"/>
          </a:p>
        </p:txBody>
      </p:sp>
    </p:spTree>
    <p:extLst>
      <p:ext uri="{BB962C8B-B14F-4D97-AF65-F5344CB8AC3E}">
        <p14:creationId xmlns:p14="http://schemas.microsoft.com/office/powerpoint/2010/main" val="4212747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2</a:t>
            </a:fld>
            <a:endParaRPr lang="nl-NL"/>
          </a:p>
        </p:txBody>
      </p:sp>
    </p:spTree>
    <p:extLst>
      <p:ext uri="{BB962C8B-B14F-4D97-AF65-F5344CB8AC3E}">
        <p14:creationId xmlns:p14="http://schemas.microsoft.com/office/powerpoint/2010/main" val="2553196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11</a:t>
            </a:fld>
            <a:endParaRPr lang="nl-NL"/>
          </a:p>
        </p:txBody>
      </p:sp>
    </p:spTree>
    <p:extLst>
      <p:ext uri="{BB962C8B-B14F-4D97-AF65-F5344CB8AC3E}">
        <p14:creationId xmlns:p14="http://schemas.microsoft.com/office/powerpoint/2010/main" val="224616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3</a:t>
            </a:fld>
            <a:endParaRPr lang="nl-NL"/>
          </a:p>
        </p:txBody>
      </p:sp>
    </p:spTree>
    <p:extLst>
      <p:ext uri="{BB962C8B-B14F-4D97-AF65-F5344CB8AC3E}">
        <p14:creationId xmlns:p14="http://schemas.microsoft.com/office/powerpoint/2010/main" val="3422673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4</a:t>
            </a:fld>
            <a:endParaRPr lang="nl-NL"/>
          </a:p>
        </p:txBody>
      </p:sp>
    </p:spTree>
    <p:extLst>
      <p:ext uri="{BB962C8B-B14F-4D97-AF65-F5344CB8AC3E}">
        <p14:creationId xmlns:p14="http://schemas.microsoft.com/office/powerpoint/2010/main" val="1354710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5</a:t>
            </a:fld>
            <a:endParaRPr lang="nl-NL"/>
          </a:p>
        </p:txBody>
      </p:sp>
    </p:spTree>
    <p:extLst>
      <p:ext uri="{BB962C8B-B14F-4D97-AF65-F5344CB8AC3E}">
        <p14:creationId xmlns:p14="http://schemas.microsoft.com/office/powerpoint/2010/main" val="2943139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6</a:t>
            </a:fld>
            <a:endParaRPr lang="nl-NL"/>
          </a:p>
        </p:txBody>
      </p:sp>
    </p:spTree>
    <p:extLst>
      <p:ext uri="{BB962C8B-B14F-4D97-AF65-F5344CB8AC3E}">
        <p14:creationId xmlns:p14="http://schemas.microsoft.com/office/powerpoint/2010/main" val="4287392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7</a:t>
            </a:fld>
            <a:endParaRPr lang="nl-NL"/>
          </a:p>
        </p:txBody>
      </p:sp>
    </p:spTree>
    <p:extLst>
      <p:ext uri="{BB962C8B-B14F-4D97-AF65-F5344CB8AC3E}">
        <p14:creationId xmlns:p14="http://schemas.microsoft.com/office/powerpoint/2010/main" val="3093210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8</a:t>
            </a:fld>
            <a:endParaRPr lang="nl-NL"/>
          </a:p>
        </p:txBody>
      </p:sp>
    </p:spTree>
    <p:extLst>
      <p:ext uri="{BB962C8B-B14F-4D97-AF65-F5344CB8AC3E}">
        <p14:creationId xmlns:p14="http://schemas.microsoft.com/office/powerpoint/2010/main" val="1422312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9</a:t>
            </a:fld>
            <a:endParaRPr lang="nl-NL"/>
          </a:p>
        </p:txBody>
      </p:sp>
    </p:spTree>
    <p:extLst>
      <p:ext uri="{BB962C8B-B14F-4D97-AF65-F5344CB8AC3E}">
        <p14:creationId xmlns:p14="http://schemas.microsoft.com/office/powerpoint/2010/main" val="1380555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185BE8F-37AA-418C-B664-F6212C648EC0}" type="slidenum">
              <a:rPr lang="nl-NL" smtClean="0"/>
              <a:t>10</a:t>
            </a:fld>
            <a:endParaRPr lang="nl-NL"/>
          </a:p>
        </p:txBody>
      </p:sp>
    </p:spTree>
    <p:extLst>
      <p:ext uri="{BB962C8B-B14F-4D97-AF65-F5344CB8AC3E}">
        <p14:creationId xmlns:p14="http://schemas.microsoft.com/office/powerpoint/2010/main" val="484102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8D955F4C-0810-46C8-962D-4F76B5118622}" type="datetimeFigureOut">
              <a:rPr lang="nl-NL" smtClean="0"/>
              <a:t>9-11-2015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D955F4C-0810-46C8-962D-4F76B5118622}" type="datetimeFigureOut">
              <a:rPr lang="nl-NL" smtClean="0"/>
              <a:t>9-11-2015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D955F4C-0810-46C8-962D-4F76B5118622}" type="datetimeFigureOut">
              <a:rPr lang="nl-NL" smtClean="0"/>
              <a:t>9-11-2015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D955F4C-0810-46C8-962D-4F76B5118622}" type="datetimeFigureOut">
              <a:rPr lang="nl-NL" smtClean="0"/>
              <a:t>9-11-2015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D955F4C-0810-46C8-962D-4F76B5118622}" type="datetimeFigureOut">
              <a:rPr lang="nl-NL" smtClean="0"/>
              <a:t>9-11-2015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D955F4C-0810-46C8-962D-4F76B5118622}" type="datetimeFigureOut">
              <a:rPr lang="nl-NL" smtClean="0"/>
              <a:t>9-11-2015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D955F4C-0810-46C8-962D-4F76B5118622}" type="datetimeFigureOut">
              <a:rPr lang="nl-NL" smtClean="0"/>
              <a:t>9-11-2015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D955F4C-0810-46C8-962D-4F76B5118622}" type="datetimeFigureOut">
              <a:rPr lang="nl-NL" smtClean="0"/>
              <a:t>9-11-2015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D955F4C-0810-46C8-962D-4F76B5118622}" type="datetimeFigureOut">
              <a:rPr lang="nl-NL" smtClean="0"/>
              <a:t>9-11-2015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D955F4C-0810-46C8-962D-4F76B5118622}" type="datetimeFigureOut">
              <a:rPr lang="nl-NL" smtClean="0"/>
              <a:t>9-11-2015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D955F4C-0810-46C8-962D-4F76B5118622}" type="datetimeFigureOut">
              <a:rPr lang="nl-NL" smtClean="0"/>
              <a:t>9-11-2015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37943BB-BA90-46FC-8649-AF89531B012B}"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955F4C-0810-46C8-962D-4F76B5118622}" type="datetimeFigureOut">
              <a:rPr lang="nl-NL" smtClean="0"/>
              <a:t>9-11-2015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7943BB-BA90-46FC-8649-AF89531B012B}"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5.jp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Meer muziek basisonderwijs</a:t>
            </a:r>
            <a:endParaRPr lang="nl-NL" dirty="0"/>
          </a:p>
        </p:txBody>
      </p:sp>
      <p:sp>
        <p:nvSpPr>
          <p:cNvPr id="3" name="Tijdelijke aanduiding voor inhoud 2"/>
          <p:cNvSpPr>
            <a:spLocks noGrp="1"/>
          </p:cNvSpPr>
          <p:nvPr>
            <p:ph idx="1"/>
          </p:nvPr>
        </p:nvSpPr>
        <p:spPr/>
        <p:txBody>
          <a:bodyPr>
            <a:normAutofit fontScale="47500" lnSpcReduction="20000"/>
          </a:bodyPr>
          <a:lstStyle/>
          <a:p>
            <a:pPr fontAlgn="t"/>
            <a:r>
              <a:rPr lang="nl-NL" b="1" dirty="0"/>
              <a:t>Leerlingen in het basisonderwijs krijgen meer en beter muziekonderwijs. Minister Bussemaker heeft met Joop van den Ende en het Oranje Fonds afgesproken dat ze gaan samenwerken om het muziekonderwijs op school een stevige impuls te geven. Het ministerie trekt er tot 2020 € 25 miljoen voor uit. Van den Ende zet zich samen met private partijen in om ook € 25 miljoen bijeen te brengen en een campagne te starten. Het Oranje Fonds spant zich in om het programma Kinderen Maken Muziek de komende drie jaar voort te zetten.</a:t>
            </a:r>
          </a:p>
          <a:p>
            <a:pPr fontAlgn="t"/>
            <a:r>
              <a:rPr lang="nl-NL" dirty="0"/>
              <a:t>Er is groot draagvlak in de samenleving voor meer en beter muziekonderwijs. 85% van de ouders vindt het belangrijk dat hun kinderen op school in aanraking komen met muziek. Daar staat tegenover dat slechts 11% van de scholen vindt dat hun leraren deskundig genoeg zijn om muziekonderwijs te geven. Groepsleerkrachten voelen zich vaak niet bekwaam genoeg voor muziekonderwijs. Het is niet dat zij geen muziek willen geven, ze missen vaak het zelfvertrouwen om bijvoorbeeld te zingen voor en met de klas.</a:t>
            </a:r>
          </a:p>
          <a:p>
            <a:pPr fontAlgn="t"/>
            <a:r>
              <a:rPr lang="nl-NL" dirty="0"/>
              <a:t>Met het extra geld kunnen scholen de deskundigheid van mensen die voor de klas staan vergroten. Daarnaast kunnen zij samenwerken met alle partijen uit het muziekveld, zoals muziekscholen, harmonieën, brassbands, fanfares, orkesten en poppodia. Kinderen kunnen zich zo op muzikaal en kunstzinnig vlak ontwikkelen.</a:t>
            </a:r>
          </a:p>
          <a:p>
            <a:pPr fontAlgn="t"/>
            <a:r>
              <a:rPr lang="nl-NL" dirty="0"/>
              <a:t>'Goed cultuuronderwijs is belangrijk', aldus minister Bussemaker. 'Belangrijk voor de persoonlijke ontwikkeling van kinderen en jongeren, voor hun creativiteit en voor de creativiteit van onze samenleving als geheel. Want de samenleving verandert in rap tempo. We kunnen dat alleen bijbenen als we onze creativiteit ten volle inzetten. Muziekonderwijs voor alle kinderen is daarbij een goed begin.'</a:t>
            </a:r>
          </a:p>
          <a:p>
            <a:endParaRPr lang="nl-NL" dirty="0"/>
          </a:p>
        </p:txBody>
      </p:sp>
    </p:spTree>
    <p:extLst>
      <p:ext uri="{BB962C8B-B14F-4D97-AF65-F5344CB8AC3E}">
        <p14:creationId xmlns:p14="http://schemas.microsoft.com/office/powerpoint/2010/main" val="1621879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2.bp.blogspot.com/-9WOIqiQ9JRw/T3GJZE0f5qI/AAAAAAAAAxg/0Bu77BgCuGY/s1600/sinaasappel.jpeg"/>
          <p:cNvPicPr/>
          <p:nvPr/>
        </p:nvPicPr>
        <p:blipFill>
          <a:blip r:embed="rId3" cstate="print"/>
          <a:srcRect/>
          <a:stretch>
            <a:fillRect/>
          </a:stretch>
        </p:blipFill>
        <p:spPr bwMode="auto">
          <a:xfrm>
            <a:off x="251520" y="836712"/>
            <a:ext cx="2514600" cy="2005314"/>
          </a:xfrm>
          <a:prstGeom prst="rect">
            <a:avLst/>
          </a:prstGeom>
          <a:noFill/>
          <a:ln w="9525">
            <a:noFill/>
            <a:miter lim="800000"/>
            <a:headEnd/>
            <a:tailEnd/>
          </a:ln>
        </p:spPr>
      </p:pic>
      <p:pic>
        <p:nvPicPr>
          <p:cNvPr id="5" name="Afbeelding 4" descr="http://thomasave.be:1234/lars/peer.jpg"/>
          <p:cNvPicPr/>
          <p:nvPr/>
        </p:nvPicPr>
        <p:blipFill>
          <a:blip r:embed="rId4" cstate="print"/>
          <a:srcRect/>
          <a:stretch>
            <a:fillRect/>
          </a:stretch>
        </p:blipFill>
        <p:spPr bwMode="auto">
          <a:xfrm>
            <a:off x="2555776" y="548680"/>
            <a:ext cx="1605643" cy="2247900"/>
          </a:xfrm>
          <a:prstGeom prst="rect">
            <a:avLst/>
          </a:prstGeom>
          <a:noFill/>
          <a:ln w="9525">
            <a:noFill/>
            <a:miter lim="800000"/>
            <a:headEnd/>
            <a:tailEnd/>
          </a:ln>
        </p:spPr>
      </p:pic>
      <p:pic>
        <p:nvPicPr>
          <p:cNvPr id="6" name="Afbeelding 5" descr="http://2.bp.blogspot.com/-9WOIqiQ9JRw/T3GJZE0f5qI/AAAAAAAAAxg/0Bu77BgCuGY/s1600/sinaasappel.jpeg"/>
          <p:cNvPicPr/>
          <p:nvPr/>
        </p:nvPicPr>
        <p:blipFill>
          <a:blip r:embed="rId3" cstate="print"/>
          <a:srcRect/>
          <a:stretch>
            <a:fillRect/>
          </a:stretch>
        </p:blipFill>
        <p:spPr bwMode="auto">
          <a:xfrm>
            <a:off x="4283968" y="980728"/>
            <a:ext cx="2514600" cy="2005314"/>
          </a:xfrm>
          <a:prstGeom prst="rect">
            <a:avLst/>
          </a:prstGeom>
          <a:noFill/>
          <a:ln w="9525">
            <a:noFill/>
            <a:miter lim="800000"/>
            <a:headEnd/>
            <a:tailEnd/>
          </a:ln>
        </p:spPr>
      </p:pic>
      <p:pic>
        <p:nvPicPr>
          <p:cNvPr id="7" name="Afbeelding 6" descr="http://thomasave.be:1234/lars/peer.jpg"/>
          <p:cNvPicPr/>
          <p:nvPr/>
        </p:nvPicPr>
        <p:blipFill>
          <a:blip r:embed="rId4" cstate="print"/>
          <a:srcRect/>
          <a:stretch>
            <a:fillRect/>
          </a:stretch>
        </p:blipFill>
        <p:spPr bwMode="auto">
          <a:xfrm>
            <a:off x="6804248" y="620688"/>
            <a:ext cx="1605643" cy="224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Met rusten</a:t>
            </a:r>
            <a:endParaRPr lang="nl-NL" dirty="0"/>
          </a:p>
        </p:txBody>
      </p:sp>
      <p:pic>
        <p:nvPicPr>
          <p:cNvPr id="4" name="Afbeelding 3" descr="http://coolesuggesties.nl/wp-content/uploads/2013/01/appel.jpg"/>
          <p:cNvPicPr/>
          <p:nvPr/>
        </p:nvPicPr>
        <p:blipFill>
          <a:blip r:embed="rId3" cstate="print"/>
          <a:srcRect/>
          <a:stretch>
            <a:fillRect/>
          </a:stretch>
        </p:blipFill>
        <p:spPr bwMode="auto">
          <a:xfrm>
            <a:off x="323528" y="2420888"/>
            <a:ext cx="2105025" cy="2105025"/>
          </a:xfrm>
          <a:prstGeom prst="rect">
            <a:avLst/>
          </a:prstGeom>
          <a:noFill/>
          <a:ln w="9525">
            <a:noFill/>
            <a:miter lim="800000"/>
            <a:headEnd/>
            <a:tailEnd/>
          </a:ln>
        </p:spPr>
      </p:pic>
      <p:pic>
        <p:nvPicPr>
          <p:cNvPr id="5" name="Afbeelding 4" descr="http://thomasave.be:1234/lars/peer.jpg"/>
          <p:cNvPicPr/>
          <p:nvPr/>
        </p:nvPicPr>
        <p:blipFill>
          <a:blip r:embed="rId4" cstate="print"/>
          <a:srcRect/>
          <a:stretch>
            <a:fillRect/>
          </a:stretch>
        </p:blipFill>
        <p:spPr bwMode="auto">
          <a:xfrm>
            <a:off x="5076056" y="2276872"/>
            <a:ext cx="1605643" cy="2247900"/>
          </a:xfrm>
          <a:prstGeom prst="rect">
            <a:avLst/>
          </a:prstGeom>
          <a:noFill/>
          <a:ln w="9525">
            <a:noFill/>
            <a:miter lim="800000"/>
            <a:headEnd/>
            <a:tailEnd/>
          </a:ln>
        </p:spPr>
      </p:pic>
      <p:sp>
        <p:nvSpPr>
          <p:cNvPr id="6" name="Tekstvak 5"/>
          <p:cNvSpPr txBox="1"/>
          <p:nvPr/>
        </p:nvSpPr>
        <p:spPr>
          <a:xfrm>
            <a:off x="539552" y="1412776"/>
            <a:ext cx="8208912" cy="769441"/>
          </a:xfrm>
          <a:prstGeom prst="rect">
            <a:avLst/>
          </a:prstGeom>
          <a:noFill/>
        </p:spPr>
        <p:txBody>
          <a:bodyPr wrap="square" rtlCol="0">
            <a:spAutoFit/>
          </a:bodyPr>
          <a:lstStyle/>
          <a:p>
            <a:r>
              <a:rPr lang="nl-NL" sz="4400" dirty="0" smtClean="0"/>
              <a:t>     1              2               3             4</a:t>
            </a:r>
            <a:endParaRPr lang="nl-NL" sz="4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683568" y="1412776"/>
            <a:ext cx="8136904" cy="584775"/>
          </a:xfrm>
          <a:prstGeom prst="rect">
            <a:avLst/>
          </a:prstGeom>
          <a:noFill/>
        </p:spPr>
        <p:txBody>
          <a:bodyPr wrap="square" rtlCol="0">
            <a:spAutoFit/>
          </a:bodyPr>
          <a:lstStyle/>
          <a:p>
            <a:r>
              <a:rPr lang="nl-NL" sz="3200" dirty="0" smtClean="0"/>
              <a:t>1                                      </a:t>
            </a:r>
            <a:r>
              <a:rPr lang="nl-NL" sz="3200" dirty="0"/>
              <a:t>3</a:t>
            </a:r>
            <a:r>
              <a:rPr lang="nl-NL" sz="3200" dirty="0" smtClean="0"/>
              <a:t>                   </a:t>
            </a:r>
            <a:endParaRPr lang="nl-NL" sz="3200" dirty="0"/>
          </a:p>
        </p:txBody>
      </p:sp>
      <p:pic>
        <p:nvPicPr>
          <p:cNvPr id="6" name="Afbeelding 5" descr="http://thomasave.be:1234/lars/peer.jpg"/>
          <p:cNvPicPr/>
          <p:nvPr/>
        </p:nvPicPr>
        <p:blipFill>
          <a:blip r:embed="rId2" cstate="print"/>
          <a:srcRect/>
          <a:stretch>
            <a:fillRect/>
          </a:stretch>
        </p:blipFill>
        <p:spPr bwMode="auto">
          <a:xfrm>
            <a:off x="1763688" y="476672"/>
            <a:ext cx="1605643" cy="2247900"/>
          </a:xfrm>
          <a:prstGeom prst="rect">
            <a:avLst/>
          </a:prstGeom>
          <a:noFill/>
          <a:ln w="9525">
            <a:noFill/>
            <a:miter lim="800000"/>
            <a:headEnd/>
            <a:tailEnd/>
          </a:ln>
        </p:spPr>
      </p:pic>
      <p:pic>
        <p:nvPicPr>
          <p:cNvPr id="7" name="Afbeelding 6" descr="http://thomasave.be:1234/lars/peer.jpg"/>
          <p:cNvPicPr/>
          <p:nvPr/>
        </p:nvPicPr>
        <p:blipFill>
          <a:blip r:embed="rId2" cstate="print"/>
          <a:srcRect/>
          <a:stretch>
            <a:fillRect/>
          </a:stretch>
        </p:blipFill>
        <p:spPr bwMode="auto">
          <a:xfrm>
            <a:off x="5796136" y="476672"/>
            <a:ext cx="1605643" cy="2247900"/>
          </a:xfrm>
          <a:prstGeom prst="rect">
            <a:avLst/>
          </a:prstGeom>
          <a:noFill/>
          <a:ln w="9525">
            <a:noFill/>
            <a:miter lim="800000"/>
            <a:headEnd/>
            <a:tailEnd/>
          </a:ln>
        </p:spPr>
      </p:pic>
      <p:sp>
        <p:nvSpPr>
          <p:cNvPr id="8" name="Tekstvak 7"/>
          <p:cNvSpPr txBox="1"/>
          <p:nvPr/>
        </p:nvSpPr>
        <p:spPr>
          <a:xfrm>
            <a:off x="655820" y="3212976"/>
            <a:ext cx="8136904" cy="584775"/>
          </a:xfrm>
          <a:prstGeom prst="rect">
            <a:avLst/>
          </a:prstGeom>
          <a:noFill/>
        </p:spPr>
        <p:txBody>
          <a:bodyPr wrap="square" rtlCol="0">
            <a:spAutoFit/>
          </a:bodyPr>
          <a:lstStyle/>
          <a:p>
            <a:r>
              <a:rPr lang="nl-NL" sz="3200" dirty="0" smtClean="0"/>
              <a:t>                    2                                            4</a:t>
            </a:r>
            <a:endParaRPr lang="nl-NL" sz="3200" dirty="0"/>
          </a:p>
        </p:txBody>
      </p:sp>
      <p:pic>
        <p:nvPicPr>
          <p:cNvPr id="9" name="Afbeelding 8" descr="http://thomasave.be:1234/lars/peer.jpg"/>
          <p:cNvPicPr/>
          <p:nvPr/>
        </p:nvPicPr>
        <p:blipFill>
          <a:blip r:embed="rId2" cstate="print"/>
          <a:srcRect/>
          <a:stretch>
            <a:fillRect/>
          </a:stretch>
        </p:blipFill>
        <p:spPr bwMode="auto">
          <a:xfrm>
            <a:off x="317714" y="2381413"/>
            <a:ext cx="1605643" cy="2247900"/>
          </a:xfrm>
          <a:prstGeom prst="rect">
            <a:avLst/>
          </a:prstGeom>
          <a:noFill/>
          <a:ln w="9525">
            <a:noFill/>
            <a:miter lim="800000"/>
            <a:headEnd/>
            <a:tailEnd/>
          </a:ln>
        </p:spPr>
      </p:pic>
      <p:pic>
        <p:nvPicPr>
          <p:cNvPr id="11" name="Afbeelding 10" descr="http://thomasave.be:1234/lars/peer.jpg"/>
          <p:cNvPicPr/>
          <p:nvPr/>
        </p:nvPicPr>
        <p:blipFill>
          <a:blip r:embed="rId2" cstate="print"/>
          <a:srcRect/>
          <a:stretch>
            <a:fillRect/>
          </a:stretch>
        </p:blipFill>
        <p:spPr bwMode="auto">
          <a:xfrm>
            <a:off x="3779912" y="2381413"/>
            <a:ext cx="1605643" cy="2247900"/>
          </a:xfrm>
          <a:prstGeom prst="rect">
            <a:avLst/>
          </a:prstGeom>
          <a:noFill/>
          <a:ln w="9525">
            <a:noFill/>
            <a:miter lim="800000"/>
            <a:headEnd/>
            <a:tailEnd/>
          </a:ln>
        </p:spPr>
      </p:pic>
      <p:pic>
        <p:nvPicPr>
          <p:cNvPr id="12" name="Afbeelding 11" descr="http://2.bp.blogspot.com/-9WOIqiQ9JRw/T3GJZE0f5qI/AAAAAAAAAxg/0Bu77BgCuGY/s1600/sinaasappel.jpeg"/>
          <p:cNvPicPr/>
          <p:nvPr/>
        </p:nvPicPr>
        <p:blipFill>
          <a:blip r:embed="rId3" cstate="print"/>
          <a:srcRect/>
          <a:stretch>
            <a:fillRect/>
          </a:stretch>
        </p:blipFill>
        <p:spPr bwMode="auto">
          <a:xfrm>
            <a:off x="62322" y="4842081"/>
            <a:ext cx="2514600" cy="2005314"/>
          </a:xfrm>
          <a:prstGeom prst="rect">
            <a:avLst/>
          </a:prstGeom>
          <a:noFill/>
          <a:ln w="9525">
            <a:noFill/>
            <a:miter lim="800000"/>
            <a:headEnd/>
            <a:tailEnd/>
          </a:ln>
        </p:spPr>
      </p:pic>
      <p:pic>
        <p:nvPicPr>
          <p:cNvPr id="13" name="Afbeelding 12" descr="http://coolesuggesties.nl/wp-content/uploads/2013/01/appel.jpg"/>
          <p:cNvPicPr/>
          <p:nvPr/>
        </p:nvPicPr>
        <p:blipFill>
          <a:blip r:embed="rId4" cstate="print"/>
          <a:srcRect/>
          <a:stretch>
            <a:fillRect/>
          </a:stretch>
        </p:blipFill>
        <p:spPr bwMode="auto">
          <a:xfrm>
            <a:off x="2195736" y="4710013"/>
            <a:ext cx="2105025" cy="2105025"/>
          </a:xfrm>
          <a:prstGeom prst="rect">
            <a:avLst/>
          </a:prstGeom>
          <a:noFill/>
          <a:ln w="9525">
            <a:noFill/>
            <a:miter lim="800000"/>
            <a:headEnd/>
            <a:tailEnd/>
          </a:ln>
        </p:spPr>
      </p:pic>
      <p:pic>
        <p:nvPicPr>
          <p:cNvPr id="14" name="Afbeelding 13" descr="http://2.bp.blogspot.com/-9WOIqiQ9JRw/T3GJZE0f5qI/AAAAAAAAAxg/0Bu77BgCuGY/s1600/sinaasappel.jpeg"/>
          <p:cNvPicPr/>
          <p:nvPr/>
        </p:nvPicPr>
        <p:blipFill>
          <a:blip r:embed="rId3" cstate="print"/>
          <a:srcRect/>
          <a:stretch>
            <a:fillRect/>
          </a:stretch>
        </p:blipFill>
        <p:spPr bwMode="auto">
          <a:xfrm>
            <a:off x="4427984" y="4809202"/>
            <a:ext cx="2514600" cy="2005314"/>
          </a:xfrm>
          <a:prstGeom prst="rect">
            <a:avLst/>
          </a:prstGeom>
          <a:noFill/>
          <a:ln w="9525">
            <a:noFill/>
            <a:miter lim="800000"/>
            <a:headEnd/>
            <a:tailEnd/>
          </a:ln>
        </p:spPr>
      </p:pic>
      <p:pic>
        <p:nvPicPr>
          <p:cNvPr id="15" name="Afbeelding 14" descr="http://coolesuggesties.nl/wp-content/uploads/2013/01/appel.jpg"/>
          <p:cNvPicPr/>
          <p:nvPr/>
        </p:nvPicPr>
        <p:blipFill>
          <a:blip r:embed="rId4" cstate="print"/>
          <a:srcRect/>
          <a:stretch>
            <a:fillRect/>
          </a:stretch>
        </p:blipFill>
        <p:spPr bwMode="auto">
          <a:xfrm>
            <a:off x="6423488" y="4638693"/>
            <a:ext cx="2105025" cy="2105025"/>
          </a:xfrm>
          <a:prstGeom prst="rect">
            <a:avLst/>
          </a:prstGeom>
          <a:noFill/>
          <a:ln w="9525">
            <a:noFill/>
            <a:miter lim="800000"/>
            <a:headEnd/>
            <a:tailEnd/>
          </a:ln>
        </p:spPr>
      </p:pic>
    </p:spTree>
    <p:extLst>
      <p:ext uri="{BB962C8B-B14F-4D97-AF65-F5344CB8AC3E}">
        <p14:creationId xmlns:p14="http://schemas.microsoft.com/office/powerpoint/2010/main" val="6515423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71800" y="2420888"/>
            <a:ext cx="3893889" cy="3287464"/>
          </a:xfrm>
          <a:prstGeom prst="rect">
            <a:avLst/>
          </a:prstGeom>
        </p:spPr>
      </p:pic>
    </p:spTree>
    <p:extLst>
      <p:ext uri="{BB962C8B-B14F-4D97-AF65-F5344CB8AC3E}">
        <p14:creationId xmlns:p14="http://schemas.microsoft.com/office/powerpoint/2010/main" val="1399292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p:nvPr/>
        </p:nvPicPr>
        <p:blipFill>
          <a:blip r:embed="rId2" cstate="print">
            <a:extLst>
              <a:ext uri="{28A0092B-C50C-407E-A947-70E740481C1C}">
                <a14:useLocalDpi xmlns:a14="http://schemas.microsoft.com/office/drawing/2010/main" val="0"/>
              </a:ext>
            </a:extLst>
          </a:blip>
          <a:stretch>
            <a:fillRect/>
          </a:stretch>
        </p:blipFill>
        <p:spPr>
          <a:xfrm>
            <a:off x="2572519" y="2204864"/>
            <a:ext cx="3998962" cy="3021722"/>
          </a:xfrm>
          <a:prstGeom prst="rect">
            <a:avLst/>
          </a:prstGeom>
        </p:spPr>
      </p:pic>
    </p:spTree>
    <p:extLst>
      <p:ext uri="{BB962C8B-B14F-4D97-AF65-F5344CB8AC3E}">
        <p14:creationId xmlns:p14="http://schemas.microsoft.com/office/powerpoint/2010/main" val="4045396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404664"/>
            <a:ext cx="3155768" cy="2664296"/>
          </a:xfrm>
          <a:prstGeom prst="rect">
            <a:avLst/>
          </a:prstGeom>
        </p:spPr>
      </p:pic>
      <p:pic>
        <p:nvPicPr>
          <p:cNvPr id="5" name="Afbeelding 4" descr="http://thomasave.be:1234/lars/peer.jpg"/>
          <p:cNvPicPr/>
          <p:nvPr/>
        </p:nvPicPr>
        <p:blipFill>
          <a:blip r:embed="rId3" cstate="print"/>
          <a:srcRect/>
          <a:stretch>
            <a:fillRect/>
          </a:stretch>
        </p:blipFill>
        <p:spPr bwMode="auto">
          <a:xfrm>
            <a:off x="2555776" y="548680"/>
            <a:ext cx="1605643" cy="2247900"/>
          </a:xfrm>
          <a:prstGeom prst="rect">
            <a:avLst/>
          </a:prstGeom>
          <a:noFill/>
          <a:ln w="9525">
            <a:noFill/>
            <a:miter lim="800000"/>
            <a:headEnd/>
            <a:tailEnd/>
          </a:ln>
        </p:spPr>
      </p:pic>
      <p:pic>
        <p:nvPicPr>
          <p:cNvPr id="6" name="Afbeelding 5" descr="http://coolesuggesties.nl/wp-content/uploads/2013/01/appel.jpg"/>
          <p:cNvPicPr/>
          <p:nvPr/>
        </p:nvPicPr>
        <p:blipFill>
          <a:blip r:embed="rId4" cstate="print"/>
          <a:srcRect/>
          <a:stretch>
            <a:fillRect/>
          </a:stretch>
        </p:blipFill>
        <p:spPr bwMode="auto">
          <a:xfrm>
            <a:off x="4283968" y="620117"/>
            <a:ext cx="2105025" cy="2105025"/>
          </a:xfrm>
          <a:prstGeom prst="rect">
            <a:avLst/>
          </a:prstGeom>
          <a:noFill/>
          <a:ln w="9525">
            <a:noFill/>
            <a:miter lim="800000"/>
            <a:headEnd/>
            <a:tailEnd/>
          </a:ln>
        </p:spPr>
      </p:pic>
      <p:pic>
        <p:nvPicPr>
          <p:cNvPr id="7" name="Afbeelding 6" descr="http://thomasave.be:1234/lars/peer.jpg"/>
          <p:cNvPicPr/>
          <p:nvPr/>
        </p:nvPicPr>
        <p:blipFill>
          <a:blip r:embed="rId3" cstate="print"/>
          <a:srcRect/>
          <a:stretch>
            <a:fillRect/>
          </a:stretch>
        </p:blipFill>
        <p:spPr bwMode="auto">
          <a:xfrm>
            <a:off x="6609691" y="514641"/>
            <a:ext cx="1605643" cy="2247900"/>
          </a:xfrm>
          <a:prstGeom prst="rect">
            <a:avLst/>
          </a:prstGeom>
          <a:noFill/>
          <a:ln w="9525">
            <a:noFill/>
            <a:miter lim="800000"/>
            <a:headEnd/>
            <a:tailEnd/>
          </a:ln>
        </p:spPr>
      </p:pic>
      <p:pic>
        <p:nvPicPr>
          <p:cNvPr id="8" name="Afbeelding 7" descr="http://2.bp.blogspot.com/-9WOIqiQ9JRw/T3GJZE0f5qI/AAAAAAAAAxg/0Bu77BgCuGY/s1600/sinaasappel.jpeg"/>
          <p:cNvPicPr/>
          <p:nvPr/>
        </p:nvPicPr>
        <p:blipFill>
          <a:blip r:embed="rId5" cstate="print"/>
          <a:srcRect/>
          <a:stretch>
            <a:fillRect/>
          </a:stretch>
        </p:blipFill>
        <p:spPr bwMode="auto">
          <a:xfrm>
            <a:off x="323528" y="3429000"/>
            <a:ext cx="2514600" cy="2005314"/>
          </a:xfrm>
          <a:prstGeom prst="rect">
            <a:avLst/>
          </a:prstGeom>
          <a:noFill/>
          <a:ln w="9525">
            <a:noFill/>
            <a:miter lim="800000"/>
            <a:headEnd/>
            <a:tailEnd/>
          </a:ln>
        </p:spPr>
      </p:pic>
      <p:pic>
        <p:nvPicPr>
          <p:cNvPr id="9" name="Afbeelding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2953103"/>
            <a:ext cx="3155768" cy="2664296"/>
          </a:xfrm>
          <a:prstGeom prst="rect">
            <a:avLst/>
          </a:prstGeom>
        </p:spPr>
      </p:pic>
      <p:pic>
        <p:nvPicPr>
          <p:cNvPr id="10" name="Afbeelding 9" descr="http://coolesuggesties.nl/wp-content/uploads/2013/01/appel.jpg"/>
          <p:cNvPicPr/>
          <p:nvPr/>
        </p:nvPicPr>
        <p:blipFill>
          <a:blip r:embed="rId4" cstate="print"/>
          <a:srcRect/>
          <a:stretch>
            <a:fillRect/>
          </a:stretch>
        </p:blipFill>
        <p:spPr bwMode="auto">
          <a:xfrm>
            <a:off x="4980650" y="3329289"/>
            <a:ext cx="2105025" cy="2105025"/>
          </a:xfrm>
          <a:prstGeom prst="rect">
            <a:avLst/>
          </a:prstGeom>
          <a:noFill/>
          <a:ln w="9525">
            <a:noFill/>
            <a:miter lim="800000"/>
            <a:headEnd/>
            <a:tailEnd/>
          </a:ln>
        </p:spPr>
      </p:pic>
      <p:pic>
        <p:nvPicPr>
          <p:cNvPr id="11" name="Afbeelding 10" descr="http://thomasave.be:1234/lars/peer.jpg"/>
          <p:cNvPicPr/>
          <p:nvPr/>
        </p:nvPicPr>
        <p:blipFill>
          <a:blip r:embed="rId3" cstate="print"/>
          <a:srcRect/>
          <a:stretch>
            <a:fillRect/>
          </a:stretch>
        </p:blipFill>
        <p:spPr bwMode="auto">
          <a:xfrm>
            <a:off x="7085675" y="3068960"/>
            <a:ext cx="1605643" cy="2247900"/>
          </a:xfrm>
          <a:prstGeom prst="rect">
            <a:avLst/>
          </a:prstGeom>
          <a:noFill/>
          <a:ln w="9525">
            <a:noFill/>
            <a:miter lim="800000"/>
            <a:headEnd/>
            <a:tailEnd/>
          </a:ln>
        </p:spPr>
      </p:pic>
    </p:spTree>
    <p:extLst>
      <p:ext uri="{BB962C8B-B14F-4D97-AF65-F5344CB8AC3E}">
        <p14:creationId xmlns:p14="http://schemas.microsoft.com/office/powerpoint/2010/main" val="25628838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798" y="3068960"/>
            <a:ext cx="3155768" cy="2664296"/>
          </a:xfrm>
          <a:prstGeom prst="rect">
            <a:avLst/>
          </a:prstGeom>
        </p:spPr>
      </p:pic>
      <p:pic>
        <p:nvPicPr>
          <p:cNvPr id="5" name="Afbeelding 4"/>
          <p:cNvPicPr/>
          <p:nvPr/>
        </p:nvPicPr>
        <p:blipFill>
          <a:blip r:embed="rId3" cstate="print">
            <a:extLst>
              <a:ext uri="{28A0092B-C50C-407E-A947-70E740481C1C}">
                <a14:useLocalDpi xmlns:a14="http://schemas.microsoft.com/office/drawing/2010/main" val="0"/>
              </a:ext>
            </a:extLst>
          </a:blip>
          <a:stretch>
            <a:fillRect/>
          </a:stretch>
        </p:blipFill>
        <p:spPr>
          <a:xfrm>
            <a:off x="0" y="620117"/>
            <a:ext cx="2990850" cy="1985010"/>
          </a:xfrm>
          <a:prstGeom prst="rect">
            <a:avLst/>
          </a:prstGeom>
        </p:spPr>
      </p:pic>
      <p:pic>
        <p:nvPicPr>
          <p:cNvPr id="6" name="Afbeelding 5" descr="http://thomasave.be:1234/lars/peer.jpg"/>
          <p:cNvPicPr/>
          <p:nvPr/>
        </p:nvPicPr>
        <p:blipFill>
          <a:blip r:embed="rId4" cstate="print"/>
          <a:srcRect/>
          <a:stretch>
            <a:fillRect/>
          </a:stretch>
        </p:blipFill>
        <p:spPr bwMode="auto">
          <a:xfrm>
            <a:off x="2555776" y="506389"/>
            <a:ext cx="1605643" cy="2247900"/>
          </a:xfrm>
          <a:prstGeom prst="rect">
            <a:avLst/>
          </a:prstGeom>
          <a:noFill/>
          <a:ln w="9525">
            <a:noFill/>
            <a:miter lim="800000"/>
            <a:headEnd/>
            <a:tailEnd/>
          </a:ln>
        </p:spPr>
      </p:pic>
      <p:pic>
        <p:nvPicPr>
          <p:cNvPr id="7" name="Afbeelding 6" descr="http://coolesuggesties.nl/wp-content/uploads/2013/01/appel.jpg"/>
          <p:cNvPicPr/>
          <p:nvPr/>
        </p:nvPicPr>
        <p:blipFill>
          <a:blip r:embed="rId5" cstate="print"/>
          <a:srcRect/>
          <a:stretch>
            <a:fillRect/>
          </a:stretch>
        </p:blipFill>
        <p:spPr bwMode="auto">
          <a:xfrm>
            <a:off x="4854352" y="3383398"/>
            <a:ext cx="2105025" cy="2105025"/>
          </a:xfrm>
          <a:prstGeom prst="rect">
            <a:avLst/>
          </a:prstGeom>
          <a:noFill/>
          <a:ln w="9525">
            <a:noFill/>
            <a:miter lim="800000"/>
            <a:headEnd/>
            <a:tailEnd/>
          </a:ln>
        </p:spPr>
      </p:pic>
      <p:pic>
        <p:nvPicPr>
          <p:cNvPr id="8" name="Afbeelding 7" descr="http://2.bp.blogspot.com/-9WOIqiQ9JRw/T3GJZE0f5qI/AAAAAAAAAxg/0Bu77BgCuGY/s1600/sinaasappel.jpeg"/>
          <p:cNvPicPr/>
          <p:nvPr/>
        </p:nvPicPr>
        <p:blipFill>
          <a:blip r:embed="rId6" cstate="print"/>
          <a:srcRect/>
          <a:stretch>
            <a:fillRect/>
          </a:stretch>
        </p:blipFill>
        <p:spPr bwMode="auto">
          <a:xfrm>
            <a:off x="4289326" y="715231"/>
            <a:ext cx="2514600" cy="2005314"/>
          </a:xfrm>
          <a:prstGeom prst="rect">
            <a:avLst/>
          </a:prstGeom>
          <a:noFill/>
          <a:ln w="9525">
            <a:noFill/>
            <a:miter lim="800000"/>
            <a:headEnd/>
            <a:tailEnd/>
          </a:ln>
        </p:spPr>
      </p:pic>
      <p:pic>
        <p:nvPicPr>
          <p:cNvPr id="9" name="Afbeelding 8" descr="http://thomasave.be:1234/lars/peer.jpg"/>
          <p:cNvPicPr/>
          <p:nvPr/>
        </p:nvPicPr>
        <p:blipFill>
          <a:blip r:embed="rId4" cstate="print"/>
          <a:srcRect/>
          <a:stretch>
            <a:fillRect/>
          </a:stretch>
        </p:blipFill>
        <p:spPr bwMode="auto">
          <a:xfrm>
            <a:off x="6931833" y="357227"/>
            <a:ext cx="1605643" cy="2247900"/>
          </a:xfrm>
          <a:prstGeom prst="rect">
            <a:avLst/>
          </a:prstGeom>
          <a:noFill/>
          <a:ln w="9525">
            <a:noFill/>
            <a:miter lim="800000"/>
            <a:headEnd/>
            <a:tailEnd/>
          </a:ln>
        </p:spPr>
      </p:pic>
      <p:pic>
        <p:nvPicPr>
          <p:cNvPr id="10" name="Afbeelding 9" descr="http://2.bp.blogspot.com/-9WOIqiQ9JRw/T3GJZE0f5qI/AAAAAAAAAxg/0Bu77BgCuGY/s1600/sinaasappel.jpeg"/>
          <p:cNvPicPr/>
          <p:nvPr/>
        </p:nvPicPr>
        <p:blipFill>
          <a:blip r:embed="rId6" cstate="print"/>
          <a:srcRect/>
          <a:stretch>
            <a:fillRect/>
          </a:stretch>
        </p:blipFill>
        <p:spPr bwMode="auto">
          <a:xfrm>
            <a:off x="2339752" y="3501008"/>
            <a:ext cx="2514600" cy="2005314"/>
          </a:xfrm>
          <a:prstGeom prst="rect">
            <a:avLst/>
          </a:prstGeom>
          <a:noFill/>
          <a:ln w="9525">
            <a:noFill/>
            <a:miter lim="800000"/>
            <a:headEnd/>
            <a:tailEnd/>
          </a:ln>
        </p:spPr>
      </p:pic>
      <p:pic>
        <p:nvPicPr>
          <p:cNvPr id="11" name="Afbeelding 10" descr="http://thomasave.be:1234/lars/peer.jpg"/>
          <p:cNvPicPr/>
          <p:nvPr/>
        </p:nvPicPr>
        <p:blipFill>
          <a:blip r:embed="rId4" cstate="print"/>
          <a:srcRect/>
          <a:stretch>
            <a:fillRect/>
          </a:stretch>
        </p:blipFill>
        <p:spPr bwMode="auto">
          <a:xfrm>
            <a:off x="7196466" y="3253209"/>
            <a:ext cx="1605643" cy="2247900"/>
          </a:xfrm>
          <a:prstGeom prst="rect">
            <a:avLst/>
          </a:prstGeom>
          <a:noFill/>
          <a:ln w="9525">
            <a:noFill/>
            <a:miter lim="800000"/>
            <a:headEnd/>
            <a:tailEnd/>
          </a:ln>
        </p:spPr>
      </p:pic>
    </p:spTree>
    <p:extLst>
      <p:ext uri="{BB962C8B-B14F-4D97-AF65-F5344CB8AC3E}">
        <p14:creationId xmlns:p14="http://schemas.microsoft.com/office/powerpoint/2010/main" val="6824403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thomasave.be:1234/lars/peer.jpg"/>
          <p:cNvPicPr/>
          <p:nvPr/>
        </p:nvPicPr>
        <p:blipFill>
          <a:blip r:embed="rId2" cstate="print"/>
          <a:srcRect/>
          <a:stretch>
            <a:fillRect/>
          </a:stretch>
        </p:blipFill>
        <p:spPr bwMode="auto">
          <a:xfrm>
            <a:off x="179512" y="116632"/>
            <a:ext cx="1605643" cy="2247900"/>
          </a:xfrm>
          <a:prstGeom prst="rect">
            <a:avLst/>
          </a:prstGeom>
          <a:noFill/>
          <a:ln w="9525">
            <a:noFill/>
            <a:miter lim="800000"/>
            <a:headEnd/>
            <a:tailEnd/>
          </a:ln>
        </p:spPr>
      </p:pic>
      <p:pic>
        <p:nvPicPr>
          <p:cNvPr id="5" name="Afbeelding 4" descr="http://thomasave.be:1234/lars/peer.jpg"/>
          <p:cNvPicPr/>
          <p:nvPr/>
        </p:nvPicPr>
        <p:blipFill>
          <a:blip r:embed="rId2" cstate="print"/>
          <a:srcRect/>
          <a:stretch>
            <a:fillRect/>
          </a:stretch>
        </p:blipFill>
        <p:spPr bwMode="auto">
          <a:xfrm>
            <a:off x="5004048" y="34054"/>
            <a:ext cx="1605643" cy="2247900"/>
          </a:xfrm>
          <a:prstGeom prst="rect">
            <a:avLst/>
          </a:prstGeom>
          <a:noFill/>
          <a:ln w="9525">
            <a:noFill/>
            <a:miter lim="800000"/>
            <a:headEnd/>
            <a:tailEnd/>
          </a:ln>
        </p:spPr>
      </p:pic>
      <p:pic>
        <p:nvPicPr>
          <p:cNvPr id="6" name="Afbeelding 5" descr="http://coolesuggesties.nl/wp-content/uploads/2013/01/appel.jpg"/>
          <p:cNvPicPr/>
          <p:nvPr/>
        </p:nvPicPr>
        <p:blipFill>
          <a:blip r:embed="rId3" cstate="print"/>
          <a:srcRect/>
          <a:stretch>
            <a:fillRect/>
          </a:stretch>
        </p:blipFill>
        <p:spPr bwMode="auto">
          <a:xfrm>
            <a:off x="6732240" y="259507"/>
            <a:ext cx="2105025" cy="2105025"/>
          </a:xfrm>
          <a:prstGeom prst="rect">
            <a:avLst/>
          </a:prstGeom>
          <a:noFill/>
          <a:ln w="9525">
            <a:noFill/>
            <a:miter lim="800000"/>
            <a:headEnd/>
            <a:tailEnd/>
          </a:ln>
        </p:spPr>
      </p:pic>
      <p:pic>
        <p:nvPicPr>
          <p:cNvPr id="7" name="Afbeelding 6" descr="http://coolesuggesties.nl/wp-content/uploads/2013/01/appel.jpg"/>
          <p:cNvPicPr/>
          <p:nvPr/>
        </p:nvPicPr>
        <p:blipFill>
          <a:blip r:embed="rId3" cstate="print"/>
          <a:srcRect/>
          <a:stretch>
            <a:fillRect/>
          </a:stretch>
        </p:blipFill>
        <p:spPr bwMode="auto">
          <a:xfrm>
            <a:off x="2342089" y="233127"/>
            <a:ext cx="2105025" cy="2105025"/>
          </a:xfrm>
          <a:prstGeom prst="rect">
            <a:avLst/>
          </a:prstGeom>
          <a:noFill/>
          <a:ln w="9525">
            <a:noFill/>
            <a:miter lim="800000"/>
            <a:headEnd/>
            <a:tailEnd/>
          </a:ln>
        </p:spPr>
      </p:pic>
      <p:pic>
        <p:nvPicPr>
          <p:cNvPr id="8" name="Afbeelding 7" descr="http://coolesuggesties.nl/wp-content/uploads/2013/01/appel.jpg"/>
          <p:cNvPicPr/>
          <p:nvPr/>
        </p:nvPicPr>
        <p:blipFill>
          <a:blip r:embed="rId3" cstate="print"/>
          <a:srcRect/>
          <a:stretch>
            <a:fillRect/>
          </a:stretch>
        </p:blipFill>
        <p:spPr bwMode="auto">
          <a:xfrm>
            <a:off x="122122" y="2409693"/>
            <a:ext cx="2105025" cy="2105025"/>
          </a:xfrm>
          <a:prstGeom prst="rect">
            <a:avLst/>
          </a:prstGeom>
          <a:noFill/>
          <a:ln w="9525">
            <a:noFill/>
            <a:miter lim="800000"/>
            <a:headEnd/>
            <a:tailEnd/>
          </a:ln>
        </p:spPr>
      </p:pic>
      <p:pic>
        <p:nvPicPr>
          <p:cNvPr id="9" name="Afbeelding 8" descr="http://thomasave.be:1234/lars/peer.jpg"/>
          <p:cNvPicPr/>
          <p:nvPr/>
        </p:nvPicPr>
        <p:blipFill>
          <a:blip r:embed="rId2" cstate="print"/>
          <a:srcRect/>
          <a:stretch>
            <a:fillRect/>
          </a:stretch>
        </p:blipFill>
        <p:spPr bwMode="auto">
          <a:xfrm>
            <a:off x="2534309" y="2281954"/>
            <a:ext cx="1605643" cy="2247900"/>
          </a:xfrm>
          <a:prstGeom prst="rect">
            <a:avLst/>
          </a:prstGeom>
          <a:noFill/>
          <a:ln w="9525">
            <a:noFill/>
            <a:miter lim="800000"/>
            <a:headEnd/>
            <a:tailEnd/>
          </a:ln>
        </p:spPr>
      </p:pic>
      <p:pic>
        <p:nvPicPr>
          <p:cNvPr id="10" name="Afbeelding 9" descr="http://2.bp.blogspot.com/-9WOIqiQ9JRw/T3GJZE0f5qI/AAAAAAAAAxg/0Bu77BgCuGY/s1600/sinaasappel.jpeg"/>
          <p:cNvPicPr/>
          <p:nvPr/>
        </p:nvPicPr>
        <p:blipFill>
          <a:blip r:embed="rId4" cstate="print"/>
          <a:srcRect/>
          <a:stretch>
            <a:fillRect/>
          </a:stretch>
        </p:blipFill>
        <p:spPr bwMode="auto">
          <a:xfrm>
            <a:off x="4717022" y="2450106"/>
            <a:ext cx="2514600" cy="2005314"/>
          </a:xfrm>
          <a:prstGeom prst="rect">
            <a:avLst/>
          </a:prstGeom>
          <a:noFill/>
          <a:ln w="9525">
            <a:noFill/>
            <a:miter lim="800000"/>
            <a:headEnd/>
            <a:tailEnd/>
          </a:ln>
        </p:spPr>
      </p:pic>
      <p:pic>
        <p:nvPicPr>
          <p:cNvPr id="11" name="Afbeelding 10" descr="http://thomasave.be:1234/lars/peer.jpg"/>
          <p:cNvPicPr/>
          <p:nvPr/>
        </p:nvPicPr>
        <p:blipFill>
          <a:blip r:embed="rId2" cstate="print"/>
          <a:srcRect/>
          <a:stretch>
            <a:fillRect/>
          </a:stretch>
        </p:blipFill>
        <p:spPr bwMode="auto">
          <a:xfrm>
            <a:off x="7231622" y="2293094"/>
            <a:ext cx="1605643" cy="2247900"/>
          </a:xfrm>
          <a:prstGeom prst="rect">
            <a:avLst/>
          </a:prstGeom>
          <a:noFill/>
          <a:ln w="9525">
            <a:noFill/>
            <a:miter lim="800000"/>
            <a:headEnd/>
            <a:tailEnd/>
          </a:ln>
        </p:spPr>
      </p:pic>
      <p:pic>
        <p:nvPicPr>
          <p:cNvPr id="12" name="Afbeelding 11" descr="http://2.bp.blogspot.com/-9WOIqiQ9JRw/T3GJZE0f5qI/AAAAAAAAAxg/0Bu77BgCuGY/s1600/sinaasappel.jpeg"/>
          <p:cNvPicPr/>
          <p:nvPr/>
        </p:nvPicPr>
        <p:blipFill>
          <a:blip r:embed="rId4" cstate="print"/>
          <a:srcRect/>
          <a:stretch>
            <a:fillRect/>
          </a:stretch>
        </p:blipFill>
        <p:spPr bwMode="auto">
          <a:xfrm>
            <a:off x="94135" y="4725144"/>
            <a:ext cx="2514600" cy="2005314"/>
          </a:xfrm>
          <a:prstGeom prst="rect">
            <a:avLst/>
          </a:prstGeom>
          <a:noFill/>
          <a:ln w="9525">
            <a:noFill/>
            <a:miter lim="800000"/>
            <a:headEnd/>
            <a:tailEnd/>
          </a:ln>
        </p:spPr>
      </p:pic>
      <p:pic>
        <p:nvPicPr>
          <p:cNvPr id="13" name="Afbeelding 12" descr="http://coolesuggesties.nl/wp-content/uploads/2013/01/appel.jpg"/>
          <p:cNvPicPr/>
          <p:nvPr/>
        </p:nvPicPr>
        <p:blipFill>
          <a:blip r:embed="rId3" cstate="print"/>
          <a:srcRect/>
          <a:stretch>
            <a:fillRect/>
          </a:stretch>
        </p:blipFill>
        <p:spPr bwMode="auto">
          <a:xfrm>
            <a:off x="2519931" y="4577544"/>
            <a:ext cx="2105025" cy="2105025"/>
          </a:xfrm>
          <a:prstGeom prst="rect">
            <a:avLst/>
          </a:prstGeom>
          <a:noFill/>
          <a:ln w="9525">
            <a:noFill/>
            <a:miter lim="800000"/>
            <a:headEnd/>
            <a:tailEnd/>
          </a:ln>
        </p:spPr>
      </p:pic>
      <p:pic>
        <p:nvPicPr>
          <p:cNvPr id="14" name="Afbeelding 13" descr="http://2.bp.blogspot.com/-9WOIqiQ9JRw/T3GJZE0f5qI/AAAAAAAAAxg/0Bu77BgCuGY/s1600/sinaasappel.jpeg"/>
          <p:cNvPicPr/>
          <p:nvPr/>
        </p:nvPicPr>
        <p:blipFill>
          <a:blip r:embed="rId4" cstate="print"/>
          <a:srcRect/>
          <a:stretch>
            <a:fillRect/>
          </a:stretch>
        </p:blipFill>
        <p:spPr bwMode="auto">
          <a:xfrm>
            <a:off x="4860032" y="4709146"/>
            <a:ext cx="2514600" cy="2005314"/>
          </a:xfrm>
          <a:prstGeom prst="rect">
            <a:avLst/>
          </a:prstGeom>
          <a:noFill/>
          <a:ln w="9525">
            <a:noFill/>
            <a:miter lim="800000"/>
            <a:headEnd/>
            <a:tailEnd/>
          </a:ln>
        </p:spPr>
      </p:pic>
      <p:pic>
        <p:nvPicPr>
          <p:cNvPr id="15" name="Afbeelding 14" descr="http://thomasave.be:1234/lars/peer.jpg"/>
          <p:cNvPicPr/>
          <p:nvPr/>
        </p:nvPicPr>
        <p:blipFill>
          <a:blip r:embed="rId2" cstate="print"/>
          <a:srcRect/>
          <a:stretch>
            <a:fillRect/>
          </a:stretch>
        </p:blipFill>
        <p:spPr bwMode="auto">
          <a:xfrm>
            <a:off x="7374632" y="4356509"/>
            <a:ext cx="1605643" cy="2247900"/>
          </a:xfrm>
          <a:prstGeom prst="rect">
            <a:avLst/>
          </a:prstGeom>
          <a:noFill/>
          <a:ln w="9525">
            <a:noFill/>
            <a:miter lim="800000"/>
            <a:headEnd/>
            <a:tailEnd/>
          </a:ln>
        </p:spPr>
      </p:pic>
    </p:spTree>
    <p:extLst>
      <p:ext uri="{BB962C8B-B14F-4D97-AF65-F5344CB8AC3E}">
        <p14:creationId xmlns:p14="http://schemas.microsoft.com/office/powerpoint/2010/main" val="3177618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p:cNvPicPr/>
          <p:nvPr/>
        </p:nvPicPr>
        <p:blipFill>
          <a:blip r:embed="rId2" cstate="print">
            <a:extLst>
              <a:ext uri="{28A0092B-C50C-407E-A947-70E740481C1C}">
                <a14:useLocalDpi xmlns:a14="http://schemas.microsoft.com/office/drawing/2010/main" val="0"/>
              </a:ext>
            </a:extLst>
          </a:blip>
          <a:stretch>
            <a:fillRect/>
          </a:stretch>
        </p:blipFill>
        <p:spPr>
          <a:xfrm>
            <a:off x="-180528" y="3465978"/>
            <a:ext cx="1856855" cy="1101755"/>
          </a:xfrm>
          <a:prstGeom prst="rect">
            <a:avLst/>
          </a:prstGeom>
        </p:spPr>
      </p:pic>
      <p:pic>
        <p:nvPicPr>
          <p:cNvPr id="6" name="Afbeelding 5" descr="http://thomasave.be:1234/lars/peer.jpg"/>
          <p:cNvPicPr/>
          <p:nvPr/>
        </p:nvPicPr>
        <p:blipFill>
          <a:blip r:embed="rId3" cstate="print"/>
          <a:srcRect/>
          <a:stretch>
            <a:fillRect/>
          </a:stretch>
        </p:blipFill>
        <p:spPr bwMode="auto">
          <a:xfrm>
            <a:off x="4620" y="239013"/>
            <a:ext cx="1008112" cy="1368152"/>
          </a:xfrm>
          <a:prstGeom prst="rect">
            <a:avLst/>
          </a:prstGeom>
          <a:noFill/>
          <a:ln w="9525">
            <a:noFill/>
            <a:miter lim="800000"/>
            <a:headEnd/>
            <a:tailEnd/>
          </a:ln>
        </p:spPr>
      </p:pic>
      <p:pic>
        <p:nvPicPr>
          <p:cNvPr id="10" name="Afbeelding 9" descr="http://thomasave.be:1234/lars/peer.jpg"/>
          <p:cNvPicPr/>
          <p:nvPr/>
        </p:nvPicPr>
        <p:blipFill>
          <a:blip r:embed="rId3" cstate="print"/>
          <a:srcRect/>
          <a:stretch>
            <a:fillRect/>
          </a:stretch>
        </p:blipFill>
        <p:spPr bwMode="auto">
          <a:xfrm>
            <a:off x="2491958" y="241600"/>
            <a:ext cx="1008112" cy="1368152"/>
          </a:xfrm>
          <a:prstGeom prst="rect">
            <a:avLst/>
          </a:prstGeom>
          <a:noFill/>
          <a:ln w="9525">
            <a:noFill/>
            <a:miter lim="800000"/>
            <a:headEnd/>
            <a:tailEnd/>
          </a:ln>
        </p:spPr>
      </p:pic>
      <p:sp>
        <p:nvSpPr>
          <p:cNvPr id="11" name="Tekstvak 10"/>
          <p:cNvSpPr txBox="1"/>
          <p:nvPr/>
        </p:nvSpPr>
        <p:spPr>
          <a:xfrm>
            <a:off x="179512" y="260648"/>
            <a:ext cx="8640960" cy="369332"/>
          </a:xfrm>
          <a:prstGeom prst="rect">
            <a:avLst/>
          </a:prstGeom>
          <a:noFill/>
        </p:spPr>
        <p:txBody>
          <a:bodyPr wrap="square" rtlCol="0">
            <a:spAutoFit/>
          </a:bodyPr>
          <a:lstStyle/>
          <a:p>
            <a:r>
              <a:rPr lang="nl-NL" dirty="0" smtClean="0"/>
              <a:t>                             2                                 4</a:t>
            </a:r>
            <a:endParaRPr lang="nl-NL" dirty="0"/>
          </a:p>
        </p:txBody>
      </p:sp>
      <p:pic>
        <p:nvPicPr>
          <p:cNvPr id="12" name="Afbeelding 11" descr="http://coolesuggesties.nl/wp-content/uploads/2013/01/appel.jpg"/>
          <p:cNvPicPr/>
          <p:nvPr/>
        </p:nvPicPr>
        <p:blipFill>
          <a:blip r:embed="rId4" cstate="print"/>
          <a:srcRect/>
          <a:stretch>
            <a:fillRect/>
          </a:stretch>
        </p:blipFill>
        <p:spPr bwMode="auto">
          <a:xfrm>
            <a:off x="4155283" y="344321"/>
            <a:ext cx="1309356" cy="1069993"/>
          </a:xfrm>
          <a:prstGeom prst="rect">
            <a:avLst/>
          </a:prstGeom>
          <a:noFill/>
          <a:ln w="9525">
            <a:noFill/>
            <a:miter lim="800000"/>
            <a:headEnd/>
            <a:tailEnd/>
          </a:ln>
        </p:spPr>
      </p:pic>
      <p:pic>
        <p:nvPicPr>
          <p:cNvPr id="13" name="Afbeelding 12" descr="http://coolesuggesties.nl/wp-content/uploads/2013/01/appel.jpg"/>
          <p:cNvPicPr/>
          <p:nvPr/>
        </p:nvPicPr>
        <p:blipFill>
          <a:blip r:embed="rId4" cstate="print"/>
          <a:srcRect/>
          <a:stretch>
            <a:fillRect/>
          </a:stretch>
        </p:blipFill>
        <p:spPr bwMode="auto">
          <a:xfrm>
            <a:off x="5496822" y="344322"/>
            <a:ext cx="1309356" cy="1069993"/>
          </a:xfrm>
          <a:prstGeom prst="rect">
            <a:avLst/>
          </a:prstGeom>
          <a:noFill/>
          <a:ln w="9525">
            <a:noFill/>
            <a:miter lim="800000"/>
            <a:headEnd/>
            <a:tailEnd/>
          </a:ln>
        </p:spPr>
      </p:pic>
      <p:pic>
        <p:nvPicPr>
          <p:cNvPr id="14" name="Afbeelding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20823" y="126870"/>
            <a:ext cx="1730326" cy="1460849"/>
          </a:xfrm>
          <a:prstGeom prst="rect">
            <a:avLst/>
          </a:prstGeom>
        </p:spPr>
      </p:pic>
      <p:pic>
        <p:nvPicPr>
          <p:cNvPr id="15" name="Afbeelding 14" descr="http://thomasave.be:1234/lars/peer.jpg"/>
          <p:cNvPicPr/>
          <p:nvPr/>
        </p:nvPicPr>
        <p:blipFill>
          <a:blip r:embed="rId3" cstate="print"/>
          <a:srcRect/>
          <a:stretch>
            <a:fillRect/>
          </a:stretch>
        </p:blipFill>
        <p:spPr bwMode="auto">
          <a:xfrm>
            <a:off x="8001521" y="45301"/>
            <a:ext cx="1008112" cy="1368152"/>
          </a:xfrm>
          <a:prstGeom prst="rect">
            <a:avLst/>
          </a:prstGeom>
          <a:noFill/>
          <a:ln w="9525">
            <a:noFill/>
            <a:miter lim="800000"/>
            <a:headEnd/>
            <a:tailEnd/>
          </a:ln>
        </p:spPr>
      </p:pic>
      <p:sp>
        <p:nvSpPr>
          <p:cNvPr id="16" name="Tekstvak 15"/>
          <p:cNvSpPr txBox="1"/>
          <p:nvPr/>
        </p:nvSpPr>
        <p:spPr>
          <a:xfrm>
            <a:off x="611560" y="2204864"/>
            <a:ext cx="7560840" cy="369332"/>
          </a:xfrm>
          <a:prstGeom prst="rect">
            <a:avLst/>
          </a:prstGeom>
          <a:noFill/>
        </p:spPr>
        <p:txBody>
          <a:bodyPr wrap="square" rtlCol="0">
            <a:spAutoFit/>
          </a:bodyPr>
          <a:lstStyle/>
          <a:p>
            <a:r>
              <a:rPr lang="nl-NL" dirty="0" smtClean="0"/>
              <a:t>1                                         3</a:t>
            </a:r>
            <a:endParaRPr lang="nl-NL" dirty="0"/>
          </a:p>
        </p:txBody>
      </p:sp>
      <p:pic>
        <p:nvPicPr>
          <p:cNvPr id="17" name="Afbeelding 16" descr="http://coolesuggesties.nl/wp-content/uploads/2013/01/appel.jpg"/>
          <p:cNvPicPr/>
          <p:nvPr/>
        </p:nvPicPr>
        <p:blipFill>
          <a:blip r:embed="rId4" cstate="print"/>
          <a:srcRect/>
          <a:stretch>
            <a:fillRect/>
          </a:stretch>
        </p:blipFill>
        <p:spPr bwMode="auto">
          <a:xfrm>
            <a:off x="1115616" y="1964695"/>
            <a:ext cx="1309356" cy="1069993"/>
          </a:xfrm>
          <a:prstGeom prst="rect">
            <a:avLst/>
          </a:prstGeom>
          <a:noFill/>
          <a:ln w="9525">
            <a:noFill/>
            <a:miter lim="800000"/>
            <a:headEnd/>
            <a:tailEnd/>
          </a:ln>
        </p:spPr>
      </p:pic>
      <p:pic>
        <p:nvPicPr>
          <p:cNvPr id="18" name="Afbeelding 17" descr="http://coolesuggesties.nl/wp-content/uploads/2013/01/appel.jpg"/>
          <p:cNvPicPr/>
          <p:nvPr/>
        </p:nvPicPr>
        <p:blipFill>
          <a:blip r:embed="rId4" cstate="print"/>
          <a:srcRect/>
          <a:stretch>
            <a:fillRect/>
          </a:stretch>
        </p:blipFill>
        <p:spPr bwMode="auto">
          <a:xfrm>
            <a:off x="3227928" y="1842517"/>
            <a:ext cx="1309356" cy="1069993"/>
          </a:xfrm>
          <a:prstGeom prst="rect">
            <a:avLst/>
          </a:prstGeom>
          <a:noFill/>
          <a:ln w="9525">
            <a:noFill/>
            <a:miter lim="800000"/>
            <a:headEnd/>
            <a:tailEnd/>
          </a:ln>
        </p:spPr>
      </p:pic>
      <p:pic>
        <p:nvPicPr>
          <p:cNvPr id="19" name="Afbeelding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80743" y="1607165"/>
            <a:ext cx="1562167" cy="1318879"/>
          </a:xfrm>
          <a:prstGeom prst="rect">
            <a:avLst/>
          </a:prstGeom>
        </p:spPr>
      </p:pic>
      <p:pic>
        <p:nvPicPr>
          <p:cNvPr id="20" name="Afbeelding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32298" y="1520257"/>
            <a:ext cx="1730326" cy="1460849"/>
          </a:xfrm>
          <a:prstGeom prst="rect">
            <a:avLst/>
          </a:prstGeom>
        </p:spPr>
      </p:pic>
      <p:pic>
        <p:nvPicPr>
          <p:cNvPr id="21" name="Afbeelding 20" descr="http://2.bp.blogspot.com/-9WOIqiQ9JRw/T3GJZE0f5qI/AAAAAAAAAxg/0Bu77BgCuGY/s1600/sinaasappel.jpeg"/>
          <p:cNvPicPr/>
          <p:nvPr/>
        </p:nvPicPr>
        <p:blipFill>
          <a:blip r:embed="rId6" cstate="print"/>
          <a:srcRect/>
          <a:stretch>
            <a:fillRect/>
          </a:stretch>
        </p:blipFill>
        <p:spPr bwMode="auto">
          <a:xfrm>
            <a:off x="6844089" y="1767203"/>
            <a:ext cx="1415099" cy="988779"/>
          </a:xfrm>
          <a:prstGeom prst="rect">
            <a:avLst/>
          </a:prstGeom>
          <a:noFill/>
          <a:ln w="9525">
            <a:noFill/>
            <a:miter lim="800000"/>
            <a:headEnd/>
            <a:tailEnd/>
          </a:ln>
        </p:spPr>
      </p:pic>
      <p:pic>
        <p:nvPicPr>
          <p:cNvPr id="22" name="Afbeelding 21" descr="http://thomasave.be:1234/lars/peer.jpg"/>
          <p:cNvPicPr/>
          <p:nvPr/>
        </p:nvPicPr>
        <p:blipFill>
          <a:blip r:embed="rId3" cstate="print"/>
          <a:srcRect/>
          <a:stretch>
            <a:fillRect/>
          </a:stretch>
        </p:blipFill>
        <p:spPr bwMode="auto">
          <a:xfrm>
            <a:off x="8113952" y="1516819"/>
            <a:ext cx="1008112" cy="1368152"/>
          </a:xfrm>
          <a:prstGeom prst="rect">
            <a:avLst/>
          </a:prstGeom>
          <a:noFill/>
          <a:ln w="9525">
            <a:noFill/>
            <a:miter lim="800000"/>
            <a:headEnd/>
            <a:tailEnd/>
          </a:ln>
        </p:spPr>
      </p:pic>
      <p:sp>
        <p:nvSpPr>
          <p:cNvPr id="24" name="Tekstvak 23"/>
          <p:cNvSpPr txBox="1"/>
          <p:nvPr/>
        </p:nvSpPr>
        <p:spPr>
          <a:xfrm>
            <a:off x="179512" y="3717032"/>
            <a:ext cx="8640960" cy="369332"/>
          </a:xfrm>
          <a:prstGeom prst="rect">
            <a:avLst/>
          </a:prstGeom>
          <a:noFill/>
        </p:spPr>
        <p:txBody>
          <a:bodyPr wrap="square" rtlCol="0">
            <a:spAutoFit/>
          </a:bodyPr>
          <a:lstStyle/>
          <a:p>
            <a:r>
              <a:rPr lang="nl-NL" dirty="0" smtClean="0"/>
              <a:t>                                                                                        1                                              3</a:t>
            </a:r>
            <a:endParaRPr lang="nl-NL" dirty="0"/>
          </a:p>
        </p:txBody>
      </p:sp>
      <p:pic>
        <p:nvPicPr>
          <p:cNvPr id="25" name="Afbeelding 24" descr="http://thomasave.be:1234/lars/peer.jpg"/>
          <p:cNvPicPr/>
          <p:nvPr/>
        </p:nvPicPr>
        <p:blipFill>
          <a:blip r:embed="rId3" cstate="print"/>
          <a:srcRect/>
          <a:stretch>
            <a:fillRect/>
          </a:stretch>
        </p:blipFill>
        <p:spPr bwMode="auto">
          <a:xfrm>
            <a:off x="1396909" y="3217622"/>
            <a:ext cx="1008112" cy="1368152"/>
          </a:xfrm>
          <a:prstGeom prst="rect">
            <a:avLst/>
          </a:prstGeom>
          <a:noFill/>
          <a:ln w="9525">
            <a:noFill/>
            <a:miter lim="800000"/>
            <a:headEnd/>
            <a:tailEnd/>
          </a:ln>
        </p:spPr>
      </p:pic>
      <p:pic>
        <p:nvPicPr>
          <p:cNvPr id="26" name="Afbeelding 25"/>
          <p:cNvPicPr/>
          <p:nvPr/>
        </p:nvPicPr>
        <p:blipFill>
          <a:blip r:embed="rId2" cstate="print">
            <a:extLst>
              <a:ext uri="{28A0092B-C50C-407E-A947-70E740481C1C}">
                <a14:useLocalDpi xmlns:a14="http://schemas.microsoft.com/office/drawing/2010/main" val="0"/>
              </a:ext>
            </a:extLst>
          </a:blip>
          <a:stretch>
            <a:fillRect/>
          </a:stretch>
        </p:blipFill>
        <p:spPr>
          <a:xfrm>
            <a:off x="2256374" y="3411920"/>
            <a:ext cx="1856855" cy="1101755"/>
          </a:xfrm>
          <a:prstGeom prst="rect">
            <a:avLst/>
          </a:prstGeom>
        </p:spPr>
      </p:pic>
      <p:pic>
        <p:nvPicPr>
          <p:cNvPr id="27" name="Afbeelding 26" descr="http://thomasave.be:1234/lars/peer.jpg"/>
          <p:cNvPicPr/>
          <p:nvPr/>
        </p:nvPicPr>
        <p:blipFill>
          <a:blip r:embed="rId3" cstate="print"/>
          <a:srcRect/>
          <a:stretch>
            <a:fillRect/>
          </a:stretch>
        </p:blipFill>
        <p:spPr bwMode="auto">
          <a:xfrm>
            <a:off x="3651227" y="3145523"/>
            <a:ext cx="1008112" cy="1368152"/>
          </a:xfrm>
          <a:prstGeom prst="rect">
            <a:avLst/>
          </a:prstGeom>
          <a:noFill/>
          <a:ln w="9525">
            <a:noFill/>
            <a:miter lim="800000"/>
            <a:headEnd/>
            <a:tailEnd/>
          </a:ln>
        </p:spPr>
      </p:pic>
      <p:pic>
        <p:nvPicPr>
          <p:cNvPr id="28" name="Afbeelding 27"/>
          <p:cNvPicPr/>
          <p:nvPr/>
        </p:nvPicPr>
        <p:blipFill>
          <a:blip r:embed="rId2" cstate="print">
            <a:extLst>
              <a:ext uri="{28A0092B-C50C-407E-A947-70E740481C1C}">
                <a14:useLocalDpi xmlns:a14="http://schemas.microsoft.com/office/drawing/2010/main" val="0"/>
              </a:ext>
            </a:extLst>
          </a:blip>
          <a:stretch>
            <a:fillRect/>
          </a:stretch>
        </p:blipFill>
        <p:spPr>
          <a:xfrm>
            <a:off x="5256022" y="3374087"/>
            <a:ext cx="1856855" cy="1101755"/>
          </a:xfrm>
          <a:prstGeom prst="rect">
            <a:avLst/>
          </a:prstGeom>
        </p:spPr>
      </p:pic>
      <p:pic>
        <p:nvPicPr>
          <p:cNvPr id="29" name="Afbeelding 28" descr="http://thomasave.be:1234/lars/peer.jpg"/>
          <p:cNvPicPr/>
          <p:nvPr/>
        </p:nvPicPr>
        <p:blipFill>
          <a:blip r:embed="rId3" cstate="print"/>
          <a:srcRect/>
          <a:stretch>
            <a:fillRect/>
          </a:stretch>
        </p:blipFill>
        <p:spPr bwMode="auto">
          <a:xfrm>
            <a:off x="8110702" y="3085494"/>
            <a:ext cx="1008112" cy="1368152"/>
          </a:xfrm>
          <a:prstGeom prst="rect">
            <a:avLst/>
          </a:prstGeom>
          <a:noFill/>
          <a:ln w="9525">
            <a:noFill/>
            <a:miter lim="800000"/>
            <a:headEnd/>
            <a:tailEnd/>
          </a:ln>
        </p:spPr>
      </p:pic>
    </p:spTree>
    <p:extLst>
      <p:ext uri="{BB962C8B-B14F-4D97-AF65-F5344CB8AC3E}">
        <p14:creationId xmlns:p14="http://schemas.microsoft.com/office/powerpoint/2010/main" val="4080464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www.bloemeninbusiness.nl/files/thumbs/L/345-fruitmand-am.jpg"/>
          <p:cNvPicPr/>
          <p:nvPr/>
        </p:nvPicPr>
        <p:blipFill>
          <a:blip r:embed="rId3" cstate="print"/>
          <a:srcRect/>
          <a:stretch>
            <a:fillRect/>
          </a:stretch>
        </p:blipFill>
        <p:spPr bwMode="auto">
          <a:xfrm>
            <a:off x="4139952" y="260648"/>
            <a:ext cx="4823073" cy="5256584"/>
          </a:xfrm>
          <a:prstGeom prst="rect">
            <a:avLst/>
          </a:prstGeom>
          <a:noFill/>
          <a:ln w="9525">
            <a:noFill/>
            <a:miter lim="800000"/>
            <a:headEnd/>
            <a:tailEnd/>
          </a:ln>
        </p:spPr>
      </p:pic>
      <p:sp>
        <p:nvSpPr>
          <p:cNvPr id="6" name="Rechthoek 5"/>
          <p:cNvSpPr/>
          <p:nvPr/>
        </p:nvSpPr>
        <p:spPr>
          <a:xfrm rot="19726382">
            <a:off x="-347223" y="1437359"/>
            <a:ext cx="6742103" cy="923330"/>
          </a:xfrm>
          <a:prstGeom prst="rect">
            <a:avLst/>
          </a:prstGeom>
          <a:noFill/>
        </p:spPr>
        <p:txBody>
          <a:bodyPr wrap="none" lIns="91440" tIns="45720" rIns="91440" bIns="45720">
            <a:spAutoFit/>
          </a:bodyPr>
          <a:lstStyle/>
          <a:p>
            <a:pPr algn="ctr"/>
            <a:r>
              <a:rPr lang="nl-NL" sz="5400" b="1" dirty="0" smtClean="0">
                <a:ln w="22225">
                  <a:solidFill>
                    <a:schemeClr val="accent2"/>
                  </a:solidFill>
                  <a:prstDash val="solid"/>
                </a:ln>
                <a:solidFill>
                  <a:schemeClr val="accent2">
                    <a:lumMod val="40000"/>
                    <a:lumOff val="60000"/>
                  </a:schemeClr>
                </a:solidFill>
                <a:effectLst>
                  <a:reflection blurRad="6350" stA="55000" endA="300" endPos="45500" dir="5400000" sy="-100000" algn="bl" rotWithShape="0"/>
                </a:effectLst>
              </a:rPr>
              <a:t>De muzikale fruitmand</a:t>
            </a:r>
            <a:endParaRPr lang="nl-NL" sz="5400" b="1" dirty="0">
              <a:ln w="22225">
                <a:solidFill>
                  <a:schemeClr val="accent2"/>
                </a:solidFill>
                <a:prstDash val="solid"/>
              </a:ln>
              <a:solidFill>
                <a:schemeClr val="accent2">
                  <a:lumMod val="40000"/>
                  <a:lumOff val="60000"/>
                </a:schemeClr>
              </a:solidFill>
              <a:effectLst>
                <a:reflection blurRad="6350" stA="55000" endA="300" endPos="45500" dir="5400000" sy="-100000" algn="bl" rotWithShape="0"/>
              </a:effectLst>
            </a:endParaRPr>
          </a:p>
        </p:txBody>
      </p:sp>
      <p:sp>
        <p:nvSpPr>
          <p:cNvPr id="7" name="Tekstvak 6"/>
          <p:cNvSpPr txBox="1"/>
          <p:nvPr/>
        </p:nvSpPr>
        <p:spPr>
          <a:xfrm>
            <a:off x="395536" y="5013176"/>
            <a:ext cx="5256584" cy="83099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prstTxWarp prst="textWave1">
              <a:avLst/>
            </a:prstTxWarp>
            <a:spAutoFit/>
            <a:scene3d>
              <a:camera prst="isometricOffAxis2Left"/>
              <a:lightRig rig="threePt" dir="t"/>
            </a:scene3d>
          </a:bodyPr>
          <a:lstStyle/>
          <a:p>
            <a:r>
              <a:rPr lang="nl-NL" sz="4800" b="1" dirty="0" smtClean="0">
                <a:ln w="22225">
                  <a:solidFill>
                    <a:schemeClr val="tx1"/>
                  </a:solidFill>
                  <a:prstDash val="solid"/>
                </a:ln>
                <a:solidFill>
                  <a:schemeClr val="accent2">
                    <a:lumMod val="40000"/>
                    <a:lumOff val="60000"/>
                  </a:schemeClr>
                </a:solidFill>
                <a:effectLst>
                  <a:outerShdw blurRad="50800" dist="38100" dir="2700000" algn="tl" rotWithShape="0">
                    <a:prstClr val="black">
                      <a:alpha val="40000"/>
                    </a:prstClr>
                  </a:outerShdw>
                </a:effectLst>
              </a:rPr>
              <a:t>Eenvoudige</a:t>
            </a:r>
            <a:r>
              <a:rPr lang="nl-NL" sz="4800" b="1" dirty="0" smtClean="0">
                <a:ln w="22225">
                  <a:noFill/>
                  <a:prstDash val="solid"/>
                </a:ln>
                <a:solidFill>
                  <a:schemeClr val="accent2">
                    <a:lumMod val="40000"/>
                    <a:lumOff val="60000"/>
                  </a:schemeClr>
                </a:solidFill>
                <a:effectLst>
                  <a:outerShdw blurRad="50800" dist="38100" dir="2700000" algn="tl" rotWithShape="0">
                    <a:prstClr val="black">
                      <a:alpha val="40000"/>
                    </a:prstClr>
                  </a:outerShdw>
                </a:effectLst>
              </a:rPr>
              <a:t> </a:t>
            </a:r>
            <a:r>
              <a:rPr lang="nl-NL" sz="4800" b="1" dirty="0" smtClean="0">
                <a:ln w="22225">
                  <a:solidFill>
                    <a:schemeClr val="tx1"/>
                  </a:solidFill>
                  <a:prstDash val="solid"/>
                </a:ln>
                <a:solidFill>
                  <a:schemeClr val="accent2">
                    <a:lumMod val="40000"/>
                    <a:lumOff val="60000"/>
                  </a:schemeClr>
                </a:solidFill>
                <a:effectLst>
                  <a:outerShdw blurRad="50800" dist="38100" dir="2700000" algn="tl" rotWithShape="0">
                    <a:prstClr val="black">
                      <a:alpha val="40000"/>
                    </a:prstClr>
                  </a:outerShdw>
                </a:effectLst>
              </a:rPr>
              <a:t>ritmes</a:t>
            </a:r>
            <a:r>
              <a:rPr lang="nl-NL" sz="4800" b="1" dirty="0" smtClean="0">
                <a:ln w="22225">
                  <a:noFill/>
                  <a:prstDash val="solid"/>
                </a:ln>
                <a:solidFill>
                  <a:schemeClr val="accent2">
                    <a:lumMod val="40000"/>
                    <a:lumOff val="60000"/>
                  </a:schemeClr>
                </a:solidFill>
                <a:effectLst>
                  <a:outerShdw blurRad="50800" dist="38100" dir="2700000" algn="tl" rotWithShape="0">
                    <a:prstClr val="black">
                      <a:alpha val="40000"/>
                    </a:prstClr>
                  </a:outerShdw>
                </a:effectLst>
              </a:rPr>
              <a:t> </a:t>
            </a:r>
            <a:endParaRPr lang="nl-NL" sz="4800" b="1" dirty="0">
              <a:ln w="22225">
                <a:noFill/>
                <a:prstDash val="solid"/>
              </a:ln>
              <a:solidFill>
                <a:schemeClr val="accent2">
                  <a:lumMod val="40000"/>
                  <a:lumOff val="60000"/>
                </a:schemeClr>
              </a:solidFill>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thomasave.be:1234/lars/peer.jpg"/>
          <p:cNvPicPr/>
          <p:nvPr/>
        </p:nvPicPr>
        <p:blipFill>
          <a:blip r:embed="rId3" cstate="print"/>
          <a:srcRect/>
          <a:stretch>
            <a:fillRect/>
          </a:stretch>
        </p:blipFill>
        <p:spPr bwMode="auto">
          <a:xfrm>
            <a:off x="2843808" y="1124744"/>
            <a:ext cx="3240360" cy="35283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descr="http://coolesuggesties.nl/wp-content/uploads/2013/01/appel.jpg"/>
          <p:cNvPicPr/>
          <p:nvPr/>
        </p:nvPicPr>
        <p:blipFill>
          <a:blip r:embed="rId3" cstate="print"/>
          <a:srcRect/>
          <a:stretch>
            <a:fillRect/>
          </a:stretch>
        </p:blipFill>
        <p:spPr bwMode="auto">
          <a:xfrm>
            <a:off x="2987824" y="1340768"/>
            <a:ext cx="3456384" cy="33123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2.bp.blogspot.com/-9WOIqiQ9JRw/T3GJZE0f5qI/AAAAAAAAAxg/0Bu77BgCuGY/s1600/sinaasappel.jpeg"/>
          <p:cNvPicPr/>
          <p:nvPr/>
        </p:nvPicPr>
        <p:blipFill>
          <a:blip r:embed="rId3" cstate="print"/>
          <a:srcRect/>
          <a:stretch>
            <a:fillRect/>
          </a:stretch>
        </p:blipFill>
        <p:spPr bwMode="auto">
          <a:xfrm>
            <a:off x="3059832" y="1268760"/>
            <a:ext cx="4320480" cy="35283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thomasave.be:1234/lars/peer.jpg"/>
          <p:cNvPicPr/>
          <p:nvPr/>
        </p:nvPicPr>
        <p:blipFill>
          <a:blip r:embed="rId3" cstate="print"/>
          <a:srcRect/>
          <a:stretch>
            <a:fillRect/>
          </a:stretch>
        </p:blipFill>
        <p:spPr bwMode="auto">
          <a:xfrm>
            <a:off x="899592" y="332656"/>
            <a:ext cx="1605643" cy="2247900"/>
          </a:xfrm>
          <a:prstGeom prst="rect">
            <a:avLst/>
          </a:prstGeom>
          <a:noFill/>
          <a:ln w="9525">
            <a:noFill/>
            <a:miter lim="800000"/>
            <a:headEnd/>
            <a:tailEnd/>
          </a:ln>
        </p:spPr>
      </p:pic>
      <p:pic>
        <p:nvPicPr>
          <p:cNvPr id="5" name="Afbeelding 4" descr="http://thomasave.be:1234/lars/peer.jpg"/>
          <p:cNvPicPr/>
          <p:nvPr/>
        </p:nvPicPr>
        <p:blipFill>
          <a:blip r:embed="rId3" cstate="print"/>
          <a:srcRect/>
          <a:stretch>
            <a:fillRect/>
          </a:stretch>
        </p:blipFill>
        <p:spPr bwMode="auto">
          <a:xfrm>
            <a:off x="2915816" y="188640"/>
            <a:ext cx="1605643" cy="2247900"/>
          </a:xfrm>
          <a:prstGeom prst="rect">
            <a:avLst/>
          </a:prstGeom>
          <a:noFill/>
          <a:ln w="9525">
            <a:noFill/>
            <a:miter lim="800000"/>
            <a:headEnd/>
            <a:tailEnd/>
          </a:ln>
        </p:spPr>
      </p:pic>
      <p:pic>
        <p:nvPicPr>
          <p:cNvPr id="6" name="Afbeelding 5" descr="http://thomasave.be:1234/lars/peer.jpg"/>
          <p:cNvPicPr/>
          <p:nvPr/>
        </p:nvPicPr>
        <p:blipFill>
          <a:blip r:embed="rId3" cstate="print"/>
          <a:srcRect/>
          <a:stretch>
            <a:fillRect/>
          </a:stretch>
        </p:blipFill>
        <p:spPr bwMode="auto">
          <a:xfrm>
            <a:off x="4788024" y="188640"/>
            <a:ext cx="1605643" cy="2247900"/>
          </a:xfrm>
          <a:prstGeom prst="rect">
            <a:avLst/>
          </a:prstGeom>
          <a:noFill/>
          <a:ln w="9525">
            <a:noFill/>
            <a:miter lim="800000"/>
            <a:headEnd/>
            <a:tailEnd/>
          </a:ln>
        </p:spPr>
      </p:pic>
      <p:pic>
        <p:nvPicPr>
          <p:cNvPr id="7" name="Afbeelding 6" descr="http://thomasave.be:1234/lars/peer.jpg"/>
          <p:cNvPicPr/>
          <p:nvPr/>
        </p:nvPicPr>
        <p:blipFill>
          <a:blip r:embed="rId3" cstate="print"/>
          <a:srcRect/>
          <a:stretch>
            <a:fillRect/>
          </a:stretch>
        </p:blipFill>
        <p:spPr bwMode="auto">
          <a:xfrm>
            <a:off x="6804248" y="260648"/>
            <a:ext cx="1605643" cy="2247900"/>
          </a:xfrm>
          <a:prstGeom prst="rect">
            <a:avLst/>
          </a:prstGeom>
          <a:noFill/>
          <a:ln w="9525">
            <a:noFill/>
            <a:miter lim="800000"/>
            <a:headEnd/>
            <a:tailEnd/>
          </a:ln>
        </p:spPr>
      </p:pic>
      <p:pic>
        <p:nvPicPr>
          <p:cNvPr id="8" name="Afbeelding 7" descr="http://coolesuggesties.nl/wp-content/uploads/2013/01/appel.jpg"/>
          <p:cNvPicPr/>
          <p:nvPr/>
        </p:nvPicPr>
        <p:blipFill>
          <a:blip r:embed="rId4" cstate="print"/>
          <a:srcRect/>
          <a:stretch>
            <a:fillRect/>
          </a:stretch>
        </p:blipFill>
        <p:spPr bwMode="auto">
          <a:xfrm>
            <a:off x="6732240" y="2420888"/>
            <a:ext cx="2105025" cy="2105025"/>
          </a:xfrm>
          <a:prstGeom prst="rect">
            <a:avLst/>
          </a:prstGeom>
          <a:noFill/>
          <a:ln w="9525">
            <a:noFill/>
            <a:miter lim="800000"/>
            <a:headEnd/>
            <a:tailEnd/>
          </a:ln>
        </p:spPr>
      </p:pic>
      <p:pic>
        <p:nvPicPr>
          <p:cNvPr id="9" name="Afbeelding 8" descr="http://coolesuggesties.nl/wp-content/uploads/2013/01/appel.jpg"/>
          <p:cNvPicPr/>
          <p:nvPr/>
        </p:nvPicPr>
        <p:blipFill>
          <a:blip r:embed="rId4" cstate="print"/>
          <a:srcRect/>
          <a:stretch>
            <a:fillRect/>
          </a:stretch>
        </p:blipFill>
        <p:spPr bwMode="auto">
          <a:xfrm>
            <a:off x="4716016" y="2348880"/>
            <a:ext cx="2105025" cy="2105025"/>
          </a:xfrm>
          <a:prstGeom prst="rect">
            <a:avLst/>
          </a:prstGeom>
          <a:noFill/>
          <a:ln w="9525">
            <a:noFill/>
            <a:miter lim="800000"/>
            <a:headEnd/>
            <a:tailEnd/>
          </a:ln>
        </p:spPr>
      </p:pic>
      <p:pic>
        <p:nvPicPr>
          <p:cNvPr id="10" name="Afbeelding 9" descr="http://coolesuggesties.nl/wp-content/uploads/2013/01/appel.jpg"/>
          <p:cNvPicPr/>
          <p:nvPr/>
        </p:nvPicPr>
        <p:blipFill>
          <a:blip r:embed="rId4" cstate="print"/>
          <a:srcRect/>
          <a:stretch>
            <a:fillRect/>
          </a:stretch>
        </p:blipFill>
        <p:spPr bwMode="auto">
          <a:xfrm>
            <a:off x="2699792" y="2420888"/>
            <a:ext cx="2105025" cy="2105025"/>
          </a:xfrm>
          <a:prstGeom prst="rect">
            <a:avLst/>
          </a:prstGeom>
          <a:noFill/>
          <a:ln w="9525">
            <a:noFill/>
            <a:miter lim="800000"/>
            <a:headEnd/>
            <a:tailEnd/>
          </a:ln>
        </p:spPr>
      </p:pic>
      <p:pic>
        <p:nvPicPr>
          <p:cNvPr id="11" name="Afbeelding 10" descr="http://coolesuggesties.nl/wp-content/uploads/2013/01/appel.jpg"/>
          <p:cNvPicPr/>
          <p:nvPr/>
        </p:nvPicPr>
        <p:blipFill>
          <a:blip r:embed="rId4" cstate="print"/>
          <a:srcRect/>
          <a:stretch>
            <a:fillRect/>
          </a:stretch>
        </p:blipFill>
        <p:spPr bwMode="auto">
          <a:xfrm>
            <a:off x="683568" y="2492896"/>
            <a:ext cx="2105025" cy="2105025"/>
          </a:xfrm>
          <a:prstGeom prst="rect">
            <a:avLst/>
          </a:prstGeom>
          <a:noFill/>
          <a:ln w="9525">
            <a:noFill/>
            <a:miter lim="800000"/>
            <a:headEnd/>
            <a:tailEnd/>
          </a:ln>
        </p:spPr>
      </p:pic>
      <p:pic>
        <p:nvPicPr>
          <p:cNvPr id="12" name="Afbeelding 11" descr="http://2.bp.blogspot.com/-9WOIqiQ9JRw/T3GJZE0f5qI/AAAAAAAAAxg/0Bu77BgCuGY/s1600/sinaasappel.jpeg"/>
          <p:cNvPicPr/>
          <p:nvPr/>
        </p:nvPicPr>
        <p:blipFill>
          <a:blip r:embed="rId5" cstate="print"/>
          <a:srcRect/>
          <a:stretch>
            <a:fillRect/>
          </a:stretch>
        </p:blipFill>
        <p:spPr bwMode="auto">
          <a:xfrm>
            <a:off x="539552" y="4653136"/>
            <a:ext cx="2514600" cy="2005314"/>
          </a:xfrm>
          <a:prstGeom prst="rect">
            <a:avLst/>
          </a:prstGeom>
          <a:noFill/>
          <a:ln w="9525">
            <a:noFill/>
            <a:miter lim="800000"/>
            <a:headEnd/>
            <a:tailEnd/>
          </a:ln>
        </p:spPr>
      </p:pic>
      <p:pic>
        <p:nvPicPr>
          <p:cNvPr id="13" name="Afbeelding 12" descr="http://2.bp.blogspot.com/-9WOIqiQ9JRw/T3GJZE0f5qI/AAAAAAAAAxg/0Bu77BgCuGY/s1600/sinaasappel.jpeg"/>
          <p:cNvPicPr/>
          <p:nvPr/>
        </p:nvPicPr>
        <p:blipFill>
          <a:blip r:embed="rId5" cstate="print"/>
          <a:srcRect/>
          <a:stretch>
            <a:fillRect/>
          </a:stretch>
        </p:blipFill>
        <p:spPr bwMode="auto">
          <a:xfrm>
            <a:off x="2627784" y="4653136"/>
            <a:ext cx="2514600" cy="2005314"/>
          </a:xfrm>
          <a:prstGeom prst="rect">
            <a:avLst/>
          </a:prstGeom>
          <a:noFill/>
          <a:ln w="9525">
            <a:noFill/>
            <a:miter lim="800000"/>
            <a:headEnd/>
            <a:tailEnd/>
          </a:ln>
        </p:spPr>
      </p:pic>
      <p:pic>
        <p:nvPicPr>
          <p:cNvPr id="14" name="Afbeelding 13" descr="http://2.bp.blogspot.com/-9WOIqiQ9JRw/T3GJZE0f5qI/AAAAAAAAAxg/0Bu77BgCuGY/s1600/sinaasappel.jpeg"/>
          <p:cNvPicPr/>
          <p:nvPr/>
        </p:nvPicPr>
        <p:blipFill>
          <a:blip r:embed="rId5" cstate="print"/>
          <a:srcRect/>
          <a:stretch>
            <a:fillRect/>
          </a:stretch>
        </p:blipFill>
        <p:spPr bwMode="auto">
          <a:xfrm>
            <a:off x="4644008" y="4653136"/>
            <a:ext cx="2514600" cy="2005314"/>
          </a:xfrm>
          <a:prstGeom prst="rect">
            <a:avLst/>
          </a:prstGeom>
          <a:noFill/>
          <a:ln w="9525">
            <a:noFill/>
            <a:miter lim="800000"/>
            <a:headEnd/>
            <a:tailEnd/>
          </a:ln>
        </p:spPr>
      </p:pic>
      <p:pic>
        <p:nvPicPr>
          <p:cNvPr id="15" name="Afbeelding 14" descr="http://2.bp.blogspot.com/-9WOIqiQ9JRw/T3GJZE0f5qI/AAAAAAAAAxg/0Bu77BgCuGY/s1600/sinaasappel.jpeg"/>
          <p:cNvPicPr/>
          <p:nvPr/>
        </p:nvPicPr>
        <p:blipFill>
          <a:blip r:embed="rId5" cstate="print"/>
          <a:srcRect/>
          <a:stretch>
            <a:fillRect/>
          </a:stretch>
        </p:blipFill>
        <p:spPr bwMode="auto">
          <a:xfrm>
            <a:off x="6629400" y="4581128"/>
            <a:ext cx="2514600" cy="200531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thomasave.be:1234/lars/peer.jpg"/>
          <p:cNvPicPr/>
          <p:nvPr/>
        </p:nvPicPr>
        <p:blipFill>
          <a:blip r:embed="rId3" cstate="print"/>
          <a:srcRect/>
          <a:stretch>
            <a:fillRect/>
          </a:stretch>
        </p:blipFill>
        <p:spPr bwMode="auto">
          <a:xfrm>
            <a:off x="899592" y="332656"/>
            <a:ext cx="1605643" cy="2247900"/>
          </a:xfrm>
          <a:prstGeom prst="rect">
            <a:avLst/>
          </a:prstGeom>
          <a:noFill/>
          <a:ln w="9525">
            <a:noFill/>
            <a:miter lim="800000"/>
            <a:headEnd/>
            <a:tailEnd/>
          </a:ln>
        </p:spPr>
      </p:pic>
      <p:pic>
        <p:nvPicPr>
          <p:cNvPr id="5" name="Afbeelding 4" descr="http://thomasave.be:1234/lars/peer.jpg"/>
          <p:cNvPicPr/>
          <p:nvPr/>
        </p:nvPicPr>
        <p:blipFill>
          <a:blip r:embed="rId3" cstate="print"/>
          <a:srcRect/>
          <a:stretch>
            <a:fillRect/>
          </a:stretch>
        </p:blipFill>
        <p:spPr bwMode="auto">
          <a:xfrm>
            <a:off x="2915816" y="188640"/>
            <a:ext cx="1605643" cy="2247900"/>
          </a:xfrm>
          <a:prstGeom prst="rect">
            <a:avLst/>
          </a:prstGeom>
          <a:noFill/>
          <a:ln w="9525">
            <a:noFill/>
            <a:miter lim="800000"/>
            <a:headEnd/>
            <a:tailEnd/>
          </a:ln>
        </p:spPr>
      </p:pic>
      <p:pic>
        <p:nvPicPr>
          <p:cNvPr id="6" name="Afbeelding 5" descr="http://thomasave.be:1234/lars/peer.jpg"/>
          <p:cNvPicPr/>
          <p:nvPr/>
        </p:nvPicPr>
        <p:blipFill>
          <a:blip r:embed="rId3" cstate="print"/>
          <a:srcRect/>
          <a:stretch>
            <a:fillRect/>
          </a:stretch>
        </p:blipFill>
        <p:spPr bwMode="auto">
          <a:xfrm>
            <a:off x="4788024" y="188640"/>
            <a:ext cx="1605643" cy="2247900"/>
          </a:xfrm>
          <a:prstGeom prst="rect">
            <a:avLst/>
          </a:prstGeom>
          <a:noFill/>
          <a:ln w="9525">
            <a:noFill/>
            <a:miter lim="800000"/>
            <a:headEnd/>
            <a:tailEnd/>
          </a:ln>
        </p:spPr>
      </p:pic>
      <p:pic>
        <p:nvPicPr>
          <p:cNvPr id="7" name="Afbeelding 6" descr="http://thomasave.be:1234/lars/peer.jpg"/>
          <p:cNvPicPr/>
          <p:nvPr/>
        </p:nvPicPr>
        <p:blipFill>
          <a:blip r:embed="rId3" cstate="print"/>
          <a:srcRect/>
          <a:stretch>
            <a:fillRect/>
          </a:stretch>
        </p:blipFill>
        <p:spPr bwMode="auto">
          <a:xfrm>
            <a:off x="6804248" y="260648"/>
            <a:ext cx="1605643" cy="2247900"/>
          </a:xfrm>
          <a:prstGeom prst="rect">
            <a:avLst/>
          </a:prstGeom>
          <a:noFill/>
          <a:ln w="9525">
            <a:noFill/>
            <a:miter lim="800000"/>
            <a:headEnd/>
            <a:tailEnd/>
          </a:ln>
        </p:spPr>
      </p:pic>
      <p:pic>
        <p:nvPicPr>
          <p:cNvPr id="8" name="Afbeelding 7" descr="http://coolesuggesties.nl/wp-content/uploads/2013/01/appel.jpg"/>
          <p:cNvPicPr/>
          <p:nvPr/>
        </p:nvPicPr>
        <p:blipFill>
          <a:blip r:embed="rId4" cstate="print"/>
          <a:srcRect/>
          <a:stretch>
            <a:fillRect/>
          </a:stretch>
        </p:blipFill>
        <p:spPr bwMode="auto">
          <a:xfrm>
            <a:off x="6732240" y="2420888"/>
            <a:ext cx="2105025" cy="2105025"/>
          </a:xfrm>
          <a:prstGeom prst="rect">
            <a:avLst/>
          </a:prstGeom>
          <a:noFill/>
          <a:ln w="9525">
            <a:noFill/>
            <a:miter lim="800000"/>
            <a:headEnd/>
            <a:tailEnd/>
          </a:ln>
        </p:spPr>
      </p:pic>
      <p:pic>
        <p:nvPicPr>
          <p:cNvPr id="9" name="Afbeelding 8" descr="http://coolesuggesties.nl/wp-content/uploads/2013/01/appel.jpg"/>
          <p:cNvPicPr/>
          <p:nvPr/>
        </p:nvPicPr>
        <p:blipFill>
          <a:blip r:embed="rId4" cstate="print"/>
          <a:srcRect/>
          <a:stretch>
            <a:fillRect/>
          </a:stretch>
        </p:blipFill>
        <p:spPr bwMode="auto">
          <a:xfrm>
            <a:off x="4716016" y="2348880"/>
            <a:ext cx="2105025" cy="2105025"/>
          </a:xfrm>
          <a:prstGeom prst="rect">
            <a:avLst/>
          </a:prstGeom>
          <a:noFill/>
          <a:ln w="9525">
            <a:noFill/>
            <a:miter lim="800000"/>
            <a:headEnd/>
            <a:tailEnd/>
          </a:ln>
        </p:spPr>
      </p:pic>
      <p:pic>
        <p:nvPicPr>
          <p:cNvPr id="10" name="Afbeelding 9" descr="http://coolesuggesties.nl/wp-content/uploads/2013/01/appel.jpg"/>
          <p:cNvPicPr/>
          <p:nvPr/>
        </p:nvPicPr>
        <p:blipFill>
          <a:blip r:embed="rId4" cstate="print"/>
          <a:srcRect/>
          <a:stretch>
            <a:fillRect/>
          </a:stretch>
        </p:blipFill>
        <p:spPr bwMode="auto">
          <a:xfrm>
            <a:off x="2699792" y="2420888"/>
            <a:ext cx="2105025" cy="2105025"/>
          </a:xfrm>
          <a:prstGeom prst="rect">
            <a:avLst/>
          </a:prstGeom>
          <a:noFill/>
          <a:ln w="9525">
            <a:noFill/>
            <a:miter lim="800000"/>
            <a:headEnd/>
            <a:tailEnd/>
          </a:ln>
        </p:spPr>
      </p:pic>
      <p:pic>
        <p:nvPicPr>
          <p:cNvPr id="11" name="Afbeelding 10" descr="http://coolesuggesties.nl/wp-content/uploads/2013/01/appel.jpg"/>
          <p:cNvPicPr/>
          <p:nvPr/>
        </p:nvPicPr>
        <p:blipFill>
          <a:blip r:embed="rId4" cstate="print"/>
          <a:srcRect/>
          <a:stretch>
            <a:fillRect/>
          </a:stretch>
        </p:blipFill>
        <p:spPr bwMode="auto">
          <a:xfrm>
            <a:off x="683568" y="2492896"/>
            <a:ext cx="2105025" cy="2105025"/>
          </a:xfrm>
          <a:prstGeom prst="rect">
            <a:avLst/>
          </a:prstGeom>
          <a:noFill/>
          <a:ln w="9525">
            <a:noFill/>
            <a:miter lim="800000"/>
            <a:headEnd/>
            <a:tailEnd/>
          </a:ln>
        </p:spPr>
      </p:pic>
      <p:pic>
        <p:nvPicPr>
          <p:cNvPr id="12" name="Afbeelding 11" descr="http://2.bp.blogspot.com/-9WOIqiQ9JRw/T3GJZE0f5qI/AAAAAAAAAxg/0Bu77BgCuGY/s1600/sinaasappel.jpeg"/>
          <p:cNvPicPr/>
          <p:nvPr/>
        </p:nvPicPr>
        <p:blipFill>
          <a:blip r:embed="rId5" cstate="print"/>
          <a:srcRect/>
          <a:stretch>
            <a:fillRect/>
          </a:stretch>
        </p:blipFill>
        <p:spPr bwMode="auto">
          <a:xfrm>
            <a:off x="539552" y="4653136"/>
            <a:ext cx="2514600" cy="2005314"/>
          </a:xfrm>
          <a:prstGeom prst="rect">
            <a:avLst/>
          </a:prstGeom>
          <a:noFill/>
          <a:ln w="9525">
            <a:noFill/>
            <a:miter lim="800000"/>
            <a:headEnd/>
            <a:tailEnd/>
          </a:ln>
        </p:spPr>
      </p:pic>
      <p:pic>
        <p:nvPicPr>
          <p:cNvPr id="13" name="Afbeelding 12" descr="http://2.bp.blogspot.com/-9WOIqiQ9JRw/T3GJZE0f5qI/AAAAAAAAAxg/0Bu77BgCuGY/s1600/sinaasappel.jpeg"/>
          <p:cNvPicPr/>
          <p:nvPr/>
        </p:nvPicPr>
        <p:blipFill>
          <a:blip r:embed="rId5" cstate="print"/>
          <a:srcRect/>
          <a:stretch>
            <a:fillRect/>
          </a:stretch>
        </p:blipFill>
        <p:spPr bwMode="auto">
          <a:xfrm>
            <a:off x="2627784" y="4653136"/>
            <a:ext cx="2514600" cy="2005314"/>
          </a:xfrm>
          <a:prstGeom prst="rect">
            <a:avLst/>
          </a:prstGeom>
          <a:noFill/>
          <a:ln w="9525">
            <a:noFill/>
            <a:miter lim="800000"/>
            <a:headEnd/>
            <a:tailEnd/>
          </a:ln>
        </p:spPr>
      </p:pic>
      <p:pic>
        <p:nvPicPr>
          <p:cNvPr id="14" name="Afbeelding 13" descr="http://2.bp.blogspot.com/-9WOIqiQ9JRw/T3GJZE0f5qI/AAAAAAAAAxg/0Bu77BgCuGY/s1600/sinaasappel.jpeg"/>
          <p:cNvPicPr/>
          <p:nvPr/>
        </p:nvPicPr>
        <p:blipFill>
          <a:blip r:embed="rId5" cstate="print"/>
          <a:srcRect/>
          <a:stretch>
            <a:fillRect/>
          </a:stretch>
        </p:blipFill>
        <p:spPr bwMode="auto">
          <a:xfrm>
            <a:off x="4644008" y="4653136"/>
            <a:ext cx="2514600" cy="2005314"/>
          </a:xfrm>
          <a:prstGeom prst="rect">
            <a:avLst/>
          </a:prstGeom>
          <a:noFill/>
          <a:ln w="9525">
            <a:noFill/>
            <a:miter lim="800000"/>
            <a:headEnd/>
            <a:tailEnd/>
          </a:ln>
        </p:spPr>
      </p:pic>
      <p:pic>
        <p:nvPicPr>
          <p:cNvPr id="15" name="Afbeelding 14" descr="http://2.bp.blogspot.com/-9WOIqiQ9JRw/T3GJZE0f5qI/AAAAAAAAAxg/0Bu77BgCuGY/s1600/sinaasappel.jpeg"/>
          <p:cNvPicPr/>
          <p:nvPr/>
        </p:nvPicPr>
        <p:blipFill>
          <a:blip r:embed="rId5" cstate="print"/>
          <a:srcRect/>
          <a:stretch>
            <a:fillRect/>
          </a:stretch>
        </p:blipFill>
        <p:spPr bwMode="auto">
          <a:xfrm>
            <a:off x="6629400" y="4581128"/>
            <a:ext cx="2514600" cy="200531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thomasave.be:1234/lars/peer.jpg"/>
          <p:cNvPicPr/>
          <p:nvPr/>
        </p:nvPicPr>
        <p:blipFill>
          <a:blip r:embed="rId3" cstate="print"/>
          <a:srcRect/>
          <a:stretch>
            <a:fillRect/>
          </a:stretch>
        </p:blipFill>
        <p:spPr bwMode="auto">
          <a:xfrm>
            <a:off x="827584" y="476672"/>
            <a:ext cx="1605643" cy="2247900"/>
          </a:xfrm>
          <a:prstGeom prst="rect">
            <a:avLst/>
          </a:prstGeom>
          <a:noFill/>
          <a:ln w="9525">
            <a:noFill/>
            <a:miter lim="800000"/>
            <a:headEnd/>
            <a:tailEnd/>
          </a:ln>
        </p:spPr>
      </p:pic>
      <p:pic>
        <p:nvPicPr>
          <p:cNvPr id="5" name="Afbeelding 4" descr="http://coolesuggesties.nl/wp-content/uploads/2013/01/appel.jpg"/>
          <p:cNvPicPr/>
          <p:nvPr/>
        </p:nvPicPr>
        <p:blipFill>
          <a:blip r:embed="rId4" cstate="print"/>
          <a:srcRect/>
          <a:stretch>
            <a:fillRect/>
          </a:stretch>
        </p:blipFill>
        <p:spPr bwMode="auto">
          <a:xfrm>
            <a:off x="4283968" y="692696"/>
            <a:ext cx="2105025" cy="2105025"/>
          </a:xfrm>
          <a:prstGeom prst="rect">
            <a:avLst/>
          </a:prstGeom>
          <a:noFill/>
          <a:ln w="9525">
            <a:noFill/>
            <a:miter lim="800000"/>
            <a:headEnd/>
            <a:tailEnd/>
          </a:ln>
        </p:spPr>
      </p:pic>
      <p:pic>
        <p:nvPicPr>
          <p:cNvPr id="7" name="Afbeelding 6" descr="http://thomasave.be:1234/lars/peer.jpg"/>
          <p:cNvPicPr/>
          <p:nvPr/>
        </p:nvPicPr>
        <p:blipFill>
          <a:blip r:embed="rId3" cstate="print"/>
          <a:srcRect/>
          <a:stretch>
            <a:fillRect/>
          </a:stretch>
        </p:blipFill>
        <p:spPr bwMode="auto">
          <a:xfrm>
            <a:off x="2627784" y="548680"/>
            <a:ext cx="1605643" cy="2247900"/>
          </a:xfrm>
          <a:prstGeom prst="rect">
            <a:avLst/>
          </a:prstGeom>
          <a:noFill/>
          <a:ln w="9525">
            <a:noFill/>
            <a:miter lim="800000"/>
            <a:headEnd/>
            <a:tailEnd/>
          </a:ln>
        </p:spPr>
      </p:pic>
      <p:pic>
        <p:nvPicPr>
          <p:cNvPr id="8" name="Afbeelding 7" descr="http://thomasave.be:1234/lars/peer.jpg"/>
          <p:cNvPicPr/>
          <p:nvPr/>
        </p:nvPicPr>
        <p:blipFill>
          <a:blip r:embed="rId3" cstate="print"/>
          <a:srcRect/>
          <a:stretch>
            <a:fillRect/>
          </a:stretch>
        </p:blipFill>
        <p:spPr bwMode="auto">
          <a:xfrm>
            <a:off x="6588224" y="476672"/>
            <a:ext cx="1605643" cy="2247900"/>
          </a:xfrm>
          <a:prstGeom prst="rect">
            <a:avLst/>
          </a:prstGeom>
          <a:noFill/>
          <a:ln w="9525">
            <a:noFill/>
            <a:miter lim="800000"/>
            <a:headEnd/>
            <a:tailEnd/>
          </a:ln>
        </p:spPr>
      </p:pic>
      <p:pic>
        <p:nvPicPr>
          <p:cNvPr id="6" name="Afbeelding 5" descr="http://coolesuggesties.nl/wp-content/uploads/2013/01/appel.jpg"/>
          <p:cNvPicPr/>
          <p:nvPr/>
        </p:nvPicPr>
        <p:blipFill>
          <a:blip r:embed="rId4" cstate="print"/>
          <a:srcRect/>
          <a:stretch>
            <a:fillRect/>
          </a:stretch>
        </p:blipFill>
        <p:spPr bwMode="auto">
          <a:xfrm>
            <a:off x="511412" y="3212976"/>
            <a:ext cx="2105025" cy="2105025"/>
          </a:xfrm>
          <a:prstGeom prst="rect">
            <a:avLst/>
          </a:prstGeom>
          <a:noFill/>
          <a:ln w="9525">
            <a:noFill/>
            <a:miter lim="800000"/>
            <a:headEnd/>
            <a:tailEnd/>
          </a:ln>
        </p:spPr>
      </p:pic>
      <p:pic>
        <p:nvPicPr>
          <p:cNvPr id="9" name="Afbeelding 8" descr="http://coolesuggesties.nl/wp-content/uploads/2013/01/appel.jpg"/>
          <p:cNvPicPr/>
          <p:nvPr/>
        </p:nvPicPr>
        <p:blipFill>
          <a:blip r:embed="rId4" cstate="print"/>
          <a:srcRect/>
          <a:stretch>
            <a:fillRect/>
          </a:stretch>
        </p:blipFill>
        <p:spPr bwMode="auto">
          <a:xfrm>
            <a:off x="2433227" y="3068960"/>
            <a:ext cx="2105025" cy="2105025"/>
          </a:xfrm>
          <a:prstGeom prst="rect">
            <a:avLst/>
          </a:prstGeom>
          <a:noFill/>
          <a:ln w="9525">
            <a:noFill/>
            <a:miter lim="800000"/>
            <a:headEnd/>
            <a:tailEnd/>
          </a:ln>
        </p:spPr>
      </p:pic>
      <p:pic>
        <p:nvPicPr>
          <p:cNvPr id="10" name="Afbeelding 9" descr="http://thomasave.be:1234/lars/peer.jpg"/>
          <p:cNvPicPr/>
          <p:nvPr/>
        </p:nvPicPr>
        <p:blipFill>
          <a:blip r:embed="rId3" cstate="print"/>
          <a:srcRect/>
          <a:stretch>
            <a:fillRect/>
          </a:stretch>
        </p:blipFill>
        <p:spPr bwMode="auto">
          <a:xfrm>
            <a:off x="6660232" y="2798867"/>
            <a:ext cx="1605643" cy="2247900"/>
          </a:xfrm>
          <a:prstGeom prst="rect">
            <a:avLst/>
          </a:prstGeom>
          <a:noFill/>
          <a:ln w="9525">
            <a:noFill/>
            <a:miter lim="800000"/>
            <a:headEnd/>
            <a:tailEnd/>
          </a:ln>
        </p:spPr>
      </p:pic>
      <p:pic>
        <p:nvPicPr>
          <p:cNvPr id="11" name="Afbeelding 10" descr="http://thomasave.be:1234/lars/peer.jpg"/>
          <p:cNvPicPr/>
          <p:nvPr/>
        </p:nvPicPr>
        <p:blipFill>
          <a:blip r:embed="rId3" cstate="print"/>
          <a:srcRect/>
          <a:stretch>
            <a:fillRect/>
          </a:stretch>
        </p:blipFill>
        <p:spPr bwMode="auto">
          <a:xfrm>
            <a:off x="4615118" y="2924123"/>
            <a:ext cx="1605643" cy="224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http://coolesuggesties.nl/wp-content/uploads/2013/01/appel.jpg"/>
          <p:cNvPicPr/>
          <p:nvPr/>
        </p:nvPicPr>
        <p:blipFill>
          <a:blip r:embed="rId3" cstate="print"/>
          <a:srcRect/>
          <a:stretch>
            <a:fillRect/>
          </a:stretch>
        </p:blipFill>
        <p:spPr bwMode="auto">
          <a:xfrm>
            <a:off x="323528" y="548680"/>
            <a:ext cx="2105025" cy="2105025"/>
          </a:xfrm>
          <a:prstGeom prst="rect">
            <a:avLst/>
          </a:prstGeom>
          <a:noFill/>
          <a:ln w="9525">
            <a:noFill/>
            <a:miter lim="800000"/>
            <a:headEnd/>
            <a:tailEnd/>
          </a:ln>
        </p:spPr>
      </p:pic>
      <p:pic>
        <p:nvPicPr>
          <p:cNvPr id="5" name="Afbeelding 4" descr="http://coolesuggesties.nl/wp-content/uploads/2013/01/appel.jpg"/>
          <p:cNvPicPr/>
          <p:nvPr/>
        </p:nvPicPr>
        <p:blipFill>
          <a:blip r:embed="rId3" cstate="print"/>
          <a:srcRect/>
          <a:stretch>
            <a:fillRect/>
          </a:stretch>
        </p:blipFill>
        <p:spPr bwMode="auto">
          <a:xfrm>
            <a:off x="2411760" y="620688"/>
            <a:ext cx="2105025" cy="2105025"/>
          </a:xfrm>
          <a:prstGeom prst="rect">
            <a:avLst/>
          </a:prstGeom>
          <a:noFill/>
          <a:ln w="9525">
            <a:noFill/>
            <a:miter lim="800000"/>
            <a:headEnd/>
            <a:tailEnd/>
          </a:ln>
        </p:spPr>
      </p:pic>
      <p:pic>
        <p:nvPicPr>
          <p:cNvPr id="6" name="Afbeelding 5" descr="http://thomasave.be:1234/lars/peer.jpg"/>
          <p:cNvPicPr/>
          <p:nvPr/>
        </p:nvPicPr>
        <p:blipFill>
          <a:blip r:embed="rId4" cstate="print"/>
          <a:srcRect/>
          <a:stretch>
            <a:fillRect/>
          </a:stretch>
        </p:blipFill>
        <p:spPr bwMode="auto">
          <a:xfrm>
            <a:off x="6588224" y="260648"/>
            <a:ext cx="1605643" cy="2247900"/>
          </a:xfrm>
          <a:prstGeom prst="rect">
            <a:avLst/>
          </a:prstGeom>
          <a:noFill/>
          <a:ln w="9525">
            <a:noFill/>
            <a:miter lim="800000"/>
            <a:headEnd/>
            <a:tailEnd/>
          </a:ln>
        </p:spPr>
      </p:pic>
      <p:pic>
        <p:nvPicPr>
          <p:cNvPr id="7" name="Afbeelding 6" descr="http://thomasave.be:1234/lars/peer.jpg"/>
          <p:cNvPicPr/>
          <p:nvPr/>
        </p:nvPicPr>
        <p:blipFill>
          <a:blip r:embed="rId4" cstate="print"/>
          <a:srcRect/>
          <a:stretch>
            <a:fillRect/>
          </a:stretch>
        </p:blipFill>
        <p:spPr bwMode="auto">
          <a:xfrm>
            <a:off x="4788024" y="332656"/>
            <a:ext cx="1605643" cy="224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186</Words>
  <Application>Microsoft Office PowerPoint</Application>
  <PresentationFormat>Diavoorstelling (4:3)</PresentationFormat>
  <Paragraphs>24</Paragraphs>
  <Slides>18</Slides>
  <Notes>10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18</vt:i4>
      </vt:variant>
    </vt:vector>
  </HeadingPairs>
  <TitlesOfParts>
    <vt:vector size="21" baseType="lpstr">
      <vt:lpstr>Arial</vt:lpstr>
      <vt:lpstr>Calibri</vt:lpstr>
      <vt:lpstr>Office-thema</vt:lpstr>
      <vt:lpstr>Meer muziek basisonderwijs</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Met rusten</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v.d. Meulen</dc:creator>
  <cp:lastModifiedBy>jurge_000</cp:lastModifiedBy>
  <cp:revision>14</cp:revision>
  <dcterms:created xsi:type="dcterms:W3CDTF">2014-11-02T09:31:11Z</dcterms:created>
  <dcterms:modified xsi:type="dcterms:W3CDTF">2015-11-09T08:39:13Z</dcterms:modified>
</cp:coreProperties>
</file>