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0" r:id="rId6"/>
    <p:sldId id="263" r:id="rId7"/>
    <p:sldId id="262" r:id="rId8"/>
    <p:sldId id="265" r:id="rId9"/>
    <p:sldId id="266" r:id="rId10"/>
    <p:sldId id="270" r:id="rId11"/>
    <p:sldId id="271" r:id="rId12"/>
    <p:sldId id="273" r:id="rId13"/>
    <p:sldId id="272" r:id="rId14"/>
    <p:sldId id="268" r:id="rId15"/>
    <p:sldId id="26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85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43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606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9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976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705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30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41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81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674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08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6DCA-7456-4337-9969-0E596652A6E3}" type="datetimeFigureOut">
              <a:rPr lang="nl-NL" smtClean="0"/>
              <a:t>13-1-2016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B533-3733-42A3-B24B-A1CC464654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01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humbs.dreamstime.com/z/wild-konijn-1570258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heffen.nl/haas%20cheffen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Z</a:t>
            </a:r>
            <a:r>
              <a:rPr lang="nl-NL" smtClean="0"/>
              <a:t>oogdieren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98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Bunzing</a:t>
            </a:r>
            <a:endParaRPr lang="nl-NL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20" y="1600200"/>
            <a:ext cx="68059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2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Hermelijn</a:t>
            </a:r>
            <a:endParaRPr lang="nl-NL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4356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Wezel</a:t>
            </a:r>
            <a:endParaRPr lang="nl-NL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66" y="1600200"/>
            <a:ext cx="67804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0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Wezel / hermelijn</a:t>
            </a:r>
            <a:endParaRPr lang="nl-N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810669"/>
            <a:ext cx="30003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3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amhert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067719"/>
            <a:ext cx="54006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9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Ree</a:t>
            </a:r>
            <a:endParaRPr lang="nl-N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44" y="1600200"/>
            <a:ext cx="60069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nl-NL" b="0" dirty="0">
              <a:solidFill>
                <a:srgbClr val="DD4B39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98360"/>
            <a:ext cx="5852160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7691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Bruine rat</a:t>
            </a:r>
            <a:endParaRPr lang="nl-N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45" y="1600200"/>
            <a:ext cx="665771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Huismuis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7" y="2043906"/>
            <a:ext cx="484822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Spitsmuis</a:t>
            </a:r>
            <a:endParaRPr lang="nl-N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82044"/>
            <a:ext cx="4114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6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Konijn</a:t>
            </a:r>
            <a:endParaRPr lang="nl-NL" dirty="0"/>
          </a:p>
        </p:txBody>
      </p:sp>
      <p:pic>
        <p:nvPicPr>
          <p:cNvPr id="4" name="Picture 7" descr="Wild konijn">
            <a:hlinkClick r:id="rId2" tooltip="Download Wild Konijn Royalty-vrije Stock Foto - Beeld: 15702585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4546"/>
            <a:ext cx="1524000" cy="101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57413"/>
            <a:ext cx="3810000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Haas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effectLst/>
            </a:endParaRPr>
          </a:p>
          <a:p>
            <a:endParaRPr lang="nl-NL" dirty="0" smtClean="0">
              <a:effectLst/>
            </a:endParaRPr>
          </a:p>
          <a:p>
            <a:endParaRPr lang="nl-NL" dirty="0"/>
          </a:p>
        </p:txBody>
      </p:sp>
      <p:pic>
        <p:nvPicPr>
          <p:cNvPr id="6148" name="Picture 4" descr="haas%20cheffe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30480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Boommarter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6995120" cy="322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Steenmarter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98" y="1600200"/>
            <a:ext cx="633740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46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Diavoorstelling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Zoogdieren</vt:lpstr>
      <vt:lpstr>Mol</vt:lpstr>
      <vt:lpstr>Bruine rat</vt:lpstr>
      <vt:lpstr>Huismuis</vt:lpstr>
      <vt:lpstr>Spitsmuis</vt:lpstr>
      <vt:lpstr>Konijn</vt:lpstr>
      <vt:lpstr>Haas</vt:lpstr>
      <vt:lpstr>Boommarter</vt:lpstr>
      <vt:lpstr>Steenmarter</vt:lpstr>
      <vt:lpstr>Bunzing</vt:lpstr>
      <vt:lpstr>Hermelijn</vt:lpstr>
      <vt:lpstr>Wezel</vt:lpstr>
      <vt:lpstr>Wezel / hermelijn</vt:lpstr>
      <vt:lpstr>Damhert</vt:lpstr>
      <vt:lpstr>Ree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</dc:creator>
  <cp:lastModifiedBy>Wim Bloemberg</cp:lastModifiedBy>
  <cp:revision>7</cp:revision>
  <dcterms:created xsi:type="dcterms:W3CDTF">2015-04-03T09:59:05Z</dcterms:created>
  <dcterms:modified xsi:type="dcterms:W3CDTF">2016-01-13T14:02:23Z</dcterms:modified>
</cp:coreProperties>
</file>