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32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40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03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76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33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96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2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94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83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47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43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BB77-A050-442F-B0CA-CA3C412EFDC4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EBBE-814C-46C7-A3AA-B3A557A59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12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natuuractiviteit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W&amp;L</a:t>
            </a:r>
          </a:p>
          <a:p>
            <a:r>
              <a:rPr lang="nl-NL" dirty="0" smtClean="0"/>
              <a:t>Niveau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355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maak een koord of sleutelhanger met de paardenkastanje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 een knooptechniek</a:t>
            </a:r>
          </a:p>
          <a:p>
            <a:endParaRPr lang="nl-NL" dirty="0"/>
          </a:p>
          <a:p>
            <a:r>
              <a:rPr lang="nl-NL" dirty="0" smtClean="0"/>
              <a:t>Doel ;</a:t>
            </a:r>
          </a:p>
          <a:p>
            <a:r>
              <a:rPr lang="nl-NL" dirty="0" smtClean="0"/>
              <a:t>Concentratie</a:t>
            </a:r>
          </a:p>
          <a:p>
            <a:r>
              <a:rPr lang="nl-NL" dirty="0" smtClean="0"/>
              <a:t>Bezig zijn met natuurproduct.</a:t>
            </a:r>
          </a:p>
          <a:p>
            <a:r>
              <a:rPr lang="nl-NL" dirty="0" err="1" smtClean="0"/>
              <a:t>Kennisvergroten</a:t>
            </a:r>
            <a:r>
              <a:rPr lang="nl-NL" dirty="0" smtClean="0"/>
              <a:t> van natuurproducten</a:t>
            </a:r>
            <a:endParaRPr lang="nl-NL" dirty="0"/>
          </a:p>
          <a:p>
            <a:r>
              <a:rPr lang="nl-NL" dirty="0" smtClean="0"/>
              <a:t>Actieve houding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225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 smtClean="0"/>
              <a:t>Beleven, uitvoeren en organiseren van </a:t>
            </a:r>
            <a:r>
              <a:rPr lang="nl-NL" sz="3200" dirty="0" err="1" smtClean="0"/>
              <a:t>natuuractiveiten</a:t>
            </a:r>
            <a:r>
              <a:rPr lang="nl-NL" sz="3200" dirty="0" smtClean="0"/>
              <a:t>  die bijdrage aan een gezonde leefstijl</a:t>
            </a:r>
            <a:endParaRPr lang="nl-NL" sz="32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71" y="2326130"/>
            <a:ext cx="5083515" cy="381263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7914" y="2332038"/>
            <a:ext cx="5130799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2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Verwachting en oplevering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36" y="1537689"/>
            <a:ext cx="6907236" cy="518042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Zintuigenboek</a:t>
            </a:r>
          </a:p>
          <a:p>
            <a:r>
              <a:rPr lang="nl-NL" dirty="0" smtClean="0"/>
              <a:t>Procesverslag</a:t>
            </a:r>
          </a:p>
          <a:p>
            <a:r>
              <a:rPr lang="nl-NL" dirty="0" smtClean="0"/>
              <a:t>Organiseren en uitvoering natuuractiviteit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85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04" y="0"/>
            <a:ext cx="5116618" cy="68221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</a:t>
            </a:r>
            <a:r>
              <a:rPr lang="nl-NL" dirty="0" smtClean="0"/>
              <a:t>ennismaking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Jacqueline de Wit     j.dewit@helicon.nl</a:t>
            </a:r>
          </a:p>
          <a:p>
            <a:r>
              <a:rPr lang="nl-NL" dirty="0" smtClean="0"/>
              <a:t>Natuurbeleving</a:t>
            </a:r>
          </a:p>
          <a:p>
            <a:r>
              <a:rPr lang="nl-NL" dirty="0" smtClean="0"/>
              <a:t>Natuuractiviteiten</a:t>
            </a:r>
          </a:p>
          <a:p>
            <a:pPr marL="0" lvl="0" indent="0">
              <a:buNone/>
            </a:pPr>
            <a:r>
              <a:rPr lang="nl-NL" smtClean="0"/>
              <a:t>Tuinavontuur;</a:t>
            </a:r>
          </a:p>
          <a:p>
            <a:pPr marL="0" lvl="0" indent="0">
              <a:buNone/>
            </a:pPr>
            <a:r>
              <a:rPr lang="nl-NL" smtClean="0"/>
              <a:t>Levenscyclus</a:t>
            </a:r>
            <a:r>
              <a:rPr lang="nl-NL" dirty="0"/>
              <a:t>, Tuin fitnes, Tuintherapie, Verandering, Resultaat, Kleur, geur en energie, Mislukking en succes, Voldoening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68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Lessen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Zintuigen </a:t>
            </a:r>
          </a:p>
          <a:p>
            <a:r>
              <a:rPr lang="nl-NL" dirty="0" smtClean="0"/>
              <a:t>Ruiken, proeven, kijken, voelen, luisteren</a:t>
            </a:r>
          </a:p>
          <a:p>
            <a:r>
              <a:rPr lang="nl-NL" dirty="0" smtClean="0"/>
              <a:t>Natuur &amp; Omgeving</a:t>
            </a:r>
          </a:p>
          <a:p>
            <a:r>
              <a:rPr lang="nl-NL" dirty="0" smtClean="0"/>
              <a:t>Natuuractiviteiten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4614" y="1280961"/>
            <a:ext cx="5971100" cy="44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3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Zintuigenboek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Beeldenboek</a:t>
            </a:r>
          </a:p>
          <a:p>
            <a:r>
              <a:rPr lang="nl-NL" dirty="0" smtClean="0"/>
              <a:t>Inspiratie</a:t>
            </a:r>
          </a:p>
          <a:p>
            <a:r>
              <a:rPr lang="nl-NL" dirty="0" smtClean="0"/>
              <a:t>Creatief</a:t>
            </a:r>
          </a:p>
          <a:p>
            <a:r>
              <a:rPr lang="nl-NL" dirty="0" smtClean="0"/>
              <a:t>Informatief</a:t>
            </a:r>
          </a:p>
          <a:p>
            <a:r>
              <a:rPr lang="nl-NL" dirty="0" smtClean="0"/>
              <a:t>Persoonlijk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084" y="1356488"/>
            <a:ext cx="5085849" cy="27771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549" y="3664492"/>
            <a:ext cx="4578439" cy="30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9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Procesverslag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58" y="2841088"/>
            <a:ext cx="5355883" cy="401691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Verwerken van opdrachten</a:t>
            </a:r>
          </a:p>
          <a:p>
            <a:r>
              <a:rPr lang="nl-NL" dirty="0" smtClean="0"/>
              <a:t>Logboek organisatie en uitvoering natuuractiviteit</a:t>
            </a:r>
          </a:p>
          <a:p>
            <a:r>
              <a:rPr lang="nl-NL" dirty="0" smtClean="0"/>
              <a:t>Evaluatie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626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Activiteit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err="1" smtClean="0"/>
              <a:t>Aesculus</a:t>
            </a:r>
            <a:r>
              <a:rPr lang="nl-NL" sz="2400" dirty="0" smtClean="0"/>
              <a:t> </a:t>
            </a:r>
            <a:r>
              <a:rPr lang="nl-NL" sz="2400" dirty="0" err="1" smtClean="0"/>
              <a:t>hippocastanum</a:t>
            </a:r>
            <a:endParaRPr lang="nl-NL" sz="2400" dirty="0" smtClean="0"/>
          </a:p>
          <a:p>
            <a:r>
              <a:rPr lang="nl-NL" sz="2400" dirty="0" smtClean="0"/>
              <a:t>Witte paardenkastanje</a:t>
            </a:r>
          </a:p>
          <a:p>
            <a:pPr marL="0" indent="0">
              <a:buNone/>
            </a:pPr>
            <a:r>
              <a:rPr lang="nl-NL" sz="2400" dirty="0" smtClean="0"/>
              <a:t>Krachtige boom ; Levenskracht, </a:t>
            </a:r>
            <a:r>
              <a:rPr lang="nl-NL" sz="2400" dirty="0" err="1" smtClean="0"/>
              <a:t>levensvitialiteit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Bloesem groeit als een kaars fier omhoog vangt het maximale aan energie.</a:t>
            </a:r>
          </a:p>
          <a:p>
            <a:pPr marL="0" indent="0">
              <a:buNone/>
            </a:pPr>
            <a:r>
              <a:rPr lang="nl-NL" sz="2400" dirty="0" smtClean="0"/>
              <a:t>Bloem zet zich om in bijzondere zaden met  een bepaalde elektrische lading.</a:t>
            </a:r>
          </a:p>
          <a:p>
            <a:pPr marL="0" indent="0">
              <a:buNone/>
            </a:pPr>
            <a:r>
              <a:rPr lang="nl-NL" sz="2400" dirty="0" smtClean="0"/>
              <a:t>Oud gebruik; het bij je dragen van een paardenkastanje trekt negatieve energie aan en zou helpen bij allerlei pijnen en vermoeidheid.</a:t>
            </a:r>
          </a:p>
          <a:p>
            <a:r>
              <a:rPr lang="nl-NL" sz="2400" dirty="0" smtClean="0"/>
              <a:t>Kastanje slinger verjaagt de motten.</a:t>
            </a:r>
          </a:p>
          <a:p>
            <a:r>
              <a:rPr lang="nl-NL" sz="2400" dirty="0" smtClean="0"/>
              <a:t>Winterhanden; maak zalf van </a:t>
            </a:r>
            <a:r>
              <a:rPr lang="nl-NL" sz="2400" dirty="0" err="1" smtClean="0"/>
              <a:t>kastanjepuree</a:t>
            </a: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624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Paardenkastanje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5981" y="1996226"/>
            <a:ext cx="4580038" cy="45800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5" y="1371264"/>
            <a:ext cx="1847850" cy="24669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70" y="1996226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4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</TotalTime>
  <Words>187</Words>
  <Application>Microsoft Office PowerPoint</Application>
  <PresentationFormat>Breedbeeld</PresentationFormat>
  <Paragraphs>48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natuuractiviteit</vt:lpstr>
      <vt:lpstr>Beleven, uitvoeren en organiseren van natuuractiveiten  die bijdrage aan een gezonde leefstijl</vt:lpstr>
      <vt:lpstr>Verwachting en oplevering</vt:lpstr>
      <vt:lpstr>Kennismaking</vt:lpstr>
      <vt:lpstr>Lessen </vt:lpstr>
      <vt:lpstr>Zintuigenboek</vt:lpstr>
      <vt:lpstr>Procesverslag</vt:lpstr>
      <vt:lpstr>Activiteit 1</vt:lpstr>
      <vt:lpstr>Paardenkastanje</vt:lpstr>
      <vt:lpstr>Opdracht maak een koord of sleutelhanger met de paardenkastanje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natuuractiviteit</dc:title>
  <dc:creator>Jacqueline de Wit</dc:creator>
  <cp:lastModifiedBy>Jacqueline de Wit</cp:lastModifiedBy>
  <cp:revision>14</cp:revision>
  <dcterms:created xsi:type="dcterms:W3CDTF">2015-11-10T12:45:18Z</dcterms:created>
  <dcterms:modified xsi:type="dcterms:W3CDTF">2015-11-11T07:01:25Z</dcterms:modified>
</cp:coreProperties>
</file>