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58" r:id="rId8"/>
    <p:sldId id="269" r:id="rId9"/>
    <p:sldId id="271" r:id="rId10"/>
    <p:sldId id="264" r:id="rId11"/>
    <p:sldId id="273" r:id="rId12"/>
    <p:sldId id="266" r:id="rId13"/>
    <p:sldId id="267" r:id="rId14"/>
    <p:sldId id="274" r:id="rId15"/>
    <p:sldId id="27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FF94-551B-4591-9024-10DE463C4AF3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4D43-8B9E-4A2D-8CA5-C5CDC4A8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778" y="228600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2228845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9600"/>
            <a:ext cx="108812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85800"/>
            <a:ext cx="1485116" cy="972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23743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Lesson 4</a:t>
            </a:r>
            <a:br>
              <a:rPr lang="en-US" b="1" dirty="0" smtClean="0"/>
            </a:br>
            <a:r>
              <a:rPr lang="en-US" b="1" dirty="0" smtClean="0"/>
              <a:t>Imaging Bacteria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SEM: E. Coli Bacteria Cells</a:t>
            </a:r>
            <a:br>
              <a:rPr lang="en-US" b="1" dirty="0" smtClean="0"/>
            </a:br>
            <a:r>
              <a:rPr lang="en-US" b="1" dirty="0" smtClean="0"/>
              <a:t>20000x (2µm)</a:t>
            </a:r>
            <a:endParaRPr lang="en-US" b="1" dirty="0"/>
          </a:p>
        </p:txBody>
      </p:sp>
      <p:pic>
        <p:nvPicPr>
          <p:cNvPr id="4" name="Picture 3" descr="Screen Shot 2015-06-24 at 09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547155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4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Healthy </a:t>
            </a:r>
            <a:r>
              <a:rPr lang="en-US" b="1" dirty="0"/>
              <a:t>E. Coli Bacteria </a:t>
            </a:r>
            <a:r>
              <a:rPr lang="en-US" b="1" dirty="0" smtClean="0"/>
              <a:t>Cells</a:t>
            </a:r>
            <a:br>
              <a:rPr lang="en-US" b="1" dirty="0" smtClean="0"/>
            </a:br>
            <a:r>
              <a:rPr lang="en-US" b="1" dirty="0" smtClean="0"/>
              <a:t>50000x (1µm)</a:t>
            </a:r>
            <a:endParaRPr lang="en-US" b="1" dirty="0"/>
          </a:p>
        </p:txBody>
      </p:sp>
      <p:pic>
        <p:nvPicPr>
          <p:cNvPr id="4" name="Picture 3" descr="Screen Shot 2015-06-24 at 09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43" y="2286000"/>
            <a:ext cx="5529857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493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Light Microscope vs. </a:t>
            </a:r>
            <a:br>
              <a:rPr lang="en-US" sz="4000" b="1" dirty="0" smtClean="0"/>
            </a:br>
            <a:r>
              <a:rPr lang="en-US" sz="4000" b="1" dirty="0" smtClean="0"/>
              <a:t>Electron Microscope 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08-20 at 13.5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149600"/>
            <a:ext cx="7073900" cy="1498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5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Imaging Limit of </a:t>
            </a:r>
            <a:br>
              <a:rPr lang="en-US" sz="4000" b="1" dirty="0" smtClean="0"/>
            </a:br>
            <a:r>
              <a:rPr lang="en-US" sz="4000" b="1" dirty="0" smtClean="0"/>
              <a:t>the Light Microscope</a:t>
            </a:r>
            <a:endParaRPr lang="en-US" sz="40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67012"/>
            <a:ext cx="7391400" cy="279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AFM Images of Bacteria</a:t>
            </a:r>
            <a:endParaRPr lang="en-US" b="1" dirty="0"/>
          </a:p>
        </p:txBody>
      </p:sp>
      <p:pic>
        <p:nvPicPr>
          <p:cNvPr id="4" name="Picture 3" descr="Macintosh HD:Users:busraacikel:Desktop:Screen Shot 2015-07-09 at 00.08.5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16630" b="21407"/>
          <a:stretch/>
        </p:blipFill>
        <p:spPr bwMode="auto">
          <a:xfrm>
            <a:off x="4131310" y="2133600"/>
            <a:ext cx="447929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286000"/>
            <a:ext cx="3503295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000" y="6172200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Liu</a:t>
            </a:r>
            <a:r>
              <a:rPr lang="tr-TR" sz="1400" dirty="0">
                <a:solidFill>
                  <a:srgbClr val="FF0000"/>
                </a:solidFill>
              </a:rPr>
              <a:t> et al., 2010</a:t>
            </a:r>
            <a:r>
              <a:rPr lang="tr-TR" sz="1400" dirty="0" smtClean="0">
                <a:solidFill>
                  <a:srgbClr val="FF0000"/>
                </a:solidFill>
              </a:rPr>
              <a:t>).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References: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Liu, S., Ng, A. K., </a:t>
            </a:r>
            <a:r>
              <a:rPr lang="en-US" dirty="0" err="1"/>
              <a:t>Xu</a:t>
            </a:r>
            <a:r>
              <a:rPr lang="en-US" dirty="0"/>
              <a:t>, R., Wei, J., Tan, C. M., Yang, Y., &amp; Chen, Y. (2010). Antibacterial action of </a:t>
            </a:r>
            <a:r>
              <a:rPr lang="en-US" dirty="0" smtClean="0"/>
              <a:t>Dispersed </a:t>
            </a:r>
            <a:r>
              <a:rPr lang="en-US" dirty="0"/>
              <a:t>single-walled carbon nanotubes on Escherichia coli and Bacillus </a:t>
            </a:r>
            <a:r>
              <a:rPr lang="en-US" dirty="0" err="1"/>
              <a:t>subtilis</a:t>
            </a:r>
            <a:r>
              <a:rPr lang="en-US" dirty="0"/>
              <a:t> investigated by atomic force microscopy. </a:t>
            </a:r>
            <a:r>
              <a:rPr lang="en-US" i="1" dirty="0" err="1"/>
              <a:t>Nanoscale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(12), 2744-2750.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tr-TR" dirty="0" err="1"/>
              <a:t>Muskin</a:t>
            </a:r>
            <a:r>
              <a:rPr lang="tr-TR" dirty="0"/>
              <a:t>, J., </a:t>
            </a:r>
            <a:r>
              <a:rPr lang="tr-TR" dirty="0" err="1"/>
              <a:t>Wattnem</a:t>
            </a:r>
            <a:r>
              <a:rPr lang="tr-TR" dirty="0"/>
              <a:t>, J., </a:t>
            </a:r>
            <a:r>
              <a:rPr lang="tr-TR" dirty="0" err="1"/>
              <a:t>Ragusa</a:t>
            </a:r>
            <a:r>
              <a:rPr lang="tr-TR" dirty="0"/>
              <a:t>, M.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Hug</a:t>
            </a:r>
            <a:r>
              <a:rPr lang="tr-TR" dirty="0"/>
              <a:t>, B. (2008). Real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Marketing </a:t>
            </a:r>
            <a:r>
              <a:rPr lang="tr-TR" dirty="0" err="1"/>
              <a:t>Hype</a:t>
            </a:r>
            <a:r>
              <a:rPr lang="tr-TR" dirty="0"/>
              <a:t>: </a:t>
            </a:r>
            <a:r>
              <a:rPr lang="tr-TR" dirty="0" err="1"/>
              <a:t>Student</a:t>
            </a:r>
            <a:r>
              <a:rPr lang="tr-TR" dirty="0" err="1" smtClean="0"/>
              <a:t>-Designed</a:t>
            </a:r>
            <a:r>
              <a:rPr lang="tr-TR" dirty="0" smtClean="0"/>
              <a:t> </a:t>
            </a:r>
            <a:r>
              <a:rPr lang="tr-TR" dirty="0" err="1"/>
              <a:t>Experiments</a:t>
            </a:r>
            <a:r>
              <a:rPr lang="tr-TR" dirty="0"/>
              <a:t> Test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Silver </a:t>
            </a:r>
            <a:r>
              <a:rPr lang="tr-TR" dirty="0" err="1"/>
              <a:t>Nanoparticles</a:t>
            </a:r>
            <a:r>
              <a:rPr lang="tr-TR" i="1" dirty="0"/>
              <a:t>.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Teacher</a:t>
            </a:r>
            <a:r>
              <a:rPr lang="tr-TR" dirty="0"/>
              <a:t>, 75(4), 57-61.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busraacikel:Desktop:Mold_On_Ag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800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755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/>
          </a:p>
          <a:p>
            <a:r>
              <a:rPr lang="en-US" sz="4000" b="1" dirty="0" smtClean="0"/>
              <a:t>The </a:t>
            </a:r>
            <a:r>
              <a:rPr lang="en-US" sz="4000" b="1" dirty="0"/>
              <a:t>organisms that have </a:t>
            </a:r>
            <a:r>
              <a:rPr lang="en-US" sz="4000" b="1" dirty="0" smtClean="0"/>
              <a:t>formed </a:t>
            </a:r>
          </a:p>
          <a:p>
            <a:r>
              <a:rPr lang="en-US" sz="4000" b="1" dirty="0" smtClean="0"/>
              <a:t>on the agar cubes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800" y="1828800"/>
            <a:ext cx="47244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755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Light Microscope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076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1000x (20µm)</a:t>
            </a:r>
            <a:endParaRPr lang="en-US" b="1" dirty="0"/>
          </a:p>
        </p:txBody>
      </p:sp>
      <p:pic>
        <p:nvPicPr>
          <p:cNvPr id="1026" name="Picture 2" descr="C:\Users\Emine\Dropbox\Irresistible_Turkiye_NNOT\Modul_Tasarimi\SEM Images\Bacteria on Dry Surface\20141213.0014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933" y="2489400"/>
            <a:ext cx="4906667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2400x (10µm)</a:t>
            </a:r>
            <a:endParaRPr lang="en-US" b="1" dirty="0"/>
          </a:p>
        </p:txBody>
      </p:sp>
      <p:pic>
        <p:nvPicPr>
          <p:cNvPr id="2050" name="Picture 2" descr="C:\Users\Emine\Dropbox\Irresistible_Turkiye_NNOT\Modul_Tasarimi\SEM Images\Bacteria on Dry Surface\20141213.00147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89400"/>
            <a:ext cx="4906666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5000x (5µm)</a:t>
            </a:r>
            <a:endParaRPr lang="en-US" b="1" dirty="0"/>
          </a:p>
        </p:txBody>
      </p:sp>
      <p:pic>
        <p:nvPicPr>
          <p:cNvPr id="3074" name="Picture 2" descr="C:\Users\Emine\Dropbox\Irresistible_Turkiye_NNOT\Modul_Tasarimi\SEM Images\Bacteria on Dry Surface\20141213.00147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89400"/>
            <a:ext cx="4906667" cy="414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SEM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5000x (5 µm)</a:t>
            </a:r>
            <a:endParaRPr lang="en-US" b="1" dirty="0"/>
          </a:p>
        </p:txBody>
      </p:sp>
      <p:pic>
        <p:nvPicPr>
          <p:cNvPr id="3" name="Resim 1" descr="C:\Users\can\Downloads\20141205.001444_copy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489400"/>
            <a:ext cx="473142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Healthy E. Coli Bacteria Cells</a:t>
            </a:r>
            <a:br>
              <a:rPr lang="en-US" b="1" dirty="0" smtClean="0"/>
            </a:br>
            <a:r>
              <a:rPr lang="en-US" b="1" dirty="0" smtClean="0"/>
              <a:t>1000x (50µm)</a:t>
            </a:r>
            <a:endParaRPr lang="en-US" b="1" dirty="0"/>
          </a:p>
        </p:txBody>
      </p:sp>
      <p:pic>
        <p:nvPicPr>
          <p:cNvPr id="4" name="Picture 3" descr="Screen Shot 2015-06-24 at 09.1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1" y="2286000"/>
            <a:ext cx="5529859" cy="41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Healthy </a:t>
            </a:r>
            <a:r>
              <a:rPr lang="en-US" b="1" dirty="0"/>
              <a:t>E. Coli Bacteria </a:t>
            </a:r>
            <a:r>
              <a:rPr lang="en-US" b="1" dirty="0" smtClean="0"/>
              <a:t>Cells</a:t>
            </a:r>
            <a:br>
              <a:rPr lang="en-US" b="1" dirty="0" smtClean="0"/>
            </a:br>
            <a:r>
              <a:rPr lang="en-US" b="1" dirty="0" smtClean="0"/>
              <a:t>10000x (5µm)</a:t>
            </a:r>
            <a:endParaRPr lang="en-US" b="1" dirty="0"/>
          </a:p>
        </p:txBody>
      </p:sp>
      <p:pic>
        <p:nvPicPr>
          <p:cNvPr id="4" name="Picture 3" descr="Screen Shot 2015-06-24 at 09.1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43" y="2286000"/>
            <a:ext cx="5529857" cy="41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6397823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 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5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129</Words>
  <Application>Microsoft Macintosh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4 Imaging Bacteria</vt:lpstr>
      <vt:lpstr>PowerPoint Presentation</vt:lpstr>
      <vt:lpstr>PowerPoint Presentation</vt:lpstr>
      <vt:lpstr> SEM  1000x (20µm)</vt:lpstr>
      <vt:lpstr> SEM 2400x (10µm)</vt:lpstr>
      <vt:lpstr> SEM 5000x (5µm)</vt:lpstr>
      <vt:lpstr> SEM 5000x (5 µm)</vt:lpstr>
      <vt:lpstr> Healthy E. Coli Bacteria Cells 1000x (50µm)</vt:lpstr>
      <vt:lpstr> Healthy E. Coli Bacteria Cells 10000x (5µm)</vt:lpstr>
      <vt:lpstr> SEM: E. Coli Bacteria Cells 20000x (2µm)</vt:lpstr>
      <vt:lpstr> Healthy E. Coli Bacteria Cells 50000x (1µm)</vt:lpstr>
      <vt:lpstr>  Light Microscope vs.  Electron Microscope  </vt:lpstr>
      <vt:lpstr>  Imaging Limit of  the Light Microscope</vt:lpstr>
      <vt:lpstr>AFM Images of Bacteria</vt:lpstr>
      <vt:lpstr>References: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GÖRÜNTÜLEME</dc:title>
  <dc:creator>Emine</dc:creator>
  <cp:lastModifiedBy>Microsoft Office</cp:lastModifiedBy>
  <cp:revision>25</cp:revision>
  <dcterms:created xsi:type="dcterms:W3CDTF">2015-06-15T21:05:27Z</dcterms:created>
  <dcterms:modified xsi:type="dcterms:W3CDTF">2015-08-25T09:04:10Z</dcterms:modified>
</cp:coreProperties>
</file>