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AFC72-42A4-4A47-8E8E-B74A590056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816C5CC-57D7-42BE-88F6-17D97DFFDAD5}" type="pres">
      <dgm:prSet presAssocID="{0CAAFC72-42A4-4A47-8E8E-B74A590056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</dgm:ptLst>
  <dgm:cxnLst>
    <dgm:cxn modelId="{D3B99B90-0A91-4325-A3DE-638CD9D1784F}" type="presOf" srcId="{0CAAFC72-42A4-4A47-8E8E-B74A59005612}" destId="{0816C5CC-57D7-42BE-88F6-17D97DFFDAD5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40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11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31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87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30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71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95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98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14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98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10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42768-F67E-45AE-86C0-B299FA3A51C3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70AE-B85F-4E1C-8709-7BBD5244DE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30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Bolgewassen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8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9)	Sneeuwklokjes /</a:t>
            </a:r>
            <a:r>
              <a:rPr lang="nl-NL" dirty="0" err="1" smtClean="0"/>
              <a:t>Galanthus</a:t>
            </a:r>
            <a:r>
              <a:rPr lang="nl-NL" dirty="0" smtClean="0"/>
              <a:t> </a:t>
            </a:r>
            <a:r>
              <a:rPr lang="nl-NL" dirty="0" err="1" smtClean="0"/>
              <a:t>nivalis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24" y="1700808"/>
            <a:ext cx="496195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9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10)  	Lelietjes-van-dalen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err="1" smtClean="0"/>
              <a:t>Convallaria</a:t>
            </a:r>
            <a:r>
              <a:rPr lang="nl-NL" dirty="0" smtClean="0"/>
              <a:t> </a:t>
            </a:r>
            <a:r>
              <a:rPr lang="nl-NL" dirty="0" err="1"/>
              <a:t>majalis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38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1)		Tulp /</a:t>
            </a:r>
            <a:r>
              <a:rPr lang="nl-NL" dirty="0" err="1" smtClean="0"/>
              <a:t>Tulipa</a:t>
            </a:r>
            <a:r>
              <a:rPr lang="nl-NL" dirty="0" smtClean="0"/>
              <a:t> </a:t>
            </a:r>
            <a:r>
              <a:rPr lang="nl-NL" dirty="0" err="1" smtClean="0"/>
              <a:t>gesneriana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46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2)		Narcis / Narcissus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4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3)		Krokus / </a:t>
            </a:r>
            <a:r>
              <a:rPr lang="nl-NL" dirty="0" err="1" smtClean="0"/>
              <a:t>Crocus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62944"/>
            <a:ext cx="5715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4)		Blauwe druifjes  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err="1" smtClean="0"/>
              <a:t>Muscari</a:t>
            </a:r>
            <a:r>
              <a:rPr lang="nl-NL" dirty="0" smtClean="0"/>
              <a:t> </a:t>
            </a:r>
            <a:r>
              <a:rPr lang="nl-NL" dirty="0" err="1" smtClean="0"/>
              <a:t>botryoides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3461"/>
            <a:ext cx="3134841" cy="38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05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5)			Iris / Iris </a:t>
            </a:r>
            <a:r>
              <a:rPr lang="nl-NL" dirty="0" err="1" smtClean="0"/>
              <a:t>lutescens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57" y="2132856"/>
            <a:ext cx="47625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7859216" cy="4209331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70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6)		Hyacint 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err="1" smtClean="0"/>
              <a:t>Hyacinthus</a:t>
            </a:r>
            <a:r>
              <a:rPr lang="nl-NL" dirty="0" smtClean="0"/>
              <a:t> orientalis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7)		Lelie / </a:t>
            </a:r>
            <a:r>
              <a:rPr lang="nl-NL" dirty="0" err="1" smtClean="0"/>
              <a:t>Lillium</a:t>
            </a:r>
            <a:r>
              <a:rPr lang="nl-NL" dirty="0" smtClean="0"/>
              <a:t> </a:t>
            </a:r>
            <a:r>
              <a:rPr lang="nl-NL" dirty="0" err="1" smtClean="0"/>
              <a:t>bulbiferum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10581"/>
            <a:ext cx="6000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1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8)		Gladiool / 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Gladiolus communis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43075"/>
            <a:ext cx="3371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758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38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Bolgewassen</vt:lpstr>
      <vt:lpstr>1)  Tulp /Tulipa gesneriana</vt:lpstr>
      <vt:lpstr>2)  Narcis / Narcissus</vt:lpstr>
      <vt:lpstr>3)  Krokus / Crocus</vt:lpstr>
      <vt:lpstr>4)  Blauwe druifjes     Muscari botryoides</vt:lpstr>
      <vt:lpstr>5)   Iris / Iris lutescens</vt:lpstr>
      <vt:lpstr>6)  Hyacint    Hyacinthus orientalis</vt:lpstr>
      <vt:lpstr>7)  Lelie / Lillium bulbiferum</vt:lpstr>
      <vt:lpstr>8)  Gladiool /    Gladiolus communis</vt:lpstr>
      <vt:lpstr>9) Sneeuwklokjes /Galanthus nivalis</vt:lpstr>
      <vt:lpstr>10)   Lelietjes-van-dalen   Convallaria majalis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Bolgewassen</dc:title>
  <dc:creator>Wim Bloemberg</dc:creator>
  <cp:lastModifiedBy>Wim Bloemberg</cp:lastModifiedBy>
  <cp:revision>9</cp:revision>
  <dcterms:created xsi:type="dcterms:W3CDTF">2015-12-11T14:35:59Z</dcterms:created>
  <dcterms:modified xsi:type="dcterms:W3CDTF">2015-12-18T13:55:59Z</dcterms:modified>
</cp:coreProperties>
</file>