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3" r:id="rId9"/>
    <p:sldId id="261" r:id="rId10"/>
    <p:sldId id="265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944C3-5F5B-499F-822C-6FB17D0BC65A}" type="datetimeFigureOut">
              <a:rPr lang="nl-NL" smtClean="0"/>
              <a:t>8-12-2015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6809-11DC-4A9B-B266-2DF8D2C3E5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3991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944C3-5F5B-499F-822C-6FB17D0BC65A}" type="datetimeFigureOut">
              <a:rPr lang="nl-NL" smtClean="0"/>
              <a:t>8-12-2015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6809-11DC-4A9B-B266-2DF8D2C3E5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8763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944C3-5F5B-499F-822C-6FB17D0BC65A}" type="datetimeFigureOut">
              <a:rPr lang="nl-NL" smtClean="0"/>
              <a:t>8-12-2015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6809-11DC-4A9B-B266-2DF8D2C3E5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7127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944C3-5F5B-499F-822C-6FB17D0BC65A}" type="datetimeFigureOut">
              <a:rPr lang="nl-NL" smtClean="0"/>
              <a:t>8-12-2015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6809-11DC-4A9B-B266-2DF8D2C3E5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6051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944C3-5F5B-499F-822C-6FB17D0BC65A}" type="datetimeFigureOut">
              <a:rPr lang="nl-NL" smtClean="0"/>
              <a:t>8-12-2015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6809-11DC-4A9B-B266-2DF8D2C3E5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5564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944C3-5F5B-499F-822C-6FB17D0BC65A}" type="datetimeFigureOut">
              <a:rPr lang="nl-NL" smtClean="0"/>
              <a:t>8-12-2015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6809-11DC-4A9B-B266-2DF8D2C3E5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2624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944C3-5F5B-499F-822C-6FB17D0BC65A}" type="datetimeFigureOut">
              <a:rPr lang="nl-NL" smtClean="0"/>
              <a:t>8-12-2015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6809-11DC-4A9B-B266-2DF8D2C3E5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9413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944C3-5F5B-499F-822C-6FB17D0BC65A}" type="datetimeFigureOut">
              <a:rPr lang="nl-NL" smtClean="0"/>
              <a:t>8-12-2015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6809-11DC-4A9B-B266-2DF8D2C3E5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6828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944C3-5F5B-499F-822C-6FB17D0BC65A}" type="datetimeFigureOut">
              <a:rPr lang="nl-NL" smtClean="0"/>
              <a:t>8-12-2015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6809-11DC-4A9B-B266-2DF8D2C3E5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1039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944C3-5F5B-499F-822C-6FB17D0BC65A}" type="datetimeFigureOut">
              <a:rPr lang="nl-NL" smtClean="0"/>
              <a:t>8-12-2015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6809-11DC-4A9B-B266-2DF8D2C3E5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146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944C3-5F5B-499F-822C-6FB17D0BC65A}" type="datetimeFigureOut">
              <a:rPr lang="nl-NL" smtClean="0"/>
              <a:t>8-12-2015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E6809-11DC-4A9B-B266-2DF8D2C3E5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5471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944C3-5F5B-499F-822C-6FB17D0BC65A}" type="datetimeFigureOut">
              <a:rPr lang="nl-NL" smtClean="0"/>
              <a:t>8-12-2015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E6809-11DC-4A9B-B266-2DF8D2C3E5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2505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312" y="-632801"/>
            <a:ext cx="9751159" cy="68718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Assortiment</a:t>
            </a:r>
            <a:r>
              <a:rPr lang="nl-NL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 wat er te koop is.</a:t>
            </a:r>
            <a:endParaRPr lang="nl-NL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nl-NL" dirty="0" smtClean="0"/>
          </a:p>
          <a:p>
            <a:r>
              <a:rPr lang="nl-NL" dirty="0" smtClean="0">
                <a:solidFill>
                  <a:schemeClr val="bg1"/>
                </a:solidFill>
              </a:rPr>
              <a:t>Soort winkel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Doelgroep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trends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46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533379" y="1350498"/>
            <a:ext cx="9123139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800" b="1" dirty="0" smtClean="0">
                <a:solidFill>
                  <a:schemeClr val="bg1"/>
                </a:solidFill>
              </a:rPr>
              <a:t>Opdracht</a:t>
            </a:r>
            <a:r>
              <a:rPr lang="nl-NL" sz="4800" dirty="0" smtClean="0">
                <a:solidFill>
                  <a:schemeClr val="bg1"/>
                </a:solidFill>
              </a:rPr>
              <a:t>: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sz="2000" dirty="0" smtClean="0">
                <a:solidFill>
                  <a:schemeClr val="bg1"/>
                </a:solidFill>
              </a:rPr>
              <a:t>Maak een </a:t>
            </a:r>
            <a:r>
              <a:rPr lang="nl-NL" sz="2000" dirty="0" err="1" smtClean="0">
                <a:solidFill>
                  <a:schemeClr val="bg1"/>
                </a:solidFill>
              </a:rPr>
              <a:t>moodboard</a:t>
            </a:r>
            <a:r>
              <a:rPr lang="nl-NL" sz="2000" dirty="0" smtClean="0">
                <a:solidFill>
                  <a:schemeClr val="bg1"/>
                </a:solidFill>
              </a:rPr>
              <a:t> waarin je het assortiment van jouw winkel in beeld brengt.</a:t>
            </a:r>
          </a:p>
          <a:p>
            <a:r>
              <a:rPr lang="nl-NL" sz="2000" dirty="0" smtClean="0">
                <a:solidFill>
                  <a:schemeClr val="bg1"/>
                </a:solidFill>
              </a:rPr>
              <a:t>Schrijf hierbij een motivatie waarin je gebruikt maakt van de begrippen uit de theorie.</a:t>
            </a:r>
            <a:endParaRPr lang="nl-N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1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2021983" y="901522"/>
            <a:ext cx="6765635" cy="43088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000" dirty="0" smtClean="0">
                <a:solidFill>
                  <a:schemeClr val="bg1"/>
                </a:solidFill>
              </a:rPr>
              <a:t>Soorten assortiment: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 smtClean="0">
                <a:solidFill>
                  <a:schemeClr val="bg1"/>
                </a:solidFill>
              </a:rPr>
              <a:t>Kernassortiment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 smtClean="0">
                <a:solidFill>
                  <a:schemeClr val="bg1"/>
                </a:solidFill>
              </a:rPr>
              <a:t>Randassortiment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 smtClean="0">
                <a:solidFill>
                  <a:schemeClr val="bg1"/>
                </a:solidFill>
              </a:rPr>
              <a:t>Branchevreemd assortiment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 smtClean="0">
                <a:solidFill>
                  <a:schemeClr val="bg1"/>
                </a:solidFill>
              </a:rPr>
              <a:t>Proefassortiment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 smtClean="0">
                <a:solidFill>
                  <a:schemeClr val="bg1"/>
                </a:solidFill>
              </a:rPr>
              <a:t>Uitlopend assortiment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 smtClean="0">
                <a:solidFill>
                  <a:schemeClr val="bg1"/>
                </a:solidFill>
              </a:rPr>
              <a:t>Winkeldochters.</a:t>
            </a:r>
            <a:endParaRPr lang="nl-N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94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661374" y="1120461"/>
            <a:ext cx="6576159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chemeClr val="bg1"/>
                </a:solidFill>
              </a:rPr>
              <a:t>Kernassortiment:</a:t>
            </a:r>
            <a:endParaRPr lang="nl-NL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chemeClr val="bg1"/>
                </a:solidFill>
              </a:rPr>
              <a:t>Bepaald het grootste deel van de omzet.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chemeClr val="bg1"/>
                </a:solidFill>
              </a:rPr>
              <a:t>Dit assortiment wordt het meest verkocht. </a:t>
            </a:r>
            <a:endParaRPr lang="nl-NL" sz="2000" dirty="0">
              <a:solidFill>
                <a:schemeClr val="bg1"/>
              </a:solidFill>
            </a:endParaRPr>
          </a:p>
          <a:p>
            <a:endParaRPr lang="nl-NL" dirty="0" smtClean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sz="2800" dirty="0" smtClean="0">
                <a:solidFill>
                  <a:schemeClr val="bg1"/>
                </a:solidFill>
              </a:rPr>
              <a:t>Rand assortiment: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chemeClr val="bg1"/>
                </a:solidFill>
              </a:rPr>
              <a:t>Bepaald een klein deel van de omzet.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chemeClr val="bg1"/>
                </a:solidFill>
              </a:rPr>
              <a:t>Dit assortiment heeft een relatie met het kernassortiment</a:t>
            </a:r>
            <a:r>
              <a:rPr lang="nl-NL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solidFill>
                <a:schemeClr val="bg1"/>
              </a:solidFill>
            </a:endParaRPr>
          </a:p>
          <a:p>
            <a:r>
              <a:rPr lang="nl-NL" sz="2800" dirty="0" smtClean="0">
                <a:solidFill>
                  <a:schemeClr val="bg1"/>
                </a:solidFill>
              </a:rPr>
              <a:t>Branchevreemd assortiment: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chemeClr val="bg1"/>
                </a:solidFill>
              </a:rPr>
              <a:t>Heeft geen relatie met het kern- of randassortiment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 smtClean="0">
                <a:solidFill>
                  <a:schemeClr val="bg1"/>
                </a:solidFill>
              </a:rPr>
              <a:t>Bepaald een klein deel van de omzet.</a:t>
            </a:r>
            <a:endParaRPr lang="nl-N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5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687133" y="1107583"/>
            <a:ext cx="8688917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smtClean="0">
                <a:solidFill>
                  <a:schemeClr val="bg1"/>
                </a:solidFill>
              </a:rPr>
              <a:t>Proefassortiment: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Assortiment dat tijdelijk wordt opgenomen om te kijken of het toegevoegd kan worden 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      aan het kernassortiment.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 smtClean="0">
              <a:solidFill>
                <a:schemeClr val="bg1"/>
              </a:solidFill>
            </a:endParaRPr>
          </a:p>
          <a:p>
            <a:r>
              <a:rPr lang="nl-NL" sz="2800" dirty="0" smtClean="0">
                <a:solidFill>
                  <a:schemeClr val="bg1"/>
                </a:solidFill>
              </a:rPr>
              <a:t>Uitlopend assortiment: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 smtClean="0">
                <a:solidFill>
                  <a:schemeClr val="bg1"/>
                </a:solidFill>
              </a:rPr>
              <a:t>Assortiment dat niet of nauwelijks nog verkocht wordt en langzaam uit het assortiment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     verdwijnt</a:t>
            </a:r>
          </a:p>
          <a:p>
            <a:endParaRPr lang="nl-NL" dirty="0">
              <a:solidFill>
                <a:schemeClr val="bg1"/>
              </a:solidFill>
            </a:endParaRPr>
          </a:p>
          <a:p>
            <a:endParaRPr lang="nl-NL" dirty="0" smtClean="0">
              <a:solidFill>
                <a:schemeClr val="bg1"/>
              </a:solidFill>
            </a:endParaRPr>
          </a:p>
          <a:p>
            <a:r>
              <a:rPr lang="nl-NL" sz="2800" dirty="0" smtClean="0">
                <a:solidFill>
                  <a:schemeClr val="bg1"/>
                </a:solidFill>
              </a:rPr>
              <a:t>Winkeldochters: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Onverkoopbaar artikel dat nog steeds in de winkel ligt.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Komt steeds minder voor vanwege meerdere uitverkoop momenten.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Weer verkoopbaar maken door ze te “pimpen”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3824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648496" y="1519707"/>
            <a:ext cx="937782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000" dirty="0" smtClean="0">
                <a:solidFill>
                  <a:schemeClr val="bg1"/>
                </a:solidFill>
              </a:rPr>
              <a:t>Omvang van het assortiment: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 smtClean="0">
                <a:solidFill>
                  <a:schemeClr val="bg1"/>
                </a:solidFill>
              </a:rPr>
              <a:t>Diepte van het assortiment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 smtClean="0">
                <a:solidFill>
                  <a:schemeClr val="bg1"/>
                </a:solidFill>
              </a:rPr>
              <a:t>Breedte van het assortiment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 smtClean="0">
                <a:solidFill>
                  <a:schemeClr val="bg1"/>
                </a:solidFill>
              </a:rPr>
              <a:t>Lengte van het assortiment</a:t>
            </a:r>
            <a:endParaRPr lang="nl-N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59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596981" y="1506828"/>
            <a:ext cx="8334076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 smtClean="0">
                <a:solidFill>
                  <a:schemeClr val="bg1"/>
                </a:solidFill>
              </a:rPr>
              <a:t>Breedte van het assortiment: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Hiermee bedoelen we de verschillende artikelgroepen die er te koop zijn in een winkel.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Bloemen, planten, vazen, potten, enz.</a:t>
            </a:r>
          </a:p>
          <a:p>
            <a:endParaRPr lang="nl-NL" dirty="0" smtClean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Weinig verschillende artikelgroepen…………smal assortiment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Veel verschillende artikelgroepen……………..breed assortiment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4547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970467" y="1442433"/>
            <a:ext cx="7287829" cy="3016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 smtClean="0">
                <a:solidFill>
                  <a:schemeClr val="bg1"/>
                </a:solidFill>
              </a:rPr>
              <a:t>Diepte van het assortiment: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Hiermee bedoelen we de verschillende kwaliteiten binnen een artikelgroep.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Bloemen………..30 verschillende soorten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Planten…………..25 verschillende soorten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Vazen………………10 verschillende soorten</a:t>
            </a:r>
          </a:p>
          <a:p>
            <a:endParaRPr lang="nl-NL" dirty="0" smtClean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Weinig verschillende kwaliteiten…………….ondiep assortiment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Veel verschillende kwaliteiten………………….diep assortiment</a:t>
            </a:r>
          </a:p>
          <a:p>
            <a:r>
              <a:rPr lang="nl-NL" dirty="0" smtClean="0"/>
              <a:t> 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115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1944710" y="155834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  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2097110" y="1710744"/>
            <a:ext cx="5071709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 smtClean="0">
                <a:solidFill>
                  <a:schemeClr val="bg1"/>
                </a:solidFill>
              </a:rPr>
              <a:t>Lengte van het assortiment: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Hiermee bedoelen we de voorraad van ieder artikel.</a:t>
            </a:r>
          </a:p>
          <a:p>
            <a:endParaRPr lang="nl-NL" dirty="0" smtClean="0">
              <a:solidFill>
                <a:schemeClr val="bg1"/>
              </a:solidFill>
            </a:endParaRPr>
          </a:p>
          <a:p>
            <a:r>
              <a:rPr lang="nl-NL" dirty="0" smtClean="0">
                <a:solidFill>
                  <a:schemeClr val="bg1"/>
                </a:solidFill>
              </a:rPr>
              <a:t>Weinig voorraad………kort assortiment</a:t>
            </a:r>
          </a:p>
          <a:p>
            <a:r>
              <a:rPr lang="nl-NL" dirty="0" smtClean="0">
                <a:solidFill>
                  <a:schemeClr val="bg1"/>
                </a:solidFill>
              </a:rPr>
              <a:t>Veel voorraad ………….lang assortiment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346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600075"/>
            <a:ext cx="7315200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31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299</Words>
  <Application>Microsoft Office PowerPoint</Application>
  <PresentationFormat>Breedbeeld</PresentationFormat>
  <Paragraphs>70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Kantoorthema</vt:lpstr>
      <vt:lpstr>Assortiment dat wat er te koop is.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Helicon Opleidingen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Assortiment dat wat er te koop is.</dc:title>
  <dc:creator>Marij Verheugen</dc:creator>
  <cp:lastModifiedBy>Marij Verheugen</cp:lastModifiedBy>
  <cp:revision>5</cp:revision>
  <dcterms:created xsi:type="dcterms:W3CDTF">2015-12-07T19:15:42Z</dcterms:created>
  <dcterms:modified xsi:type="dcterms:W3CDTF">2015-12-08T07:36:32Z</dcterms:modified>
</cp:coreProperties>
</file>