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20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Stroom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oom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36702C-5995-4F20-877C-AB2A890961A0}" type="datetimeFigureOut">
              <a:rPr lang="nl-NL" smtClean="0"/>
              <a:t>20-11-2014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2E5E080-6B45-4805-B541-613695BBF499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Bloedcirculatiestelsel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89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 Bovenste holle ader</a:t>
            </a:r>
          </a:p>
          <a:p>
            <a:pPr lvl="2"/>
            <a:r>
              <a:rPr lang="nl-NL" dirty="0" smtClean="0"/>
              <a:t>Vena </a:t>
            </a:r>
            <a:r>
              <a:rPr lang="nl-NL" dirty="0" err="1" smtClean="0"/>
              <a:t>cava</a:t>
            </a:r>
            <a:r>
              <a:rPr lang="nl-NL" dirty="0" smtClean="0"/>
              <a:t> superior</a:t>
            </a:r>
          </a:p>
          <a:p>
            <a:r>
              <a:rPr lang="nl-NL" dirty="0" smtClean="0"/>
              <a:t>2. longen</a:t>
            </a:r>
          </a:p>
          <a:p>
            <a:pPr lvl="2"/>
            <a:r>
              <a:rPr lang="nl-NL" dirty="0" err="1" smtClean="0"/>
              <a:t>Pulmones</a:t>
            </a:r>
            <a:r>
              <a:rPr lang="nl-NL" dirty="0" smtClean="0"/>
              <a:t>	</a:t>
            </a:r>
          </a:p>
          <a:p>
            <a:r>
              <a:rPr lang="nl-NL" dirty="0" smtClean="0"/>
              <a:t>3. Longslagader</a:t>
            </a:r>
          </a:p>
          <a:p>
            <a:pPr lvl="2"/>
            <a:r>
              <a:rPr lang="nl-NL" dirty="0" err="1" smtClean="0"/>
              <a:t>Arteria</a:t>
            </a:r>
            <a:r>
              <a:rPr lang="nl-NL" dirty="0" smtClean="0"/>
              <a:t>  </a:t>
            </a:r>
            <a:r>
              <a:rPr lang="nl-NL" dirty="0" err="1" smtClean="0"/>
              <a:t>pulmonalis</a:t>
            </a:r>
            <a:endParaRPr lang="nl-NL" dirty="0" smtClean="0"/>
          </a:p>
          <a:p>
            <a:pPr lvl="2"/>
            <a:endParaRPr lang="nl-NL" dirty="0"/>
          </a:p>
          <a:p>
            <a:pPr lvl="2"/>
            <a:endParaRPr lang="nl-NL" dirty="0" smtClean="0"/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5952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4. Lever</a:t>
            </a:r>
          </a:p>
          <a:p>
            <a:pPr lvl="2"/>
            <a:r>
              <a:rPr lang="nl-NL" dirty="0" err="1"/>
              <a:t>H</a:t>
            </a:r>
            <a:r>
              <a:rPr lang="nl-NL" dirty="0" err="1" smtClean="0"/>
              <a:t>epar</a:t>
            </a:r>
            <a:endParaRPr lang="nl-NL" dirty="0" smtClean="0"/>
          </a:p>
          <a:p>
            <a:r>
              <a:rPr lang="nl-NL" dirty="0" smtClean="0"/>
              <a:t>5. Poortader</a:t>
            </a:r>
          </a:p>
          <a:p>
            <a:pPr lvl="2"/>
            <a:r>
              <a:rPr lang="nl-NL" dirty="0" smtClean="0"/>
              <a:t>Vena portae</a:t>
            </a:r>
          </a:p>
          <a:p>
            <a:r>
              <a:rPr lang="nl-NL" dirty="0" smtClean="0"/>
              <a:t>6. Onderste holle ader</a:t>
            </a:r>
          </a:p>
          <a:p>
            <a:pPr lvl="2"/>
            <a:r>
              <a:rPr lang="nl-NL" dirty="0" smtClean="0"/>
              <a:t>Vena </a:t>
            </a:r>
            <a:r>
              <a:rPr lang="nl-NL" dirty="0" err="1" smtClean="0"/>
              <a:t>cava</a:t>
            </a:r>
            <a:r>
              <a:rPr lang="nl-NL" dirty="0" smtClean="0"/>
              <a:t> </a:t>
            </a:r>
            <a:r>
              <a:rPr lang="nl-NL" dirty="0" err="1" smtClean="0"/>
              <a:t>inferior</a:t>
            </a:r>
            <a:r>
              <a:rPr lang="nl-NL" dirty="0" smtClean="0"/>
              <a:t> </a:t>
            </a:r>
          </a:p>
          <a:p>
            <a:r>
              <a:rPr lang="nl-NL" dirty="0" smtClean="0"/>
              <a:t>10. Nierslagader</a:t>
            </a:r>
          </a:p>
          <a:p>
            <a:pPr lvl="2"/>
            <a:r>
              <a:rPr lang="nl-NL" dirty="0" err="1" smtClean="0"/>
              <a:t>Arteria</a:t>
            </a:r>
            <a:r>
              <a:rPr lang="nl-NL" dirty="0" smtClean="0"/>
              <a:t> </a:t>
            </a:r>
            <a:r>
              <a:rPr lang="nl-NL" dirty="0" err="1" smtClean="0"/>
              <a:t>renalis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7388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11. Longader</a:t>
            </a:r>
          </a:p>
          <a:p>
            <a:pPr lvl="2"/>
            <a:r>
              <a:rPr lang="nl-NL" dirty="0" smtClean="0"/>
              <a:t>Vena </a:t>
            </a:r>
            <a:r>
              <a:rPr lang="nl-NL" dirty="0" err="1" smtClean="0"/>
              <a:t>pulmonalis</a:t>
            </a:r>
            <a:endParaRPr lang="nl-NL" dirty="0" smtClean="0"/>
          </a:p>
          <a:p>
            <a:r>
              <a:rPr lang="nl-NL" dirty="0" smtClean="0"/>
              <a:t>12. Aorta(boog)</a:t>
            </a:r>
          </a:p>
          <a:p>
            <a:pPr lvl="2"/>
            <a:r>
              <a:rPr lang="nl-NL" dirty="0" err="1" smtClean="0"/>
              <a:t>Arcus</a:t>
            </a:r>
            <a:r>
              <a:rPr lang="nl-NL" dirty="0" smtClean="0"/>
              <a:t> aortae</a:t>
            </a:r>
          </a:p>
          <a:p>
            <a:r>
              <a:rPr lang="nl-NL" dirty="0" smtClean="0"/>
              <a:t>13. Halsslagader en halsader</a:t>
            </a:r>
          </a:p>
          <a:p>
            <a:pPr lvl="2"/>
            <a:r>
              <a:rPr lang="nl-NL" dirty="0" err="1" smtClean="0"/>
              <a:t>Arteria</a:t>
            </a:r>
            <a:r>
              <a:rPr lang="nl-NL" dirty="0" smtClean="0"/>
              <a:t> carotis en vena jugularis</a:t>
            </a:r>
          </a:p>
          <a:p>
            <a:r>
              <a:rPr lang="nl-NL" dirty="0" smtClean="0"/>
              <a:t>14.  Armslagader en </a:t>
            </a:r>
            <a:r>
              <a:rPr lang="nl-NL" dirty="0" err="1" smtClean="0"/>
              <a:t>armader</a:t>
            </a:r>
            <a:endParaRPr lang="nl-NL" dirty="0" smtClean="0"/>
          </a:p>
          <a:p>
            <a:pPr lvl="2"/>
            <a:r>
              <a:rPr lang="nl-NL" dirty="0" err="1" smtClean="0"/>
              <a:t>Arteria</a:t>
            </a:r>
            <a:r>
              <a:rPr lang="nl-NL" dirty="0" smtClean="0"/>
              <a:t> </a:t>
            </a:r>
            <a:r>
              <a:rPr lang="nl-NL" dirty="0" err="1" smtClean="0"/>
              <a:t>brachialis</a:t>
            </a:r>
            <a:r>
              <a:rPr lang="nl-NL" dirty="0" smtClean="0"/>
              <a:t> en vena </a:t>
            </a:r>
            <a:r>
              <a:rPr lang="nl-NL" dirty="0" err="1" smtClean="0"/>
              <a:t>brachialis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1035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15. zie 14</a:t>
            </a:r>
          </a:p>
          <a:p>
            <a:pPr lvl="2"/>
            <a:r>
              <a:rPr lang="nl-NL" dirty="0" smtClean="0"/>
              <a:t>links</a:t>
            </a:r>
          </a:p>
          <a:p>
            <a:r>
              <a:rPr lang="nl-NL" dirty="0" smtClean="0"/>
              <a:t>16. dijbeenslagader en dijbeenader</a:t>
            </a:r>
          </a:p>
          <a:p>
            <a:pPr lvl="2"/>
            <a:r>
              <a:rPr lang="nl-NL" dirty="0" err="1" smtClean="0"/>
              <a:t>Arteria</a:t>
            </a:r>
            <a:r>
              <a:rPr lang="nl-NL" dirty="0" smtClean="0"/>
              <a:t> femoralis en vena femoralis</a:t>
            </a:r>
          </a:p>
          <a:p>
            <a:r>
              <a:rPr lang="nl-NL" dirty="0" smtClean="0"/>
              <a:t>17. zie 16</a:t>
            </a:r>
          </a:p>
          <a:p>
            <a:pPr lvl="2"/>
            <a:r>
              <a:rPr lang="nl-NL" dirty="0" smtClean="0"/>
              <a:t>links</a:t>
            </a:r>
          </a:p>
          <a:p>
            <a:r>
              <a:rPr lang="nl-NL" dirty="0" smtClean="0"/>
              <a:t>18. </a:t>
            </a:r>
            <a:r>
              <a:rPr lang="nl-NL" dirty="0" err="1" smtClean="0"/>
              <a:t>Nierader</a:t>
            </a:r>
            <a:endParaRPr lang="nl-NL" dirty="0" smtClean="0"/>
          </a:p>
          <a:p>
            <a:pPr lvl="2"/>
            <a:r>
              <a:rPr lang="nl-NL" dirty="0" smtClean="0"/>
              <a:t>Vena </a:t>
            </a:r>
            <a:r>
              <a:rPr lang="nl-NL" dirty="0" err="1" smtClean="0"/>
              <a:t>renalis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637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</TotalTime>
  <Words>91</Words>
  <Application>Microsoft Office PowerPoint</Application>
  <PresentationFormat>Diavoorstelling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Zonnewende</vt:lpstr>
      <vt:lpstr>Bloedcirculatiestelsel</vt:lpstr>
      <vt:lpstr>PowerPoint-presentatie</vt:lpstr>
      <vt:lpstr>PowerPoint-presentatie</vt:lpstr>
      <vt:lpstr>PowerPoint-presentatie</vt:lpstr>
      <vt:lpstr>PowerPoint-presentatie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Bloedcirculatiestelsel</dc:title>
  <dc:creator>J.W.P. Bugel</dc:creator>
  <cp:lastModifiedBy>J.W.P. Bugel</cp:lastModifiedBy>
  <cp:revision>4</cp:revision>
  <dcterms:created xsi:type="dcterms:W3CDTF">2011-11-23T11:06:09Z</dcterms:created>
  <dcterms:modified xsi:type="dcterms:W3CDTF">2014-11-20T19:46:07Z</dcterms:modified>
</cp:coreProperties>
</file>