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470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34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51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479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57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72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6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94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40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721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73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2A2D-CFA3-4697-B139-18D0503608A9}" type="datetimeFigureOut">
              <a:rPr lang="nl-NL" smtClean="0"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1B8F6-7438-4959-B6D6-8EE898479D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25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qs.nl/modules/MN026/index.htm" TargetMode="External"/><Relationship Id="rId2" Type="http://schemas.openxmlformats.org/officeDocument/2006/relationships/hyperlink" Target="http://www.schooltv.nl/video/het-klokhuis-bodem/#q=wort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oltv.nl/video/kiemende-boon-zo-wordt-een-boon-een-bonenplant/#q=kiem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/>
          <a:lstStyle/>
          <a:p>
            <a:r>
              <a:rPr lang="nl-NL" dirty="0"/>
              <a:t>W</a:t>
            </a:r>
            <a:r>
              <a:rPr lang="nl-NL" dirty="0" smtClean="0"/>
              <a:t>ortelstelsel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780928"/>
            <a:ext cx="4464496" cy="380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 wortel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16832"/>
            <a:ext cx="2990825" cy="479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Hoofdwortel</a:t>
            </a:r>
          </a:p>
          <a:p>
            <a:r>
              <a:rPr lang="nl-NL" dirty="0" smtClean="0"/>
              <a:t>Zijwortel</a:t>
            </a:r>
          </a:p>
          <a:p>
            <a:pPr lvl="1"/>
            <a:r>
              <a:rPr lang="nl-NL" sz="2400" i="1" dirty="0" smtClean="0"/>
              <a:t>Wortelharen</a:t>
            </a:r>
          </a:p>
          <a:p>
            <a:pPr lvl="1"/>
            <a:r>
              <a:rPr lang="nl-NL" sz="2400" i="1" dirty="0" smtClean="0"/>
              <a:t>Wortelmutsje</a:t>
            </a:r>
          </a:p>
          <a:p>
            <a:pPr lvl="2"/>
            <a:r>
              <a:rPr lang="nl-NL" sz="2000" i="1" dirty="0" smtClean="0"/>
              <a:t>Bescherming van het worteluiteinde</a:t>
            </a:r>
          </a:p>
          <a:p>
            <a:pPr lvl="2"/>
            <a:r>
              <a:rPr lang="nl-NL" sz="2000" i="1" dirty="0" smtClean="0"/>
              <a:t>Slijmerig, hierdoor groeien de wortels </a:t>
            </a:r>
          </a:p>
          <a:p>
            <a:pPr marL="914400" lvl="2" indent="0">
              <a:buNone/>
            </a:pPr>
            <a:r>
              <a:rPr lang="nl-NL" sz="2000" i="1" dirty="0"/>
              <a:t> </a:t>
            </a:r>
            <a:r>
              <a:rPr lang="nl-NL" sz="2000" i="1" dirty="0" smtClean="0"/>
              <a:t>   makkelijker door de grond groeit</a:t>
            </a:r>
          </a:p>
        </p:txBody>
      </p:sp>
    </p:spTree>
    <p:extLst>
      <p:ext uri="{BB962C8B-B14F-4D97-AF65-F5344CB8AC3E}">
        <p14:creationId xmlns:p14="http://schemas.microsoft.com/office/powerpoint/2010/main" val="19516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wortels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24944"/>
            <a:ext cx="4213231" cy="376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wortels </a:t>
            </a:r>
            <a:endParaRPr lang="nl-NL" dirty="0"/>
          </a:p>
          <a:p>
            <a:pPr lvl="1"/>
            <a:r>
              <a:rPr lang="nl-NL" sz="2400" i="1" dirty="0" smtClean="0"/>
              <a:t>Fijn vertakt oppervlakkig wortelstel</a:t>
            </a:r>
            <a:endParaRPr lang="nl-NL" sz="2400" i="1" dirty="0"/>
          </a:p>
          <a:p>
            <a:r>
              <a:rPr lang="nl-NL" dirty="0" smtClean="0"/>
              <a:t>Pen wortel</a:t>
            </a:r>
          </a:p>
          <a:p>
            <a:pPr lvl="1"/>
            <a:r>
              <a:rPr lang="nl-NL" sz="2400" i="1" dirty="0" smtClean="0"/>
              <a:t>1 sterke hoofdwortel</a:t>
            </a:r>
          </a:p>
          <a:p>
            <a:pPr lvl="1"/>
            <a:r>
              <a:rPr lang="nl-NL" sz="2400" i="1" dirty="0" smtClean="0"/>
              <a:t>Veel kleine zijwortels</a:t>
            </a:r>
          </a:p>
          <a:p>
            <a:pPr lvl="1"/>
            <a:r>
              <a:rPr lang="nl-NL" sz="2400" i="1" dirty="0" smtClean="0"/>
              <a:t>Bevat veel reservevoedsel</a:t>
            </a:r>
          </a:p>
        </p:txBody>
      </p:sp>
    </p:spTree>
    <p:extLst>
      <p:ext uri="{BB962C8B-B14F-4D97-AF65-F5344CB8AC3E}">
        <p14:creationId xmlns:p14="http://schemas.microsoft.com/office/powerpoint/2010/main" val="19524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Wortelhare</a:t>
            </a:r>
            <a:r>
              <a:rPr lang="nl-NL" dirty="0"/>
              <a:t>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Kleine uitstulpingen uiteinde wortel</a:t>
            </a:r>
          </a:p>
          <a:p>
            <a:r>
              <a:rPr lang="nl-NL" dirty="0" smtClean="0"/>
              <a:t>Heel dun en kwetsbaar</a:t>
            </a:r>
          </a:p>
          <a:p>
            <a:pPr lvl="1"/>
            <a:r>
              <a:rPr lang="nl-NL" sz="2400" i="1" dirty="0" smtClean="0"/>
              <a:t>Leven maar +/- 3 dagen</a:t>
            </a:r>
          </a:p>
          <a:p>
            <a:r>
              <a:rPr lang="nl-NL" dirty="0" smtClean="0"/>
              <a:t>Verbreden het oppervlak voor absorberen</a:t>
            </a:r>
          </a:p>
          <a:p>
            <a:r>
              <a:rPr lang="nl-NL" dirty="0" smtClean="0"/>
              <a:t>Vaak zitten er schimmels om heen die de planten helpen bij het opnemen van water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wortel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Stevig vastzetten plant in de grond</a:t>
            </a:r>
          </a:p>
          <a:p>
            <a:r>
              <a:rPr lang="nl-NL" dirty="0" smtClean="0"/>
              <a:t>Opname water en voedingstoffen</a:t>
            </a:r>
          </a:p>
          <a:p>
            <a:pPr lvl="1"/>
            <a:r>
              <a:rPr lang="nl-NL" sz="2400" i="1" dirty="0" smtClean="0"/>
              <a:t>Bij voldoende opname van water ontstaat er worteldruk, die </a:t>
            </a:r>
            <a:r>
              <a:rPr lang="nl-NL" sz="2400" i="1" dirty="0"/>
              <a:t>bij onvoldoende verdamping door de </a:t>
            </a:r>
            <a:r>
              <a:rPr lang="nl-NL" sz="2400" i="1" dirty="0" smtClean="0"/>
              <a:t>bladeren zo </a:t>
            </a:r>
            <a:r>
              <a:rPr lang="nl-NL" sz="2400" i="1" dirty="0"/>
              <a:t>groot kan worden dat water bij de bladpunten naar buiten wordt geperst</a:t>
            </a:r>
            <a:endParaRPr lang="nl-NL" sz="2400" i="1" dirty="0" smtClean="0"/>
          </a:p>
          <a:p>
            <a:r>
              <a:rPr lang="nl-NL" dirty="0" smtClean="0"/>
              <a:t>Opslaan reservevoedsel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13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soorten wortels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Adventief wortels</a:t>
            </a:r>
          </a:p>
          <a:p>
            <a:r>
              <a:rPr lang="nl-NL" dirty="0" smtClean="0"/>
              <a:t>Luchtwortels</a:t>
            </a:r>
          </a:p>
          <a:p>
            <a:r>
              <a:rPr lang="nl-NL" dirty="0" smtClean="0"/>
              <a:t>Trekwortels</a:t>
            </a:r>
          </a:p>
          <a:p>
            <a:r>
              <a:rPr lang="nl-NL" dirty="0" smtClean="0"/>
              <a:t>Ademwortels</a:t>
            </a:r>
          </a:p>
          <a:p>
            <a:r>
              <a:rPr lang="nl-NL" dirty="0" smtClean="0"/>
              <a:t>Plankwortels</a:t>
            </a:r>
          </a:p>
          <a:p>
            <a:r>
              <a:rPr lang="nl-NL" dirty="0" smtClean="0"/>
              <a:t>Stekels</a:t>
            </a:r>
          </a:p>
          <a:p>
            <a:r>
              <a:rPr lang="nl-NL" dirty="0" smtClean="0"/>
              <a:t>Wortelknol</a:t>
            </a:r>
          </a:p>
          <a:p>
            <a:r>
              <a:rPr lang="nl-NL" dirty="0" smtClean="0"/>
              <a:t>Knolvormige wortels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909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Filmpje wortelstel</a:t>
            </a:r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</a:t>
            </a:r>
            <a:r>
              <a:rPr lang="nl-NL" dirty="0">
                <a:hlinkClick r:id="rId2"/>
              </a:rPr>
              <a:t>://www.schooltv.nl/video/het-klokhuis-bodem/#q=wortels</a:t>
            </a:r>
            <a:endParaRPr lang="nl-NL" dirty="0"/>
          </a:p>
          <a:p>
            <a:r>
              <a:rPr lang="nl-NL" dirty="0" smtClean="0"/>
              <a:t>Test je kennis</a:t>
            </a:r>
          </a:p>
          <a:p>
            <a:r>
              <a:rPr lang="nl-NL" dirty="0" smtClean="0">
                <a:hlinkClick r:id="rId3"/>
              </a:rPr>
              <a:t>http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www.bloqs.nl/modules/MN026/index.htm</a:t>
            </a:r>
            <a:endParaRPr lang="nl-NL" dirty="0" smtClean="0"/>
          </a:p>
          <a:p>
            <a:r>
              <a:rPr lang="nl-NL" dirty="0" smtClean="0"/>
              <a:t>Ontkiemen van een boon</a:t>
            </a:r>
          </a:p>
          <a:p>
            <a:r>
              <a:rPr lang="nl-NL" dirty="0">
                <a:hlinkClick r:id="rId4"/>
              </a:rPr>
              <a:t>http://www.schooltv.nl/video/kiemende-boon-zo-wordt-een-boon-een-bonenplant/#</a:t>
            </a:r>
            <a:r>
              <a:rPr lang="nl-NL" dirty="0" smtClean="0">
                <a:hlinkClick r:id="rId4"/>
              </a:rPr>
              <a:t>q=kiemen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05239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154</Words>
  <Application>Microsoft Office PowerPoint</Application>
  <PresentationFormat>Diavoorstelling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Wortelstelsel</vt:lpstr>
      <vt:lpstr>Opbouw wortel</vt:lpstr>
      <vt:lpstr>Soorten wortels</vt:lpstr>
      <vt:lpstr>Wortelharen</vt:lpstr>
      <vt:lpstr>Functies wortel</vt:lpstr>
      <vt:lpstr>Andere soorten wortels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wortelstelsel</dc:title>
  <dc:creator>Gebruiker</dc:creator>
  <cp:lastModifiedBy>Gebruiker</cp:lastModifiedBy>
  <cp:revision>12</cp:revision>
  <dcterms:created xsi:type="dcterms:W3CDTF">2015-11-29T10:58:21Z</dcterms:created>
  <dcterms:modified xsi:type="dcterms:W3CDTF">2015-12-01T07:48:31Z</dcterms:modified>
</cp:coreProperties>
</file>