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1DA00BD-8262-4864-8403-AF3F49DBA731}" type="datetimeFigureOut">
              <a:rPr lang="nl-NL" smtClean="0"/>
              <a:t>20-10-2015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0977858-BBDA-4924-AE0D-0700867B5AF6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00BD-8262-4864-8403-AF3F49DBA731}" type="datetimeFigureOut">
              <a:rPr lang="nl-NL" smtClean="0"/>
              <a:t>20-10-2015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7858-BBDA-4924-AE0D-0700867B5A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00BD-8262-4864-8403-AF3F49DBA731}" type="datetimeFigureOut">
              <a:rPr lang="nl-NL" smtClean="0"/>
              <a:t>20-10-2015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7858-BBDA-4924-AE0D-0700867B5A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00BD-8262-4864-8403-AF3F49DBA731}" type="datetimeFigureOut">
              <a:rPr lang="nl-NL" smtClean="0"/>
              <a:t>20-10-2015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7858-BBDA-4924-AE0D-0700867B5A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00BD-8262-4864-8403-AF3F49DBA731}" type="datetimeFigureOut">
              <a:rPr lang="nl-NL" smtClean="0"/>
              <a:t>20-10-2015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7858-BBDA-4924-AE0D-0700867B5A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00BD-8262-4864-8403-AF3F49DBA731}" type="datetimeFigureOut">
              <a:rPr lang="nl-NL" smtClean="0"/>
              <a:t>20-10-2015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7858-BBDA-4924-AE0D-0700867B5A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00BD-8262-4864-8403-AF3F49DBA731}" type="datetimeFigureOut">
              <a:rPr lang="nl-NL" smtClean="0"/>
              <a:t>20-10-2015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7858-BBDA-4924-AE0D-0700867B5A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00BD-8262-4864-8403-AF3F49DBA731}" type="datetimeFigureOut">
              <a:rPr lang="nl-NL" smtClean="0"/>
              <a:t>20-10-2015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7858-BBDA-4924-AE0D-0700867B5A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00BD-8262-4864-8403-AF3F49DBA731}" type="datetimeFigureOut">
              <a:rPr lang="nl-NL" smtClean="0"/>
              <a:t>20-10-2015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7858-BBDA-4924-AE0D-0700867B5A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00BD-8262-4864-8403-AF3F49DBA731}" type="datetimeFigureOut">
              <a:rPr lang="nl-NL" smtClean="0"/>
              <a:t>20-10-2015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7858-BBDA-4924-AE0D-0700867B5AF6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00BD-8262-4864-8403-AF3F49DBA731}" type="datetimeFigureOut">
              <a:rPr lang="nl-NL" smtClean="0"/>
              <a:t>20-10-2015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7858-BBDA-4924-AE0D-0700867B5A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1DA00BD-8262-4864-8403-AF3F49DBA731}" type="datetimeFigureOut">
              <a:rPr lang="nl-NL" smtClean="0"/>
              <a:t>20-10-2015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0977858-BBDA-4924-AE0D-0700867B5AF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5400" b="1" dirty="0" smtClean="0"/>
              <a:t>S.T.A.R.R.</a:t>
            </a:r>
            <a:br>
              <a:rPr lang="nl-NL" sz="5400" b="1" dirty="0" smtClean="0"/>
            </a:br>
            <a:endParaRPr lang="nl-NL" sz="54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211961" y="4421080"/>
            <a:ext cx="3960440" cy="1260629"/>
          </a:xfrm>
        </p:spPr>
        <p:txBody>
          <a:bodyPr>
            <a:normAutofit/>
          </a:bodyPr>
          <a:lstStyle/>
          <a:p>
            <a:pPr algn="r"/>
            <a:r>
              <a:rPr lang="nl-NL" dirty="0" smtClean="0"/>
              <a:t>COACHEN; zelf aan het werk!</a:t>
            </a:r>
          </a:p>
          <a:p>
            <a:pPr algn="r"/>
            <a:r>
              <a:rPr lang="nl-NL" dirty="0" smtClean="0"/>
              <a:t>HELICON MBO Den Bosch</a:t>
            </a:r>
          </a:p>
          <a:p>
            <a:pPr algn="r"/>
            <a:r>
              <a:rPr lang="nl-NL" dirty="0" smtClean="0"/>
              <a:t>W43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355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 vragen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Ben nieuwsgiering.</a:t>
            </a:r>
          </a:p>
          <a:p>
            <a:r>
              <a:rPr lang="nl-NL" dirty="0" smtClean="0"/>
              <a:t>Hoe dan?</a:t>
            </a:r>
          </a:p>
          <a:p>
            <a:r>
              <a:rPr lang="nl-NL" dirty="0" smtClean="0"/>
              <a:t>Wanneer dan?</a:t>
            </a:r>
          </a:p>
          <a:p>
            <a:r>
              <a:rPr lang="nl-NL" dirty="0" smtClean="0"/>
              <a:t>Kun je daar meer over vertellen?</a:t>
            </a:r>
          </a:p>
          <a:p>
            <a:r>
              <a:rPr lang="nl-NL" dirty="0" smtClean="0"/>
              <a:t>Hoe is dat voor jou?</a:t>
            </a:r>
          </a:p>
          <a:p>
            <a:r>
              <a:rPr lang="nl-NL" dirty="0" smtClean="0"/>
              <a:t>Wat maakt dat…?</a:t>
            </a:r>
          </a:p>
          <a:p>
            <a:r>
              <a:rPr lang="nl-NL" dirty="0" smtClean="0"/>
              <a:t>Maar ook… stiltes laten vallen (rapport behouden door oogcontact/ non verbale communicatie.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04424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 flipH="1">
            <a:off x="5187317" y="-6952847"/>
            <a:ext cx="45719" cy="17512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800" b="0" i="1" u="none" strike="noStrike" cap="none" normalizeH="0" baseline="0" dirty="0" smtClean="0">
              <a:ln>
                <a:noFill/>
              </a:ln>
              <a:solidFill>
                <a:srgbClr val="666666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Verdana" pitchFamily="34" charset="0"/>
                <a:cs typeface="Arial" pitchFamily="34" charset="0"/>
              </a:rPr>
              <a:t>  </a:t>
            </a:r>
            <a:r>
              <a:rPr kumimoji="0" lang="nl-NL" altLang="nl-NL" sz="21000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r>
              <a:rPr kumimoji="0" lang="nl-NL" altLang="nl-NL" sz="800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Verdana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2050" name="Picture 2" descr="mhtml:file://C:\Users\laa\Desktop\Roos%20van%20Leary.mht!http://178.18.85.182/~keizerco/userFiles/Model%20Roos%20van%20Leary%20-%20K&amp;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35" y="620689"/>
            <a:ext cx="7953513" cy="5908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56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Non verbaal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80%</a:t>
            </a:r>
          </a:p>
          <a:p>
            <a:r>
              <a:rPr lang="nl-NL" sz="2800" dirty="0" smtClean="0"/>
              <a:t>Zonder contact geen contract…</a:t>
            </a:r>
          </a:p>
        </p:txBody>
      </p:sp>
    </p:spTree>
    <p:extLst>
      <p:ext uri="{BB962C8B-B14F-4D97-AF65-F5344CB8AC3E}">
        <p14:creationId xmlns:p14="http://schemas.microsoft.com/office/powerpoint/2010/main" val="162614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661944"/>
              </p:ext>
            </p:extLst>
          </p:nvPr>
        </p:nvGraphicFramePr>
        <p:xfrm>
          <a:off x="395536" y="332657"/>
          <a:ext cx="8280920" cy="6254513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6264696"/>
                <a:gridCol w="1296144"/>
              </a:tblGrid>
              <a:tr h="247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Start</a:t>
                      </a: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: 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50">
                          <a:effectLst/>
                          <a:latin typeface="Arial"/>
                          <a:ea typeface="Calibri"/>
                          <a:cs typeface="Times New Roman"/>
                        </a:rPr>
                        <a:t>“Praatje pot”: Heet de klant welkom, biedt evt. koffie/thee aan, wissel een paar zinnen uit die nog niet over het doel/afspraken gaan. Wen even aan elkaar, maak rapport met de klant. 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24770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Stap 1</a:t>
                      </a:r>
                      <a:r>
                        <a:rPr lang="nl-NL" sz="105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nl-NL" sz="105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Vertel wat je gaat </a:t>
                      </a: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vertellen.                                            </a:t>
                      </a:r>
                      <a:r>
                        <a:rPr lang="nl-NL" sz="20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Coach </a:t>
                      </a:r>
                      <a:r>
                        <a:rPr lang="nl-NL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is het meest aan het woord</a:t>
                      </a:r>
                      <a:r>
                        <a:rPr lang="nl-NL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. 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9541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Vat samen waar jullie het de vorige keer over hebben gehad.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Herhaal het SMART-doel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Herhaal de gemaakte afspraken.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5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6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50">
                          <a:effectLst/>
                          <a:latin typeface="Arial"/>
                          <a:ea typeface="Calibri"/>
                          <a:cs typeface="Times New Roman"/>
                        </a:rPr>
                        <a:t>Vraag nu pas hoe het gegaan is afgelopen periode. Laat de cliënt vertellen en pak een moment (positief of negatief) en ga daarop STARR-en. 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247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Stap 2.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Voer het gesprek a.h.v de STARR </a:t>
                      </a: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methode.                     </a:t>
                      </a:r>
                      <a:r>
                        <a:rPr lang="nl-NL" sz="20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Client </a:t>
                      </a:r>
                      <a:r>
                        <a:rPr lang="nl-NL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is het meest aan het woord</a:t>
                      </a:r>
                      <a:r>
                        <a:rPr lang="nl-NL" sz="2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529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endParaRPr lang="nl-NL" sz="2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SITUATIE: 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5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2. TAAK:</a:t>
                      </a:r>
                      <a:endParaRPr lang="nl-NL" sz="105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5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86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3. ACTIES:</a:t>
                      </a:r>
                      <a:endParaRPr lang="nl-NL" sz="105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5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4. RESULTAAT:</a:t>
                      </a:r>
                      <a:endParaRPr lang="nl-NL" sz="105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5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2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nl-NL" sz="2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nl-NL" sz="2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5. REFLECTIE:</a:t>
                      </a:r>
                      <a:endParaRPr lang="nl-NL" sz="105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5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70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Stap 3: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Vertel wat je verteld hebt. </a:t>
                      </a: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                                           </a:t>
                      </a:r>
                      <a:r>
                        <a:rPr lang="nl-NL" sz="20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Coach </a:t>
                      </a:r>
                      <a:r>
                        <a:rPr lang="nl-NL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is het meest aan het woord</a:t>
                      </a:r>
                      <a:r>
                        <a:rPr lang="nl-NL" sz="105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86697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Geef een korte samen vatting over wat jullie besproken hebben.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Herhaal de gemaakte afspraken, (nieuw en/of oud).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Maak een nieuwe afspraak.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Neem professioneel </a:t>
                      </a: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afscheidt, </a:t>
                      </a: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bedankje en een stevige handdruk. 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5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05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341032"/>
              </p:ext>
            </p:extLst>
          </p:nvPr>
        </p:nvGraphicFramePr>
        <p:xfrm>
          <a:off x="539552" y="404664"/>
          <a:ext cx="8136904" cy="6120679"/>
        </p:xfrm>
        <a:graphic>
          <a:graphicData uri="http://schemas.openxmlformats.org/drawingml/2006/table">
            <a:tbl>
              <a:tblPr firstRow="1" firstCol="1" bandRow="1"/>
              <a:tblGrid>
                <a:gridCol w="642387"/>
                <a:gridCol w="6209743"/>
                <a:gridCol w="1284774"/>
              </a:tblGrid>
              <a:tr h="291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Stap 2.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Voer het gesprek a.h.v de STARR </a:t>
                      </a: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methode.                                                                     </a:t>
                      </a:r>
                      <a:r>
                        <a:rPr lang="nl-NL" sz="105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Client </a:t>
                      </a:r>
                      <a:r>
                        <a:rPr lang="nl-NL" sz="105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is het meest aan het woord</a:t>
                      </a: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504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endParaRPr lang="nl-NL" sz="2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SITUATIE: 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Concreet de situatie, </a:t>
                      </a:r>
                      <a:r>
                        <a:rPr lang="nl-NL" sz="105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(één moment)</a:t>
                      </a: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, laten benoemen.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was de situatie?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Wie waren erbij betrokken?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Waar speelde de situatie zich af?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Wanneer speelde de situatie?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gebeurde er?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Was er een probleem?</a:t>
                      </a:r>
                      <a:endParaRPr lang="nl-NL" sz="1050" dirty="0"/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5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2. TAAK</a:t>
                      </a: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was je taak?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was je rol"?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werd er van je verwacht?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vond je dat je moest doen? (wat verwachtte je van jezelf in deze situatie?)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wilde je bereiken (doel)?</a:t>
                      </a:r>
                      <a:endParaRPr lang="nl-NL" sz="1050" dirty="0"/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5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3. ACTIES</a:t>
                      </a: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Hoe heb je gehandeld?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Beschrijf je concrete gedrag.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was je reactie op de situatie?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dacht je?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voelde je?</a:t>
                      </a:r>
                      <a:endParaRPr lang="nl-NL" sz="105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5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2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4. RESULTAAT</a:t>
                      </a: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is het resultaat van jouw aanpak?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In hoeverre heeft deze aanpak het gewenste resultaat opgeleverd?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Waarom wel / waarom niet?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Hoe reageerden de anderen op het resultaat?</a:t>
                      </a:r>
                      <a:endParaRPr lang="nl-NL" sz="1050" dirty="0"/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5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nl-NL" sz="2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endParaRPr lang="nl-NL" sz="2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05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5. REFLECTIE</a:t>
                      </a:r>
                      <a:r>
                        <a:rPr lang="nl-NL" sz="10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Hoe vond je dat je het deed?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Was je tevreden met de resultaten?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is de essentie van wat je geleerd hebt?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zou je de volgende keer eventueel anders doen?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050" dirty="0" smtClean="0"/>
                        <a:t>Wat heb je daar dan voor nodig?</a:t>
                      </a:r>
                      <a:endParaRPr lang="nl-NL" sz="1050" dirty="0"/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5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591" marR="33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94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1: Situatie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is het afgelopen weken gegaan?</a:t>
            </a:r>
            <a:endParaRPr lang="nl-NL" dirty="0"/>
          </a:p>
          <a:p>
            <a:r>
              <a:rPr lang="nl-NL" dirty="0" smtClean="0"/>
              <a:t>Hoe ging het bij je thuis?</a:t>
            </a:r>
            <a:endParaRPr lang="nl-NL" dirty="0"/>
          </a:p>
          <a:p>
            <a:r>
              <a:rPr lang="nl-NL" dirty="0" smtClean="0"/>
              <a:t>Hoe ging het op je werk</a:t>
            </a:r>
            <a:r>
              <a:rPr lang="nl-NL" dirty="0" smtClean="0"/>
              <a:t>?</a:t>
            </a:r>
          </a:p>
          <a:p>
            <a:r>
              <a:rPr lang="nl-NL" dirty="0" smtClean="0"/>
              <a:t>Hoe ging het in het weekend?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Hoe heb je het ervaren?</a:t>
            </a:r>
          </a:p>
          <a:p>
            <a:r>
              <a:rPr lang="nl-NL" dirty="0" smtClean="0"/>
              <a:t>Familie, vrienden, feestjes?</a:t>
            </a:r>
            <a:endParaRPr lang="nl-NL" dirty="0"/>
          </a:p>
          <a:p>
            <a:pPr marL="6858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249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2: Taak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0" y="2348880"/>
            <a:ext cx="6777317" cy="3508977"/>
          </a:xfrm>
        </p:spPr>
        <p:txBody>
          <a:bodyPr/>
          <a:lstStyle/>
          <a:p>
            <a:r>
              <a:rPr lang="nl-NL" dirty="0" smtClean="0"/>
              <a:t>Kun je doel herhalen?</a:t>
            </a:r>
            <a:endParaRPr lang="nl-NL" dirty="0"/>
          </a:p>
          <a:p>
            <a:r>
              <a:rPr lang="nl-NL" dirty="0"/>
              <a:t>Wat was </a:t>
            </a:r>
            <a:r>
              <a:rPr lang="nl-NL" dirty="0" smtClean="0"/>
              <a:t>je van plan aan te pakken?</a:t>
            </a:r>
            <a:endParaRPr lang="nl-NL" dirty="0"/>
          </a:p>
          <a:p>
            <a:r>
              <a:rPr lang="nl-NL" dirty="0" smtClean="0"/>
              <a:t>Wat </a:t>
            </a:r>
            <a:r>
              <a:rPr lang="nl-NL" dirty="0"/>
              <a:t>vond je dat je moest doen? (wat verwachtte je van jezelf in deze situatie?)</a:t>
            </a:r>
          </a:p>
          <a:p>
            <a:r>
              <a:rPr lang="nl-NL" dirty="0"/>
              <a:t>Wat wilde je </a:t>
            </a:r>
            <a:r>
              <a:rPr lang="nl-NL" dirty="0" smtClean="0"/>
              <a:t>bereiken?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654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3: 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heb je aan je </a:t>
            </a:r>
            <a:r>
              <a:rPr lang="nl-NL" smtClean="0"/>
              <a:t>voeding gedaan?</a:t>
            </a:r>
            <a:endParaRPr lang="nl-NL"/>
          </a:p>
          <a:p>
            <a:r>
              <a:rPr lang="nl-NL" dirty="0" smtClean="0"/>
              <a:t> </a:t>
            </a:r>
            <a:r>
              <a:rPr lang="nl-NL" dirty="0" smtClean="0"/>
              <a:t>Wat heb je gedaan aan extra beweging?</a:t>
            </a:r>
            <a:endParaRPr lang="nl-NL" dirty="0"/>
          </a:p>
          <a:p>
            <a:r>
              <a:rPr lang="nl-NL" dirty="0"/>
              <a:t>Beschrijf je </a:t>
            </a:r>
            <a:r>
              <a:rPr lang="nl-NL" dirty="0" smtClean="0"/>
              <a:t>gedrag</a:t>
            </a:r>
            <a:r>
              <a:rPr lang="nl-NL" dirty="0"/>
              <a:t>.</a:t>
            </a:r>
          </a:p>
          <a:p>
            <a:r>
              <a:rPr lang="nl-NL" dirty="0"/>
              <a:t>Wat was je reactie op de situatie?</a:t>
            </a:r>
          </a:p>
          <a:p>
            <a:r>
              <a:rPr lang="nl-NL" dirty="0"/>
              <a:t>Wat dacht je?</a:t>
            </a:r>
          </a:p>
          <a:p>
            <a:r>
              <a:rPr lang="nl-NL" dirty="0"/>
              <a:t>Wat voelde je</a:t>
            </a:r>
            <a:r>
              <a:rPr lang="nl-NL" dirty="0" smtClean="0"/>
              <a:t>?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828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4: Resultaat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het resultaat van jouw aanpak?</a:t>
            </a:r>
            <a:endParaRPr lang="nl-NL" dirty="0"/>
          </a:p>
          <a:p>
            <a:r>
              <a:rPr lang="nl-NL" dirty="0" smtClean="0"/>
              <a:t>In hoeverre heeft deze aanpak het gewenste resultaat opgeleverd?</a:t>
            </a:r>
          </a:p>
          <a:p>
            <a:r>
              <a:rPr lang="nl-NL" dirty="0" smtClean="0"/>
              <a:t>Waarom wel / waarom niet?</a:t>
            </a:r>
            <a:endParaRPr lang="nl-NL" dirty="0"/>
          </a:p>
          <a:p>
            <a:r>
              <a:rPr lang="nl-NL" dirty="0"/>
              <a:t>Hoe reageerden de anderen op het resultaat?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988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5: Reflectie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Hoe </a:t>
            </a:r>
            <a:r>
              <a:rPr lang="nl-NL" dirty="0"/>
              <a:t>vond je dat je het deed?</a:t>
            </a:r>
          </a:p>
          <a:p>
            <a:r>
              <a:rPr lang="nl-NL" dirty="0"/>
              <a:t>Was je tevreden met de resultaten?</a:t>
            </a:r>
          </a:p>
          <a:p>
            <a:r>
              <a:rPr lang="nl-NL" dirty="0"/>
              <a:t>Wat is de essentie van </a:t>
            </a:r>
            <a:r>
              <a:rPr lang="nl-NL" dirty="0" smtClean="0"/>
              <a:t>wat </a:t>
            </a:r>
            <a:r>
              <a:rPr lang="nl-NL" dirty="0"/>
              <a:t>je geleerd hebt?</a:t>
            </a:r>
          </a:p>
          <a:p>
            <a:r>
              <a:rPr lang="nl-NL" dirty="0"/>
              <a:t>Wat zou je de volgende keer eventueel anders doen?</a:t>
            </a:r>
          </a:p>
          <a:p>
            <a:r>
              <a:rPr lang="nl-NL" dirty="0"/>
              <a:t>Wat heb je daar dan voor nodig?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507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LSD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i="1" dirty="0" smtClean="0"/>
              <a:t>L: Luisteren.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i="1" dirty="0" smtClean="0"/>
              <a:t>Actief luisteren</a:t>
            </a:r>
            <a:r>
              <a:rPr lang="nl-NL" dirty="0" smtClean="0"/>
              <a:t>, knikken, hummen, oogcontact. </a:t>
            </a:r>
          </a:p>
          <a:p>
            <a:r>
              <a:rPr lang="nl-NL" b="1" dirty="0" smtClean="0"/>
              <a:t>S: samenvatten.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Ik hoor u zeggen dat…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Klopt het dat…</a:t>
            </a:r>
          </a:p>
          <a:p>
            <a:r>
              <a:rPr lang="nl-NL" b="1" dirty="0" smtClean="0"/>
              <a:t>D: doorvragen.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Kun je daar meer over vertellen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Herhalen kernwoord in vragende zin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255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143</TotalTime>
  <Words>731</Words>
  <Application>Microsoft Office PowerPoint</Application>
  <PresentationFormat>Diavoorstelling (4:3)</PresentationFormat>
  <Paragraphs>135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Verdana</vt:lpstr>
      <vt:lpstr>Wingdings 2</vt:lpstr>
      <vt:lpstr>Austin</vt:lpstr>
      <vt:lpstr>S.T.A.R.R. </vt:lpstr>
      <vt:lpstr>PowerPoint-presentatie</vt:lpstr>
      <vt:lpstr>PowerPoint-presentatie</vt:lpstr>
      <vt:lpstr>1: Situatie</vt:lpstr>
      <vt:lpstr>2: Taak</vt:lpstr>
      <vt:lpstr>3: Actie</vt:lpstr>
      <vt:lpstr>4: Resultaat</vt:lpstr>
      <vt:lpstr>5: Reflectie</vt:lpstr>
      <vt:lpstr>LSD</vt:lpstr>
      <vt:lpstr>Open vragen </vt:lpstr>
      <vt:lpstr>PowerPoint-presentatie</vt:lpstr>
      <vt:lpstr>Non verbaal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STARR</dc:title>
  <dc:creator>Henriëtte van de Laar</dc:creator>
  <cp:lastModifiedBy>Ilse Theuws</cp:lastModifiedBy>
  <cp:revision>12</cp:revision>
  <dcterms:created xsi:type="dcterms:W3CDTF">2014-10-07T08:46:27Z</dcterms:created>
  <dcterms:modified xsi:type="dcterms:W3CDTF">2015-10-20T09:43:00Z</dcterms:modified>
</cp:coreProperties>
</file>