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smtClean="0"/>
              <a:t>Klik om de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3143BE78-81A8-44F1-8009-618088AF0168}" type="datetimeFigureOut">
              <a:rPr lang="nl-NL" smtClean="0"/>
              <a:t>16-1-2015</a:t>
            </a:fld>
            <a:endParaRPr lang="nl-NL"/>
          </a:p>
        </p:txBody>
      </p:sp>
      <p:sp>
        <p:nvSpPr>
          <p:cNvPr id="5" name="Footer Placeholder 4"/>
          <p:cNvSpPr>
            <a:spLocks noGrp="1"/>
          </p:cNvSpPr>
          <p:nvPr>
            <p:ph type="ftr" sz="quarter" idx="11"/>
          </p:nvPr>
        </p:nvSpPr>
        <p:spPr/>
        <p:txBody>
          <a:bodyPr/>
          <a:lstStyle/>
          <a:p>
            <a:endParaRPr lang="nl-N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78200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smtClean="0"/>
              <a:t>Klik om de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143BE78-81A8-44F1-8009-618088AF0168}" type="datetimeFigureOut">
              <a:rPr lang="nl-NL" smtClean="0"/>
              <a:t>16-1-2015</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2003029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smtClean="0"/>
              <a:t>Klik om de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143BE78-81A8-44F1-8009-618088AF0168}" type="datetimeFigureOut">
              <a:rPr lang="nl-NL" smtClean="0"/>
              <a:t>16-1-2015</a:t>
            </a:fld>
            <a:endParaRPr lang="nl-NL"/>
          </a:p>
        </p:txBody>
      </p:sp>
      <p:sp>
        <p:nvSpPr>
          <p:cNvPr id="5" name="Footer Placeholder 4"/>
          <p:cNvSpPr>
            <a:spLocks noGrp="1"/>
          </p:cNvSpPr>
          <p:nvPr>
            <p:ph type="ftr" sz="quarter" idx="11"/>
          </p:nvPr>
        </p:nvSpPr>
        <p:spPr/>
        <p:txBody>
          <a:bodyPr/>
          <a:lstStyle/>
          <a:p>
            <a:endParaRPr lang="nl-N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CD922B-4FE9-4237-898D-667EDDF02408}" type="slidenum">
              <a:rPr lang="nl-NL" smtClean="0"/>
              <a:t>‹nr.›</a:t>
            </a:fld>
            <a:endParaRPr lang="nl-N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3833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smtClean="0"/>
              <a:t>Klik om de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Klik om de modelstijlen te bewerken</a:t>
            </a:r>
          </a:p>
        </p:txBody>
      </p:sp>
      <p:sp>
        <p:nvSpPr>
          <p:cNvPr id="5" name="Date Placeholder 4"/>
          <p:cNvSpPr>
            <a:spLocks noGrp="1"/>
          </p:cNvSpPr>
          <p:nvPr>
            <p:ph type="dt" sz="half" idx="10"/>
          </p:nvPr>
        </p:nvSpPr>
        <p:spPr/>
        <p:txBody>
          <a:bodyPr/>
          <a:lstStyle/>
          <a:p>
            <a:fld id="{3143BE78-81A8-44F1-8009-618088AF0168}" type="datetimeFigureOut">
              <a:rPr lang="nl-NL" smtClean="0"/>
              <a:t>16-1-2015</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3794256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smtClean="0"/>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Klik om de modelstijlen te bewerken</a:t>
            </a:r>
          </a:p>
        </p:txBody>
      </p:sp>
      <p:sp>
        <p:nvSpPr>
          <p:cNvPr id="5" name="Date Placeholder 4"/>
          <p:cNvSpPr>
            <a:spLocks noGrp="1"/>
          </p:cNvSpPr>
          <p:nvPr>
            <p:ph type="dt" sz="half" idx="10"/>
          </p:nvPr>
        </p:nvSpPr>
        <p:spPr/>
        <p:txBody>
          <a:bodyPr/>
          <a:lstStyle/>
          <a:p>
            <a:fld id="{3143BE78-81A8-44F1-8009-618088AF0168}" type="datetimeFigureOut">
              <a:rPr lang="nl-NL" smtClean="0"/>
              <a:t>16-1-2015</a:t>
            </a:fld>
            <a:endParaRPr lang="nl-NL"/>
          </a:p>
        </p:txBody>
      </p:sp>
      <p:sp>
        <p:nvSpPr>
          <p:cNvPr id="6" name="Footer Placeholder 5"/>
          <p:cNvSpPr>
            <a:spLocks noGrp="1"/>
          </p:cNvSpPr>
          <p:nvPr>
            <p:ph type="ftr" sz="quarter" idx="11"/>
          </p:nvPr>
        </p:nvSpPr>
        <p:spPr/>
        <p:txBody>
          <a:bodyPr/>
          <a:lstStyle/>
          <a:p>
            <a:endParaRPr lang="nl-N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CD922B-4FE9-4237-898D-667EDDF02408}" type="slidenum">
              <a:rPr lang="nl-NL" smtClean="0"/>
              <a:t>‹nr.›</a:t>
            </a:fld>
            <a:endParaRPr lang="nl-N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3634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smtClean="0"/>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Klik om de modelstijlen te bewerken</a:t>
            </a:r>
          </a:p>
        </p:txBody>
      </p:sp>
      <p:sp>
        <p:nvSpPr>
          <p:cNvPr id="5" name="Date Placeholder 4"/>
          <p:cNvSpPr>
            <a:spLocks noGrp="1"/>
          </p:cNvSpPr>
          <p:nvPr>
            <p:ph type="dt" sz="half" idx="10"/>
          </p:nvPr>
        </p:nvSpPr>
        <p:spPr/>
        <p:txBody>
          <a:bodyPr/>
          <a:lstStyle/>
          <a:p>
            <a:fld id="{3143BE78-81A8-44F1-8009-618088AF0168}" type="datetimeFigureOut">
              <a:rPr lang="nl-NL" smtClean="0"/>
              <a:t>16-1-2015</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1255132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143BE78-81A8-44F1-8009-618088AF0168}" type="datetimeFigureOut">
              <a:rPr lang="nl-NL" smtClean="0"/>
              <a:t>16-1-2015</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2557370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143BE78-81A8-44F1-8009-618088AF0168}" type="datetimeFigureOut">
              <a:rPr lang="nl-NL" smtClean="0"/>
              <a:t>16-1-2015</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1415958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smtClean="0"/>
              <a:t>Klik om de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143BE78-81A8-44F1-8009-618088AF0168}" type="datetimeFigureOut">
              <a:rPr lang="nl-NL" smtClean="0"/>
              <a:t>16-1-2015</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2560721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143BE78-81A8-44F1-8009-618088AF0168}" type="datetimeFigureOut">
              <a:rPr lang="nl-NL" smtClean="0"/>
              <a:t>16-1-2015</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45466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143BE78-81A8-44F1-8009-618088AF0168}" type="datetimeFigureOut">
              <a:rPr lang="nl-NL" smtClean="0"/>
              <a:t>16-1-2015</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3357843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143BE78-81A8-44F1-8009-618088AF0168}" type="datetimeFigureOut">
              <a:rPr lang="nl-NL" smtClean="0"/>
              <a:t>16-1-2015</a:t>
            </a:fld>
            <a:endParaRPr lang="nl-NL"/>
          </a:p>
        </p:txBody>
      </p:sp>
      <p:sp>
        <p:nvSpPr>
          <p:cNvPr id="8" name="Footer Placeholder 7"/>
          <p:cNvSpPr>
            <a:spLocks noGrp="1"/>
          </p:cNvSpPr>
          <p:nvPr>
            <p:ph type="ftr" sz="quarter" idx="11"/>
          </p:nvPr>
        </p:nvSpPr>
        <p:spPr/>
        <p:txBody>
          <a:bodyPr/>
          <a:lstStyle/>
          <a:p>
            <a:endParaRPr lang="nl-N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1287931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3143BE78-81A8-44F1-8009-618088AF0168}" type="datetimeFigureOut">
              <a:rPr lang="nl-NL" smtClean="0"/>
              <a:t>16-1-2015</a:t>
            </a:fld>
            <a:endParaRPr lang="nl-NL"/>
          </a:p>
        </p:txBody>
      </p:sp>
      <p:sp>
        <p:nvSpPr>
          <p:cNvPr id="4" name="Footer Placeholder 3"/>
          <p:cNvSpPr>
            <a:spLocks noGrp="1"/>
          </p:cNvSpPr>
          <p:nvPr>
            <p:ph type="ftr" sz="quarter" idx="11"/>
          </p:nvPr>
        </p:nvSpPr>
        <p:spPr/>
        <p:txBody>
          <a:bodyPr/>
          <a:lstStyle/>
          <a:p>
            <a:endParaRPr lang="nl-N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3849077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3BE78-81A8-44F1-8009-618088AF0168}" type="datetimeFigureOut">
              <a:rPr lang="nl-NL" smtClean="0"/>
              <a:t>16-1-2015</a:t>
            </a:fld>
            <a:endParaRPr lang="nl-NL"/>
          </a:p>
        </p:txBody>
      </p:sp>
      <p:sp>
        <p:nvSpPr>
          <p:cNvPr id="3" name="Footer Placeholder 2"/>
          <p:cNvSpPr>
            <a:spLocks noGrp="1"/>
          </p:cNvSpPr>
          <p:nvPr>
            <p:ph type="ftr" sz="quarter" idx="11"/>
          </p:nvPr>
        </p:nvSpPr>
        <p:spPr/>
        <p:txBody>
          <a:bodyPr/>
          <a:lstStyle/>
          <a:p>
            <a:endParaRPr lang="nl-N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3466927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smtClean="0"/>
              <a:t>Klik om de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143BE78-81A8-44F1-8009-618088AF0168}" type="datetimeFigureOut">
              <a:rPr lang="nl-NL" smtClean="0"/>
              <a:t>16-1-2015</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3987469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143BE78-81A8-44F1-8009-618088AF0168}" type="datetimeFigureOut">
              <a:rPr lang="nl-NL" smtClean="0"/>
              <a:t>16-1-2015</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CD922B-4FE9-4237-898D-667EDDF02408}" type="slidenum">
              <a:rPr lang="nl-NL" smtClean="0"/>
              <a:t>‹nr.›</a:t>
            </a:fld>
            <a:endParaRPr lang="nl-NL"/>
          </a:p>
        </p:txBody>
      </p:sp>
    </p:spTree>
    <p:extLst>
      <p:ext uri="{BB962C8B-B14F-4D97-AF65-F5344CB8AC3E}">
        <p14:creationId xmlns:p14="http://schemas.microsoft.com/office/powerpoint/2010/main" val="1872828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143BE78-81A8-44F1-8009-618088AF0168}" type="datetimeFigureOut">
              <a:rPr lang="nl-NL" smtClean="0"/>
              <a:t>16-1-2015</a:t>
            </a:fld>
            <a:endParaRPr lang="nl-N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4CD922B-4FE9-4237-898D-667EDDF02408}" type="slidenum">
              <a:rPr lang="nl-NL" smtClean="0"/>
              <a:t>‹nr.›</a:t>
            </a:fld>
            <a:endParaRPr lang="nl-NL"/>
          </a:p>
        </p:txBody>
      </p:sp>
    </p:spTree>
    <p:extLst>
      <p:ext uri="{BB962C8B-B14F-4D97-AF65-F5344CB8AC3E}">
        <p14:creationId xmlns:p14="http://schemas.microsoft.com/office/powerpoint/2010/main" val="413503309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503238"/>
            <a:ext cx="9144000" cy="1033462"/>
          </a:xfrm>
        </p:spPr>
        <p:txBody>
          <a:bodyPr/>
          <a:lstStyle/>
          <a:p>
            <a:r>
              <a:rPr lang="nl-NL" dirty="0" smtClean="0"/>
              <a:t>Accuboormachine</a:t>
            </a:r>
            <a:endParaRPr lang="nl-NL" dirty="0"/>
          </a:p>
        </p:txBody>
      </p:sp>
      <p:sp>
        <p:nvSpPr>
          <p:cNvPr id="3" name="Ondertitel 2"/>
          <p:cNvSpPr>
            <a:spLocks noGrp="1"/>
          </p:cNvSpPr>
          <p:nvPr>
            <p:ph type="subTitle" idx="1"/>
          </p:nvPr>
        </p:nvSpPr>
        <p:spPr>
          <a:xfrm>
            <a:off x="1358900" y="1900238"/>
            <a:ext cx="9144000" cy="512762"/>
          </a:xfrm>
        </p:spPr>
        <p:txBody>
          <a:bodyPr/>
          <a:lstStyle/>
          <a:p>
            <a:r>
              <a:rPr lang="nl-NL" dirty="0" smtClean="0"/>
              <a:t>welke keus past het beste bij u?</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6726" y="2938786"/>
            <a:ext cx="2252474" cy="3104482"/>
          </a:xfrm>
          <a:prstGeom prst="rect">
            <a:avLst/>
          </a:prstGeom>
        </p:spPr>
      </p:pic>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0132" y="2776538"/>
            <a:ext cx="3104067" cy="3428979"/>
          </a:xfrm>
          <a:prstGeom prst="rect">
            <a:avLst/>
          </a:prstGeom>
        </p:spPr>
      </p:pic>
    </p:spTree>
    <p:extLst>
      <p:ext uri="{BB962C8B-B14F-4D97-AF65-F5344CB8AC3E}">
        <p14:creationId xmlns:p14="http://schemas.microsoft.com/office/powerpoint/2010/main" val="27676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Dat is niet het goede antwoord</a:t>
            </a:r>
            <a:endParaRPr lang="nl-NL" dirty="0"/>
          </a:p>
        </p:txBody>
      </p:sp>
      <p:sp>
        <p:nvSpPr>
          <p:cNvPr id="3" name="Tijdelijke aanduiding voor inhoud 2"/>
          <p:cNvSpPr>
            <a:spLocks noGrp="1"/>
          </p:cNvSpPr>
          <p:nvPr>
            <p:ph idx="1"/>
          </p:nvPr>
        </p:nvSpPr>
        <p:spPr/>
        <p:txBody>
          <a:bodyPr/>
          <a:lstStyle/>
          <a:p>
            <a:r>
              <a:rPr lang="nl-NL" dirty="0" smtClean="0">
                <a:hlinkClick r:id="" action="ppaction://hlinkshowjump?jump=lastslideviewed"/>
              </a:rPr>
              <a:t>Klik hier: om terug te gaan naar de vraag</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324" y="2676524"/>
            <a:ext cx="2111375" cy="2111375"/>
          </a:xfrm>
          <a:prstGeom prst="rect">
            <a:avLst/>
          </a:prstGeom>
        </p:spPr>
      </p:pic>
    </p:spTree>
    <p:extLst>
      <p:ext uri="{BB962C8B-B14F-4D97-AF65-F5344CB8AC3E}">
        <p14:creationId xmlns:p14="http://schemas.microsoft.com/office/powerpoint/2010/main" val="1604473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Goed!</a:t>
            </a:r>
            <a:endParaRPr lang="nl-NL" dirty="0"/>
          </a:p>
        </p:txBody>
      </p:sp>
      <p:sp>
        <p:nvSpPr>
          <p:cNvPr id="3" name="Tijdelijke aanduiding voor inhoud 2"/>
          <p:cNvSpPr>
            <a:spLocks noGrp="1"/>
          </p:cNvSpPr>
          <p:nvPr>
            <p:ph idx="1"/>
          </p:nvPr>
        </p:nvSpPr>
        <p:spPr/>
        <p:txBody>
          <a:bodyPr/>
          <a:lstStyle/>
          <a:p>
            <a:pPr marL="0" indent="0">
              <a:buNone/>
            </a:pPr>
            <a:r>
              <a:rPr lang="nl-NL" dirty="0" smtClean="0"/>
              <a:t>De Bosch PSR12 </a:t>
            </a:r>
            <a:r>
              <a:rPr lang="nl-NL" dirty="0"/>
              <a:t>heeft een geïntrigeerde werklamp.</a:t>
            </a:r>
          </a:p>
          <a:p>
            <a:pPr marL="0" indent="0">
              <a:buNone/>
            </a:pPr>
            <a:r>
              <a:rPr lang="nl-NL" dirty="0" smtClean="0"/>
              <a:t>De </a:t>
            </a:r>
            <a:r>
              <a:rPr lang="nl-NL" dirty="0"/>
              <a:t>Makita DDF343SCHE heeft de mogelijkheid niet.</a:t>
            </a:r>
          </a:p>
          <a:p>
            <a:pPr marL="0" indent="0">
              <a:buNone/>
            </a:pPr>
            <a:endParaRPr lang="nl-NL" dirty="0"/>
          </a:p>
          <a:p>
            <a:pPr marL="0" indent="0">
              <a:buNone/>
            </a:pPr>
            <a:r>
              <a:rPr lang="nl-NL" dirty="0">
                <a:hlinkClick r:id="rId2" action="ppaction://hlinksldjump"/>
              </a:rPr>
              <a:t>Klik hier: om door te gaan naar vraag 2.</a:t>
            </a:r>
            <a:endParaRPr lang="nl-NL" dirty="0"/>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624" y="3799847"/>
            <a:ext cx="2339975" cy="2339975"/>
          </a:xfrm>
          <a:prstGeom prst="rect">
            <a:avLst/>
          </a:prstGeom>
        </p:spPr>
      </p:pic>
    </p:spTree>
    <p:extLst>
      <p:ext uri="{BB962C8B-B14F-4D97-AF65-F5344CB8AC3E}">
        <p14:creationId xmlns:p14="http://schemas.microsoft.com/office/powerpoint/2010/main" val="1390241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Goed!</a:t>
            </a:r>
            <a:endParaRPr lang="nl-NL" dirty="0"/>
          </a:p>
        </p:txBody>
      </p:sp>
      <p:sp>
        <p:nvSpPr>
          <p:cNvPr id="3" name="Tijdelijke aanduiding voor inhoud 2"/>
          <p:cNvSpPr>
            <a:spLocks noGrp="1"/>
          </p:cNvSpPr>
          <p:nvPr>
            <p:ph idx="1"/>
          </p:nvPr>
        </p:nvSpPr>
        <p:spPr/>
        <p:txBody>
          <a:bodyPr/>
          <a:lstStyle/>
          <a:p>
            <a:pPr marL="0" indent="0">
              <a:buNone/>
            </a:pPr>
            <a:r>
              <a:rPr lang="nl-NL" dirty="0" smtClean="0"/>
              <a:t>De </a:t>
            </a:r>
            <a:r>
              <a:rPr lang="nl-NL" dirty="0"/>
              <a:t>Makita </a:t>
            </a:r>
            <a:r>
              <a:rPr lang="nl-NL" dirty="0" smtClean="0"/>
              <a:t>DDF343SCHE heeft een oplaadtijd van 30 min.</a:t>
            </a:r>
          </a:p>
          <a:p>
            <a:pPr marL="0" indent="0">
              <a:buNone/>
            </a:pPr>
            <a:r>
              <a:rPr lang="nl-NL" dirty="0" smtClean="0"/>
              <a:t>De Bosch PSR12 heeft een oplaadtijd van 120 min.</a:t>
            </a:r>
            <a:endParaRPr lang="nl-NL" dirty="0"/>
          </a:p>
          <a:p>
            <a:pPr marL="0" indent="0">
              <a:buNone/>
            </a:pPr>
            <a:endParaRPr lang="nl-NL" dirty="0" smtClean="0"/>
          </a:p>
          <a:p>
            <a:pPr marL="0" indent="0">
              <a:buNone/>
            </a:pPr>
            <a:r>
              <a:rPr lang="nl-NL" dirty="0">
                <a:hlinkClick r:id="rId2" action="ppaction://hlinksldjump"/>
              </a:rPr>
              <a:t>Klik hier: om door te gaan naar vraag 3.</a:t>
            </a:r>
            <a:endParaRPr lang="nl-NL" dirty="0"/>
          </a:p>
          <a:p>
            <a:pPr marL="0" indent="0">
              <a:buNone/>
            </a:pPr>
            <a:endParaRPr lang="nl-NL" dirty="0" smtClean="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624" y="3799847"/>
            <a:ext cx="2339975" cy="2339975"/>
          </a:xfrm>
          <a:prstGeom prst="rect">
            <a:avLst/>
          </a:prstGeom>
        </p:spPr>
      </p:pic>
    </p:spTree>
    <p:extLst>
      <p:ext uri="{BB962C8B-B14F-4D97-AF65-F5344CB8AC3E}">
        <p14:creationId xmlns:p14="http://schemas.microsoft.com/office/powerpoint/2010/main" val="1271080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Goed!</a:t>
            </a:r>
            <a:endParaRPr lang="nl-NL" dirty="0"/>
          </a:p>
        </p:txBody>
      </p:sp>
      <p:sp>
        <p:nvSpPr>
          <p:cNvPr id="3" name="Tijdelijke aanduiding voor inhoud 2"/>
          <p:cNvSpPr>
            <a:spLocks noGrp="1"/>
          </p:cNvSpPr>
          <p:nvPr>
            <p:ph idx="1"/>
          </p:nvPr>
        </p:nvSpPr>
        <p:spPr/>
        <p:txBody>
          <a:bodyPr/>
          <a:lstStyle/>
          <a:p>
            <a:pPr marL="0" indent="0">
              <a:buNone/>
            </a:pPr>
            <a:r>
              <a:rPr lang="nl-NL" dirty="0" smtClean="0"/>
              <a:t>Beide machines hebben een </a:t>
            </a:r>
            <a:r>
              <a:rPr lang="nl-NL" dirty="0"/>
              <a:t>max. boordoorsnede voor </a:t>
            </a:r>
            <a:r>
              <a:rPr lang="nl-NL" dirty="0" smtClean="0"/>
              <a:t>staal van 10mm.</a:t>
            </a:r>
          </a:p>
          <a:p>
            <a:pPr marL="0" indent="0">
              <a:buNone/>
            </a:pPr>
            <a:endParaRPr lang="nl-NL" dirty="0"/>
          </a:p>
          <a:p>
            <a:pPr marL="0" indent="0">
              <a:buNone/>
            </a:pPr>
            <a:r>
              <a:rPr lang="nl-NL" dirty="0" smtClean="0">
                <a:hlinkClick r:id="rId2" action="ppaction://hlinksldjump"/>
              </a:rPr>
              <a:t>Klik hier: om naar de eindstand te gaan!</a:t>
            </a: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624" y="3799847"/>
            <a:ext cx="2339975" cy="2339975"/>
          </a:xfrm>
          <a:prstGeom prst="rect">
            <a:avLst/>
          </a:prstGeom>
        </p:spPr>
      </p:pic>
    </p:spTree>
    <p:extLst>
      <p:ext uri="{BB962C8B-B14F-4D97-AF65-F5344CB8AC3E}">
        <p14:creationId xmlns:p14="http://schemas.microsoft.com/office/powerpoint/2010/main" val="2818671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78525" y="636810"/>
            <a:ext cx="8911687" cy="1280890"/>
          </a:xfrm>
        </p:spPr>
        <p:txBody>
          <a:bodyPr/>
          <a:lstStyle/>
          <a:p>
            <a:pPr algn="ctr"/>
            <a:r>
              <a:rPr lang="nl-NL" dirty="0" smtClean="0"/>
              <a:t>U heeft alle 3 de vragen goed beantwoord!</a:t>
            </a:r>
            <a:endParaRPr lang="nl-NL" dirty="0"/>
          </a:p>
        </p:txBody>
      </p:sp>
      <p:sp>
        <p:nvSpPr>
          <p:cNvPr id="3" name="Tijdelijke aanduiding voor inhoud 2"/>
          <p:cNvSpPr>
            <a:spLocks noGrp="1"/>
          </p:cNvSpPr>
          <p:nvPr>
            <p:ph idx="1"/>
          </p:nvPr>
        </p:nvSpPr>
        <p:spPr>
          <a:xfrm>
            <a:off x="2703512" y="2019300"/>
            <a:ext cx="7621588" cy="3777622"/>
          </a:xfrm>
        </p:spPr>
        <p:txBody>
          <a:bodyPr/>
          <a:lstStyle/>
          <a:p>
            <a:pPr marL="0" indent="0">
              <a:buNone/>
            </a:pPr>
            <a:r>
              <a:rPr lang="nl-NL" dirty="0" smtClean="0"/>
              <a:t>Wij hopen u genoeg informatie te hebben gegeven. En dat de informatie, waarom wij u deze zouden aanbevelen, duidelijk is. </a:t>
            </a:r>
          </a:p>
          <a:p>
            <a:pPr marL="0" indent="0">
              <a:buNone/>
            </a:pPr>
            <a:endParaRPr lang="nl-NL" dirty="0"/>
          </a:p>
          <a:p>
            <a:pPr marL="0" indent="0">
              <a:buNone/>
            </a:pPr>
            <a:r>
              <a:rPr lang="nl-NL" dirty="0" smtClean="0"/>
              <a:t>Gemaakt door:</a:t>
            </a:r>
          </a:p>
          <a:p>
            <a:pPr marL="0" indent="0">
              <a:buNone/>
            </a:pPr>
            <a:r>
              <a:rPr lang="nl-NL" dirty="0" smtClean="0"/>
              <a:t>Ian Moors</a:t>
            </a:r>
          </a:p>
          <a:p>
            <a:pPr marL="0" indent="0">
              <a:buNone/>
            </a:pPr>
            <a:r>
              <a:rPr lang="nl-NL" dirty="0" err="1" smtClean="0"/>
              <a:t>Melvin</a:t>
            </a:r>
            <a:r>
              <a:rPr lang="nl-NL" dirty="0" smtClean="0"/>
              <a:t> Onrust</a:t>
            </a:r>
          </a:p>
          <a:p>
            <a:pPr marL="0" indent="0">
              <a:buNone/>
            </a:pPr>
            <a:r>
              <a:rPr lang="nl-NL" dirty="0" smtClean="0"/>
              <a:t>GV3A</a:t>
            </a:r>
          </a:p>
          <a:p>
            <a:pPr marL="0" indent="0">
              <a:buNone/>
            </a:pPr>
            <a:endParaRPr lang="nl-NL" dirty="0"/>
          </a:p>
        </p:txBody>
      </p:sp>
    </p:spTree>
    <p:extLst>
      <p:ext uri="{BB962C8B-B14F-4D97-AF65-F5344CB8AC3E}">
        <p14:creationId xmlns:p14="http://schemas.microsoft.com/office/powerpoint/2010/main" val="1410945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27725" y="636810"/>
            <a:ext cx="8911687" cy="1280890"/>
          </a:xfrm>
        </p:spPr>
        <p:txBody>
          <a:bodyPr/>
          <a:lstStyle/>
          <a:p>
            <a:r>
              <a:rPr lang="nl-NL" dirty="0" smtClean="0"/>
              <a:t>Uitleg</a:t>
            </a:r>
            <a:endParaRPr lang="nl-NL" dirty="0"/>
          </a:p>
        </p:txBody>
      </p:sp>
      <p:sp>
        <p:nvSpPr>
          <p:cNvPr id="3" name="Tijdelijke aanduiding voor inhoud 2"/>
          <p:cNvSpPr>
            <a:spLocks noGrp="1"/>
          </p:cNvSpPr>
          <p:nvPr>
            <p:ph idx="1"/>
          </p:nvPr>
        </p:nvSpPr>
        <p:spPr/>
        <p:txBody>
          <a:bodyPr/>
          <a:lstStyle/>
          <a:p>
            <a:pPr marL="0" indent="0">
              <a:buNone/>
            </a:pPr>
            <a:r>
              <a:rPr lang="nl-NL" dirty="0" smtClean="0"/>
              <a:t>In deze dia komt u er doormiddel van een vraag achter welke accuboormachine het beste bij u past. </a:t>
            </a:r>
            <a:r>
              <a:rPr lang="nl-NL" dirty="0"/>
              <a:t>D</a:t>
            </a:r>
            <a:r>
              <a:rPr lang="nl-NL" dirty="0" smtClean="0"/>
              <a:t>e Makita DDF343SCHE of de Bosch PSR12. Er wordt ook uitgelegd waarom.</a:t>
            </a:r>
            <a:endParaRPr lang="nl-NL" dirty="0"/>
          </a:p>
        </p:txBody>
      </p:sp>
    </p:spTree>
    <p:extLst>
      <p:ext uri="{BB962C8B-B14F-4D97-AF65-F5344CB8AC3E}">
        <p14:creationId xmlns:p14="http://schemas.microsoft.com/office/powerpoint/2010/main" val="1926028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66874" y="519905"/>
            <a:ext cx="7820026" cy="841375"/>
          </a:xfrm>
        </p:spPr>
        <p:txBody>
          <a:bodyPr/>
          <a:lstStyle/>
          <a:p>
            <a:r>
              <a:rPr lang="nl-NL" dirty="0" smtClean="0"/>
              <a:t>vergelijking</a:t>
            </a:r>
            <a:endParaRPr lang="nl-NL" dirty="0"/>
          </a:p>
        </p:txBody>
      </p:sp>
      <p:sp>
        <p:nvSpPr>
          <p:cNvPr id="3" name="Tijdelijke aanduiding voor tekst 2"/>
          <p:cNvSpPr>
            <a:spLocks noGrp="1"/>
          </p:cNvSpPr>
          <p:nvPr>
            <p:ph type="body" idx="1"/>
          </p:nvPr>
        </p:nvSpPr>
        <p:spPr>
          <a:xfrm>
            <a:off x="1182687" y="1295399"/>
            <a:ext cx="5157787" cy="447675"/>
          </a:xfrm>
        </p:spPr>
        <p:txBody>
          <a:bodyPr/>
          <a:lstStyle/>
          <a:p>
            <a:r>
              <a:rPr lang="nl-NL" dirty="0" smtClean="0"/>
              <a:t>Makita DDF343SCHE</a:t>
            </a:r>
            <a:endParaRPr lang="nl-NL" dirty="0"/>
          </a:p>
        </p:txBody>
      </p:sp>
      <p:sp>
        <p:nvSpPr>
          <p:cNvPr id="4" name="Tijdelijke aanduiding voor inhoud 3"/>
          <p:cNvSpPr>
            <a:spLocks noGrp="1"/>
          </p:cNvSpPr>
          <p:nvPr>
            <p:ph sz="half" idx="2"/>
          </p:nvPr>
        </p:nvSpPr>
        <p:spPr>
          <a:xfrm>
            <a:off x="1182687" y="1733548"/>
            <a:ext cx="5157787" cy="5124452"/>
          </a:xfrm>
        </p:spPr>
        <p:txBody>
          <a:bodyPr>
            <a:noAutofit/>
          </a:bodyPr>
          <a:lstStyle/>
          <a:p>
            <a:r>
              <a:rPr lang="nl-NL" sz="1600" dirty="0" smtClean="0"/>
              <a:t>Te </a:t>
            </a:r>
            <a:r>
              <a:rPr lang="nl-NL" sz="1600" dirty="0"/>
              <a:t>g</a:t>
            </a:r>
            <a:r>
              <a:rPr lang="nl-NL" sz="1600" dirty="0" smtClean="0"/>
              <a:t>ebruiken voor: schroef en boor werkzaamheden</a:t>
            </a:r>
          </a:p>
          <a:p>
            <a:r>
              <a:rPr lang="nl-NL" sz="1600" dirty="0" smtClean="0"/>
              <a:t>Gewicht: 1,3kg</a:t>
            </a:r>
          </a:p>
          <a:p>
            <a:r>
              <a:rPr lang="nl-NL" sz="1600" dirty="0" smtClean="0"/>
              <a:t>Volt: 14,4</a:t>
            </a:r>
          </a:p>
          <a:p>
            <a:r>
              <a:rPr lang="nl-NL" sz="1600" dirty="0" smtClean="0"/>
              <a:t>Middel zwaar gebruik</a:t>
            </a:r>
          </a:p>
          <a:p>
            <a:r>
              <a:rPr lang="nl-NL" sz="1600" dirty="0" smtClean="0"/>
              <a:t>Grip: ligt prettig in de hand stabiel en comfortabel</a:t>
            </a:r>
          </a:p>
          <a:p>
            <a:r>
              <a:rPr lang="nl-NL" sz="1600" dirty="0" smtClean="0"/>
              <a:t>Voor dagelijks gebruik</a:t>
            </a:r>
          </a:p>
          <a:p>
            <a:r>
              <a:rPr lang="nl-NL" sz="1600" dirty="0" smtClean="0"/>
              <a:t>Oplaadtijd accu: 30 min</a:t>
            </a:r>
          </a:p>
          <a:p>
            <a:r>
              <a:rPr lang="nl-NL" sz="1600" dirty="0" smtClean="0"/>
              <a:t>Max. boordoorsneden:</a:t>
            </a:r>
          </a:p>
          <a:p>
            <a:pPr marL="0" indent="0">
              <a:buNone/>
            </a:pPr>
            <a:r>
              <a:rPr lang="nl-NL" sz="1600" dirty="0" smtClean="0"/>
              <a:t>Hout 25mm, staal 10 mm</a:t>
            </a:r>
          </a:p>
          <a:p>
            <a:r>
              <a:rPr lang="nl-NL" sz="1600" dirty="0" smtClean="0"/>
              <a:t>Trilling emissie waarde ah 1,3m/s²</a:t>
            </a:r>
          </a:p>
          <a:p>
            <a:r>
              <a:rPr lang="nl-NL" sz="1600" dirty="0" smtClean="0"/>
              <a:t>Persoonlijke beschermingsmiddelen N.v.t.</a:t>
            </a:r>
          </a:p>
        </p:txBody>
      </p:sp>
      <p:sp>
        <p:nvSpPr>
          <p:cNvPr id="5" name="Tijdelijke aanduiding voor tekst 4"/>
          <p:cNvSpPr>
            <a:spLocks noGrp="1"/>
          </p:cNvSpPr>
          <p:nvPr>
            <p:ph type="body" sz="quarter" idx="3"/>
          </p:nvPr>
        </p:nvSpPr>
        <p:spPr>
          <a:xfrm>
            <a:off x="6172200" y="1361280"/>
            <a:ext cx="5183188" cy="447676"/>
          </a:xfrm>
        </p:spPr>
        <p:txBody>
          <a:bodyPr/>
          <a:lstStyle/>
          <a:p>
            <a:r>
              <a:rPr lang="nl-NL" dirty="0" smtClean="0"/>
              <a:t>Bosch PSR12</a:t>
            </a:r>
            <a:endParaRPr lang="nl-NL" dirty="0"/>
          </a:p>
        </p:txBody>
      </p:sp>
      <p:sp>
        <p:nvSpPr>
          <p:cNvPr id="6" name="Tijdelijke aanduiding voor inhoud 5"/>
          <p:cNvSpPr>
            <a:spLocks noGrp="1"/>
          </p:cNvSpPr>
          <p:nvPr>
            <p:ph sz="quarter" idx="4"/>
          </p:nvPr>
        </p:nvSpPr>
        <p:spPr>
          <a:xfrm>
            <a:off x="6172200" y="1743074"/>
            <a:ext cx="5183188" cy="5114926"/>
          </a:xfrm>
        </p:spPr>
        <p:txBody>
          <a:bodyPr>
            <a:normAutofit/>
          </a:bodyPr>
          <a:lstStyle/>
          <a:p>
            <a:r>
              <a:rPr lang="nl-NL" sz="1600" dirty="0" smtClean="0"/>
              <a:t>Te gebruiken voor: schroef en boor werkzaamheden</a:t>
            </a:r>
          </a:p>
          <a:p>
            <a:r>
              <a:rPr lang="nl-NL" sz="1600" dirty="0" smtClean="0"/>
              <a:t>Gewicht: 1,4kg</a:t>
            </a:r>
          </a:p>
          <a:p>
            <a:r>
              <a:rPr lang="nl-NL" sz="1600" dirty="0" smtClean="0"/>
              <a:t>Volt: 12</a:t>
            </a:r>
          </a:p>
          <a:p>
            <a:r>
              <a:rPr lang="nl-NL" sz="1600" dirty="0" smtClean="0"/>
              <a:t>Middel zwaar gebruik</a:t>
            </a:r>
          </a:p>
          <a:p>
            <a:r>
              <a:rPr lang="nl-NL" sz="1600" dirty="0" smtClean="0"/>
              <a:t>Grip: soft grip voor comfortabele grip en goede hanteerbaarheid </a:t>
            </a:r>
          </a:p>
          <a:p>
            <a:r>
              <a:rPr lang="nl-NL" sz="1600" dirty="0" smtClean="0"/>
              <a:t>Geschikt voor standaard klussen</a:t>
            </a:r>
          </a:p>
          <a:p>
            <a:r>
              <a:rPr lang="nl-NL" sz="1600" dirty="0" smtClean="0"/>
              <a:t>Oplaadtijd accu: 120 min</a:t>
            </a:r>
          </a:p>
          <a:p>
            <a:r>
              <a:rPr lang="nl-NL" sz="1600" dirty="0" smtClean="0"/>
              <a:t>Max. boordoorsneden:</a:t>
            </a:r>
          </a:p>
          <a:p>
            <a:pPr marL="0" indent="0">
              <a:buNone/>
            </a:pPr>
            <a:r>
              <a:rPr lang="nl-NL" sz="1600" dirty="0" smtClean="0"/>
              <a:t>Hout 20mm, staal 10 mm</a:t>
            </a:r>
          </a:p>
          <a:p>
            <a:r>
              <a:rPr lang="nl-NL" sz="1600" dirty="0" smtClean="0"/>
              <a:t>Trilling emissie waarde ah 2,5m/s²</a:t>
            </a:r>
          </a:p>
          <a:p>
            <a:r>
              <a:rPr lang="nl-NL" sz="1600" dirty="0" smtClean="0"/>
              <a:t>Persoonlijke beschermingsmiddelen </a:t>
            </a:r>
            <a:r>
              <a:rPr lang="nl-NL" sz="1600" dirty="0"/>
              <a:t>N.v.t</a:t>
            </a:r>
            <a:r>
              <a:rPr lang="nl-NL" sz="1600" dirty="0" smtClean="0"/>
              <a:t>.</a:t>
            </a:r>
          </a:p>
          <a:p>
            <a:r>
              <a:rPr lang="nl-NL" sz="1600" dirty="0"/>
              <a:t>Geïntegreerde werklamp </a:t>
            </a:r>
          </a:p>
          <a:p>
            <a:endParaRPr lang="nl-NL" dirty="0"/>
          </a:p>
          <a:p>
            <a:endParaRPr lang="nl-NL" dirty="0" smtClean="0"/>
          </a:p>
        </p:txBody>
      </p:sp>
    </p:spTree>
    <p:extLst>
      <p:ext uri="{BB962C8B-B14F-4D97-AF65-F5344CB8AC3E}">
        <p14:creationId xmlns:p14="http://schemas.microsoft.com/office/powerpoint/2010/main" val="2674165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65825" y="649510"/>
            <a:ext cx="8911687" cy="1280890"/>
          </a:xfrm>
        </p:spPr>
        <p:txBody>
          <a:bodyPr/>
          <a:lstStyle/>
          <a:p>
            <a:r>
              <a:rPr lang="nl-NL" dirty="0" smtClean="0"/>
              <a:t>Hoe vaak gaat u de machine gebruiken?</a:t>
            </a:r>
            <a:endParaRPr lang="nl-NL" dirty="0"/>
          </a:p>
        </p:txBody>
      </p:sp>
      <p:sp>
        <p:nvSpPr>
          <p:cNvPr id="3" name="Tijdelijke aanduiding voor inhoud 2"/>
          <p:cNvSpPr>
            <a:spLocks noGrp="1"/>
          </p:cNvSpPr>
          <p:nvPr>
            <p:ph idx="1"/>
          </p:nvPr>
        </p:nvSpPr>
        <p:spPr>
          <a:xfrm>
            <a:off x="1665825" y="2070100"/>
            <a:ext cx="8915400" cy="3777622"/>
          </a:xfrm>
        </p:spPr>
        <p:txBody>
          <a:bodyPr/>
          <a:lstStyle/>
          <a:p>
            <a:r>
              <a:rPr lang="nl-NL" dirty="0" smtClean="0">
                <a:hlinkClick r:id="rId2" action="ppaction://hlinksldjump"/>
              </a:rPr>
              <a:t>klik hier voor: Regelmatig gebruik</a:t>
            </a:r>
            <a:endParaRPr lang="nl-NL" dirty="0" smtClean="0"/>
          </a:p>
          <a:p>
            <a:r>
              <a:rPr lang="nl-NL" dirty="0" smtClean="0">
                <a:hlinkClick r:id="rId3" action="ppaction://hlinksldjump"/>
              </a:rPr>
              <a:t>Klik hier voor: de Huis tuin en keuken bezigheden</a:t>
            </a:r>
            <a:endParaRPr lang="nl-NL" dirty="0"/>
          </a:p>
        </p:txBody>
      </p:sp>
    </p:spTree>
    <p:extLst>
      <p:ext uri="{BB962C8B-B14F-4D97-AF65-F5344CB8AC3E}">
        <p14:creationId xmlns:p14="http://schemas.microsoft.com/office/powerpoint/2010/main" val="3886447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5025" y="649510"/>
            <a:ext cx="8911687" cy="1280890"/>
          </a:xfrm>
        </p:spPr>
        <p:txBody>
          <a:bodyPr/>
          <a:lstStyle/>
          <a:p>
            <a:r>
              <a:rPr lang="nl-NL" dirty="0" smtClean="0"/>
              <a:t>De beste keuzen voor u</a:t>
            </a:r>
            <a:endParaRPr lang="nl-NL" dirty="0"/>
          </a:p>
        </p:txBody>
      </p:sp>
      <p:sp>
        <p:nvSpPr>
          <p:cNvPr id="3" name="Tijdelijke aanduiding voor inhoud 2"/>
          <p:cNvSpPr>
            <a:spLocks noGrp="1"/>
          </p:cNvSpPr>
          <p:nvPr>
            <p:ph idx="1"/>
          </p:nvPr>
        </p:nvSpPr>
        <p:spPr>
          <a:xfrm>
            <a:off x="1611312" y="2133600"/>
            <a:ext cx="8915400" cy="3777622"/>
          </a:xfrm>
        </p:spPr>
        <p:txBody>
          <a:bodyPr/>
          <a:lstStyle/>
          <a:p>
            <a:pPr marL="0" indent="0">
              <a:buNone/>
            </a:pPr>
            <a:r>
              <a:rPr lang="nl-NL" dirty="0" smtClean="0"/>
              <a:t>De Makita DDF343SCHE is voor u de beste keuzen. U </a:t>
            </a:r>
            <a:r>
              <a:rPr lang="nl-NL" dirty="0"/>
              <a:t>g</a:t>
            </a:r>
            <a:r>
              <a:rPr lang="nl-NL" dirty="0" smtClean="0"/>
              <a:t>ebruikt de machine dagelijks. Deze heeft een langere levensduur accu, en heeft een langere levensduur bij normaal gebruik. Deze machine is krachtiger en kan dus zwaarder werk aan. Hij is lichter in gewicht dan de Bosch PSR 12 </a:t>
            </a:r>
          </a:p>
          <a:p>
            <a:pPr marL="0" indent="0">
              <a:buNone/>
            </a:pPr>
            <a:endParaRPr lang="nl-NL" dirty="0"/>
          </a:p>
          <a:p>
            <a:pPr marL="0" indent="0">
              <a:buNone/>
            </a:pPr>
            <a:r>
              <a:rPr lang="nl-NL" dirty="0" smtClean="0"/>
              <a:t>De Makita kost €219,00</a:t>
            </a:r>
          </a:p>
          <a:p>
            <a:pPr marL="0" indent="0">
              <a:buNone/>
            </a:pPr>
            <a:r>
              <a:rPr lang="nl-NL" dirty="0" smtClean="0"/>
              <a:t>De Bosch kost €109,00</a:t>
            </a:r>
          </a:p>
          <a:p>
            <a:pPr marL="0" indent="0">
              <a:buNone/>
            </a:pPr>
            <a:endParaRPr lang="nl-NL" dirty="0"/>
          </a:p>
          <a:p>
            <a:pPr marL="0" indent="0">
              <a:buNone/>
            </a:pPr>
            <a:r>
              <a:rPr lang="nl-NL" dirty="0" smtClean="0">
                <a:hlinkClick r:id="rId2" action="ppaction://hlinksldjump"/>
              </a:rPr>
              <a:t>Klik hier: voor de vragen lijst.</a:t>
            </a:r>
            <a:endParaRPr lang="nl-NL" dirty="0" smtClean="0"/>
          </a:p>
          <a:p>
            <a:pPr marL="0" indent="0">
              <a:buNone/>
            </a:pP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0945" y="3287303"/>
            <a:ext cx="2255144" cy="2491197"/>
          </a:xfrm>
          <a:prstGeom prst="rect">
            <a:avLst/>
          </a:prstGeom>
        </p:spPr>
      </p:pic>
    </p:spTree>
    <p:extLst>
      <p:ext uri="{BB962C8B-B14F-4D97-AF65-F5344CB8AC3E}">
        <p14:creationId xmlns:p14="http://schemas.microsoft.com/office/powerpoint/2010/main" val="83127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38825" y="624110"/>
            <a:ext cx="8911687" cy="1280890"/>
          </a:xfrm>
        </p:spPr>
        <p:txBody>
          <a:bodyPr/>
          <a:lstStyle/>
          <a:p>
            <a:r>
              <a:rPr lang="nl-NL" dirty="0" smtClean="0"/>
              <a:t>De beste keuzen voor u</a:t>
            </a:r>
            <a:endParaRPr lang="nl-NL" dirty="0"/>
          </a:p>
        </p:txBody>
      </p:sp>
      <p:sp>
        <p:nvSpPr>
          <p:cNvPr id="3" name="Tijdelijke aanduiding voor inhoud 2"/>
          <p:cNvSpPr>
            <a:spLocks noGrp="1"/>
          </p:cNvSpPr>
          <p:nvPr>
            <p:ph idx="1"/>
          </p:nvPr>
        </p:nvSpPr>
        <p:spPr>
          <a:xfrm>
            <a:off x="1535112" y="2133600"/>
            <a:ext cx="8915400" cy="3777622"/>
          </a:xfrm>
        </p:spPr>
        <p:txBody>
          <a:bodyPr/>
          <a:lstStyle/>
          <a:p>
            <a:pPr marL="0" indent="0">
              <a:buNone/>
            </a:pPr>
            <a:r>
              <a:rPr lang="nl-NL" dirty="0" smtClean="0"/>
              <a:t>De Bosch PSR12 is voor u de beste keuze. U gebruikt de machine niet dagelijks </a:t>
            </a:r>
            <a:endParaRPr lang="nl-NL" dirty="0"/>
          </a:p>
          <a:p>
            <a:pPr marL="0" indent="0">
              <a:buNone/>
            </a:pPr>
            <a:r>
              <a:rPr lang="nl-NL" dirty="0" smtClean="0"/>
              <a:t>Deze machine heeft genoeg mogelijkheden voor al het huis tuin en keuken werk.</a:t>
            </a:r>
          </a:p>
          <a:p>
            <a:pPr marL="0" indent="0">
              <a:buNone/>
            </a:pPr>
            <a:r>
              <a:rPr lang="nl-NL" dirty="0" smtClean="0"/>
              <a:t>De Bosch kost €109,00</a:t>
            </a:r>
          </a:p>
          <a:p>
            <a:pPr marL="0" indent="0">
              <a:buNone/>
            </a:pPr>
            <a:r>
              <a:rPr lang="nl-NL" dirty="0" smtClean="0"/>
              <a:t>De </a:t>
            </a:r>
            <a:r>
              <a:rPr lang="nl-NL" dirty="0"/>
              <a:t>M</a:t>
            </a:r>
            <a:r>
              <a:rPr lang="nl-NL" dirty="0" smtClean="0"/>
              <a:t>akita kost €219,00</a:t>
            </a:r>
          </a:p>
          <a:p>
            <a:pPr marL="0" indent="0">
              <a:buNone/>
            </a:pPr>
            <a:endParaRPr lang="nl-NL" dirty="0"/>
          </a:p>
          <a:p>
            <a:pPr marL="0" indent="0">
              <a:buNone/>
            </a:pPr>
            <a:r>
              <a:rPr lang="nl-NL" dirty="0">
                <a:hlinkClick r:id="rId2" action="ppaction://hlinksldjump"/>
              </a:rPr>
              <a:t>Klik hier: voor de vragen lijst.</a:t>
            </a:r>
            <a:endParaRPr lang="nl-NL" dirty="0"/>
          </a:p>
          <a:p>
            <a:pPr marL="0" indent="0">
              <a:buNone/>
            </a:pPr>
            <a:endParaRPr lang="nl-NL" dirty="0" smtClean="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2638" y="3930016"/>
            <a:ext cx="1990348" cy="2743206"/>
          </a:xfrm>
          <a:prstGeom prst="rect">
            <a:avLst/>
          </a:prstGeom>
        </p:spPr>
      </p:pic>
    </p:spTree>
    <p:extLst>
      <p:ext uri="{BB962C8B-B14F-4D97-AF65-F5344CB8AC3E}">
        <p14:creationId xmlns:p14="http://schemas.microsoft.com/office/powerpoint/2010/main" val="867695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1</a:t>
            </a:r>
            <a:endParaRPr lang="nl-NL" dirty="0"/>
          </a:p>
        </p:txBody>
      </p:sp>
      <p:sp>
        <p:nvSpPr>
          <p:cNvPr id="3" name="Tijdelijke aanduiding voor inhoud 2"/>
          <p:cNvSpPr>
            <a:spLocks noGrp="1"/>
          </p:cNvSpPr>
          <p:nvPr>
            <p:ph idx="1"/>
          </p:nvPr>
        </p:nvSpPr>
        <p:spPr/>
        <p:txBody>
          <a:bodyPr/>
          <a:lstStyle/>
          <a:p>
            <a:pPr marL="0" indent="0">
              <a:buNone/>
            </a:pPr>
            <a:r>
              <a:rPr lang="nl-NL" dirty="0" smtClean="0"/>
              <a:t>Welke boormachine heeft een geïntegreerde werklamp?</a:t>
            </a:r>
          </a:p>
          <a:p>
            <a:endParaRPr lang="nl-NL" dirty="0"/>
          </a:p>
          <a:p>
            <a:r>
              <a:rPr lang="nl-NL" dirty="0" smtClean="0">
                <a:hlinkClick r:id="rId2" action="ppaction://hlinksldjump"/>
              </a:rPr>
              <a:t>A: Makita </a:t>
            </a:r>
            <a:r>
              <a:rPr lang="nl-NL" dirty="0">
                <a:hlinkClick r:id="rId2" action="ppaction://hlinksldjump"/>
              </a:rPr>
              <a:t>DDF343SCHE</a:t>
            </a:r>
            <a:endParaRPr lang="nl-NL" dirty="0"/>
          </a:p>
          <a:p>
            <a:r>
              <a:rPr lang="nl-NL" dirty="0" smtClean="0">
                <a:hlinkClick r:id="rId3" action="ppaction://hlinksldjump"/>
              </a:rPr>
              <a:t>B: Bosch PSR12</a:t>
            </a:r>
            <a:endParaRPr lang="nl-NL" dirty="0" smtClean="0"/>
          </a:p>
          <a:p>
            <a:r>
              <a:rPr lang="nl-NL" dirty="0" smtClean="0">
                <a:hlinkClick r:id="rId2" action="ppaction://hlinksldjump"/>
              </a:rPr>
              <a:t>C: Beide</a:t>
            </a:r>
            <a:endParaRPr lang="nl-NL" dirty="0"/>
          </a:p>
        </p:txBody>
      </p:sp>
    </p:spTree>
    <p:extLst>
      <p:ext uri="{BB962C8B-B14F-4D97-AF65-F5344CB8AC3E}">
        <p14:creationId xmlns:p14="http://schemas.microsoft.com/office/powerpoint/2010/main" val="715111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2</a:t>
            </a:r>
            <a:endParaRPr lang="nl-NL" dirty="0"/>
          </a:p>
        </p:txBody>
      </p:sp>
      <p:sp>
        <p:nvSpPr>
          <p:cNvPr id="3" name="Tijdelijke aanduiding voor inhoud 2"/>
          <p:cNvSpPr>
            <a:spLocks noGrp="1"/>
          </p:cNvSpPr>
          <p:nvPr>
            <p:ph idx="1"/>
          </p:nvPr>
        </p:nvSpPr>
        <p:spPr/>
        <p:txBody>
          <a:bodyPr/>
          <a:lstStyle/>
          <a:p>
            <a:pPr marL="0" indent="0">
              <a:buNone/>
            </a:pPr>
            <a:r>
              <a:rPr lang="nl-NL" dirty="0" smtClean="0"/>
              <a:t>Welke boormachine heeft de kortste oplaadtijd?</a:t>
            </a:r>
          </a:p>
          <a:p>
            <a:pPr marL="0" indent="0">
              <a:buNone/>
            </a:pPr>
            <a:endParaRPr lang="nl-NL" dirty="0"/>
          </a:p>
          <a:p>
            <a:r>
              <a:rPr lang="nl-NL" dirty="0">
                <a:hlinkClick r:id="rId2" action="ppaction://hlinksldjump"/>
              </a:rPr>
              <a:t>A: Makita DDF343SCHE</a:t>
            </a:r>
            <a:endParaRPr lang="nl-NL" dirty="0"/>
          </a:p>
          <a:p>
            <a:r>
              <a:rPr lang="nl-NL" dirty="0">
                <a:hlinkClick r:id="rId3" action="ppaction://hlinksldjump"/>
              </a:rPr>
              <a:t>B: Bosch PSR12</a:t>
            </a:r>
            <a:endParaRPr lang="nl-NL" dirty="0"/>
          </a:p>
          <a:p>
            <a:r>
              <a:rPr lang="nl-NL" dirty="0">
                <a:hlinkClick r:id="rId3" action="ppaction://hlinksldjump"/>
              </a:rPr>
              <a:t>C: </a:t>
            </a:r>
            <a:r>
              <a:rPr lang="nl-NL" dirty="0" smtClean="0">
                <a:hlinkClick r:id="rId3" action="ppaction://hlinksldjump"/>
              </a:rPr>
              <a:t>Beide even lang</a:t>
            </a:r>
            <a:endParaRPr lang="nl-NL" dirty="0"/>
          </a:p>
          <a:p>
            <a:pPr marL="0" indent="0">
              <a:buNone/>
            </a:pPr>
            <a:endParaRPr lang="nl-NL" dirty="0" smtClean="0"/>
          </a:p>
          <a:p>
            <a:pPr marL="0" indent="0">
              <a:buNone/>
            </a:pPr>
            <a:r>
              <a:rPr lang="nl-NL" dirty="0" smtClean="0"/>
              <a:t> </a:t>
            </a:r>
            <a:endParaRPr lang="nl-NL" dirty="0"/>
          </a:p>
        </p:txBody>
      </p:sp>
    </p:spTree>
    <p:extLst>
      <p:ext uri="{BB962C8B-B14F-4D97-AF65-F5344CB8AC3E}">
        <p14:creationId xmlns:p14="http://schemas.microsoft.com/office/powerpoint/2010/main" val="3116312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3</a:t>
            </a:r>
            <a:endParaRPr lang="nl-NL" dirty="0"/>
          </a:p>
        </p:txBody>
      </p:sp>
      <p:sp>
        <p:nvSpPr>
          <p:cNvPr id="3" name="Tijdelijke aanduiding voor inhoud 2"/>
          <p:cNvSpPr>
            <a:spLocks noGrp="1"/>
          </p:cNvSpPr>
          <p:nvPr>
            <p:ph idx="1"/>
          </p:nvPr>
        </p:nvSpPr>
        <p:spPr/>
        <p:txBody>
          <a:bodyPr/>
          <a:lstStyle/>
          <a:p>
            <a:pPr marL="0" indent="0">
              <a:buNone/>
            </a:pPr>
            <a:r>
              <a:rPr lang="nl-NL" dirty="0" smtClean="0"/>
              <a:t>Welke boormachine heeft de grootste max. boordoorsnede voor staal?</a:t>
            </a:r>
          </a:p>
          <a:p>
            <a:pPr marL="0" indent="0">
              <a:buNone/>
            </a:pPr>
            <a:endParaRPr lang="nl-NL" dirty="0"/>
          </a:p>
          <a:p>
            <a:r>
              <a:rPr lang="nl-NL" dirty="0">
                <a:hlinkClick r:id="rId2" action="ppaction://hlinksldjump"/>
              </a:rPr>
              <a:t>A: Makita DDF343SCHE</a:t>
            </a:r>
            <a:endParaRPr lang="nl-NL" dirty="0"/>
          </a:p>
          <a:p>
            <a:r>
              <a:rPr lang="nl-NL" dirty="0">
                <a:hlinkClick r:id="rId2" action="ppaction://hlinksldjump"/>
              </a:rPr>
              <a:t>B: Bosch PSR12</a:t>
            </a:r>
            <a:endParaRPr lang="nl-NL" dirty="0"/>
          </a:p>
          <a:p>
            <a:r>
              <a:rPr lang="nl-NL" dirty="0">
                <a:hlinkClick r:id="rId3" action="ppaction://hlinksldjump"/>
              </a:rPr>
              <a:t>C: Beide</a:t>
            </a:r>
            <a:endParaRPr lang="nl-NL" dirty="0"/>
          </a:p>
          <a:p>
            <a:pPr marL="0" indent="0">
              <a:buNone/>
            </a:pPr>
            <a:endParaRPr lang="nl-NL" dirty="0"/>
          </a:p>
        </p:txBody>
      </p:sp>
    </p:spTree>
    <p:extLst>
      <p:ext uri="{BB962C8B-B14F-4D97-AF65-F5344CB8AC3E}">
        <p14:creationId xmlns:p14="http://schemas.microsoft.com/office/powerpoint/2010/main" val="4053693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ert">
  <a:themeElements>
    <a:clrScheme name="Aangepast 1">
      <a:dk1>
        <a:sysClr val="windowText" lastClr="000000"/>
      </a:dk1>
      <a:lt1>
        <a:sysClr val="window" lastClr="FFFFFF"/>
      </a:lt1>
      <a:dk2>
        <a:srgbClr val="766F54"/>
      </a:dk2>
      <a:lt2>
        <a:srgbClr val="E3EACF"/>
      </a:lt2>
      <a:accent1>
        <a:srgbClr val="00000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131</TotalTime>
  <Words>522</Words>
  <Application>Microsoft Office PowerPoint</Application>
  <PresentationFormat>Breedbeeld</PresentationFormat>
  <Paragraphs>90</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Century Gothic</vt:lpstr>
      <vt:lpstr>Wingdings 3</vt:lpstr>
      <vt:lpstr>Sliert</vt:lpstr>
      <vt:lpstr>Accuboormachine</vt:lpstr>
      <vt:lpstr>Uitleg</vt:lpstr>
      <vt:lpstr>vergelijking</vt:lpstr>
      <vt:lpstr>Hoe vaak gaat u de machine gebruiken?</vt:lpstr>
      <vt:lpstr>De beste keuzen voor u</vt:lpstr>
      <vt:lpstr>De beste keuzen voor u</vt:lpstr>
      <vt:lpstr>Vraag 1</vt:lpstr>
      <vt:lpstr>Vraag 2</vt:lpstr>
      <vt:lpstr>Vraag 3</vt:lpstr>
      <vt:lpstr>Dat is niet het goede antwoord</vt:lpstr>
      <vt:lpstr>Goed!</vt:lpstr>
      <vt:lpstr>Goed!</vt:lpstr>
      <vt:lpstr>Goed!</vt:lpstr>
      <vt:lpstr>U heeft alle 3 de vragen goed beantwoord!</vt:lpstr>
    </vt:vector>
  </TitlesOfParts>
  <Company>Helicon Opleidingen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Accuboormachine</dc:title>
  <dc:creator>Ian Moors</dc:creator>
  <cp:lastModifiedBy>Henri van Son</cp:lastModifiedBy>
  <cp:revision>16</cp:revision>
  <dcterms:created xsi:type="dcterms:W3CDTF">2015-01-14T08:48:27Z</dcterms:created>
  <dcterms:modified xsi:type="dcterms:W3CDTF">2015-01-16T15:34:46Z</dcterms:modified>
</cp:coreProperties>
</file>