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0" r:id="rId6"/>
    <p:sldId id="266" r:id="rId7"/>
    <p:sldId id="259" r:id="rId8"/>
    <p:sldId id="268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A28F989-8E0D-4381-BFFC-0207BEBB5EC2}" type="datetimeFigureOut">
              <a:rPr lang="nl-NL" smtClean="0"/>
              <a:t>30-10-2015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DDE40E3-D623-4B13-8D24-2662DA8ABDF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bCGERpHOm8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600" dirty="0" smtClean="0"/>
              <a:t>Technologie</a:t>
            </a:r>
            <a:endParaRPr lang="nl-NL" sz="6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2400" b="1" dirty="0" smtClean="0"/>
              <a:t>Klas 1g1</a:t>
            </a:r>
          </a:p>
          <a:p>
            <a:r>
              <a:rPr lang="nl-NL" sz="2400" b="1" dirty="0" smtClean="0"/>
              <a:t>3</a:t>
            </a:r>
            <a:r>
              <a:rPr lang="nl-NL" sz="2400" b="1" baseline="30000" dirty="0" smtClean="0"/>
              <a:t>e</a:t>
            </a:r>
            <a:r>
              <a:rPr lang="nl-NL" sz="2400" b="1" dirty="0" smtClean="0"/>
              <a:t> lesuur</a:t>
            </a:r>
          </a:p>
          <a:p>
            <a:r>
              <a:rPr lang="nl-NL" sz="2400" b="1" dirty="0" smtClean="0"/>
              <a:t>Vrijdag 30 oktober 2015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4499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tweetallen</a:t>
            </a:r>
          </a:p>
          <a:p>
            <a:r>
              <a:rPr lang="nl-NL" dirty="0" smtClean="0"/>
              <a:t>Pak een iPad en ga deze les aan de slag met het verkennen van filmen op de iPad</a:t>
            </a:r>
          </a:p>
          <a:p>
            <a:r>
              <a:rPr lang="nl-NL" dirty="0" smtClean="0"/>
              <a:t>Ga aan de slag met het verkennen van </a:t>
            </a:r>
            <a:r>
              <a:rPr lang="nl-NL" dirty="0" err="1" smtClean="0"/>
              <a:t>iMovie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8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de volgende les ga je  met de kennis die je nu hebt opgedaan een film maken!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Vooruitblik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7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einde van deze les weet je wat er komende 4 lessen van je wordt verwacht;</a:t>
            </a:r>
          </a:p>
          <a:p>
            <a:endParaRPr lang="nl-NL" dirty="0"/>
          </a:p>
          <a:p>
            <a:r>
              <a:rPr lang="nl-NL" dirty="0" smtClean="0"/>
              <a:t>Aan het einde van deze les kun je (met behulp van </a:t>
            </a:r>
            <a:r>
              <a:rPr lang="nl-NL" dirty="0" err="1" smtClean="0"/>
              <a:t>iMovie</a:t>
            </a:r>
            <a:r>
              <a:rPr lang="nl-NL" dirty="0" smtClean="0"/>
              <a:t>) met de iPad filmpjes maken en bewerken!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65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Thema </a:t>
            </a:r>
          </a:p>
          <a:p>
            <a:r>
              <a:rPr lang="nl-NL" i="1" dirty="0" smtClean="0"/>
              <a:t>‘Ik en de ander’</a:t>
            </a:r>
          </a:p>
          <a:p>
            <a:endParaRPr lang="nl-NL" i="1" dirty="0" smtClean="0"/>
          </a:p>
          <a:p>
            <a:pPr marL="0" indent="0">
              <a:buNone/>
            </a:pPr>
            <a:r>
              <a:rPr lang="nl-NL" b="1" dirty="0" smtClean="0"/>
              <a:t>Doel</a:t>
            </a:r>
          </a:p>
          <a:p>
            <a:r>
              <a:rPr lang="nl-NL" dirty="0" smtClean="0"/>
              <a:t>Elkaar beter leren kennen!</a:t>
            </a:r>
          </a:p>
          <a:p>
            <a:r>
              <a:rPr lang="nl-NL" dirty="0" smtClean="0"/>
              <a:t>Je verdiepen in de ander!</a:t>
            </a:r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482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Week 1 – Introductie filmen met iPad en </a:t>
            </a:r>
            <a:r>
              <a:rPr lang="nl-NL" dirty="0" err="1" smtClean="0"/>
              <a:t>iMovie</a:t>
            </a:r>
            <a:endParaRPr lang="nl-NL" dirty="0" smtClean="0"/>
          </a:p>
          <a:p>
            <a:r>
              <a:rPr lang="nl-NL" dirty="0" smtClean="0"/>
              <a:t>Week 2 – Opnemen van filmpjes</a:t>
            </a:r>
          </a:p>
          <a:p>
            <a:r>
              <a:rPr lang="nl-NL" dirty="0" smtClean="0"/>
              <a:t>Week 3 – Monteren/uploaden filmpjes en beschrijven</a:t>
            </a:r>
          </a:p>
          <a:p>
            <a:r>
              <a:rPr lang="nl-NL" dirty="0" smtClean="0"/>
              <a:t>Week 4 – Monteren/</a:t>
            </a:r>
            <a:r>
              <a:rPr lang="nl-NL" dirty="0"/>
              <a:t>uploaden filmpjes en </a:t>
            </a:r>
            <a:r>
              <a:rPr lang="nl-NL" dirty="0" smtClean="0"/>
              <a:t>afronden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25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Deze opdracht doe je in tweetallen!</a:t>
            </a:r>
          </a:p>
          <a:p>
            <a:r>
              <a:rPr lang="nl-NL" dirty="0" smtClean="0"/>
              <a:t>Je maakt 2 filmpjes per duo! Degene die gefilmd wordt vertelt iets over de ander!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– wat ga je doen?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43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b="1" dirty="0" smtClean="0"/>
              <a:t>Vertel iets over </a:t>
            </a:r>
          </a:p>
          <a:p>
            <a:r>
              <a:rPr lang="nl-NL" dirty="0" smtClean="0"/>
              <a:t>Hobby</a:t>
            </a:r>
          </a:p>
          <a:p>
            <a:r>
              <a:rPr lang="nl-NL" dirty="0" smtClean="0"/>
              <a:t>Sport</a:t>
            </a:r>
          </a:p>
          <a:p>
            <a:r>
              <a:rPr lang="nl-NL" dirty="0" smtClean="0"/>
              <a:t>Favoriete eten </a:t>
            </a:r>
          </a:p>
          <a:p>
            <a:r>
              <a:rPr lang="nl-NL" dirty="0" smtClean="0"/>
              <a:t>Familie</a:t>
            </a:r>
          </a:p>
          <a:p>
            <a:r>
              <a:rPr lang="nl-NL" dirty="0" smtClean="0"/>
              <a:t>Vakantiebestemming</a:t>
            </a:r>
            <a:endParaRPr lang="nl-NL" dirty="0"/>
          </a:p>
          <a:p>
            <a:r>
              <a:rPr lang="nl-NL" dirty="0" smtClean="0"/>
              <a:t>Favoriete muziek </a:t>
            </a:r>
          </a:p>
          <a:p>
            <a:r>
              <a:rPr lang="nl-NL" dirty="0" smtClean="0"/>
              <a:t>etc.</a:t>
            </a:r>
          </a:p>
          <a:p>
            <a:r>
              <a:rPr lang="nl-NL" dirty="0" smtClean="0"/>
              <a:t>Etc.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– Onderwerp?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77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nl-NL" dirty="0" smtClean="0"/>
              <a:t>Aan het begin is er een titel</a:t>
            </a:r>
          </a:p>
          <a:p>
            <a:r>
              <a:rPr lang="nl-NL" dirty="0" smtClean="0"/>
              <a:t>Minimaal 2 ‘overgangen’</a:t>
            </a:r>
          </a:p>
          <a:p>
            <a:r>
              <a:rPr lang="nl-NL" dirty="0" smtClean="0"/>
              <a:t>Beeld en geluid is van voldoende kwaliteit</a:t>
            </a:r>
          </a:p>
          <a:p>
            <a:r>
              <a:rPr lang="nl-NL" dirty="0" smtClean="0"/>
              <a:t>Je laat iets zien van de omgeving van degene die je filmt</a:t>
            </a:r>
          </a:p>
          <a:p>
            <a:r>
              <a:rPr lang="nl-NL" dirty="0" smtClean="0"/>
              <a:t>Je laat iets zien van de ander (foto, voorwerp, krantenartikel etc.)</a:t>
            </a:r>
          </a:p>
          <a:p>
            <a:r>
              <a:rPr lang="nl-NL" dirty="0" smtClean="0"/>
              <a:t>Aan het einde is er een aftiteling</a:t>
            </a:r>
          </a:p>
          <a:p>
            <a:r>
              <a:rPr lang="nl-NL" dirty="0" smtClean="0"/>
              <a:t>De film duurt 2 tot 4 minuten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Producteisen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14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Kijk in je themaboekje op bladzijde 41 aan welke ‘eisen’ het product moet voldoen!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77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2636912"/>
            <a:ext cx="6552728" cy="3960440"/>
          </a:xfrm>
        </p:spPr>
        <p:txBody>
          <a:bodyPr/>
          <a:lstStyle/>
          <a:p>
            <a:r>
              <a:rPr lang="nl-NL" dirty="0" smtClean="0"/>
              <a:t>Filmen en monteren kan in </a:t>
            </a:r>
            <a:r>
              <a:rPr lang="nl-NL" dirty="0" err="1" smtClean="0"/>
              <a:t>iMovie</a:t>
            </a:r>
            <a:r>
              <a:rPr lang="nl-NL" dirty="0" smtClean="0"/>
              <a:t>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Kijk </a:t>
            </a:r>
            <a:r>
              <a:rPr lang="nl-NL" dirty="0"/>
              <a:t>bijgaande </a:t>
            </a:r>
            <a:r>
              <a:rPr lang="nl-NL" dirty="0" smtClean="0"/>
              <a:t>film: </a:t>
            </a: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www.youtube.com/watch?v=bCGERpHOm8M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</a:t>
            </a:r>
            <a:r>
              <a:rPr lang="nl-NL" dirty="0" err="1" smtClean="0"/>
              <a:t>iMovie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70892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291</Words>
  <Application>Microsoft Office PowerPoint</Application>
  <PresentationFormat>Diavoorstelling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Golfvorm</vt:lpstr>
      <vt:lpstr>Technologie</vt:lpstr>
      <vt:lpstr>Lesdoelen</vt:lpstr>
      <vt:lpstr>Introductie</vt:lpstr>
      <vt:lpstr>Planning</vt:lpstr>
      <vt:lpstr>Opdracht – wat ga je doen?</vt:lpstr>
      <vt:lpstr>Opdracht – Onderwerp?</vt:lpstr>
      <vt:lpstr>Producteisen </vt:lpstr>
      <vt:lpstr>Beoordeling</vt:lpstr>
      <vt:lpstr>Wat is iMovie?</vt:lpstr>
      <vt:lpstr>Aan de slag </vt:lpstr>
      <vt:lpstr>Vooruitblik</vt:lpstr>
    </vt:vector>
  </TitlesOfParts>
  <Company>De Meerwaarde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</dc:title>
  <dc:creator>Deij M.J.</dc:creator>
  <cp:lastModifiedBy>Deij M.J.</cp:lastModifiedBy>
  <cp:revision>3</cp:revision>
  <dcterms:created xsi:type="dcterms:W3CDTF">2015-10-30T07:54:08Z</dcterms:created>
  <dcterms:modified xsi:type="dcterms:W3CDTF">2015-10-30T08:21:10Z</dcterms:modified>
</cp:coreProperties>
</file>