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102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04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8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3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AC27A5A-7290-4DE1-BA94-4BE8A8E57D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92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273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1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0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4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6119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300" b="1" smtClean="0"/>
              <a:t>Planning</a:t>
            </a:r>
            <a:endParaRPr lang="nl-NL" sz="6300" b="1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0321" y="3246218"/>
            <a:ext cx="10186286" cy="2534734"/>
          </a:xfrm>
        </p:spPr>
        <p:txBody>
          <a:bodyPr numCol="2"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nl-NL" sz="3600" dirty="0" smtClean="0"/>
              <a:t>Wat is Pinterest?</a:t>
            </a:r>
          </a:p>
          <a:p>
            <a:pPr marL="457200" indent="-457200">
              <a:buFont typeface="+mj-lt"/>
              <a:buAutoNum type="alphaUcPeriod"/>
            </a:pPr>
            <a:endParaRPr lang="nl-NL" sz="3600" dirty="0" smtClean="0"/>
          </a:p>
          <a:p>
            <a:pPr marL="457200" indent="-457200">
              <a:buFont typeface="+mj-lt"/>
              <a:buAutoNum type="alphaUcPeriod"/>
            </a:pPr>
            <a:r>
              <a:rPr lang="nl-NL" sz="3600" dirty="0" smtClean="0"/>
              <a:t>Registreren.</a:t>
            </a:r>
          </a:p>
          <a:p>
            <a:pPr marL="457200" indent="-457200">
              <a:buFont typeface="+mj-lt"/>
              <a:buAutoNum type="alphaUcPeriod"/>
            </a:pPr>
            <a:endParaRPr lang="nl-NL" sz="3600" dirty="0" smtClean="0"/>
          </a:p>
          <a:p>
            <a:pPr marL="457200" indent="-457200">
              <a:buFont typeface="+mj-lt"/>
              <a:buAutoNum type="alphaUcPeriod"/>
            </a:pPr>
            <a:r>
              <a:rPr lang="nl-NL" sz="3600" dirty="0" smtClean="0"/>
              <a:t>Pinterest instellen</a:t>
            </a:r>
          </a:p>
          <a:p>
            <a:pPr marL="457200" indent="-457200">
              <a:buFont typeface="+mj-lt"/>
              <a:buAutoNum type="alphaUcPeriod"/>
            </a:pPr>
            <a:endParaRPr lang="nl-NL" sz="3600" dirty="0" smtClean="0"/>
          </a:p>
          <a:p>
            <a:pPr marL="457200" indent="-457200">
              <a:buFont typeface="+mj-lt"/>
              <a:buAutoNum type="alphaUcPeriod"/>
            </a:pPr>
            <a:r>
              <a:rPr lang="nl-NL" sz="3600" dirty="0" smtClean="0"/>
              <a:t>Opdracht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80321" y="5603496"/>
            <a:ext cx="9770832" cy="138499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 marL="571500" indent="-571500">
              <a:buFont typeface="Courier New" charset="0"/>
              <a:buChar char="o"/>
            </a:pPr>
            <a:r>
              <a:rPr lang="nl-NL" sz="4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 duo's</a:t>
            </a:r>
          </a:p>
          <a:p>
            <a:pPr marL="571500" indent="-571500">
              <a:buFont typeface="Courier New" charset="0"/>
              <a:buChar char="o"/>
            </a:pPr>
            <a:endParaRPr lang="nl-NL" sz="4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Courier New" charset="0"/>
              <a:buChar char="o"/>
            </a:pPr>
            <a:r>
              <a:rPr lang="nl-NL" sz="4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Experts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607" y="769753"/>
            <a:ext cx="1064413" cy="10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Profiel aanmaken.</a:t>
            </a:r>
            <a:endParaRPr lang="nl-NL" b="1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288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Download in de Appstore de app: Pinterest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Kies: "Registreer via e-mail"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Voer je eigen Voornaam + Achternaam in (dus geen bijnaam).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Bij e-mail adres vul je je school-account in: </a:t>
            </a:r>
            <a:r>
              <a:rPr lang="nl-NL" sz="2600" i="1" dirty="0" smtClean="0"/>
              <a:t>[</a:t>
            </a:r>
            <a:r>
              <a:rPr lang="nl-NL" sz="2600" i="1" dirty="0" err="1" smtClean="0"/>
              <a:t>leerlingnummer</a:t>
            </a:r>
            <a:r>
              <a:rPr lang="nl-NL" sz="2600" i="1" dirty="0" smtClean="0"/>
              <a:t>]@vechtdalcollege.school]</a:t>
            </a:r>
            <a:endParaRPr lang="nl-NL" sz="2600" i="1" dirty="0"/>
          </a:p>
          <a:p>
            <a:pPr marL="514350" indent="-514350">
              <a:buFont typeface="+mj-lt"/>
              <a:buAutoNum type="arabicPeriod"/>
            </a:pPr>
            <a:r>
              <a:rPr lang="nl-NL" sz="2600" i="1" dirty="0" smtClean="0"/>
              <a:t>Voer het wachtwoord in dat je ook op school gebruikt.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Als je alles ingevuld hebt klik je op "maak account"</a:t>
            </a:r>
            <a:endParaRPr lang="nl-NL" sz="2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607" y="769753"/>
            <a:ext cx="1064413" cy="10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Profiel aanmaken. (2)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02766"/>
          </a:xfrm>
        </p:spPr>
        <p:txBody>
          <a:bodyPr>
            <a:normAutofit/>
          </a:bodyPr>
          <a:lstStyle/>
          <a:p>
            <a:r>
              <a:rPr lang="nl-NL" sz="2600" dirty="0" smtClean="0"/>
              <a:t>Kies een paar dingen die je leuk </a:t>
            </a:r>
            <a:r>
              <a:rPr lang="nl-NL" sz="2600" smtClean="0"/>
              <a:t>vindt.</a:t>
            </a:r>
            <a:endParaRPr lang="nl-NL" sz="2600" dirty="0" smtClean="0"/>
          </a:p>
          <a:p>
            <a:r>
              <a:rPr lang="nl-NL" sz="2600" dirty="0" smtClean="0"/>
              <a:t>Bij </a:t>
            </a:r>
            <a:r>
              <a:rPr lang="nl-NL" sz="2600" i="1" dirty="0" smtClean="0"/>
              <a:t>"mensen zoeken die je kent"</a:t>
            </a:r>
            <a:r>
              <a:rPr lang="nl-NL" sz="2600" dirty="0" smtClean="0"/>
              <a:t> klik je op </a:t>
            </a:r>
            <a:r>
              <a:rPr lang="nl-NL" sz="2600" i="1" dirty="0" smtClean="0"/>
              <a:t>"Sla over"</a:t>
            </a:r>
            <a:r>
              <a:rPr lang="nl-NL" sz="2600" dirty="0" smtClean="0"/>
              <a:t> </a:t>
            </a:r>
          </a:p>
          <a:p>
            <a:pPr marL="0" indent="0">
              <a:buNone/>
            </a:pPr>
            <a:r>
              <a:rPr lang="nl-NL" sz="2600" dirty="0"/>
              <a:t> </a:t>
            </a:r>
            <a:r>
              <a:rPr lang="nl-NL" sz="2600" dirty="0" smtClean="0"/>
              <a:t>  en daarna nog een keer op "</a:t>
            </a:r>
            <a:r>
              <a:rPr lang="nl-NL" sz="2600" i="1" dirty="0"/>
              <a:t>O</a:t>
            </a:r>
            <a:r>
              <a:rPr lang="nl-NL" sz="2600" i="1" dirty="0" smtClean="0"/>
              <a:t>verslaan</a:t>
            </a:r>
            <a:r>
              <a:rPr lang="nl-NL" sz="2600" dirty="0" smtClean="0"/>
              <a:t>".</a:t>
            </a:r>
          </a:p>
          <a:p>
            <a:r>
              <a:rPr lang="nl-NL" sz="2600" dirty="0" smtClean="0"/>
              <a:t>Doorloop de stappen die hierna komen. </a:t>
            </a:r>
          </a:p>
          <a:p>
            <a:pPr marL="0" indent="0">
              <a:buNone/>
            </a:pPr>
            <a:r>
              <a:rPr lang="nl-NL" sz="2600" dirty="0"/>
              <a:t> </a:t>
            </a:r>
            <a:r>
              <a:rPr lang="nl-NL" sz="2600" dirty="0" smtClean="0"/>
              <a:t>  Jouw Pinterest is nu klaar voor gebruik!</a:t>
            </a:r>
          </a:p>
          <a:p>
            <a:r>
              <a:rPr lang="nl-NL" sz="2600" dirty="0" smtClean="0"/>
              <a:t>Kijk op de volgende dia voor de opdracht die je nu gaat maken met Pinterest.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607" y="769753"/>
            <a:ext cx="1064413" cy="10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900" y="-13711"/>
            <a:ext cx="3942100" cy="525613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7917551" cy="1090788"/>
          </a:xfrm>
        </p:spPr>
        <p:txBody>
          <a:bodyPr/>
          <a:lstStyle/>
          <a:p>
            <a:pPr algn="l"/>
            <a:r>
              <a:rPr lang="nl-NL" b="1" smtClean="0"/>
              <a:t>Pinterest opdracht.</a:t>
            </a:r>
            <a:endParaRPr lang="nl-NL" b="1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629" y="4406135"/>
            <a:ext cx="10555574" cy="2146521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nl-NL" dirty="0" smtClean="0"/>
              <a:t>Zoek een plaatje van 'origami' die je leuk vindt.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/>
              <a:t>'Pin' dit plaatje op een bord dat je 'Origami' noemt.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/>
              <a:t>Zet in de beschrijving wat voor origami plaatje het is.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/>
              <a:t>Zoek nog 6 andere origami plaatjes. Zet telkens in de beschrijving wat het is.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/>
              <a:t>Kies er eentje uit, haal een vouwblaadje bij de leraar en DIY! </a:t>
            </a:r>
            <a:r>
              <a:rPr lang="nl-NL" i="1" dirty="0" smtClean="0"/>
              <a:t>(= Do It </a:t>
            </a:r>
            <a:r>
              <a:rPr lang="nl-NL" i="1" dirty="0" err="1" smtClean="0"/>
              <a:t>Yourself</a:t>
            </a:r>
            <a:r>
              <a:rPr lang="nl-NL" i="1" dirty="0" smtClean="0"/>
              <a:t>)</a:t>
            </a:r>
            <a:endParaRPr lang="nl-NL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693" y="2869895"/>
            <a:ext cx="1064413" cy="1064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Berlin_16x9</Template>
  <TotalTime>125</TotalTime>
  <Words>225</Words>
  <Application>Microsoft Office PowerPoint</Application>
  <PresentationFormat>Aangepast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Berlijn</vt:lpstr>
      <vt:lpstr>PowerPoint-presentatie</vt:lpstr>
      <vt:lpstr>Planning</vt:lpstr>
      <vt:lpstr>Profiel aanmaken.</vt:lpstr>
      <vt:lpstr>Profiel aanmaken. (2)</vt:lpstr>
      <vt:lpstr>Pinterest opdracht.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Schlepers</dc:creator>
  <cp:lastModifiedBy>Vechtdal College</cp:lastModifiedBy>
  <cp:revision>83</cp:revision>
  <dcterms:created xsi:type="dcterms:W3CDTF">2015-10-05T15:06:37Z</dcterms:created>
  <dcterms:modified xsi:type="dcterms:W3CDTF">2015-10-06T07:06:03Z</dcterms:modified>
</cp:coreProperties>
</file>