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8DE83-8B0F-4725-9BC0-D79DF98F3EAF}" type="datetimeFigureOut">
              <a:rPr lang="nl-NL" smtClean="0"/>
              <a:t>3-9-2015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BEDD5-CD83-48D2-B6E4-A075CA3887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68026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8DE83-8B0F-4725-9BC0-D79DF98F3EAF}" type="datetimeFigureOut">
              <a:rPr lang="nl-NL" smtClean="0"/>
              <a:t>3-9-2015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BEDD5-CD83-48D2-B6E4-A075CA3887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6180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8DE83-8B0F-4725-9BC0-D79DF98F3EAF}" type="datetimeFigureOut">
              <a:rPr lang="nl-NL" smtClean="0"/>
              <a:t>3-9-2015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BEDD5-CD83-48D2-B6E4-A075CA3887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913383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nl-NL" smtClean="0"/>
              <a:t>Klik om de modelstijlen te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8DE83-8B0F-4725-9BC0-D79DF98F3EAF}" type="datetimeFigureOut">
              <a:rPr lang="nl-NL" smtClean="0"/>
              <a:t>3-9-2015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BEDD5-CD83-48D2-B6E4-A075CA3887E8}" type="slidenum">
              <a:rPr lang="nl-NL" smtClean="0"/>
              <a:t>‹nr.›</a:t>
            </a:fld>
            <a:endParaRPr lang="nl-NL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004780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8DE83-8B0F-4725-9BC0-D79DF98F3EAF}" type="datetimeFigureOut">
              <a:rPr lang="nl-NL" smtClean="0"/>
              <a:t>3-9-2015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BEDD5-CD83-48D2-B6E4-A075CA3887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86242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8DE83-8B0F-4725-9BC0-D79DF98F3EAF}" type="datetimeFigureOut">
              <a:rPr lang="nl-NL" smtClean="0"/>
              <a:t>3-9-2015</a:t>
            </a:fld>
            <a:endParaRPr lang="nl-N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BEDD5-CD83-48D2-B6E4-A075CA3887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987880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8DE83-8B0F-4725-9BC0-D79DF98F3EAF}" type="datetimeFigureOut">
              <a:rPr lang="nl-NL" smtClean="0"/>
              <a:t>3-9-2015</a:t>
            </a:fld>
            <a:endParaRPr lang="nl-N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BEDD5-CD83-48D2-B6E4-A075CA3887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911639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8DE83-8B0F-4725-9BC0-D79DF98F3EAF}" type="datetimeFigureOut">
              <a:rPr lang="nl-NL" smtClean="0"/>
              <a:t>3-9-2015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BEDD5-CD83-48D2-B6E4-A075CA3887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010444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8DE83-8B0F-4725-9BC0-D79DF98F3EAF}" type="datetimeFigureOut">
              <a:rPr lang="nl-NL" smtClean="0"/>
              <a:t>3-9-2015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BEDD5-CD83-48D2-B6E4-A075CA3887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53417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8DE83-8B0F-4725-9BC0-D79DF98F3EAF}" type="datetimeFigureOut">
              <a:rPr lang="nl-NL" smtClean="0"/>
              <a:t>3-9-2015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BEDD5-CD83-48D2-B6E4-A075CA3887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7700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8DE83-8B0F-4725-9BC0-D79DF98F3EAF}" type="datetimeFigureOut">
              <a:rPr lang="nl-NL" smtClean="0"/>
              <a:t>3-9-2015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BEDD5-CD83-48D2-B6E4-A075CA3887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1383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8DE83-8B0F-4725-9BC0-D79DF98F3EAF}" type="datetimeFigureOut">
              <a:rPr lang="nl-NL" smtClean="0"/>
              <a:t>3-9-2015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BEDD5-CD83-48D2-B6E4-A075CA3887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50859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8DE83-8B0F-4725-9BC0-D79DF98F3EAF}" type="datetimeFigureOut">
              <a:rPr lang="nl-NL" smtClean="0"/>
              <a:t>3-9-2015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BEDD5-CD83-48D2-B6E4-A075CA3887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96659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8DE83-8B0F-4725-9BC0-D79DF98F3EAF}" type="datetimeFigureOut">
              <a:rPr lang="nl-NL" smtClean="0"/>
              <a:t>3-9-2015</a:t>
            </a:fld>
            <a:endParaRPr lang="nl-NL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BEDD5-CD83-48D2-B6E4-A075CA3887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04624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8DE83-8B0F-4725-9BC0-D79DF98F3EAF}" type="datetimeFigureOut">
              <a:rPr lang="nl-NL" smtClean="0"/>
              <a:t>3-9-2015</a:t>
            </a:fld>
            <a:endParaRPr lang="nl-NL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BEDD5-CD83-48D2-B6E4-A075CA3887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8886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8DE83-8B0F-4725-9BC0-D79DF98F3EAF}" type="datetimeFigureOut">
              <a:rPr lang="nl-NL" smtClean="0"/>
              <a:t>3-9-2015</a:t>
            </a:fld>
            <a:endParaRPr lang="nl-NL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BEDD5-CD83-48D2-B6E4-A075CA3887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58271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8DE83-8B0F-4725-9BC0-D79DF98F3EAF}" type="datetimeFigureOut">
              <a:rPr lang="nl-NL" smtClean="0"/>
              <a:t>3-9-2015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BEDD5-CD83-48D2-B6E4-A075CA3887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9500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B38DE83-8B0F-4725-9BC0-D79DF98F3EAF}" type="datetimeFigureOut">
              <a:rPr lang="nl-NL" smtClean="0"/>
              <a:t>3-9-2015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9BEDD5-CD83-48D2-B6E4-A075CA3887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2387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Plantlijst 21-40</a:t>
            </a:r>
            <a:br>
              <a:rPr lang="nl-NL" dirty="0" smtClean="0"/>
            </a:b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Inheemse kruiden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367243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29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117" y="824247"/>
            <a:ext cx="7623446" cy="5061968"/>
          </a:xfrm>
        </p:spPr>
      </p:pic>
    </p:spTree>
    <p:extLst>
      <p:ext uri="{BB962C8B-B14F-4D97-AF65-F5344CB8AC3E}">
        <p14:creationId xmlns:p14="http://schemas.microsoft.com/office/powerpoint/2010/main" val="2264270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30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975" y="452718"/>
            <a:ext cx="4678747" cy="5848435"/>
          </a:xfrm>
        </p:spPr>
      </p:pic>
    </p:spTree>
    <p:extLst>
      <p:ext uri="{BB962C8B-B14F-4D97-AF65-F5344CB8AC3E}">
        <p14:creationId xmlns:p14="http://schemas.microsoft.com/office/powerpoint/2010/main" val="1876110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31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287" y="1431512"/>
            <a:ext cx="5890370" cy="4403051"/>
          </a:xfrm>
        </p:spPr>
      </p:pic>
    </p:spTree>
    <p:extLst>
      <p:ext uri="{BB962C8B-B14F-4D97-AF65-F5344CB8AC3E}">
        <p14:creationId xmlns:p14="http://schemas.microsoft.com/office/powerpoint/2010/main" val="288479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32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2680" y="1152983"/>
            <a:ext cx="5633742" cy="4808487"/>
          </a:xfrm>
        </p:spPr>
      </p:pic>
    </p:spTree>
    <p:extLst>
      <p:ext uri="{BB962C8B-B14F-4D97-AF65-F5344CB8AC3E}">
        <p14:creationId xmlns:p14="http://schemas.microsoft.com/office/powerpoint/2010/main" val="778976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33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778" y="2052638"/>
            <a:ext cx="5578220" cy="4195762"/>
          </a:xfrm>
        </p:spPr>
      </p:pic>
    </p:spTree>
    <p:extLst>
      <p:ext uri="{BB962C8B-B14F-4D97-AF65-F5344CB8AC3E}">
        <p14:creationId xmlns:p14="http://schemas.microsoft.com/office/powerpoint/2010/main" val="3024630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34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442" y="2052638"/>
            <a:ext cx="5606892" cy="4195762"/>
          </a:xfrm>
        </p:spPr>
      </p:pic>
    </p:spTree>
    <p:extLst>
      <p:ext uri="{BB962C8B-B14F-4D97-AF65-F5344CB8AC3E}">
        <p14:creationId xmlns:p14="http://schemas.microsoft.com/office/powerpoint/2010/main" val="1778623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35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86" y="452718"/>
            <a:ext cx="4158673" cy="5894059"/>
          </a:xfrm>
        </p:spPr>
      </p:pic>
    </p:spTree>
    <p:extLst>
      <p:ext uri="{BB962C8B-B14F-4D97-AF65-F5344CB8AC3E}">
        <p14:creationId xmlns:p14="http://schemas.microsoft.com/office/powerpoint/2010/main" val="15217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36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018" y="2052638"/>
            <a:ext cx="6235739" cy="4195762"/>
          </a:xfrm>
        </p:spPr>
      </p:pic>
    </p:spTree>
    <p:extLst>
      <p:ext uri="{BB962C8B-B14F-4D97-AF65-F5344CB8AC3E}">
        <p14:creationId xmlns:p14="http://schemas.microsoft.com/office/powerpoint/2010/main" val="292509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37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713" y="2052638"/>
            <a:ext cx="5594349" cy="4195762"/>
          </a:xfrm>
        </p:spPr>
      </p:pic>
    </p:spTree>
    <p:extLst>
      <p:ext uri="{BB962C8B-B14F-4D97-AF65-F5344CB8AC3E}">
        <p14:creationId xmlns:p14="http://schemas.microsoft.com/office/powerpoint/2010/main" val="240357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38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850" y="2052638"/>
            <a:ext cx="6600075" cy="4195762"/>
          </a:xfrm>
        </p:spPr>
      </p:pic>
    </p:spTree>
    <p:extLst>
      <p:ext uri="{BB962C8B-B14F-4D97-AF65-F5344CB8AC3E}">
        <p14:creationId xmlns:p14="http://schemas.microsoft.com/office/powerpoint/2010/main" val="788524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21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118" y="2052638"/>
            <a:ext cx="6299036" cy="4195762"/>
          </a:xfrm>
        </p:spPr>
      </p:pic>
    </p:spTree>
    <p:extLst>
      <p:ext uri="{BB962C8B-B14F-4D97-AF65-F5344CB8AC3E}">
        <p14:creationId xmlns:p14="http://schemas.microsoft.com/office/powerpoint/2010/main" val="41956434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39</a:t>
            </a:r>
            <a:endParaRPr lang="nl-NL" dirty="0"/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0878" y="761811"/>
            <a:ext cx="7066233" cy="5307526"/>
          </a:xfrm>
        </p:spPr>
      </p:pic>
    </p:spTree>
    <p:extLst>
      <p:ext uri="{BB962C8B-B14F-4D97-AF65-F5344CB8AC3E}">
        <p14:creationId xmlns:p14="http://schemas.microsoft.com/office/powerpoint/2010/main" val="2845316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40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0994" y="348647"/>
            <a:ext cx="4245575" cy="6363393"/>
          </a:xfrm>
        </p:spPr>
      </p:pic>
    </p:spTree>
    <p:extLst>
      <p:ext uri="{BB962C8B-B14F-4D97-AF65-F5344CB8AC3E}">
        <p14:creationId xmlns:p14="http://schemas.microsoft.com/office/powerpoint/2010/main" val="3054870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22	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8930" y="321972"/>
            <a:ext cx="4686299" cy="6248400"/>
          </a:xfrm>
        </p:spPr>
      </p:pic>
    </p:spTree>
    <p:extLst>
      <p:ext uri="{BB962C8B-B14F-4D97-AF65-F5344CB8AC3E}">
        <p14:creationId xmlns:p14="http://schemas.microsoft.com/office/powerpoint/2010/main" val="41631586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23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925" y="734096"/>
            <a:ext cx="7891194" cy="5918395"/>
          </a:xfrm>
        </p:spPr>
      </p:pic>
    </p:spTree>
    <p:extLst>
      <p:ext uri="{BB962C8B-B14F-4D97-AF65-F5344CB8AC3E}">
        <p14:creationId xmlns:p14="http://schemas.microsoft.com/office/powerpoint/2010/main" val="30926821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24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7225" y="2052638"/>
            <a:ext cx="5599326" cy="4195762"/>
          </a:xfrm>
        </p:spPr>
      </p:pic>
    </p:spTree>
    <p:extLst>
      <p:ext uri="{BB962C8B-B14F-4D97-AF65-F5344CB8AC3E}">
        <p14:creationId xmlns:p14="http://schemas.microsoft.com/office/powerpoint/2010/main" val="1002618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25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207" y="785611"/>
            <a:ext cx="6154893" cy="3654468"/>
          </a:xfrm>
        </p:spPr>
      </p:pic>
    </p:spTree>
    <p:extLst>
      <p:ext uri="{BB962C8B-B14F-4D97-AF65-F5344CB8AC3E}">
        <p14:creationId xmlns:p14="http://schemas.microsoft.com/office/powerpoint/2010/main" val="34473453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26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888" y="888642"/>
            <a:ext cx="6531776" cy="4604902"/>
          </a:xfrm>
        </p:spPr>
      </p:pic>
    </p:spTree>
    <p:extLst>
      <p:ext uri="{BB962C8B-B14F-4D97-AF65-F5344CB8AC3E}">
        <p14:creationId xmlns:p14="http://schemas.microsoft.com/office/powerpoint/2010/main" val="6933236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27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675" y="2052638"/>
            <a:ext cx="6310426" cy="4195762"/>
          </a:xfrm>
        </p:spPr>
      </p:pic>
    </p:spTree>
    <p:extLst>
      <p:ext uri="{BB962C8B-B14F-4D97-AF65-F5344CB8AC3E}">
        <p14:creationId xmlns:p14="http://schemas.microsoft.com/office/powerpoint/2010/main" val="31228494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28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1602" y="2052638"/>
            <a:ext cx="6290571" cy="4195762"/>
          </a:xfrm>
        </p:spPr>
      </p:pic>
    </p:spTree>
    <p:extLst>
      <p:ext uri="{BB962C8B-B14F-4D97-AF65-F5344CB8AC3E}">
        <p14:creationId xmlns:p14="http://schemas.microsoft.com/office/powerpoint/2010/main" val="2304700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D796D14A1D5944EBFF95EECFD7ED31F" ma:contentTypeVersion="0" ma:contentTypeDescription="Een nieuw document maken." ma:contentTypeScope="" ma:versionID="def9c0cee85eab05e00eab6448935ee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d519baa4e29139ff335306ec453e2c0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48FB0CA-9EDD-446C-B968-DE28E40F3A8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4F7AE9D4-37F8-4A2B-8F9F-67EE6076848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47CF57B-0CD9-4610-ADAC-5EE2FABA0530}">
  <ds:schemaRefs>
    <ds:schemaRef ds:uri="http://purl.org/dc/terms/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189</TotalTime>
  <Words>24</Words>
  <Application>Microsoft Office PowerPoint</Application>
  <PresentationFormat>Breedbeeld</PresentationFormat>
  <Paragraphs>22</Paragraphs>
  <Slides>21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21</vt:i4>
      </vt:variant>
    </vt:vector>
  </HeadingPairs>
  <TitlesOfParts>
    <vt:vector size="25" baseType="lpstr">
      <vt:lpstr>Arial</vt:lpstr>
      <vt:lpstr>Century Gothic</vt:lpstr>
      <vt:lpstr>Wingdings 3</vt:lpstr>
      <vt:lpstr>Ion</vt:lpstr>
      <vt:lpstr>Plantlijst 21-40 </vt:lpstr>
      <vt:lpstr>21</vt:lpstr>
      <vt:lpstr>22 </vt:lpstr>
      <vt:lpstr>23</vt:lpstr>
      <vt:lpstr>24</vt:lpstr>
      <vt:lpstr>25</vt:lpstr>
      <vt:lpstr>26</vt:lpstr>
      <vt:lpstr>27</vt:lpstr>
      <vt:lpstr>28</vt:lpstr>
      <vt:lpstr>29</vt:lpstr>
      <vt:lpstr>30</vt:lpstr>
      <vt:lpstr>31</vt:lpstr>
      <vt:lpstr>32</vt:lpstr>
      <vt:lpstr>33</vt:lpstr>
      <vt:lpstr>34</vt:lpstr>
      <vt:lpstr>35</vt:lpstr>
      <vt:lpstr>36</vt:lpstr>
      <vt:lpstr>37</vt:lpstr>
      <vt:lpstr>38</vt:lpstr>
      <vt:lpstr>39</vt:lpstr>
      <vt:lpstr>40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Plantlijst 21-40</dc:title>
  <dc:creator>Hannie Kwant</dc:creator>
  <cp:lastModifiedBy>Hannie Kwant</cp:lastModifiedBy>
  <cp:revision>6</cp:revision>
  <dcterms:created xsi:type="dcterms:W3CDTF">2015-09-03T06:17:06Z</dcterms:created>
  <dcterms:modified xsi:type="dcterms:W3CDTF">2015-09-03T09:26:17Z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0x010100AD796D14A1D5944EBFF95EECFD7ED31F</vt:lpwstr>
  </property>
</Properties>
</file>