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14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6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69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14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32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39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6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78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91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0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12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20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33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12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13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06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05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486C3B-FB77-434D-A614-44976E451DFB}" type="datetimeFigureOut">
              <a:rPr lang="nl-NL" smtClean="0"/>
              <a:t>31-8-2015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C911-39D0-4F57-A6D1-25E53A3B39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275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natuurkalender.nl/toepassingen/hooikoorts/ambrosia.as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http://www.natuurkalender.nl/toepassingen/hooikoorts/ambrosia.asp</a:t>
            </a:r>
            <a:r>
              <a:rPr lang="nl-NL" dirty="0"/>
              <a:t>	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6" y="571328"/>
            <a:ext cx="5901744" cy="42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1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7" y="365125"/>
            <a:ext cx="4816697" cy="6613315"/>
          </a:xfrm>
        </p:spPr>
      </p:pic>
    </p:spTree>
    <p:extLst>
      <p:ext uri="{BB962C8B-B14F-4D97-AF65-F5344CB8AC3E}">
        <p14:creationId xmlns:p14="http://schemas.microsoft.com/office/powerpoint/2010/main" val="23187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47" y="1027906"/>
            <a:ext cx="5076825" cy="3409950"/>
          </a:xfrm>
        </p:spPr>
      </p:pic>
    </p:spTree>
    <p:extLst>
      <p:ext uri="{BB962C8B-B14F-4D97-AF65-F5344CB8AC3E}">
        <p14:creationId xmlns:p14="http://schemas.microsoft.com/office/powerpoint/2010/main" val="14083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25758"/>
            <a:ext cx="4984123" cy="6651743"/>
          </a:xfrm>
        </p:spPr>
      </p:pic>
    </p:spTree>
    <p:extLst>
      <p:ext uri="{BB962C8B-B14F-4D97-AF65-F5344CB8AC3E}">
        <p14:creationId xmlns:p14="http://schemas.microsoft.com/office/powerpoint/2010/main" val="24089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66" y="2052638"/>
            <a:ext cx="6293643" cy="4195762"/>
          </a:xfrm>
        </p:spPr>
      </p:pic>
    </p:spTree>
    <p:extLst>
      <p:ext uri="{BB962C8B-B14F-4D97-AF65-F5344CB8AC3E}">
        <p14:creationId xmlns:p14="http://schemas.microsoft.com/office/powerpoint/2010/main" val="15272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9" y="386351"/>
            <a:ext cx="4208945" cy="6471649"/>
          </a:xfrm>
        </p:spPr>
      </p:pic>
    </p:spTree>
    <p:extLst>
      <p:ext uri="{BB962C8B-B14F-4D97-AF65-F5344CB8AC3E}">
        <p14:creationId xmlns:p14="http://schemas.microsoft.com/office/powerpoint/2010/main" val="15976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8012" y="365125"/>
            <a:ext cx="5475975" cy="61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713" y="2052638"/>
            <a:ext cx="559434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77" y="2052638"/>
            <a:ext cx="3146821" cy="4195762"/>
          </a:xfrm>
        </p:spPr>
      </p:pic>
    </p:spTree>
    <p:extLst>
      <p:ext uri="{BB962C8B-B14F-4D97-AF65-F5344CB8AC3E}">
        <p14:creationId xmlns:p14="http://schemas.microsoft.com/office/powerpoint/2010/main" val="20633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4" y="1403797"/>
            <a:ext cx="6848180" cy="5145920"/>
          </a:xfrm>
        </p:spPr>
      </p:pic>
    </p:spTree>
    <p:extLst>
      <p:ext uri="{BB962C8B-B14F-4D97-AF65-F5344CB8AC3E}">
        <p14:creationId xmlns:p14="http://schemas.microsoft.com/office/powerpoint/2010/main" val="21144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37" y="2052638"/>
            <a:ext cx="5244702" cy="4195762"/>
          </a:xfrm>
        </p:spPr>
      </p:pic>
    </p:spTree>
    <p:extLst>
      <p:ext uri="{BB962C8B-B14F-4D97-AF65-F5344CB8AC3E}">
        <p14:creationId xmlns:p14="http://schemas.microsoft.com/office/powerpoint/2010/main" val="2999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3" y="978794"/>
            <a:ext cx="7559898" cy="56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09" y="89215"/>
            <a:ext cx="4448836" cy="6681417"/>
          </a:xfrm>
        </p:spPr>
      </p:pic>
    </p:spTree>
    <p:extLst>
      <p:ext uri="{BB962C8B-B14F-4D97-AF65-F5344CB8AC3E}">
        <p14:creationId xmlns:p14="http://schemas.microsoft.com/office/powerpoint/2010/main" val="34749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2" y="653503"/>
            <a:ext cx="4674164" cy="6204497"/>
          </a:xfrm>
        </p:spPr>
      </p:pic>
    </p:spTree>
    <p:extLst>
      <p:ext uri="{BB962C8B-B14F-4D97-AF65-F5344CB8AC3E}">
        <p14:creationId xmlns:p14="http://schemas.microsoft.com/office/powerpoint/2010/main" val="31355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3" y="1181465"/>
            <a:ext cx="7147774" cy="5347395"/>
          </a:xfrm>
        </p:spPr>
      </p:pic>
    </p:spTree>
    <p:extLst>
      <p:ext uri="{BB962C8B-B14F-4D97-AF65-F5344CB8AC3E}">
        <p14:creationId xmlns:p14="http://schemas.microsoft.com/office/powerpoint/2010/main" val="32443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488" y="553791"/>
            <a:ext cx="5187023" cy="60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44" y="618444"/>
            <a:ext cx="6112311" cy="6112311"/>
          </a:xfrm>
        </p:spPr>
      </p:pic>
    </p:spTree>
    <p:extLst>
      <p:ext uri="{BB962C8B-B14F-4D97-AF65-F5344CB8AC3E}">
        <p14:creationId xmlns:p14="http://schemas.microsoft.com/office/powerpoint/2010/main" val="24798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58" y="875763"/>
            <a:ext cx="6424360" cy="4825408"/>
          </a:xfrm>
        </p:spPr>
      </p:pic>
    </p:spTree>
    <p:extLst>
      <p:ext uri="{BB962C8B-B14F-4D97-AF65-F5344CB8AC3E}">
        <p14:creationId xmlns:p14="http://schemas.microsoft.com/office/powerpoint/2010/main" val="3060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8" y="2052638"/>
            <a:ext cx="5390700" cy="4195762"/>
          </a:xfrm>
        </p:spPr>
      </p:pic>
    </p:spTree>
    <p:extLst>
      <p:ext uri="{BB962C8B-B14F-4D97-AF65-F5344CB8AC3E}">
        <p14:creationId xmlns:p14="http://schemas.microsoft.com/office/powerpoint/2010/main" val="20873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81" y="2052638"/>
            <a:ext cx="5593014" cy="4195762"/>
          </a:xfrm>
        </p:spPr>
      </p:pic>
    </p:spTree>
    <p:extLst>
      <p:ext uri="{BB962C8B-B14F-4D97-AF65-F5344CB8AC3E}">
        <p14:creationId xmlns:p14="http://schemas.microsoft.com/office/powerpoint/2010/main" val="18290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DA0B0B-1018-4EC4-BB3D-2EE1F23418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8457B6-F2EC-49F5-A9C9-8D00C6A9D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EF4036-20D0-43C9-A2D5-D31795BB60ED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</TotalTime>
  <Words>3</Words>
  <Application>Microsoft Office PowerPoint</Application>
  <PresentationFormat>Breedbeeld</PresentationFormat>
  <Paragraphs>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Hannie Kwant</dc:creator>
  <cp:lastModifiedBy>Hannie Kwant</cp:lastModifiedBy>
  <cp:revision>4</cp:revision>
  <dcterms:created xsi:type="dcterms:W3CDTF">2015-08-27T08:55:05Z</dcterms:created>
  <dcterms:modified xsi:type="dcterms:W3CDTF">2015-08-31T07:41:17Z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  <property fmtid="{D5CDD505-2E9C-101B-9397-08002B2CF9AE}" pid="3" name="IsMyDocuments">
    <vt:bool>true</vt:bool>
  </property>
</Properties>
</file>