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0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174D-930E-4B52-8E86-8F8BFB926A81}" type="datetimeFigureOut">
              <a:rPr lang="nl-NL" smtClean="0"/>
              <a:t>19-1-2011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Ontstaanshandelingen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Hoe zit dat in de bloemsierkunst?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tedost.nl/Images/Knopen_constric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429000" cy="1971676"/>
          </a:xfrm>
          <a:prstGeom prst="rect">
            <a:avLst/>
          </a:prstGeom>
          <a:noFill/>
        </p:spPr>
      </p:pic>
      <p:pic>
        <p:nvPicPr>
          <p:cNvPr id="22532" name="Picture 4" descr="http://cadeaushop.punt.nl/upload/kno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456384" cy="3456384"/>
          </a:xfrm>
          <a:prstGeom prst="rect">
            <a:avLst/>
          </a:prstGeom>
          <a:noFill/>
        </p:spPr>
      </p:pic>
      <p:pic>
        <p:nvPicPr>
          <p:cNvPr id="22534" name="Picture 6" descr="http://www.tropicalbeachjewels.nl/portfolio/fotos/wear_sarong/images/knopen_sarong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80928"/>
            <a:ext cx="3456384" cy="325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otorenreparatie.nl/images/draadhaspel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4114800" cy="2743201"/>
          </a:xfrm>
          <a:prstGeom prst="rect">
            <a:avLst/>
          </a:prstGeom>
          <a:noFill/>
        </p:spPr>
      </p:pic>
      <p:pic>
        <p:nvPicPr>
          <p:cNvPr id="20484" name="Picture 4" descr="http://sites.google.com/site/dijkstravof/_/rsrc/1279481942722/loonwerk/wikkelen/wikkele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52239"/>
            <a:ext cx="4107582" cy="3084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Onstaanshandelingen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10242" name="Picture 2" descr="http://www.clevers.org/Leaves%20Bruid%2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2232248" cy="3102826"/>
          </a:xfrm>
          <a:prstGeom prst="rect">
            <a:avLst/>
          </a:prstGeom>
          <a:noFill/>
        </p:spPr>
      </p:pic>
      <p:pic>
        <p:nvPicPr>
          <p:cNvPr id="10244" name="Picture 4" descr="http://www.clevers.org/Leaves%20Bladtechniek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232248" cy="416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kun je het vinden?</a:t>
            </a:r>
            <a:endParaRPr lang="nl-NL" dirty="0"/>
          </a:p>
        </p:txBody>
      </p:sp>
      <p:pic>
        <p:nvPicPr>
          <p:cNvPr id="15362" name="Picture 2" descr="http://t2.gstatic.com/images?q=tbn:ANd9GcTk5l6yOEZP3JUxqrZMMbZpV5fULJLeFzaETZT0303VGlrHj5sg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333625" cy="1962150"/>
          </a:xfrm>
          <a:prstGeom prst="rect">
            <a:avLst/>
          </a:prstGeom>
          <a:noFill/>
        </p:spPr>
      </p:pic>
      <p:pic>
        <p:nvPicPr>
          <p:cNvPr id="15364" name="Picture 4" descr="http://www.haartrends.net/photos/uncategorized/2007/08/10/ja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2269406" cy="3384376"/>
          </a:xfrm>
          <a:prstGeom prst="rect">
            <a:avLst/>
          </a:prstGeom>
          <a:noFill/>
        </p:spPr>
      </p:pic>
      <p:pic>
        <p:nvPicPr>
          <p:cNvPr id="15366" name="Picture 6" descr="http://www.elmeco.be/img/klemmen/aansluit1_gro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3240360" cy="2504851"/>
          </a:xfrm>
          <a:prstGeom prst="rect">
            <a:avLst/>
          </a:prstGeom>
          <a:noFill/>
        </p:spPr>
      </p:pic>
      <p:pic>
        <p:nvPicPr>
          <p:cNvPr id="15368" name="Picture 8" descr="http://www.japsnoet.be/images/JANOD%20TON%20MET%20KRALEN%2018M+%205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2160240" cy="2160240"/>
          </a:xfrm>
          <a:prstGeom prst="rect">
            <a:avLst/>
          </a:prstGeom>
          <a:noFill/>
        </p:spPr>
      </p:pic>
      <p:pic>
        <p:nvPicPr>
          <p:cNvPr id="15370" name="Picture 10" descr="http://www.neerpelt-kaapstad.be/foto/oeganda/37_100kg_bananen_dragen._Dit_doet_niemand_hem_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789040"/>
            <a:ext cx="1872208" cy="249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rmAutofit/>
          </a:bodyPr>
          <a:lstStyle/>
          <a:p>
            <a:r>
              <a:rPr lang="nl-NL" sz="1800" dirty="0" smtClean="0"/>
              <a:t>Zijn </a:t>
            </a:r>
            <a:r>
              <a:rPr lang="nl-NL" sz="1800" dirty="0" err="1" smtClean="0"/>
              <a:t>onstaan</a:t>
            </a:r>
            <a:r>
              <a:rPr lang="nl-NL" sz="1800" dirty="0" smtClean="0"/>
              <a:t> uit gevolg van de een handeling:</a:t>
            </a:r>
          </a:p>
          <a:p>
            <a:pPr lvl="1"/>
            <a:r>
              <a:rPr lang="nl-NL" sz="1800" dirty="0" smtClean="0"/>
              <a:t>Stapelen</a:t>
            </a:r>
          </a:p>
          <a:p>
            <a:pPr lvl="1"/>
            <a:r>
              <a:rPr lang="nl-NL" sz="1800" dirty="0" smtClean="0"/>
              <a:t>Rijgen </a:t>
            </a:r>
          </a:p>
          <a:p>
            <a:pPr lvl="1"/>
            <a:r>
              <a:rPr lang="nl-NL" sz="1800" dirty="0" smtClean="0"/>
              <a:t>Scheuren</a:t>
            </a:r>
          </a:p>
          <a:p>
            <a:pPr lvl="1"/>
            <a:r>
              <a:rPr lang="nl-NL" sz="1800" dirty="0" smtClean="0"/>
              <a:t>Weven</a:t>
            </a:r>
          </a:p>
          <a:p>
            <a:pPr lvl="1"/>
            <a:r>
              <a:rPr lang="nl-NL" sz="1800" dirty="0" smtClean="0"/>
              <a:t>Wikkelen</a:t>
            </a:r>
          </a:p>
          <a:p>
            <a:pPr lvl="1"/>
            <a:r>
              <a:rPr lang="nl-NL" sz="1800" dirty="0" smtClean="0"/>
              <a:t>Stutten</a:t>
            </a:r>
          </a:p>
          <a:p>
            <a:pPr lvl="1"/>
            <a:r>
              <a:rPr lang="nl-NL" sz="1800" dirty="0" smtClean="0"/>
              <a:t>Knopen</a:t>
            </a:r>
          </a:p>
          <a:p>
            <a:pPr lvl="1"/>
            <a:endParaRPr lang="nl-NL" sz="1800" dirty="0"/>
          </a:p>
          <a:p>
            <a:pPr lvl="1">
              <a:buNone/>
            </a:pPr>
            <a:r>
              <a:rPr lang="nl-NL" sz="1800" dirty="0" smtClean="0"/>
              <a:t>Schrijf ze op en zoek de juiste afbeelding op de volgende dia’s erbij.</a:t>
            </a:r>
            <a:endParaRPr lang="nl-NL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irdeck.be/content/user/Image/stut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764704"/>
            <a:ext cx="4896543" cy="3672407"/>
          </a:xfrm>
          <a:prstGeom prst="rect">
            <a:avLst/>
          </a:prstGeom>
          <a:noFill/>
        </p:spPr>
      </p:pic>
      <p:pic>
        <p:nvPicPr>
          <p:cNvPr id="23556" name="Picture 4" descr="http://www.claremontmckenna.edu/studyabroad/photogallery/fall2005/images/Italia-y-Barcel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705225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antenkraam.punt.nl/upload/kraaltjes_rij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324350" cy="3248026"/>
          </a:xfrm>
          <a:prstGeom prst="rect">
            <a:avLst/>
          </a:prstGeom>
          <a:noFill/>
        </p:spPr>
      </p:pic>
      <p:pic>
        <p:nvPicPr>
          <p:cNvPr id="18436" name="Picture 4" descr="http://www.touchedbymagic.com/korset/images/maken-rij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030835" cy="4537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fbeeldingen.n3po.com/cache/Panoramische-Fotos/Stone-model-scheuren.jpg_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5143500" cy="2790825"/>
          </a:xfrm>
          <a:prstGeom prst="rect">
            <a:avLst/>
          </a:prstGeom>
          <a:noFill/>
        </p:spPr>
      </p:pic>
      <p:pic>
        <p:nvPicPr>
          <p:cNvPr id="19460" name="Picture 4" descr="http://www.samantha-scrap.nl/foto%27s/IMG_2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 descr="http://sievertschreiber.files.wordpress.com/2009/09/bierkratten-stape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2078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etit.punt.nl/upload/detail_we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810000" cy="2857500"/>
          </a:xfrm>
          <a:prstGeom prst="rect">
            <a:avLst/>
          </a:prstGeom>
          <a:noFill/>
        </p:spPr>
      </p:pic>
      <p:pic>
        <p:nvPicPr>
          <p:cNvPr id="21508" name="Picture 4" descr="http://www.puurmeri.nl/weven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536504" cy="3402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50</Words>
  <Application>Microsoft Office PowerPoint</Application>
  <PresentationFormat>Diavoorstelling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Ontstaanshandelingen</vt:lpstr>
      <vt:lpstr>Onstaanshandelingen?</vt:lpstr>
      <vt:lpstr>Waar kun je het vinden?</vt:lpstr>
      <vt:lpstr>Wat is het?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>AOC Oost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Ontstaanshandelingen</dc:title>
  <dc:creator>bharink</dc:creator>
  <cp:lastModifiedBy>bharink</cp:lastModifiedBy>
  <cp:revision>9</cp:revision>
  <dcterms:created xsi:type="dcterms:W3CDTF">2011-01-19T08:04:53Z</dcterms:created>
  <dcterms:modified xsi:type="dcterms:W3CDTF">2011-01-19T08:52:24Z</dcterms:modified>
</cp:coreProperties>
</file>