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1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53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0501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497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4016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5667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55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25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08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772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22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711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1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722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04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79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A2C5D-6172-4C46-8AE3-61E3623A8351}" type="datetimeFigureOut">
              <a:rPr lang="nl-NL" smtClean="0"/>
              <a:t>27-8-2015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80CCC6-4A4E-44EB-8927-4E46C81935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23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hN5yDlOv9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Hoefzweer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Gemaakt door </a:t>
            </a:r>
            <a:r>
              <a:rPr lang="nl-NL" dirty="0" err="1" smtClean="0"/>
              <a:t>Nöela</a:t>
            </a:r>
            <a:r>
              <a:rPr lang="nl-NL" dirty="0" smtClean="0"/>
              <a:t> en Esmee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4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Hoefzweer</a:t>
            </a:r>
          </a:p>
          <a:p>
            <a:r>
              <a:rPr lang="nl-NL" dirty="0" smtClean="0"/>
              <a:t>Oorzaak</a:t>
            </a:r>
          </a:p>
          <a:p>
            <a:r>
              <a:rPr lang="nl-NL" dirty="0" smtClean="0"/>
              <a:t>Symptomen</a:t>
            </a:r>
          </a:p>
          <a:p>
            <a:r>
              <a:rPr lang="nl-NL" dirty="0" smtClean="0"/>
              <a:t>Behandeling</a:t>
            </a:r>
          </a:p>
          <a:p>
            <a:r>
              <a:rPr lang="nl-NL" dirty="0" smtClean="0"/>
              <a:t>Preventie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5370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Hoefzweer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Bacteriële ontsteking</a:t>
            </a:r>
          </a:p>
          <a:p>
            <a:r>
              <a:rPr lang="nl-NL" dirty="0" smtClean="0"/>
              <a:t>Belangrijkste oorzaak kreupelheid</a:t>
            </a:r>
          </a:p>
          <a:p>
            <a:r>
              <a:rPr lang="nl-NL" dirty="0" smtClean="0"/>
              <a:t>Druk stijgt</a:t>
            </a:r>
          </a:p>
          <a:p>
            <a:r>
              <a:rPr lang="nl-NL" dirty="0" smtClean="0"/>
              <a:t>Erg pijnlijk</a:t>
            </a:r>
          </a:p>
          <a:p>
            <a:endParaRPr lang="nl-NL" dirty="0"/>
          </a:p>
          <a:p>
            <a:r>
              <a:rPr lang="nl-NL" dirty="0" smtClean="0"/>
              <a:t>Kleine scheurtjes, weke natte hoorn</a:t>
            </a:r>
          </a:p>
          <a:p>
            <a:r>
              <a:rPr lang="nl-NL" dirty="0" smtClean="0"/>
              <a:t>Drassige weide</a:t>
            </a:r>
          </a:p>
          <a:p>
            <a:r>
              <a:rPr lang="nl-NL" dirty="0" smtClean="0"/>
              <a:t>Scherp voorwerp</a:t>
            </a:r>
          </a:p>
          <a:p>
            <a:r>
              <a:rPr lang="nl-NL" dirty="0" smtClean="0"/>
              <a:t>Slechte hygiëne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http://www.paardenverzekeraar.nl/wp-content/uploads/2012/02/hoefzwe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98424" y="2160589"/>
            <a:ext cx="4585028" cy="343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79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Zonder aanleiding kreupel</a:t>
            </a:r>
          </a:p>
          <a:p>
            <a:r>
              <a:rPr lang="nl-NL" dirty="0" smtClean="0"/>
              <a:t>Warm</a:t>
            </a:r>
          </a:p>
          <a:p>
            <a:r>
              <a:rPr lang="nl-NL" dirty="0" smtClean="0"/>
              <a:t>Duidelijke polsslag in voet</a:t>
            </a:r>
          </a:p>
          <a:p>
            <a:r>
              <a:rPr lang="nl-NL" dirty="0" smtClean="0"/>
              <a:t>Dik tot aan de kogel</a:t>
            </a:r>
          </a:p>
          <a:p>
            <a:r>
              <a:rPr lang="nl-NL" dirty="0" smtClean="0"/>
              <a:t>Zones gevoelig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335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Lokaliseren</a:t>
            </a:r>
          </a:p>
          <a:p>
            <a:r>
              <a:rPr lang="nl-NL" dirty="0" smtClean="0"/>
              <a:t>Dierenarts</a:t>
            </a:r>
          </a:p>
          <a:p>
            <a:r>
              <a:rPr lang="nl-NL" dirty="0" smtClean="0"/>
              <a:t>Abces openen</a:t>
            </a:r>
          </a:p>
          <a:p>
            <a:r>
              <a:rPr lang="nl-NL" dirty="0" smtClean="0"/>
              <a:t>Weken in </a:t>
            </a:r>
            <a:r>
              <a:rPr lang="nl-NL" dirty="0" err="1" smtClean="0"/>
              <a:t>biotex</a:t>
            </a:r>
            <a:r>
              <a:rPr lang="nl-NL" dirty="0" smtClean="0"/>
              <a:t> of soda</a:t>
            </a:r>
          </a:p>
          <a:p>
            <a:r>
              <a:rPr lang="nl-NL" dirty="0" smtClean="0">
                <a:hlinkClick r:id="rId2"/>
              </a:rPr>
              <a:t>https://www.youtube.com/watch?v=phN5yDlOv94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970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Preventie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Ieder paard kan het krijgen</a:t>
            </a:r>
          </a:p>
          <a:p>
            <a:r>
              <a:rPr lang="nl-NL" dirty="0" smtClean="0"/>
              <a:t>Gezondheid van de hoef</a:t>
            </a:r>
          </a:p>
          <a:p>
            <a:r>
              <a:rPr lang="nl-NL" dirty="0" smtClean="0"/>
              <a:t>Op tijd bekappen</a:t>
            </a:r>
          </a:p>
          <a:p>
            <a:r>
              <a:rPr lang="nl-NL" dirty="0" smtClean="0"/>
              <a:t>Dagelijks uitkrabben</a:t>
            </a:r>
          </a:p>
          <a:p>
            <a:r>
              <a:rPr lang="nl-NL" dirty="0" smtClean="0"/>
              <a:t>Schone stal</a:t>
            </a:r>
          </a:p>
          <a:p>
            <a:endParaRPr lang="nl-NL" dirty="0"/>
          </a:p>
        </p:txBody>
      </p:sp>
      <p:pic>
        <p:nvPicPr>
          <p:cNvPr id="2050" name="Picture 2" descr="http://www.rosmagazine.nl/images/website/hoefbeslag_hufe_auskrat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214" y="2474354"/>
            <a:ext cx="2695575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52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Zijn er nog vragen?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070297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auw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86</Words>
  <Application>Microsoft Office PowerPoint</Application>
  <PresentationFormat>Aangepast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Facet</vt:lpstr>
      <vt:lpstr>Hoefzweer</vt:lpstr>
      <vt:lpstr>Inleiding</vt:lpstr>
      <vt:lpstr>Hoefzweer</vt:lpstr>
      <vt:lpstr>Symptomen</vt:lpstr>
      <vt:lpstr>Behandeling</vt:lpstr>
      <vt:lpstr>Preventie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Hoefzweer</dc:title>
  <dc:creator>Esmee</dc:creator>
  <cp:lastModifiedBy>M. Drost</cp:lastModifiedBy>
  <cp:revision>3</cp:revision>
  <dcterms:created xsi:type="dcterms:W3CDTF">2015-08-27T09:50:25Z</dcterms:created>
  <dcterms:modified xsi:type="dcterms:W3CDTF">2015-08-27T10:13:33Z</dcterms:modified>
</cp:coreProperties>
</file>