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3" r:id="rId8"/>
    <p:sldId id="272" r:id="rId9"/>
    <p:sldId id="265" r:id="rId10"/>
    <p:sldId id="274" r:id="rId11"/>
    <p:sldId id="275" r:id="rId12"/>
    <p:sldId id="276" r:id="rId13"/>
    <p:sldId id="277" r:id="rId14"/>
    <p:sldId id="259" r:id="rId15"/>
    <p:sldId id="260" r:id="rId16"/>
    <p:sldId id="261" r:id="rId17"/>
    <p:sldId id="262" r:id="rId18"/>
    <p:sldId id="263" r:id="rId19"/>
    <p:sldId id="264" r:id="rId20"/>
    <p:sldId id="266" r:id="rId21"/>
    <p:sldId id="267" r:id="rId22"/>
    <p:sldId id="268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26-8-2015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26-8-2015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26-8-2015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26-8-2015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26-8-2015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26-8-2015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26-8-2015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26-8-2015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26-8-2015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26-8-2015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26-8-2015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26-8-2015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nl-NL" sz="6600" dirty="0" smtClean="0">
                <a:solidFill>
                  <a:srgbClr val="FFFF00"/>
                </a:solidFill>
              </a:rPr>
              <a:t>Gele wond</a:t>
            </a:r>
            <a:endParaRPr lang="nl-NL" sz="6600" dirty="0">
              <a:solidFill>
                <a:srgbClr val="FFFF0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265584"/>
          </a:xfrm>
        </p:spPr>
        <p:txBody>
          <a:bodyPr>
            <a:normAutofit fontScale="40000" lnSpcReduction="20000"/>
          </a:bodyPr>
          <a:lstStyle/>
          <a:p>
            <a:r>
              <a:rPr lang="nl-NL" dirty="0" smtClean="0"/>
              <a:t>E. Flink 2013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verzorging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Rode wond: voorkomen van infectie</a:t>
            </a:r>
          </a:p>
          <a:p>
            <a:r>
              <a:rPr lang="nl-NL" dirty="0" smtClean="0"/>
              <a:t>Gele wond: </a:t>
            </a:r>
            <a:r>
              <a:rPr lang="nl-NL" dirty="0" err="1" smtClean="0"/>
              <a:t>wondreinigen</a:t>
            </a:r>
            <a:endParaRPr lang="nl-NL" dirty="0" smtClean="0"/>
          </a:p>
          <a:p>
            <a:r>
              <a:rPr lang="nl-NL" dirty="0" smtClean="0"/>
              <a:t>Zwarte wond: necrotisch weefsel verwijderen</a:t>
            </a:r>
          </a:p>
          <a:p>
            <a:endParaRPr lang="nl-NL" dirty="0"/>
          </a:p>
          <a:p>
            <a:r>
              <a:rPr lang="nl-NL" dirty="0" smtClean="0"/>
              <a:t>Te natte wond: absorberen</a:t>
            </a:r>
          </a:p>
          <a:p>
            <a:r>
              <a:rPr lang="nl-NL" dirty="0" smtClean="0"/>
              <a:t>Te droge wond: hydreren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58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Zwarte wond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Droge zwarte wond: </a:t>
            </a:r>
            <a:br>
              <a:rPr lang="nl-NL" dirty="0" smtClean="0"/>
            </a:br>
            <a:r>
              <a:rPr lang="nl-NL" dirty="0" smtClean="0"/>
              <a:t>is steriele korst, geneest hieronder</a:t>
            </a:r>
          </a:p>
          <a:p>
            <a:r>
              <a:rPr lang="nl-NL" dirty="0" smtClean="0"/>
              <a:t>Natte zwarte wond:</a:t>
            </a:r>
            <a:br>
              <a:rPr lang="nl-NL" dirty="0" smtClean="0"/>
            </a:br>
            <a:r>
              <a:rPr lang="nl-NL" dirty="0" smtClean="0"/>
              <a:t>korst losweken/wegsnijden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vaak ontstoken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454" y="4077072"/>
            <a:ext cx="3952113" cy="262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24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Wond spoelen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Douche; lauw water</a:t>
            </a:r>
          </a:p>
          <a:p>
            <a:r>
              <a:rPr lang="nl-NL" dirty="0" smtClean="0"/>
              <a:t>NaCl 0,9% = fysiologisch zout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12976"/>
            <a:ext cx="4123159" cy="3088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21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Wondkweek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Reden:</a:t>
            </a:r>
            <a:br>
              <a:rPr lang="nl-NL" dirty="0" smtClean="0"/>
            </a:br>
            <a:r>
              <a:rPr lang="nl-NL" dirty="0" smtClean="0"/>
              <a:t>onderzoek welke bacterie in de wond zit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Afnemen voor spoelen van de wond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32480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65662"/>
            <a:ext cx="259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Oppervlakkige wond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Weinig </a:t>
            </a:r>
            <a:r>
              <a:rPr lang="nl-NL" dirty="0" err="1" smtClean="0"/>
              <a:t>exsudaat</a:t>
            </a:r>
            <a:r>
              <a:rPr lang="nl-NL" dirty="0" smtClean="0"/>
              <a:t> (wondvocht):</a:t>
            </a:r>
          </a:p>
          <a:p>
            <a:pPr>
              <a:buFontTx/>
              <a:buChar char="-"/>
            </a:pPr>
            <a:r>
              <a:rPr lang="nl-NL" dirty="0" smtClean="0"/>
              <a:t>Vochtig milieu creëren.</a:t>
            </a:r>
          </a:p>
          <a:p>
            <a:pPr>
              <a:buNone/>
            </a:pPr>
            <a:r>
              <a:rPr lang="nl-NL" dirty="0" smtClean="0"/>
              <a:t>     gels, </a:t>
            </a:r>
            <a:r>
              <a:rPr lang="nl-NL" dirty="0" err="1" smtClean="0"/>
              <a:t>hydrocolloïd</a:t>
            </a:r>
            <a:r>
              <a:rPr lang="nl-NL" dirty="0" smtClean="0"/>
              <a:t> verband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hydrocolloid verband 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645024"/>
            <a:ext cx="3024336" cy="2265332"/>
          </a:xfrm>
          <a:prstGeom prst="rect">
            <a:avLst/>
          </a:prstGeom>
        </p:spPr>
      </p:pic>
      <p:pic>
        <p:nvPicPr>
          <p:cNvPr id="5" name="Afbeelding 4" descr="Hydrocolloid verba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429000"/>
            <a:ext cx="2592288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Oppervlakkige wond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Veel </a:t>
            </a:r>
            <a:r>
              <a:rPr lang="nl-NL" dirty="0" err="1" smtClean="0"/>
              <a:t>exsudaat</a:t>
            </a:r>
            <a:r>
              <a:rPr lang="nl-NL" dirty="0" smtClean="0"/>
              <a:t>:</a:t>
            </a:r>
          </a:p>
          <a:p>
            <a:pPr>
              <a:buFontTx/>
              <a:buChar char="-"/>
            </a:pPr>
            <a:r>
              <a:rPr lang="nl-NL" dirty="0" smtClean="0"/>
              <a:t>Veel vocht productie:</a:t>
            </a:r>
          </a:p>
          <a:p>
            <a:pPr>
              <a:buNone/>
            </a:pPr>
            <a:r>
              <a:rPr lang="nl-NL" dirty="0" smtClean="0"/>
              <a:t>     absorberende verbanden.</a:t>
            </a:r>
          </a:p>
          <a:p>
            <a:pPr>
              <a:buNone/>
            </a:pPr>
            <a:r>
              <a:rPr lang="nl-NL" dirty="0" smtClean="0"/>
              <a:t>     bv. </a:t>
            </a:r>
            <a:r>
              <a:rPr lang="nl-NL" dirty="0" err="1" smtClean="0"/>
              <a:t>mesorb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mesor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717032"/>
            <a:ext cx="3168352" cy="287132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Diepe wond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Wond ligt lager dan omliggende huid.</a:t>
            </a:r>
          </a:p>
          <a:p>
            <a:pPr>
              <a:buFontTx/>
              <a:buChar char="-"/>
            </a:pPr>
            <a:r>
              <a:rPr lang="nl-NL" dirty="0" smtClean="0"/>
              <a:t>Produceren veel wondvocht.</a:t>
            </a:r>
          </a:p>
          <a:p>
            <a:pPr>
              <a:buFontTx/>
              <a:buChar char="-"/>
            </a:pPr>
            <a:r>
              <a:rPr lang="nl-NL" dirty="0" smtClean="0"/>
              <a:t>Pus.</a:t>
            </a:r>
          </a:p>
          <a:p>
            <a:pPr>
              <a:buNone/>
            </a:pPr>
            <a:r>
              <a:rPr lang="nl-NL" dirty="0" smtClean="0"/>
              <a:t>Spoelen.</a:t>
            </a:r>
          </a:p>
          <a:p>
            <a:pPr>
              <a:buNone/>
            </a:pPr>
            <a:r>
              <a:rPr lang="nl-NL" dirty="0" smtClean="0"/>
              <a:t>Absorberend verband: contact maken met wondgebied.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Diepe wond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Doel absorberend verband:</a:t>
            </a:r>
          </a:p>
          <a:p>
            <a:pPr>
              <a:buFontTx/>
              <a:buChar char="-"/>
            </a:pPr>
            <a:r>
              <a:rPr lang="nl-NL" dirty="0" smtClean="0"/>
              <a:t>Pus + wondvocht verwijderen =&gt;</a:t>
            </a:r>
          </a:p>
          <a:p>
            <a:pPr>
              <a:buNone/>
            </a:pPr>
            <a:r>
              <a:rPr lang="nl-NL" dirty="0" smtClean="0"/>
              <a:t>Overgaan naar primaire wondgenezing.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verband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err="1" smtClean="0"/>
              <a:t>Alginaat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err="1" smtClean="0"/>
              <a:t>Dextromeren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Actieve verbanden</a:t>
            </a:r>
          </a:p>
          <a:p>
            <a:pPr>
              <a:buNone/>
            </a:pPr>
            <a:r>
              <a:rPr lang="nl-NL" dirty="0" smtClean="0"/>
              <a:t>Siliconen verbanden (volgende dia)</a:t>
            </a:r>
          </a:p>
          <a:p>
            <a:pPr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Afbeelding 3" descr="algina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556792"/>
            <a:ext cx="2352381" cy="194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Siliconen verband</a:t>
            </a:r>
            <a:endParaRPr lang="nl-NL" dirty="0"/>
          </a:p>
        </p:txBody>
      </p:sp>
      <p:pic>
        <p:nvPicPr>
          <p:cNvPr id="4" name="Tijdelijke aanduiding voor inhoud 3" descr="safeta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312143" cy="482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Gele wond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Secundaire genezing door infectie.</a:t>
            </a:r>
          </a:p>
          <a:p>
            <a:r>
              <a:rPr lang="nl-NL" dirty="0" smtClean="0"/>
              <a:t>Wond is geel door pus van infectie.</a:t>
            </a:r>
            <a:endParaRPr lang="nl-N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nl-NL" dirty="0" smtClean="0"/>
              <a:t>VAC therapie</a:t>
            </a:r>
            <a:endParaRPr lang="nl-NL" dirty="0"/>
          </a:p>
        </p:txBody>
      </p:sp>
      <p:pic>
        <p:nvPicPr>
          <p:cNvPr id="4" name="Tijdelijke aanduiding voor inhoud 3" descr="vac therapie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772816"/>
            <a:ext cx="5953914" cy="2809503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Maden </a:t>
            </a:r>
            <a:endParaRPr lang="nl-NL" dirty="0"/>
          </a:p>
        </p:txBody>
      </p:sp>
      <p:pic>
        <p:nvPicPr>
          <p:cNvPr id="4" name="Tijdelijke aanduiding voor inhoud 3" descr="mad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3061978" cy="3614835"/>
          </a:xfrm>
        </p:spPr>
      </p:pic>
      <p:pic>
        <p:nvPicPr>
          <p:cNvPr id="5" name="Afbeelding 4" descr="maden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2636912"/>
            <a:ext cx="4761726" cy="3566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Vragen?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69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behandeling.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Reinigen wond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Verwijderen gele beslag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Bestrijden infectie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Keuze van verbandmiddelen</a:t>
            </a:r>
          </a:p>
          <a:p>
            <a:pPr marL="514350" indent="-514350"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Wondgenezing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Korstvorming</a:t>
            </a:r>
            <a:endParaRPr lang="nl-NL" dirty="0"/>
          </a:p>
          <a:p>
            <a:r>
              <a:rPr lang="nl-NL" dirty="0" smtClean="0"/>
              <a:t>Reinigingsfase</a:t>
            </a:r>
          </a:p>
          <a:p>
            <a:r>
              <a:rPr lang="nl-NL" dirty="0" smtClean="0"/>
              <a:t>Proliferatiefase (vorming granulatieweefsel)</a:t>
            </a:r>
          </a:p>
          <a:p>
            <a:r>
              <a:rPr lang="nl-NL" dirty="0" err="1" smtClean="0"/>
              <a:t>Epithelialisatie</a:t>
            </a:r>
            <a:r>
              <a:rPr lang="nl-NL" dirty="0" smtClean="0"/>
              <a:t> fase (migratie van epitheelcellen, sluiten wondoppervlakte)</a:t>
            </a:r>
          </a:p>
        </p:txBody>
      </p:sp>
    </p:spTree>
    <p:extLst>
      <p:ext uri="{BB962C8B-B14F-4D97-AF65-F5344CB8AC3E}">
        <p14:creationId xmlns:p14="http://schemas.microsoft.com/office/powerpoint/2010/main" val="40421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Lokale factoren bij wondgenezing: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Verontreiniging wond (hoe vies?)</a:t>
            </a:r>
          </a:p>
          <a:p>
            <a:r>
              <a:rPr lang="nl-NL" dirty="0" smtClean="0"/>
              <a:t>Bloedvoorziening naar wond</a:t>
            </a:r>
          </a:p>
          <a:p>
            <a:r>
              <a:rPr lang="nl-NL" dirty="0" smtClean="0"/>
              <a:t>Vorm/diepte/aard wond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557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Algemene factoren bij wondgenezing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Gezondheids-/voedingstoestand </a:t>
            </a:r>
            <a:r>
              <a:rPr lang="nl-NL" dirty="0" err="1" smtClean="0"/>
              <a:t>zv</a:t>
            </a:r>
            <a:endParaRPr lang="nl-NL" dirty="0" smtClean="0"/>
          </a:p>
          <a:p>
            <a:r>
              <a:rPr lang="nl-NL" dirty="0" smtClean="0"/>
              <a:t>Aanwezigheid andere ziekte</a:t>
            </a:r>
          </a:p>
          <a:p>
            <a:r>
              <a:rPr lang="nl-NL" dirty="0" smtClean="0"/>
              <a:t>Aanwezigheid diabetes/anemie</a:t>
            </a:r>
          </a:p>
          <a:p>
            <a:r>
              <a:rPr lang="nl-NL" dirty="0" smtClean="0"/>
              <a:t>Vocht-/elektrolyten huishouding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(aanwezigheid van Eiwit)</a:t>
            </a:r>
          </a:p>
        </p:txBody>
      </p:sp>
    </p:spTree>
    <p:extLst>
      <p:ext uri="{BB962C8B-B14F-4D97-AF65-F5344CB8AC3E}">
        <p14:creationId xmlns:p14="http://schemas.microsoft.com/office/powerpoint/2010/main" val="412786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Padlet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r>
              <a:rPr lang="nl-NL" dirty="0" smtClean="0"/>
              <a:t>Welke observaties wond</a:t>
            </a:r>
          </a:p>
          <a:p>
            <a:pPr marL="0" indent="0">
              <a:buNone/>
            </a:pPr>
            <a:r>
              <a:rPr lang="nl-NL" dirty="0" smtClean="0"/>
              <a:t>Welke observaties wondranden</a:t>
            </a:r>
          </a:p>
          <a:p>
            <a:pPr marL="0" indent="0">
              <a:buNone/>
            </a:pPr>
            <a:r>
              <a:rPr lang="nl-NL" dirty="0" smtClean="0"/>
              <a:t>Welke observaties verband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56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Algemene aspecten wondgenezing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nl-NL" dirty="0" smtClean="0"/>
              <a:t>Wondverzorging: zo schoon mogelijk</a:t>
            </a:r>
          </a:p>
          <a:p>
            <a:r>
              <a:rPr lang="nl-NL" dirty="0" smtClean="0"/>
              <a:t>Rode wond: binnen                    buiten</a:t>
            </a:r>
          </a:p>
          <a:p>
            <a:r>
              <a:rPr lang="nl-NL" dirty="0" smtClean="0"/>
              <a:t>Gele/zwarte wond: buiten                    binnen</a:t>
            </a:r>
          </a:p>
          <a:p>
            <a:endParaRPr lang="nl-NL" dirty="0"/>
          </a:p>
          <a:p>
            <a:r>
              <a:rPr lang="nl-NL" dirty="0" smtClean="0"/>
              <a:t>Wond inspectie: warmte, roodheid, zwelling, pijn</a:t>
            </a:r>
          </a:p>
          <a:p>
            <a:r>
              <a:rPr lang="nl-NL" dirty="0" smtClean="0"/>
              <a:t>Mate van exsudaat: kleur, geur</a:t>
            </a:r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4283968" y="2492896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5364088" y="3105009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8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Wondplan: onderzoek…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Oorzaak wond</a:t>
            </a:r>
          </a:p>
          <a:p>
            <a:r>
              <a:rPr lang="nl-NL" dirty="0" smtClean="0"/>
              <a:t>Factoren genezing beïnvloeden</a:t>
            </a:r>
          </a:p>
          <a:p>
            <a:r>
              <a:rPr lang="nl-NL" dirty="0" smtClean="0"/>
              <a:t>Aspect wond</a:t>
            </a:r>
          </a:p>
          <a:p>
            <a:r>
              <a:rPr lang="nl-NL" dirty="0" smtClean="0"/>
              <a:t>Grootte, diepte wond</a:t>
            </a:r>
          </a:p>
          <a:p>
            <a:r>
              <a:rPr lang="nl-NL" dirty="0" smtClean="0"/>
              <a:t>Product keuze</a:t>
            </a:r>
          </a:p>
          <a:p>
            <a:r>
              <a:rPr lang="nl-NL" dirty="0" smtClean="0"/>
              <a:t>Rapportage voortgang</a:t>
            </a:r>
          </a:p>
          <a:p>
            <a:r>
              <a:rPr lang="nl-NL" dirty="0" smtClean="0"/>
              <a:t>Evaluatie 1 x per week</a:t>
            </a:r>
          </a:p>
          <a:p>
            <a:r>
              <a:rPr lang="nl-NL" dirty="0" smtClean="0"/>
              <a:t>MDO overleg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306</Words>
  <Application>Microsoft Office PowerPoint</Application>
  <PresentationFormat>Diavoorstelling (4:3)</PresentationFormat>
  <Paragraphs>92</Paragraphs>
  <Slides>22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Office-thema</vt:lpstr>
      <vt:lpstr>Gele wond</vt:lpstr>
      <vt:lpstr>Gele wond</vt:lpstr>
      <vt:lpstr>Doel behandeling.</vt:lpstr>
      <vt:lpstr>Wondgenezing </vt:lpstr>
      <vt:lpstr>Lokale factoren bij wondgenezing:</vt:lpstr>
      <vt:lpstr>Algemene factoren bij wondgenezing</vt:lpstr>
      <vt:lpstr>PowerPoint-presentatie</vt:lpstr>
      <vt:lpstr>Algemene aspecten wondgenezing</vt:lpstr>
      <vt:lpstr>Wondplan: onderzoek… </vt:lpstr>
      <vt:lpstr>Doel verzorging</vt:lpstr>
      <vt:lpstr>Zwarte wond</vt:lpstr>
      <vt:lpstr>Wond spoelen</vt:lpstr>
      <vt:lpstr>Wondkweek </vt:lpstr>
      <vt:lpstr>Oppervlakkige wond</vt:lpstr>
      <vt:lpstr>Oppervlakkige wond</vt:lpstr>
      <vt:lpstr>Diepe wond</vt:lpstr>
      <vt:lpstr>Diepe wond</vt:lpstr>
      <vt:lpstr>Soorten verband</vt:lpstr>
      <vt:lpstr>Siliconen verband</vt:lpstr>
      <vt:lpstr>VAC therapie</vt:lpstr>
      <vt:lpstr>Maden 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Gele en zwarte wond</dc:title>
  <dc:creator>E. Scheltens-Flink</dc:creator>
  <cp:lastModifiedBy>E. Scheltens-Flink</cp:lastModifiedBy>
  <cp:revision>12</cp:revision>
  <dcterms:modified xsi:type="dcterms:W3CDTF">2015-08-26T18:47:47Z</dcterms:modified>
</cp:coreProperties>
</file>