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307" r:id="rId35"/>
    <p:sldId id="308" r:id="rId36"/>
    <p:sldId id="310" r:id="rId37"/>
    <p:sldId id="311" r:id="rId38"/>
    <p:sldId id="312" r:id="rId39"/>
    <p:sldId id="305" r:id="rId40"/>
    <p:sldId id="306" r:id="rId4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81" d="100"/>
          <a:sy n="81" d="100"/>
        </p:scale>
        <p:origin x="-83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5707-EDBA-4825-8179-277C8431A68D}" type="datetimeFigureOut">
              <a:rPr lang="nl-NL" smtClean="0"/>
              <a:t>23-3-2014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3D5C-641D-4C71-9228-FDE872888033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5707-EDBA-4825-8179-277C8431A68D}" type="datetimeFigureOut">
              <a:rPr lang="nl-NL" smtClean="0"/>
              <a:t>23-3-2014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3D5C-641D-4C71-9228-FDE872888033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5707-EDBA-4825-8179-277C8431A68D}" type="datetimeFigureOut">
              <a:rPr lang="nl-NL" smtClean="0"/>
              <a:t>23-3-2014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3D5C-641D-4C71-9228-FDE872888033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5707-EDBA-4825-8179-277C8431A68D}" type="datetimeFigureOut">
              <a:rPr lang="nl-NL" smtClean="0"/>
              <a:t>23-3-2014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3D5C-641D-4C71-9228-FDE872888033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5707-EDBA-4825-8179-277C8431A68D}" type="datetimeFigureOut">
              <a:rPr lang="nl-NL" smtClean="0"/>
              <a:t>23-3-2014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3D5C-641D-4C71-9228-FDE872888033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5707-EDBA-4825-8179-277C8431A68D}" type="datetimeFigureOut">
              <a:rPr lang="nl-NL" smtClean="0"/>
              <a:t>23-3-2014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3D5C-641D-4C71-9228-FDE872888033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5707-EDBA-4825-8179-277C8431A68D}" type="datetimeFigureOut">
              <a:rPr lang="nl-NL" smtClean="0"/>
              <a:t>23-3-2014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3D5C-641D-4C71-9228-FDE872888033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5707-EDBA-4825-8179-277C8431A68D}" type="datetimeFigureOut">
              <a:rPr lang="nl-NL" smtClean="0"/>
              <a:t>23-3-2014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3D5C-641D-4C71-9228-FDE872888033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5707-EDBA-4825-8179-277C8431A68D}" type="datetimeFigureOut">
              <a:rPr lang="nl-NL" smtClean="0"/>
              <a:t>23-3-2014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3D5C-641D-4C71-9228-FDE872888033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5707-EDBA-4825-8179-277C8431A68D}" type="datetimeFigureOut">
              <a:rPr lang="nl-NL" smtClean="0"/>
              <a:t>23-3-2014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3D5C-641D-4C71-9228-FDE872888033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5707-EDBA-4825-8179-277C8431A68D}" type="datetimeFigureOut">
              <a:rPr lang="nl-NL" smtClean="0"/>
              <a:t>23-3-2014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3D5C-641D-4C71-9228-FDE872888033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15707-EDBA-4825-8179-277C8431A68D}" type="datetimeFigureOut">
              <a:rPr lang="nl-NL" smtClean="0"/>
              <a:t>23-3-2014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F3D5C-641D-4C71-9228-FDE872888033}" type="slidenum">
              <a:rPr lang="nl-NL" smtClean="0"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Z_k1gym-rI" TargetMode="External"/><Relationship Id="rId2" Type="http://schemas.openxmlformats.org/officeDocument/2006/relationships/hyperlink" Target="hhttps://www.youtube.com/watch?v=jZ_k1gym-r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R4ZOaLY_wA&amp;list=PLABDB8BF801E6C41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Slaap-waakritme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Slapen is een fysiologische</a:t>
            </a:r>
            <a:endParaRPr lang="nl-NL" dirty="0"/>
          </a:p>
        </p:txBody>
      </p:sp>
      <p:pic>
        <p:nvPicPr>
          <p:cNvPr id="11266" name="Picture 2" descr="http://image.slidesharecdn.com/deelversiepresentatieslapen-120301044743-phpapp02/95/slide-2-1024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668344" cy="5751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22" name="Picture 2" descr="http://image.slidesharecdn.com/deelversiepresentatieslapen-120301044743-phpapp02/95/slide-20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8640"/>
            <a:ext cx="8736969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1746" name="Picture 2" descr="http://image.slidesharecdn.com/deelversiepresentatieslapen-120301044743-phpapp02/95/slide-21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8892479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2770" name="Picture 2" descr="http://image.slidesharecdn.com/deelversiepresentatieslapen-120301044743-phpapp02/95/slide-22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544948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3794" name="Picture 2" descr="http://image.slidesharecdn.com/deelversiepresentatieslapen-120301044743-phpapp02/95/slide-23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4" y="188640"/>
            <a:ext cx="8736970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4818" name="Picture 2" descr="http://image.slidesharecdn.com/deelversiepresentatieslapen-120301044743-phpapp02/95/slide-24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8640"/>
            <a:ext cx="8736969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5842" name="Picture 2" descr="http://image.slidesharecdn.com/deelversiepresentatieslapen-120301044743-phpapp02/95/slide-25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68" y="188639"/>
            <a:ext cx="8799303" cy="6599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6866" name="Picture 2" descr="http://image.slidesharecdn.com/deelversiepresentatieslapen-120301044743-phpapp02/95/slide-26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78" y="116632"/>
            <a:ext cx="8832980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7890" name="Picture 2" descr="http://image.slidesharecdn.com/deelversiepresentatieslapen-120301044743-phpapp02/95/slide-27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4" y="116632"/>
            <a:ext cx="8832980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8914" name="Picture 2" descr="http://image.slidesharecdn.com/deelversiepresentatieslapen-120301044743-phpapp02/95/slide-28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748464" cy="656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9938" name="Picture 2" descr="http://image.slidesharecdn.com/deelversiepresentatieslapen-120301044743-phpapp02/95/slide-29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8832980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2530" name="Picture 2" descr="http://image.slidesharecdn.com/deelversiepresentatieslapen-120301044743-phpapp02/95/slide-12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64895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62" name="Picture 2" descr="http://image.slidesharecdn.com/deelversiepresentatieslapen-120301044743-phpapp02/95/slide-30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8820472" cy="6615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1986" name="Picture 2" descr="http://image.slidesharecdn.com/deelversiepresentatieslapen-120301044743-phpapp02/95/slide-31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8832980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3010" name="Picture 2" descr="http://image.slidesharecdn.com/deelversiepresentatieslapen-120301044743-phpapp02/95/slide-32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97" y="116632"/>
            <a:ext cx="8832980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4034" name="Picture 2" descr="http://image.slidesharecdn.com/deelversiepresentatieslapen-120301044743-phpapp02/95/slide-33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8640"/>
            <a:ext cx="8736969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5058" name="Picture 2" descr="http://image.slidesharecdn.com/deelversiepresentatieslapen-120301044743-phpapp02/95/slide-34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1" y="116632"/>
            <a:ext cx="8784976" cy="658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6082" name="Picture 2" descr="http://image.slidesharecdn.com/deelversiepresentatieslapen-120301044743-phpapp02/95/slide-35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8640"/>
            <a:ext cx="8736969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7106" name="Picture 2" descr="http://image.slidesharecdn.com/deelversiepresentatieslapen-120301044743-phpapp02/95/slide-36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84" y="116632"/>
            <a:ext cx="8807687" cy="6605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8130" name="Picture 2" descr="http://image.slidesharecdn.com/deelversiepresentatieslapen-120301044743-phpapp02/95/slide-37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8832980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9154" name="Picture 2" descr="http://image.slidesharecdn.com/deelversiepresentatieslapen-120301044743-phpapp02/95/slide-38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7" y="116632"/>
            <a:ext cx="8832980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0178" name="Picture 2" descr="http://image.slidesharecdn.com/deelversiepresentatieslapen-120301044743-phpapp02/95/slide-39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870" y="116632"/>
            <a:ext cx="8832980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3554" name="Picture 2" descr="http://image.slidesharecdn.com/deelversiepresentatieslapen-120301044743-phpapp02/95/slide-13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48937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02" name="Picture 2" descr="http://image.slidesharecdn.com/deelversiepresentatieslapen-120301044743-phpapp02/95/slide-40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8820472" cy="6615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2226" name="Picture 2" descr="http://image.slidesharecdn.com/deelversiepresentatieslapen-120301044743-phpapp02/95/slide-41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8832980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3250" name="Picture 2" descr="http://image.slidesharecdn.com/deelversiepresentatieslapen-120301044743-phpapp02/95/slide-42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316414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4274" name="Picture 2" descr="http://image.slidesharecdn.com/deelversiepresentatieslapen-120301044743-phpapp02/95/slide-43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820472" cy="6615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4338" name="Picture 2" descr="http://image.slidesharecdn.com/deelversiepresentatieslapen-120301044743-phpapp02/95/slide-4-1024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6632"/>
            <a:ext cx="8832981" cy="6624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22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5362" name="Picture 2" descr="http://image.slidesharecdn.com/deelversiepresentatieslapen-120301044743-phpapp02/95/slide-5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1"/>
            <a:ext cx="8640960" cy="6480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91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7410" name="Picture 2" descr="http://image.slidesharecdn.com/deelversiepresentatieslapen-120301044743-phpapp02/95/slide-7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982"/>
            <a:ext cx="8957845" cy="6718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49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8434" name="Picture 2" descr="http://image.slidesharecdn.com/deelversiepresentatieslapen-120301044743-phpapp02/95/slide-8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24" y="116632"/>
            <a:ext cx="8832980" cy="6624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71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482" name="Picture 2" descr="http://image.slidesharecdn.com/deelversiepresentatieslapen-120301044743-phpapp02/95/slide-10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172692"/>
            <a:ext cx="10081120" cy="7011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6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1506" name="Picture 2" descr="http://image.slidesharecdn.com/deelversiepresentatieslapen-120301044743-phpapp02/95/slide-11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6316" y="-9384"/>
            <a:ext cx="9770316" cy="6867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4578" name="Picture 2" descr="http://image.slidesharecdn.com/deelversiepresentatieslapen-120301044743-phpapp02/95/slide-14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12425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>
              <a:hlinkClick r:id="rId2" tooltip="slaapproblemen"/>
            </a:endParaRPr>
          </a:p>
          <a:p>
            <a:r>
              <a:rPr lang="nl-NL" dirty="0" smtClean="0">
                <a:hlinkClick r:id="rId3"/>
              </a:rPr>
              <a:t>Slaapproblemen</a:t>
            </a:r>
            <a:endParaRPr lang="nl-NL" dirty="0" smtClean="0"/>
          </a:p>
          <a:p>
            <a:r>
              <a:rPr lang="nl-NL" dirty="0" smtClean="0">
                <a:hlinkClick r:id="rId4"/>
              </a:rPr>
              <a:t>Slaapbehandelmethoden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5602" name="Picture 2" descr="http://image.slidesharecdn.com/deelversiepresentatieslapen-120301044743-phpapp02/95/slide-15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0235"/>
            <a:ext cx="8648686" cy="6486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6626" name="Picture 2" descr="http://image.slidesharecdn.com/deelversiepresentatieslapen-120301044743-phpapp02/95/slide-16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7" y="116632"/>
            <a:ext cx="8807865" cy="660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7650" name="Picture 2" descr="http://image.slidesharecdn.com/deelversiepresentatieslapen-120301044743-phpapp02/95/slide-17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736969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8674" name="Picture 2" descr="http://image.slidesharecdn.com/deelversiepresentatieslapen-120301044743-phpapp02/95/slide-18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748464" cy="656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9698" name="Picture 2" descr="http://image.slidesharecdn.com/deelversiepresentatieslapen-120301044743-phpapp02/95/slide-19-728.jpg?cb=1330599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736969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</Words>
  <Application>Microsoft Office PowerPoint</Application>
  <PresentationFormat>Diavoorstelling (4:3)</PresentationFormat>
  <Paragraphs>5</Paragraphs>
  <Slides>40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1" baseType="lpstr">
      <vt:lpstr>Office-thema</vt:lpstr>
      <vt:lpstr>Slaap-waakritme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Slaap-waakritme</dc:title>
  <dc:creator>Gerjan Drenth</dc:creator>
  <cp:lastModifiedBy>Esther</cp:lastModifiedBy>
  <cp:revision>16</cp:revision>
  <dcterms:created xsi:type="dcterms:W3CDTF">2014-03-16T11:20:52Z</dcterms:created>
  <dcterms:modified xsi:type="dcterms:W3CDTF">2014-03-23T19:09:24Z</dcterms:modified>
</cp:coreProperties>
</file>