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8" r:id="rId3"/>
    <p:sldId id="267" r:id="rId4"/>
    <p:sldId id="269" r:id="rId5"/>
    <p:sldId id="260" r:id="rId6"/>
    <p:sldId id="264" r:id="rId7"/>
    <p:sldId id="265" r:id="rId8"/>
    <p:sldId id="263" r:id="rId9"/>
    <p:sldId id="261" r:id="rId10"/>
    <p:sldId id="259" r:id="rId11"/>
    <p:sldId id="270" r:id="rId12"/>
    <p:sldId id="271" r:id="rId13"/>
    <p:sldId id="272" r:id="rId14"/>
    <p:sldId id="273" r:id="rId15"/>
    <p:sldId id="258" r:id="rId16"/>
    <p:sldId id="274" r:id="rId17"/>
    <p:sldId id="277" r:id="rId18"/>
    <p:sldId id="275" r:id="rId19"/>
    <p:sldId id="276" r:id="rId20"/>
    <p:sldId id="278" r:id="rId21"/>
    <p:sldId id="257" r:id="rId22"/>
    <p:sldId id="279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68A47-256B-4360-A64E-FD3F8B61B1F7}" type="datetimeFigureOut">
              <a:rPr lang="nl-NL" smtClean="0"/>
              <a:t>16-4-2013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242F2-0B6A-4F62-96D3-4424C19DBF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25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1621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886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681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8132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3051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918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9732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379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862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257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890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870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055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793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45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157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1765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081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683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5961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5384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685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A46A-7E4F-42EA-B919-C376DBAB1870}" type="datetimeFigureOut">
              <a:rPr lang="nl-NL" smtClean="0"/>
              <a:t>16-4-2013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B07A-93E7-41E0-9FA7-2D744660E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96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A46A-7E4F-42EA-B919-C376DBAB1870}" type="datetimeFigureOut">
              <a:rPr lang="nl-NL" smtClean="0"/>
              <a:t>16-4-2013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B07A-93E7-41E0-9FA7-2D744660E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23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A46A-7E4F-42EA-B919-C376DBAB1870}" type="datetimeFigureOut">
              <a:rPr lang="nl-NL" smtClean="0"/>
              <a:t>16-4-2013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B07A-93E7-41E0-9FA7-2D744660E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95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A46A-7E4F-42EA-B919-C376DBAB1870}" type="datetimeFigureOut">
              <a:rPr lang="nl-NL" smtClean="0"/>
              <a:t>16-4-2013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B07A-93E7-41E0-9FA7-2D744660E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95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A46A-7E4F-42EA-B919-C376DBAB1870}" type="datetimeFigureOut">
              <a:rPr lang="nl-NL" smtClean="0"/>
              <a:t>16-4-2013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B07A-93E7-41E0-9FA7-2D744660E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87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A46A-7E4F-42EA-B919-C376DBAB1870}" type="datetimeFigureOut">
              <a:rPr lang="nl-NL" smtClean="0"/>
              <a:t>16-4-2013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B07A-93E7-41E0-9FA7-2D744660E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332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A46A-7E4F-42EA-B919-C376DBAB1870}" type="datetimeFigureOut">
              <a:rPr lang="nl-NL" smtClean="0"/>
              <a:t>16-4-2013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B07A-93E7-41E0-9FA7-2D744660E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377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A46A-7E4F-42EA-B919-C376DBAB1870}" type="datetimeFigureOut">
              <a:rPr lang="nl-NL" smtClean="0"/>
              <a:t>16-4-2013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B07A-93E7-41E0-9FA7-2D744660E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25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A46A-7E4F-42EA-B919-C376DBAB1870}" type="datetimeFigureOut">
              <a:rPr lang="nl-NL" smtClean="0"/>
              <a:t>16-4-2013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B07A-93E7-41E0-9FA7-2D744660E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41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A46A-7E4F-42EA-B919-C376DBAB1870}" type="datetimeFigureOut">
              <a:rPr lang="nl-NL" smtClean="0"/>
              <a:t>16-4-2013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B07A-93E7-41E0-9FA7-2D744660E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115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A46A-7E4F-42EA-B919-C376DBAB1870}" type="datetimeFigureOut">
              <a:rPr lang="nl-NL" smtClean="0"/>
              <a:t>16-4-2013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B07A-93E7-41E0-9FA7-2D744660E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209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FA46A-7E4F-42EA-B919-C376DBAB1870}" type="datetimeFigureOut">
              <a:rPr lang="nl-NL" smtClean="0"/>
              <a:t>16-4-2013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CB07A-93E7-41E0-9FA7-2D744660E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45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772400" cy="1470025"/>
          </a:xfrm>
        </p:spPr>
        <p:txBody>
          <a:bodyPr>
            <a:normAutofit/>
          </a:bodyPr>
          <a:lstStyle/>
          <a:p>
            <a:r>
              <a:rPr lang="nl-NL" sz="6000" b="1" dirty="0" smtClean="0">
                <a:solidFill>
                  <a:schemeClr val="bg1"/>
                </a:solidFill>
              </a:rPr>
              <a:t>Oliekeerringen </a:t>
            </a:r>
            <a:endParaRPr lang="nl-NL" sz="6000" b="1" dirty="0">
              <a:solidFill>
                <a:schemeClr val="bg1"/>
              </a:solidFill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8352928" cy="3600400"/>
          </a:xfrm>
        </p:spPr>
        <p:txBody>
          <a:bodyPr>
            <a:normAutofit lnSpcReduction="10000"/>
          </a:bodyPr>
          <a:lstStyle/>
          <a:p>
            <a:r>
              <a:rPr lang="nl-NL" sz="4000" dirty="0" smtClean="0">
                <a:solidFill>
                  <a:schemeClr val="bg1"/>
                </a:solidFill>
              </a:rPr>
              <a:t>Olie keerringen / Simmerringen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Cassette-keerringen</a:t>
            </a:r>
            <a:endParaRPr lang="nl-NL" sz="4000" dirty="0">
              <a:solidFill>
                <a:schemeClr val="bg1"/>
              </a:solidFill>
            </a:endParaRPr>
          </a:p>
          <a:p>
            <a:r>
              <a:rPr lang="nl-NL" sz="4000" dirty="0" smtClean="0">
                <a:solidFill>
                  <a:schemeClr val="bg1"/>
                </a:solidFill>
              </a:rPr>
              <a:t>O-ringen 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Stopbuspakking</a:t>
            </a:r>
          </a:p>
          <a:p>
            <a:r>
              <a:rPr lang="nl-NL" sz="4000" dirty="0" err="1" smtClean="0">
                <a:solidFill>
                  <a:schemeClr val="bg1"/>
                </a:solidFill>
              </a:rPr>
              <a:t>Glijring</a:t>
            </a:r>
            <a:r>
              <a:rPr lang="nl-NL" sz="4000" dirty="0" smtClean="0">
                <a:solidFill>
                  <a:schemeClr val="bg1"/>
                </a:solidFill>
              </a:rPr>
              <a:t> afdichting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cdn3.louis.de/shop/img450/10001344_910_FR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70" y="3343274"/>
            <a:ext cx="428625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hQREBQSERQTFRUVFxIUFBIXFxcXFBcYFxcVFBQUFBgZHiYeFxkkGRUVHy8gJScpLCwuFR4xNTAqNSYrLCkBCQoKDgwOFw8PGiwcFBwpLCkpKSkpKSwsKSwpKSwpLCopKSkpLCksLCwpLCkpKSwpKSwpLCkpKSksLCksKSwpLP/AABEIAHIBvAMBIgACEQEDEQH/xAAcAAEAAgIDAQAAAAAAAAAAAAAAAgUGBwEECAP/xABOEAACAQIBBgcLBwoDCQAAAAAAAQIDEQQHEiExQVEFBlNhcZGhExciQlKBkrHB0dIUFRYyk6LwIzNDVGJygsLh4mODsiQ0RHOjs9Px8v/EABgBAQEBAQEAAAAAAAAAAAAAAAABAgQD/8QAIhEBAAICAgEEAwAAAAAAAAAAAAERAhIDUWETITFBFCKB/9oADAMBAAIRAxEAPwDeIBWcYuMFPBUHWq9EYL605PVGPU3fYk3sAsatVRTlJpJaW27JLe29Rh3DOVPC0W408+vJeRoh6UtfSkzXPGHjdiMbdzlaOuNKF8yOleeUtP1nudrIqeC+D5160KUFec5KMU9Se1vmSu3zJktabO4JynVcTWjSpYNyu43Ual3GLaUpybioxSWnS1fVtNglVxc4u0sFRVOktOhzqP605bZS9i2FqVAAAAAAAAAAAAAAAAAAAAAAAAAAAAAAAAAAAAAAAAAAAAAAAAAAAAAAAAAAAAAAAAAAADSGUfjA8TjJRTvSo3pxWxtP8pLnbkraNkUbm4SxHc6NSovEhOXoxb9h5sqTb0vXrb59rJKwZ/n5tS6l0vcZxkjpKWOk2leNKpKPS5U4vm1N6vKZgyiXHFjh14PEwrRWdm6JLVnQaamunaueKIPQoOnwVwtSxNJVaMlKL609sZLXFrczuGkAAAAAAAAAAAAAAAAAAAAAAAAAAAAAAAAAAAAAAAAAAAAAAAAAAAAAAAAAAAAAAAAAABU8baubgMU/8Ct2wa9p54mzfeUKpm8GYnnjGPpTjH2mhGSVg5lpF7Eqbs1fzvmeh9hGWhX6X1EFjwdxgr4eSlQqOEkrNx8ZX0Z6d1O2rSmZbhMsGKivylOhPnWfBvn1tdh16nEmFOEHOFSUpJ3hGV53jHOmoxWar3skr+NzEODuLtJ0pVKlCpHNjGWe5vud87NzdElKM3dPNa0Wd7XV78LHuuFlon+qw+1fwHDyzVP1Wn9rL4Ca4gUl+iWj/Eq+u5w8n9Lk/wDq1PeWpS4Qlljq/q1P7ST/AJSKyxV/1el6U/cfaXEKlZfkn9rU0f0He+pcnL7WfuFSXCNHLFUv4WHptc05L1pmQcD5UcNWajUUqL3ys4eeS1dLSXOY/wB72jyc/tX8J9KfEKlHVTn091/tFSezZsZJpNO6elNanzo5MU4LdbDUo0acVmQuo50s6STbdrvZp0bloO5HhXEbYQ/HnAvwUPzvX5OH4/iOPnivycO34gi/BQrhmvycfx/ESXDVXku1e8tC8BSLhuryXb/Ul89VOS7SLS5BSvhypyXaPn2fIvrfuCLoFN8/T5J9b+EfP0uRl1v4RQuQU3z9LkZdb+EfP75KXW/hC0uQU/z++Sl+PMc/SDfTn+PMWkW4KlcYFyc+w5+kEfIl2e8ULUFU+MMfIn933j6Qw8if3PiFC1BVfSKn5M/ufEc/SGn5M/ufEKFoVfGPh1YOhKs45zWqN7X36bOytzHP0gp7pfd95h+UHhZTgkm1B0sTHZpqOKcb6dVkzWGNzFpM1Du8G5VcPPRWjOk9/wBeHWvC+6ZRgOHKFf8ANVqc77FJZ3njrXUef6kbs4zWdE8MT8PCOWft6POGzzzDHVUrRqVEuaUvUmQq4ipL61Scult+sz+P5X1vDf2J4YoU/wA5WpQ/enFetlPisoeBp/plJ7oRnLtSt2mlFTOVTNRwR9yk80/UNqYrK3h1+bpVp9ObFetvsKrE5X6j/N4eC55TcuxKJgKgTVM3HFhDHqZSyurlTxjehUI8yg365M+MspWOfj010U4+0xzuZw46C6Y9G2XbIZZR8dy0F/l0/ajjvkY7l4/Z0/cc4aTVaVGmnmxpOUO5pKVRqmqinOWbJyzm2tyukjtUMPKUVnSrRcpJZss3Oi5QlJRt3JqU/B0J5l1OOptXlY9LeXbrLKTjuVh9nA+scp2N8qk+mn7mcU8NKSo37pnSdJVo2p3gqqeZKzpOyule+rVzr5QpKUZOLlKUXBOMYUZ2lPuizF/s6z2nCPkrw7XTV21x6Ly7dunlRxuq1B/wS+I7FfKdjabtOnh960T9kymxkVCkqiUJp9xebKnS0qpBz0ypU4Sp2tZO+nTa1rFXwnC1S15NWjKOd9ZKpFVUnvfh6XtenaNMejbLtlkcrWJ20aD6M9fzF7wNlVo1JKNeDot+NfOh59q7TVhGrEk8WMrGeUPRlOopJSi001dNO6aeppkjVeS/jW41PklR3jK/c7+LLXZcz9dt5tQ5MsdZp0RNxbEsqVbN4NqLyp0V99S/lNING4sr9W2Cpryq0eyFV+uxpxmJaLk6UlnRztWfBvourrqItq/40kX6yDKuFeP+IqNOKlFqTnCUY6U/Cjud01KSaaaafRapqcOVpRhBxkqcXC8I05pTcEkpVLt3m0ld7bFQ6S3dr94zOd9cveW092YvKPjL6n56Xbojr7D7UcpWJ8aLvsfc+q6zFbtMMzXvl6Uvec6fKl6cveWymaSymV76Iq3PFe7QcyymV/Jj02ex/jbuMLUn5c/Tn7yalPZOp9pP4iWUzJZTq21Q6l/Qksp1a/1afV/ejDXOfKVb/wDMqfEfSEp63VqxS290no62LKZlHKjPaqe3Yr9lQh31J+TT869X5XR1MyPirxarVMJSnVzHJqTvUjJVGs6WY5aNsc3zWLePFB7VS6n7jSUwRZVankUvOnf/ALvQfZZU5tfm6fRZvtz7Gb/Q9bVS6n7jj6GR8ml0WZf6MOhlSd1elG23NentkSjlUdvzUb9Lt7dBlv0JjtjS6n7iMuI0H4lHqfuIMWpZVLq7oxXnfuJrKmuSXnm1/IZK+IlPk6PU/cQfEKHJ0O33BaY+sqceSXPap/YcRyr03f8AIv0v7S9lxAhyVD8eYg8ntPkaPZ8IpFV306e2lJdP/wAk1lTo8nL8eYsO97T5Cj2L2EHk6p7aFPrj7i15HTeVKh5Etm1Eo5T6D8SfVHTzazsSycU+Qh1oj3tafIR6M5EoQ76GHt9SXRZX86uO+fhtsZdUe3wnYl3sqPIR9M4WTCjyC9P+oHEMp2G8mo/4YaPvk++lhNVpp7s2PNo+vz/1IyyZ0+Rf2n9eg+byYUttF+n7paRQ+/fRwe3ul9T8DTs3Pn7GfTvn4Ja3P0H0bzpd6+lyMvtH8RGeTCm/0dT038e7mFCxWU3Bb57f0c9nQThlIwLV89/Z1PVmlPLJdS5Kr6f9x855LafJ1V0SfxFoXryi4HlOfTTq/AUnG3jXhMTh1ClK8s9NWjNWWZUi5POS0eEfGpkuptWcMRbdeVt2/SUHGDitRwkowi6inJTk4z2QzZKL067zSXmZvCP2hnL4UleVpNbm11aCHdTp1K0227a2316SDczqnKIc8RKxhXsTeLKrwzh542g1la/KDnu5T3ZONaX4ZbhKW3diSrFSsW9xJYzmZRbd2HdSqWOW5k1jlzgXVPhKSiotQnFXzVOClm30tRf1kr7E7H1w+Jz5Zvc8PHRKTlmSslGMpydoyu9EX1Iofl0d5OnwkotSjJprSmm01zpogyenRco58e4W0NO1aN4vP0u09GmFSNt62p3OMRenntqjeL8JKeKUm3LN0/lFpdm0npai2tCKBcYJ8rLS09e6Livutq25veRfDUnnLPfhtuf7TetvnCrX51/woaraZ15Rtrs4yqtNczVuY6devKcnOTvKTu3vZ0flq3ofLVvRUdtEaj0HW+Wrej5VcaiDucE4x08VTmtcZRl1NP2HpBHmni/hXVxEEtcpRS6W7L1npVI5OWbl0ccVDCMrHBU62Fpyhqp1G5bknFxUm9iT0XehZ13ZGnLWf42npqSPPXG2jGGOxEYJRiqtRRitCVnqW5XPGXrCofYRsTgte47nBnBNTEVY0qUc6cnZLo+tKT2RWtv1tkV1Ena+pb9SLrgjiZi8Ss6lQm4PVOdqcX0OWmXmNqcVsnVDCKM6iVav5cl4MXupRehdL09Goy0tJbTdPJNjWv8Aho9NSd+yDJd6HGeVhfTqf+M3EBRbTE8kuN2fJn/mT9sNJKOSjHPbh4/xyf8AKblAoaow+SHEeNXox35sZy+Eyji9k1w+GkqlRuvUjpUppKEXvjDVfnd3usZeBSAAKAAAAAAAAAAAAAAAAAAAAAAAAAAAGucqfBjc6dVRb8B07pPQ87OV/SfUzYwNYzU2kxcU0RwfxIxNazhRnZ+NJZseuVjIMHkirS01alOnzK837F2m1wJylNYa47zkbf7y/sv7zp4nI7UX5uvTl+9GUfVnG0wNpXWGkcdkzxlPVTU1vhJS7HZ9hRYvgKrSdqlOcH+1Fx9aPRZxKKas1dbi7ymsPNTwfMR+Scx6ExfFfC1fr0KT51FRfXGzKjE5M8HLUqkP3Zt/6rmt00aS+SLcFhFuNvVsktB/VrVV0qD9iOrPJEvFxD89K/qmNzVqxYRbkc/JFuRsueSKezEQ89Nr+ZnwlkkrbK1LqkvYNjVrv5EtyHyCPMbAlkkxHK0fv/CQeSTE7KtDrn8A28mrAvm6Jx82xM7eSXF+XQ9KfwEO9Pi/Ko+nL4Rt5NWDPg1biD4MNh0MkuJv4VWjFcznJ9WavWZFwRkto02pVqkqrXipZkPPpbfWhuaqHJdxReesTUVoQvmX8aWq/QvXbczahGlSUUoxSSSSSSsklqSRI85m2w0Bx6w7hwjiU9tRy80kpr/Ub/NS5WuBs3EwxFvAqwzZP9uCfa4uPoMzKw1/TSd7/wDq27T7DdOTXi0sPhlWnH8rXSk98aeunBbtHhPnfMjT3BeGVSvTp7J1KcH0TkovsZ6RiraEIJcgAqAAAAAAAAAAAAAAAAAAAAAAAAAAAAAAAAAAAAAAAAAAAAAAAAAAAAAAAAAAAAAAAAAAAFXxk4CjjMNOjLRfTCXkzX1Zex8zZaADztiMFUweISnFqdKcXb9qLU0vPZNb077T0JhMTGpTjUg7xnGM4vepK6fUyk41cUYY2F75lVK0amxrS1GaWtXbs9au7a2n0uJLxGHTweKpTWbd0qy8KlJXbcM9amtaUrOzejQSFZaACo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8" descr="data:image/jpeg;base64,/9j/4AAQSkZJRgABAQAAAQABAAD/2wCEAAkGBhQREBQSERQTFRUVFxIUFBIXFxcXFBcYFxcVFBQUFBgZHiYeFxkkGRUVHy8gJScpLCwuFR4xNTAqNSYrLCkBCQoKDgwOFw8PGiwcFBwpLCkpKSkpKSwsKSwpKSwpLCopKSkpLCksLCwpLCkpKSwpKSwpLCkpKSksLCksKSwpLP/AABEIAHIBvAMBIgACEQEDEQH/xAAcAAEAAgIDAQAAAAAAAAAAAAAAAgUGBwEECAP/xABOEAACAQIBBgcLBwoDCQAAAAAAAQIDEQQHEiExQVEFBlNhcZGhExciQlKBkrHB0dIUFRYyk6LwIzNDVGJygsLh4mODsiQ0RHOjs9Px8v/EABgBAQEBAQEAAAAAAAAAAAAAAAABAgQD/8QAIhEBAAICAgEEAwAAAAAAAAAAAAERAhIDUWETITFBFCKB/9oADAMBAAIRAxEAPwDeIBWcYuMFPBUHWq9EYL605PVGPU3fYk3sAsatVRTlJpJaW27JLe29Rh3DOVPC0W408+vJeRoh6UtfSkzXPGHjdiMbdzlaOuNKF8yOleeUtP1nudrIqeC+D5160KUFec5KMU9Se1vmSu3zJktabO4JynVcTWjSpYNyu43Ual3GLaUpybioxSWnS1fVtNglVxc4u0sFRVOktOhzqP605bZS9i2FqVAAAAAAAAAAAAAAAAAAAAAAAAAAAAAAAAAAAAAAAAAAAAAAAAAAAAAAAAAAAAAAAAAAADSGUfjA8TjJRTvSo3pxWxtP8pLnbkraNkUbm4SxHc6NSovEhOXoxb9h5sqTb0vXrb59rJKwZ/n5tS6l0vcZxkjpKWOk2leNKpKPS5U4vm1N6vKZgyiXHFjh14PEwrRWdm6JLVnQaamunaueKIPQoOnwVwtSxNJVaMlKL609sZLXFrczuGkAAAAAAAAAAAAAAAAAAAAAAAAAAAAAAAAAAAAAAAAAAAAAAAAAAAAAAAAAAAAAAAAAABU8baubgMU/8Ct2wa9p54mzfeUKpm8GYnnjGPpTjH2mhGSVg5lpF7Eqbs1fzvmeh9hGWhX6X1EFjwdxgr4eSlQqOEkrNx8ZX0Z6d1O2rSmZbhMsGKivylOhPnWfBvn1tdh16nEmFOEHOFSUpJ3hGV53jHOmoxWar3skr+NzEODuLtJ0pVKlCpHNjGWe5vud87NzdElKM3dPNa0Wd7XV78LHuuFlon+qw+1fwHDyzVP1Wn9rL4Ca4gUl+iWj/Eq+u5w8n9Lk/wDq1PeWpS4Qlljq/q1P7ST/AJSKyxV/1el6U/cfaXEKlZfkn9rU0f0He+pcnL7WfuFSXCNHLFUv4WHptc05L1pmQcD5UcNWajUUqL3ys4eeS1dLSXOY/wB72jyc/tX8J9KfEKlHVTn091/tFSezZsZJpNO6elNanzo5MU4LdbDUo0acVmQuo50s6STbdrvZp0bloO5HhXEbYQ/HnAvwUPzvX5OH4/iOPnivycO34gi/BQrhmvycfx/ESXDVXku1e8tC8BSLhuryXb/Ul89VOS7SLS5BSvhypyXaPn2fIvrfuCLoFN8/T5J9b+EfP0uRl1v4RQuQU3z9LkZdb+EfP75KXW/hC0uQU/z++Sl+PMc/SDfTn+PMWkW4KlcYFyc+w5+kEfIl2e8ULUFU+MMfIn933j6Qw8if3PiFC1BVfSKn5M/ufEc/SGn5M/ufEKFoVfGPh1YOhKs45zWqN7X36bOytzHP0gp7pfd95h+UHhZTgkm1B0sTHZpqOKcb6dVkzWGNzFpM1Du8G5VcPPRWjOk9/wBeHWvC+6ZRgOHKFf8ANVqc77FJZ3njrXUef6kbs4zWdE8MT8PCOWft6POGzzzDHVUrRqVEuaUvUmQq4ipL61Scult+sz+P5X1vDf2J4YoU/wA5WpQ/enFetlPisoeBp/plJ7oRnLtSt2mlFTOVTNRwR9yk80/UNqYrK3h1+bpVp9ObFetvsKrE5X6j/N4eC55TcuxKJgKgTVM3HFhDHqZSyurlTxjehUI8yg365M+MspWOfj010U4+0xzuZw46C6Y9G2XbIZZR8dy0F/l0/ajjvkY7l4/Z0/cc4aTVaVGmnmxpOUO5pKVRqmqinOWbJyzm2tyukjtUMPKUVnSrRcpJZss3Oi5QlJRt3JqU/B0J5l1OOptXlY9LeXbrLKTjuVh9nA+scp2N8qk+mn7mcU8NKSo37pnSdJVo2p3gqqeZKzpOyule+rVzr5QpKUZOLlKUXBOMYUZ2lPuizF/s6z2nCPkrw7XTV21x6Ly7dunlRxuq1B/wS+I7FfKdjabtOnh960T9kymxkVCkqiUJp9xebKnS0qpBz0ypU4Sp2tZO+nTa1rFXwnC1S15NWjKOd9ZKpFVUnvfh6XtenaNMejbLtlkcrWJ20aD6M9fzF7wNlVo1JKNeDot+NfOh59q7TVhGrEk8WMrGeUPRlOopJSi001dNO6aeppkjVeS/jW41PklR3jK/c7+LLXZcz9dt5tQ5MsdZp0RNxbEsqVbN4NqLyp0V99S/lNING4sr9W2Cpryq0eyFV+uxpxmJaLk6UlnRztWfBvourrqItq/40kX6yDKuFeP+IqNOKlFqTnCUY6U/Cjud01KSaaaafRapqcOVpRhBxkqcXC8I05pTcEkpVLt3m0ld7bFQ6S3dr94zOd9cveW092YvKPjL6n56Xbojr7D7UcpWJ8aLvsfc+q6zFbtMMzXvl6Uvec6fKl6cveWymaSymV76Iq3PFe7QcyymV/Jj02ex/jbuMLUn5c/Tn7yalPZOp9pP4iWUzJZTq21Q6l/Qksp1a/1afV/ejDXOfKVb/wDMqfEfSEp63VqxS290no62LKZlHKjPaqe3Yr9lQh31J+TT869X5XR1MyPirxarVMJSnVzHJqTvUjJVGs6WY5aNsc3zWLePFB7VS6n7jSUwRZVankUvOnf/ALvQfZZU5tfm6fRZvtz7Gb/Q9bVS6n7jj6GR8ml0WZf6MOhlSd1elG23NentkSjlUdvzUb9Lt7dBlv0JjtjS6n7iMuI0H4lHqfuIMWpZVLq7oxXnfuJrKmuSXnm1/IZK+IlPk6PU/cQfEKHJ0O33BaY+sqceSXPap/YcRyr03f8AIv0v7S9lxAhyVD8eYg8ntPkaPZ8IpFV306e2lJdP/wAk1lTo8nL8eYsO97T5Cj2L2EHk6p7aFPrj7i15HTeVKh5Etm1Eo5T6D8SfVHTzazsSycU+Qh1oj3tafIR6M5EoQ76GHt9SXRZX86uO+fhtsZdUe3wnYl3sqPIR9M4WTCjyC9P+oHEMp2G8mo/4YaPvk++lhNVpp7s2PNo+vz/1IyyZ0+Rf2n9eg+byYUttF+n7paRQ+/fRwe3ul9T8DTs3Pn7GfTvn4Ja3P0H0bzpd6+lyMvtH8RGeTCm/0dT038e7mFCxWU3Bb57f0c9nQThlIwLV89/Z1PVmlPLJdS5Kr6f9x855LafJ1V0SfxFoXryi4HlOfTTq/AUnG3jXhMTh1ClK8s9NWjNWWZUi5POS0eEfGpkuptWcMRbdeVt2/SUHGDitRwkowi6inJTk4z2QzZKL067zSXmZvCP2hnL4UleVpNbm11aCHdTp1K0227a2316SDczqnKIc8RKxhXsTeLKrwzh542g1la/KDnu5T3ZONaX4ZbhKW3diSrFSsW9xJYzmZRbd2HdSqWOW5k1jlzgXVPhKSiotQnFXzVOClm30tRf1kr7E7H1w+Jz5Zvc8PHRKTlmSslGMpydoyu9EX1Iofl0d5OnwkotSjJprSmm01zpogyenRco58e4W0NO1aN4vP0u09GmFSNt62p3OMRenntqjeL8JKeKUm3LN0/lFpdm0npai2tCKBcYJ8rLS09e6Livutq25veRfDUnnLPfhtuf7TetvnCrX51/woaraZ15Rtrs4yqtNczVuY6devKcnOTvKTu3vZ0flq3ofLVvRUdtEaj0HW+Wrej5VcaiDucE4x08VTmtcZRl1NP2HpBHmni/hXVxEEtcpRS6W7L1npVI5OWbl0ccVDCMrHBU62Fpyhqp1G5bknFxUm9iT0XehZ13ZGnLWf42npqSPPXG2jGGOxEYJRiqtRRitCVnqW5XPGXrCofYRsTgte47nBnBNTEVY0qUc6cnZLo+tKT2RWtv1tkV1Ena+pb9SLrgjiZi8Ss6lQm4PVOdqcX0OWmXmNqcVsnVDCKM6iVav5cl4MXupRehdL09Goy0tJbTdPJNjWv8Aho9NSd+yDJd6HGeVhfTqf+M3EBRbTE8kuN2fJn/mT9sNJKOSjHPbh4/xyf8AKblAoaow+SHEeNXox35sZy+Eyji9k1w+GkqlRuvUjpUppKEXvjDVfnd3usZeBSAAKAAAAAAAAAAAAAAAAAAAAAAAAAAAGucqfBjc6dVRb8B07pPQ87OV/SfUzYwNYzU2kxcU0RwfxIxNazhRnZ+NJZseuVjIMHkirS01alOnzK837F2m1wJylNYa47zkbf7y/sv7zp4nI7UX5uvTl+9GUfVnG0wNpXWGkcdkzxlPVTU1vhJS7HZ9hRYvgKrSdqlOcH+1Fx9aPRZxKKas1dbi7ymsPNTwfMR+Scx6ExfFfC1fr0KT51FRfXGzKjE5M8HLUqkP3Zt/6rmt00aS+SLcFhFuNvVsktB/VrVV0qD9iOrPJEvFxD89K/qmNzVqxYRbkc/JFuRsueSKezEQ89Nr+ZnwlkkrbK1LqkvYNjVrv5EtyHyCPMbAlkkxHK0fv/CQeSTE7KtDrn8A28mrAvm6Jx82xM7eSXF+XQ9KfwEO9Pi/Ko+nL4Rt5NWDPg1biD4MNh0MkuJv4VWjFcznJ9WavWZFwRkto02pVqkqrXipZkPPpbfWhuaqHJdxReesTUVoQvmX8aWq/QvXbczahGlSUUoxSSSSSSsklqSRI85m2w0Bx6w7hwjiU9tRy80kpr/Ub/NS5WuBs3EwxFvAqwzZP9uCfa4uPoMzKw1/TSd7/wDq27T7DdOTXi0sPhlWnH8rXSk98aeunBbtHhPnfMjT3BeGVSvTp7J1KcH0TkovsZ6RiraEIJcgAqAAAAAAAAAAAAAAAAAAAAAAAAAAAAAAAAAAAAAAAAAAAAAAAAAAAAAAAAAAAAAAAAAAAFXxk4CjjMNOjLRfTCXkzX1Zex8zZaADztiMFUweISnFqdKcXb9qLU0vPZNb077T0JhMTGpTjUg7xnGM4vepK6fUyk41cUYY2F75lVK0amxrS1GaWtXbs9au7a2n0uJLxGHTweKpTWbd0qy8KlJXbcM9amtaUrOzejQSFZaACo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82" name="Picture 10" descr="http://www.es-international.nl/TOOLS/auto%20en%20garage%20gereedschap/37439_ORP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2278"/>
            <a:ext cx="9134320" cy="234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1.gstatic.com/images?q=tbn:ANd9GcSLFZzuDl8rrrtPHaQBSn-HbbpybEBErWKAxcPbMGPpIkoqIow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02907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98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40768"/>
            <a:ext cx="29813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23034"/>
            <a:ext cx="38100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8100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9450"/>
            <a:ext cx="38100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43608" y="404664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chemeClr val="bg1"/>
                </a:solidFill>
              </a:rPr>
              <a:t>Montage</a:t>
            </a:r>
            <a:endParaRPr lang="nl-N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7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63" y="1484784"/>
            <a:ext cx="38100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63" y="210854"/>
            <a:ext cx="38100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8100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9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2857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810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45931" y="6011757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chemeClr val="bg1"/>
                </a:solidFill>
              </a:rPr>
              <a:t>Aftakassplines</a:t>
            </a:r>
            <a:r>
              <a:rPr lang="nl-NL" dirty="0" smtClean="0">
                <a:solidFill>
                  <a:schemeClr val="bg1"/>
                </a:solidFill>
              </a:rPr>
              <a:t> afschermen met folie of tape.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45931" y="4787860"/>
            <a:ext cx="682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As en </a:t>
            </a:r>
            <a:r>
              <a:rPr lang="nl-NL" dirty="0" err="1" smtClean="0">
                <a:solidFill>
                  <a:schemeClr val="bg1"/>
                </a:solidFill>
              </a:rPr>
              <a:t>keerring</a:t>
            </a:r>
            <a:r>
              <a:rPr lang="nl-NL" dirty="0" smtClean="0">
                <a:solidFill>
                  <a:schemeClr val="bg1"/>
                </a:solidFill>
              </a:rPr>
              <a:t> vooraf  licht invetten!!!        Nooit droog monteren!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845930" y="41262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Gedemonteerde </a:t>
            </a:r>
            <a:r>
              <a:rPr lang="nl-NL" dirty="0" err="1" smtClean="0">
                <a:solidFill>
                  <a:schemeClr val="bg1"/>
                </a:solidFill>
              </a:rPr>
              <a:t>keerring</a:t>
            </a:r>
            <a:r>
              <a:rPr lang="nl-NL" dirty="0" smtClean="0">
                <a:solidFill>
                  <a:schemeClr val="bg1"/>
                </a:solidFill>
              </a:rPr>
              <a:t> als stempel gebruiken, of een gedemonteerd lager.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45930" y="5372150"/>
            <a:ext cx="5720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Ruimte tussen </a:t>
            </a:r>
            <a:r>
              <a:rPr lang="nl-NL" dirty="0" err="1" smtClean="0">
                <a:solidFill>
                  <a:schemeClr val="bg1"/>
                </a:solidFill>
              </a:rPr>
              <a:t>stoflip</a:t>
            </a:r>
            <a:r>
              <a:rPr lang="nl-NL" dirty="0" smtClean="0">
                <a:solidFill>
                  <a:schemeClr val="bg1"/>
                </a:solidFill>
              </a:rPr>
              <a:t> en afdichtingslip opvullen met vet.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547664" y="33265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30% van de storingen wordt veroorzaakt door montage fouten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5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31640" y="0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Cassette </a:t>
            </a:r>
            <a:r>
              <a:rPr lang="nl-NL" sz="3600" dirty="0" err="1" smtClean="0">
                <a:solidFill>
                  <a:schemeClr val="bg1"/>
                </a:solidFill>
              </a:rPr>
              <a:t>keerring</a:t>
            </a:r>
            <a:endParaRPr lang="nl-NL" sz="3600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b="1" dirty="0" smtClean="0">
                <a:solidFill>
                  <a:schemeClr val="bg1"/>
                </a:solidFill>
              </a:rPr>
              <a:t>Voorbeeld voorwielaandrijving.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21" y="1227296"/>
            <a:ext cx="390643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" y="3184021"/>
            <a:ext cx="2625080" cy="370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904329" y="3933056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Meestal niet zelf te monteren.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Een passend speciaal stempel is noodzakelijk.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21" y="311962"/>
            <a:ext cx="24669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58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3"/>
            <a:ext cx="3638550" cy="235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571500"/>
            <a:ext cx="55054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40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195736" y="251356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chemeClr val="bg1"/>
                </a:solidFill>
              </a:rPr>
              <a:t>O-ring afdichting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23812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68" y="1315938"/>
            <a:ext cx="28575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3988668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64904"/>
            <a:ext cx="2915816" cy="205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1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31640" y="6206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Stopbus pakking</a:t>
            </a:r>
            <a:r>
              <a:rPr lang="nl-NL" dirty="0" smtClean="0">
                <a:solidFill>
                  <a:schemeClr val="bg1"/>
                </a:solidFill>
              </a:rPr>
              <a:t>.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260648"/>
            <a:ext cx="3384376" cy="155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590" y="1297830"/>
            <a:ext cx="51720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924944"/>
            <a:ext cx="3384377" cy="253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42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File:Rotating mechanical seal-3D 1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07900"/>
            <a:ext cx="52959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83568" y="33265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err="1" smtClean="0">
                <a:solidFill>
                  <a:schemeClr val="bg1"/>
                </a:solidFill>
              </a:rPr>
              <a:t>Mechanical</a:t>
            </a:r>
            <a:r>
              <a:rPr lang="nl-NL" sz="4000" dirty="0" smtClean="0">
                <a:solidFill>
                  <a:schemeClr val="bg1"/>
                </a:solidFill>
              </a:rPr>
              <a:t> Seal    / </a:t>
            </a:r>
            <a:r>
              <a:rPr lang="nl-NL" sz="4000" dirty="0" err="1" smtClean="0">
                <a:solidFill>
                  <a:schemeClr val="bg1"/>
                </a:solidFill>
              </a:rPr>
              <a:t>glijring</a:t>
            </a:r>
            <a:r>
              <a:rPr lang="nl-NL" sz="4000" dirty="0" smtClean="0">
                <a:solidFill>
                  <a:schemeClr val="bg1"/>
                </a:solidFill>
              </a:rPr>
              <a:t> afdichting</a:t>
            </a:r>
            <a:endParaRPr lang="nl-N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Rotating mechanical seal-sideview-numbered 1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503872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pictures.tractorfan.nl/groot/n/new-holland/644323-tnd-95a-new-hol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" y="44741"/>
            <a:ext cx="5857875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ew Holland TND 95 A van eddyscania Druk bezig met poseren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727" y="2451494"/>
            <a:ext cx="5857875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37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661988"/>
            <a:ext cx="677227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3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3" y="1484784"/>
            <a:ext cx="894907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1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braun-km.nl/br-km32-keerring-groen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792" y="1993550"/>
            <a:ext cx="3267457" cy="273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hMSEBUUEhISFRUUGBQWFhgYFRQUFRYUFRUVFRUVFxcXHCceGBkkGhQWHy8gJCcpLCwsFR4xNTAqNSctLCkBCQoKDgwNGg8PFCkYFxgpKSkpKSkpKSkpKSwpLCkqKSkpKSkpKSkpLCkpKSkpKSwpLCkpKSwsKSwpLCkpLCkpKf/AABEIAMgA/AMBIgACEQEDEQH/xAAcAAEAAgMBAQEAAAAAAAAAAAAABQYDBAcCAQj/xABEEAABAwEDCQQHBQYGAwEAAAABAAIDEQQFIQYSIjFBUWFxkROBobEHMkJicpLBUoLR4fAUIzOissIVJENzk9IWY+JT/8QAGAEBAQEBAQAAAAAAAAAAAAAAAAECAwT/xAAeEQEBAQEAAwADAQAAAAAAAAAAARECEiExA0FRE//aAAwDAQACEQMRAD8A7iiIgIiICIiAiIgIiICL5nLXmvKJnryRt5uaD0qg2UUccoINkgPIOd5BfDf8Xv8A/G/8EEkijP8AyKHaXjnG/wDBZGX9Zz/qt76t80G+ixxWlrvVc13Ig+S+vkABJNKCvdvQfXyAa9W07AFXrxy5s8WDc6Q+6AG/M6g6VUDlFfj53ZrKhmxv2ved9Bs5qAtlmbGwukOA/VAufXf8anK0N9J8ddKzyAbw9hPQ0U/c+VlmtJpHJp/YcM1/cD63dVcNnvFz3UYD1A6kgrds0FKFxq7WKEgA7w4UPSix/q14O8yztaKuIaBtJAHUqv3nl5ZYqhrjIRsZqr8R+lVzueaaY1ke93Mk06rHaYRE0F3rOrTgPaP06p/pf0eCUvX0j2qRxEObA3VgA+Q83OFByA71q2TLG2tNf2h7uDgxwP8ALXooZrQfVapKz3W6lXFrR72C5W9X9tScr5k9ly2Uhk7RG86nA6DjuxNWngajiraCuMCKhpUHiK0PVX3JC/i4CGQ1cBoOPtAeyd5A27RyXfjvfVY65z3FrREXVgREQEREBERAREQEReXmgJKDWt94sibnPdQHAbS5x1Na0YudwCjJ71ncKhrYGnUZKOlPEMGDe+vJVxl7GR3bn13irP8A1xnFrG7sKEnaeQp4ltpOJJJVEjNIHeu+ST4nHN+VtG+CQuY31WtHIAeSh3Wvisf7bxQWyy2pvBTEVqbTWFz9l48Vnbe53qC52u1N4eCjXTNOsDoFAG9Sdq8i3oJaaGKvqDmMD1C0rytua3N7WTMzS57XOzhmj1RjjiQdX2SNq1zbVFSOM0zW+y51T8MZIA+HQzvvrPdyNcz2l7usWdpEYkVpuGwKo5UWsyS5jfUbhzO0rol4PENlc4NzXEZgrrLnE4nuxXNnx1f0Xl6115a9isG4KesV1715scYCmIHBOeS1ks9hA1BVnKIVtLtoboN3aFQde81Kt8FrDDnH2au+UF30XnKzJjOs8crRpsawSe9RoFeuHRdPH0xvtSopT7OHLDx1rcig2uP1WGDEDN1Lfs9mKmK9wt3BbEcTmEOaTUYjgQRQhZoYKLbjjWsRdLpvATRNeNusbnDAj9b1uqrZNTZkpZ7MmI4PA+rQflVpXaXWKIiKoIiICIiAiIgL48YGq+r4UHHIbeGSy2cnTs73xU2uYw5rHjm3NruNd4rkktyrHpHjMV72kgkEujeNhGdEypB51WrZr9dSjqO8HfgfBBaH21Y/2xQX7fXhzwXr9oQTYtvFehbFCC1lZGWgqidbbV7/AG1QzLQshtSCXdbqAncCegqpTJ+zjtxUV7NgFN5aAKd5FO9VJ8tRSuvDrh9Vcsk5qyyu+yM7vrUeIXL8l9xvn43subdoMZXGrieYAYD1eeioTJauJ4+GzwUxlJbs4tG1udjwAzh5eSrbJFxrcTUNpot2O28VBRuK2o1YiVmtv7t/Fjh8wLfquqPiDgWkVBqCOGqi4xapQI3cl2pq7csdOWT3d2FqlhOqpew72nE+deZK3GRgKVy/sVOytDdbHZjvhccP7uqhGlx4LGZcWNwOA1r6LY0aqnkPxWBkCzss60r6y9CHAhp0SHa9x4frFX6KQOAI1EAjkcVRDANxPgrbcMlYGg621b0OHhRXms1IoiLbIiIgIiICIiAvhX1EHC/THZqXmHfbgiPe10jT5BU8M1Lonpts9LTZX/ajkb8j2H+9UUQ6NdyD60YLKMAsexei7BBmjcTu6ArfihO5nSnkVq2WEqSiaQqMlnu97hqhHMOP1Xt9hcPbjHKMfVbdmOisV4yaI/WCDRiseIJc4moOwCtQdisGSlq/j/CPNQMc1CDuIK3sl30lmZ7p/leFw/J9jpz8Yr1GdIeP1oF7iuU7lmtEJ0yRiRhzbj5tos+fKfaIUkV8Zch24LMLrYNbx1WB0LjrceqCzN3rWIx3vZ4+wkDTVxY6nOmpdauq0dpBE/7ccbvmaD9VyrsG7iug5CWnPu+GutjTGecTjH5NHVb5ZrdyisXa2WVm9pI5t0h5KnXPEHwtcSMMDzC6C8YLmtnbmGRn2JHjxr9Vnv7pyle0YPVFeOv8h4ryZOS1GOrtC9Yb6rOtNjtRxU/k1NVrxuIPUU+irYeFNZLy/vHj3Qeh/wDpWfUqyhERdWBERAREQEREBEXwlBy305R4WR250zerWH+1c2Muj0XVPTfFWyQO2tnpvwdFL/1C5A95DcajuKDZbJgszQtCOWu0LdhcglLKpWOOoUXZZTw6KQjk4qjbjOC1bW+p8FlElAVp2hyDVMtFI3ZOGW7c2Q+Eraj+sKJkWWd9BC/3c0843U/pLFx/LPWt8fxepIQ8AkbAHDvLXDzWtZLHVjak4Ch5t0SOoK95OWoyhwOs06ux8cT3rdhdQubxzhyfUn+YOSXVawsTdy+9iNy2ysbo1RrGE7Ap3ICUsdaIThptmbylbmuA+/G4/eWrZLLtJKz2WRsVqifqD6wv++QYyfvgD7ys+sVc3alz22tpa7SPfDvmC6EqBebv87aPueSd/FjAWLwHpap6NPHBajJncFytabwKnMlWntjxY7+pqrsUjvtU5YKxZJkmVxqTonaT7Td/Jan1KtaIi7MCIiAlVjmna0VcQANvPUOagbxv52eGs0WnWfaO6m4KyaJa2XtFF67wDrprd0GKhLRlhrEbO9x+g/FVa0aMp4k47TjvXzOxW5zETf8A5FM/W+nBoA/PxXq12gnEuceZKg4ZaFbxlqwcEwbzJsFp2qUk6z1XqCTBYJnINK02djhpMY7m1p8woya4IHD+GG/DVvgMPBSr3LAXYK4iDfcFPUfXg78R+Cw0LTRwopwnBa0dmEj807Qe47Cpiosy7FimcvVogLHEHZgeB1UWtaHrNVrveslnkzo5GbW0lbyGjIOha7lGVqSOXyx2zs5Q+lc2tR9ppGa5ve0kd6x1NmLLi5ZG2ym7RpnHbVpGb3UJ7wd6st50ZIHgCjt9DouII+V4pyJXOLHJ2U5YDVrqZp+0DR0bu8Hx4Lo7niWz7y2uG+oxb3rhPjdYHTV/QHkstmjzjvWhZM3HOdWniDi13ePEOGxb4tgAoKDzWoJGRobhVaFsAc0tO3buOwjiDiteS28QtGe3cQrqOiXNeHbQtf7XqvG57cHDlXHkQqFetr/zMzt7yO5uAWXJzKbsJC15GZJ4PA0T3+qfu7lAySlznOJ1klTu7F5ntuyTZ1F9a5aYlXsSLm03o31IA2q35Hs/iO+Fo8SfMKnx6A4nwG7mugZNWPs7Oyut2mfvYjwot8fWOkqiIu7Asc84Y0ucQA0Ek7gMSVkVWy2vCjWxA+vVzvhacB3n+lJNGu68HWiUvNQxmDG8T7R96nSq17edR3fRersbSFu91XddXhReLQ6oK6sxFX1g8HfRakk1FnvZ1YgdowUU2WrQitoSaQUlBLUEKEMi2YrwY31ntHf9EEvA/BY5nrQjvmL7deQcfovEt8x11n5Xfgg2JHrAXLXdecZ9tveaea9CQEVBr0Qei7BebrP77ucseevlzSfvu5yD1lFZqOa8e1geYGFeY/pVXt2i6nIjkRUfrgVd75jzoX8BnDm3Hyr1VPvC7pZez7KPOGYQSSAKiWSmvHUQs0RMkiw53MknADEngArDZciZXfxHgDc0Fx6kAeBU3ZslmxjRbjtJxce/8MFjFVeSxvNn0vXjDiANfYnSIrtcxxLuTnfZViyUyjz4sTpDRePe38jr67l6kut7SHNwIxGH6w2U4qn3hZH2OftY2kxP9Zo9naW8QNbTuwOpZvOLKuN62jMfnt1Vx2AEnEcATiDsdwcVhF5gioJ648RRQgvXPbVpDgW9xHLrgtSK0SRkvh0xSrm0ztXu63ACmI0hXcuN5rpqwSW+u/xWFz3nU1/QqJZloHYOJj5CreoFV5NtZKcJQ4/GK9HGqvilsbk09PWLRzc3pStVmsF5Z2iTjqB2Hgfe81qWK4pJyRCx0hFK5tHUrWlaatR6KVs/o3tztUBFftOYB31KvhU1nbVbEUgbjt8luwej+8CNIQ4falP0a5Sl3ejWYuBtE0bW7RHnPceGc4ADoVi8dNzqMOTN2G0zaj2bDV58mcz5LpgC1rvu2OBgZG0NaNnHaSdZJ3raXbjnxjn1doiItsioGXL/APNAf+lpHc+UHzb1V+KoHpQqz9nmAJzXPjcBrLZGh1Of7vDeaDarz9St4CjANwA6CiiBa9IhSLbS17A9hDmuGc1wxBacQQVVBI90pbG3OdU6/VbjSrjs5bV0SNu1OGY8EgU2k0HVR9msT3DRBI3mrW91RU9KcVYrBk3U58hMj9dSMB8LdTeeJ4qw2e5huU1VJjydLvWJPAYDxW5Dk6BqYPNXmO6huWZt3hZ0UgXKV9/wUq8/4eE/w8JooEtxnco205OjY2h3jA9QuoOu4LVmugHYpo5NNZpGaiSNzsfHX5rLchImFfe27SNX5K9W+4K7FWLdcRaSRgtyjLeT6Ruru8FkyasrSym7DwCrdtvusjIc4O0tIjHEVpU7aH89itFwNOaHbC4jvFPxUvsWuy3W0jUtk3O3csl2uwUmFlVdtNxAjUoG88lQ9paRgV0DNWJ1nBTR+f73yTmsbi9oLoya5wGrg8DUeO1Rn7VR2c3RO0Y5p41Go4+e9fouS7wdigLw9G9imNTDmk7Y3GPwGj4LODh9qfFLi+PS2kBuPMinkt24LhktEnZWWICvru2Nadr30wHAYnYutWf0T2FpqWSP4PldTo2lVarDdccLAyKNkbBqa1oaOg28VRD5L5LMskIjZia1e4ihe/a47hsA2DvrYWtXoBfUBERAREQEREHxVD0lQg2CQkgZjo3NrhV4eAAOJBdgreVxv0qZQ9raHRNP7uz6xsdM4Yn7tc3596sEbY73ks4Jj04X1c6PVmuOLpIzsO0t1HE68VeslZrNaGVs72uOt7fVkBO1zDj3io4lc4uuUPjp+qOVbsryx4oSC0kAglrmkGlQ4Yg8lbUfpqzWMBbbWLiVzekW3RAAytmaNkzau/5GkO+bOVtsPpZ1dtZHjjFIyQdH5h81FdCoiqsHpJsjtfbs4OhkPiwEeK3mZbWQ6pHf8U3/AEUyicX1RDcpoT6vau5Qy/Vq9G/N0Un3jHGP5nV8EwSi+FV62ZRPGoRj5pD/AGjzVTvu/pX4F7iN2ofK2g61WvFNW6+sqbPFhUSO1ZrccdxdqB4YngufX/fskrX10ACAGt47ztUZZ3l0gJJOP4r5ebtB/wAfk1XMFZifSVp3OB8QunZN2mrXN2ZzqcxSoXL2Cr/HxCvuSTy5jjvkBHeCUg6ZdRq2vd3hSgVeyetGLm8j9D9FYQs1X1ERQF8X1EBERAREQEREBERAREQYbVMGMc86mhzjyaKnyX5qve0lzc9xxkeXu5udU+JK/SF7QF8ErRrdHI0c3MIHmvzbecWdZxTj4gFWD7k7bf3jmE4gvHRxI/XFa94x5s7x71e52P1Wg2Vwe2VpoXEchKMC08HCh76LfvO1tlLZG4Eto5u1rmnV5Y7VEbtkcpWE4KGsT1LQnBalErA7FS9lmUHE5SUEi3BZ7DauK2pbUoKzWhepbVigz2y01qq7eMuK37RaVB2ybHqg8Xf/ABB+thXm8naD/wDcf5US6nVk6+Sw26YFlBSpc8ngM7WdyggHNOdXYKV446u80HerxkrbBGGtc12ic5xAqM52IBxwoD4qt3dYM851DmMxrTWRtpzOA4q+5M3Y7MNRpOJ7s4AeDR1I3rOCVyVt+fK4AUDWtxrtJ1U+6Vd2alVrgjaXOe0ANcaN4sZotPec533grSxS/VekRFAREQEREBERAREQEREBERB5cFwnKi4+wtU8BFGlxfHuzHkuZ0xZ9wru5VWy4yV/a4g6MATRVMZOAeDi6Jx2A0FDsIGwlWD89vsZa9zT6rsCCMK1q3XqO48ViewtNHV+Lfwd+KtU9kJOIzXsNHBzcajWx7T5LUtdgIFRHo7QDnNHFtcacNnimIj7FMBQHA7DsPI7VNwuUPHY2n1HUrs1tPMFbUMT2eyae4aj5XfkkE9GcFuRPULFbcMcOYc3yqFvw2oH2mfMPqtiYgmXmafFasL/AHmfMPosnZAn1wfhBcfoqMc0yi5n1dhjr8lONusu1Mefi0R0/NZrPk45xpUcmNr1Iw6oK3Zs5mIwccABify/WC3bBk++Q1fUAmtNp4neVbLLkwGbGtprJ03DuGAPBb0MDITnOc5zyMGg0w3upg007/MBEwXY0BrWto0EV4n2RxPDfRTlrOa0WaLB7h+8I1xsOs1Htu1Ddr2CviF0kj6taM8YMFNCIfapXF24VrtO8WK6bjbEKmpc45ziaEucdZKzR9uuxZjQKAUoKbgNngpQL4Gr0sKIiICIiAiIgIiICIiAiIgIiIC+EL6iCr5VZFstR7Rh7OcU06Va8DU2QbRucMRsqKhc4t1gmsj6SMMbjsOlFJ/tvwBPu4O3gLt1FhtNja9pa9rXNcKFrgHAjiDgVZRwuWz2eU1cwxP2lmLa8W6wvjLif/pSseN2dQ/K7FdLvL0cWd9TEXQncNNnyOxH3S1QU/o8tDfVMcg4OLD8rhT+Za2IrkVglb6zH9PyW9BZhtBHNo/EKRbk3ao/9OUfDj/QSs8dmtDdfbDmyX8FfQx2azM4/K3/ALKYu26xJ7ZAHuj81gs4lP8A+vySn6KSgssh9mY/dzf6yEqRnddcLB61TvIDvA4LFar2AbmsBoN2HUjHpmrcZdLicWgfE76Nr5rYZcI2uPJozR1xd4qaqtsjkkIB0W7GtGJ7hiR4KWsGT5rV+iNevS8MG9xJ4hTlmsTI8GtA5bee9bFFLTGCzWNjBRoACzoiyoiIgIiICIiAiIgIiICIiAiIgIiICIiAiIg+IiIC+UREDNX2iIg+oiICIiAiIgIiICIiAiIgIiICIiAiIgIiIC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4" descr="data:image/jpeg;base64,/9j/4AAQSkZJRgABAQAAAQABAAD/2wCEAAkGBhMSEBUUEhISFRUUGBQWFhgYFRQUFRYUFRUVFRUVFxcXHCceGBkkGhQWHy8gJCcpLCwsFR4xNTAqNSctLCkBCQoKDgwNGg8PFCkYFxgpKSkpKSkpKSkpKSwpLCkqKSkpKSkpKSkpLCkpKSkpKSwpLCkpKSwsKSwpLCkpLCkpKf/AABEIAMgA/AMBIgACEQEDEQH/xAAcAAEAAgMBAQEAAAAAAAAAAAAABQYDBAcCAQj/xABEEAABAwEDCQQHBQYGAwEAAAABAAIDEQQFIQYSIjFBUWFxkROBobEHMkJicpLBUoLR4fAUIzOissIVJENzk9IWY+JT/8QAGAEBAQEBAQAAAAAAAAAAAAAAAAECAwT/xAAeEQEBAQEAAwADAQAAAAAAAAAAARECEiExA0FRE//aAAwDAQACEQMRAD8A7iiIgIiICIiAiIgIiICL5nLXmvKJnryRt5uaD0qg2UUccoINkgPIOd5BfDf8Xv8A/G/8EEkijP8AyKHaXjnG/wDBZGX9Zz/qt76t80G+ixxWlrvVc13Ig+S+vkABJNKCvdvQfXyAa9W07AFXrxy5s8WDc6Q+6AG/M6g6VUDlFfj53ZrKhmxv2ved9Bs5qAtlmbGwukOA/VAufXf8anK0N9J8ddKzyAbw9hPQ0U/c+VlmtJpHJp/YcM1/cD63dVcNnvFz3UYD1A6kgrds0FKFxq7WKEgA7w4UPSix/q14O8yztaKuIaBtJAHUqv3nl5ZYqhrjIRsZqr8R+lVzueaaY1ke93Mk06rHaYRE0F3rOrTgPaP06p/pf0eCUvX0j2qRxEObA3VgA+Q83OFByA71q2TLG2tNf2h7uDgxwP8ALXooZrQfVapKz3W6lXFrR72C5W9X9tScr5k9ly2Uhk7RG86nA6DjuxNWngajiraCuMCKhpUHiK0PVX3JC/i4CGQ1cBoOPtAeyd5A27RyXfjvfVY65z3FrREXVgREQEREBERAREQEReXmgJKDWt94sibnPdQHAbS5x1Na0YudwCjJ71ncKhrYGnUZKOlPEMGDe+vJVxl7GR3bn13irP8A1xnFrG7sKEnaeQp4ltpOJJJVEjNIHeu+ST4nHN+VtG+CQuY31WtHIAeSh3Wvisf7bxQWyy2pvBTEVqbTWFz9l48Vnbe53qC52u1N4eCjXTNOsDoFAG9Sdq8i3oJaaGKvqDmMD1C0rytua3N7WTMzS57XOzhmj1RjjiQdX2SNq1zbVFSOM0zW+y51T8MZIA+HQzvvrPdyNcz2l7usWdpEYkVpuGwKo5UWsyS5jfUbhzO0rol4PENlc4NzXEZgrrLnE4nuxXNnx1f0Xl6115a9isG4KesV1715scYCmIHBOeS1ks9hA1BVnKIVtLtoboN3aFQde81Kt8FrDDnH2au+UF30XnKzJjOs8crRpsawSe9RoFeuHRdPH0xvtSopT7OHLDx1rcig2uP1WGDEDN1Lfs9mKmK9wt3BbEcTmEOaTUYjgQRQhZoYKLbjjWsRdLpvATRNeNusbnDAj9b1uqrZNTZkpZ7MmI4PA+rQflVpXaXWKIiKoIiICIiAiIgL48YGq+r4UHHIbeGSy2cnTs73xU2uYw5rHjm3NruNd4rkktyrHpHjMV72kgkEujeNhGdEypB51WrZr9dSjqO8HfgfBBaH21Y/2xQX7fXhzwXr9oQTYtvFehbFCC1lZGWgqidbbV7/AG1QzLQshtSCXdbqAncCegqpTJ+zjtxUV7NgFN5aAKd5FO9VJ8tRSuvDrh9Vcsk5qyyu+yM7vrUeIXL8l9xvn43subdoMZXGrieYAYD1eeioTJauJ4+GzwUxlJbs4tG1udjwAzh5eSrbJFxrcTUNpot2O28VBRuK2o1YiVmtv7t/Fjh8wLfquqPiDgWkVBqCOGqi4xapQI3cl2pq7csdOWT3d2FqlhOqpew72nE+deZK3GRgKVy/sVOytDdbHZjvhccP7uqhGlx4LGZcWNwOA1r6LY0aqnkPxWBkCzss60r6y9CHAhp0SHa9x4frFX6KQOAI1EAjkcVRDANxPgrbcMlYGg621b0OHhRXms1IoiLbIiIgIiICIiAvhX1EHC/THZqXmHfbgiPe10jT5BU8M1Lonpts9LTZX/ajkb8j2H+9UUQ6NdyD60YLKMAsexei7BBmjcTu6ArfihO5nSnkVq2WEqSiaQqMlnu97hqhHMOP1Xt9hcPbjHKMfVbdmOisV4yaI/WCDRiseIJc4moOwCtQdisGSlq/j/CPNQMc1CDuIK3sl30lmZ7p/leFw/J9jpz8Yr1GdIeP1oF7iuU7lmtEJ0yRiRhzbj5tos+fKfaIUkV8Zch24LMLrYNbx1WB0LjrceqCzN3rWIx3vZ4+wkDTVxY6nOmpdauq0dpBE/7ccbvmaD9VyrsG7iug5CWnPu+GutjTGecTjH5NHVb5ZrdyisXa2WVm9pI5t0h5KnXPEHwtcSMMDzC6C8YLmtnbmGRn2JHjxr9Vnv7pyle0YPVFeOv8h4ryZOS1GOrtC9Yb6rOtNjtRxU/k1NVrxuIPUU+irYeFNZLy/vHj3Qeh/wDpWfUqyhERdWBERAREQEREBEXwlBy305R4WR250zerWH+1c2Muj0XVPTfFWyQO2tnpvwdFL/1C5A95DcajuKDZbJgszQtCOWu0LdhcglLKpWOOoUXZZTw6KQjk4qjbjOC1bW+p8FlElAVp2hyDVMtFI3ZOGW7c2Q+Eraj+sKJkWWd9BC/3c0843U/pLFx/LPWt8fxepIQ8AkbAHDvLXDzWtZLHVjak4Ch5t0SOoK95OWoyhwOs06ux8cT3rdhdQubxzhyfUn+YOSXVawsTdy+9iNy2ysbo1RrGE7Ap3ICUsdaIThptmbylbmuA+/G4/eWrZLLtJKz2WRsVqifqD6wv++QYyfvgD7ys+sVc3alz22tpa7SPfDvmC6EqBebv87aPueSd/FjAWLwHpap6NPHBajJncFytabwKnMlWntjxY7+pqrsUjvtU5YKxZJkmVxqTonaT7Td/Jan1KtaIi7MCIiAlVjmna0VcQANvPUOagbxv52eGs0WnWfaO6m4KyaJa2XtFF67wDrprd0GKhLRlhrEbO9x+g/FVa0aMp4k47TjvXzOxW5zETf8A5FM/W+nBoA/PxXq12gnEuceZKg4ZaFbxlqwcEwbzJsFp2qUk6z1XqCTBYJnINK02djhpMY7m1p8woya4IHD+GG/DVvgMPBSr3LAXYK4iDfcFPUfXg78R+Cw0LTRwopwnBa0dmEj807Qe47Cpiosy7FimcvVogLHEHZgeB1UWtaHrNVrveslnkzo5GbW0lbyGjIOha7lGVqSOXyx2zs5Q+lc2tR9ppGa5ve0kd6x1NmLLi5ZG2ym7RpnHbVpGb3UJ7wd6st50ZIHgCjt9DouII+V4pyJXOLHJ2U5YDVrqZp+0DR0bu8Hx4Lo7niWz7y2uG+oxb3rhPjdYHTV/QHkstmjzjvWhZM3HOdWniDi13ePEOGxb4tgAoKDzWoJGRobhVaFsAc0tO3buOwjiDiteS28QtGe3cQrqOiXNeHbQtf7XqvG57cHDlXHkQqFetr/zMzt7yO5uAWXJzKbsJC15GZJ4PA0T3+qfu7lAySlznOJ1klTu7F5ntuyTZ1F9a5aYlXsSLm03o31IA2q35Hs/iO+Fo8SfMKnx6A4nwG7mugZNWPs7Oyut2mfvYjwot8fWOkqiIu7Asc84Y0ucQA0Ek7gMSVkVWy2vCjWxA+vVzvhacB3n+lJNGu68HWiUvNQxmDG8T7R96nSq17edR3fRersbSFu91XddXhReLQ6oK6sxFX1g8HfRakk1FnvZ1YgdowUU2WrQitoSaQUlBLUEKEMi2YrwY31ntHf9EEvA/BY5nrQjvmL7deQcfovEt8x11n5Xfgg2JHrAXLXdecZ9tveaea9CQEVBr0Qei7BebrP77ucseevlzSfvu5yD1lFZqOa8e1geYGFeY/pVXt2i6nIjkRUfrgVd75jzoX8BnDm3Hyr1VPvC7pZez7KPOGYQSSAKiWSmvHUQs0RMkiw53MknADEngArDZciZXfxHgDc0Fx6kAeBU3ZslmxjRbjtJxce/8MFjFVeSxvNn0vXjDiANfYnSIrtcxxLuTnfZViyUyjz4sTpDRePe38jr67l6kut7SHNwIxGH6w2U4qn3hZH2OftY2kxP9Zo9naW8QNbTuwOpZvOLKuN62jMfnt1Vx2AEnEcATiDsdwcVhF5gioJ648RRQgvXPbVpDgW9xHLrgtSK0SRkvh0xSrm0ztXu63ACmI0hXcuN5rpqwSW+u/xWFz3nU1/QqJZloHYOJj5CreoFV5NtZKcJQ4/GK9HGqvilsbk09PWLRzc3pStVmsF5Z2iTjqB2Hgfe81qWK4pJyRCx0hFK5tHUrWlaatR6KVs/o3tztUBFftOYB31KvhU1nbVbEUgbjt8luwej+8CNIQ4falP0a5Sl3ejWYuBtE0bW7RHnPceGc4ADoVi8dNzqMOTN2G0zaj2bDV58mcz5LpgC1rvu2OBgZG0NaNnHaSdZJ3raXbjnxjn1doiItsioGXL/APNAf+lpHc+UHzb1V+KoHpQqz9nmAJzXPjcBrLZGh1Of7vDeaDarz9St4CjANwA6CiiBa9IhSLbS17A9hDmuGc1wxBacQQVVBI90pbG3OdU6/VbjSrjs5bV0SNu1OGY8EgU2k0HVR9msT3DRBI3mrW91RU9KcVYrBk3U58hMj9dSMB8LdTeeJ4qw2e5huU1VJjydLvWJPAYDxW5Dk6BqYPNXmO6huWZt3hZ0UgXKV9/wUq8/4eE/w8JooEtxnco205OjY2h3jA9QuoOu4LVmugHYpo5NNZpGaiSNzsfHX5rLchImFfe27SNX5K9W+4K7FWLdcRaSRgtyjLeT6Ruru8FkyasrSym7DwCrdtvusjIc4O0tIjHEVpU7aH89itFwNOaHbC4jvFPxUvsWuy3W0jUtk3O3csl2uwUmFlVdtNxAjUoG88lQ9paRgV0DNWJ1nBTR+f73yTmsbi9oLoya5wGrg8DUeO1Rn7VR2c3RO0Y5p41Go4+e9fouS7wdigLw9G9imNTDmk7Y3GPwGj4LODh9qfFLi+PS2kBuPMinkt24LhktEnZWWICvru2Nadr30wHAYnYutWf0T2FpqWSP4PldTo2lVarDdccLAyKNkbBqa1oaOg28VRD5L5LMskIjZia1e4ihe/a47hsA2DvrYWtXoBfUBERAREQEREHxVD0lQg2CQkgZjo3NrhV4eAAOJBdgreVxv0qZQ9raHRNP7uz6xsdM4Yn7tc3596sEbY73ks4Jj04X1c6PVmuOLpIzsO0t1HE68VeslZrNaGVs72uOt7fVkBO1zDj3io4lc4uuUPjp+qOVbsryx4oSC0kAglrmkGlQ4Yg8lbUfpqzWMBbbWLiVzekW3RAAytmaNkzau/5GkO+bOVtsPpZ1dtZHjjFIyQdH5h81FdCoiqsHpJsjtfbs4OhkPiwEeK3mZbWQ6pHf8U3/AEUyicX1RDcpoT6vau5Qy/Vq9G/N0Un3jHGP5nV8EwSi+FV62ZRPGoRj5pD/AGjzVTvu/pX4F7iN2ofK2g61WvFNW6+sqbPFhUSO1ZrccdxdqB4YngufX/fskrX10ACAGt47ztUZZ3l0gJJOP4r5ebtB/wAfk1XMFZifSVp3OB8QunZN2mrXN2ZzqcxSoXL2Cr/HxCvuSTy5jjvkBHeCUg6ZdRq2vd3hSgVeyetGLm8j9D9FYQs1X1ERQF8X1EBERAREQEREBERAREQYbVMGMc86mhzjyaKnyX5qve0lzc9xxkeXu5udU+JK/SF7QF8ErRrdHI0c3MIHmvzbecWdZxTj4gFWD7k7bf3jmE4gvHRxI/XFa94x5s7x71e52P1Wg2Vwe2VpoXEchKMC08HCh76LfvO1tlLZG4Eto5u1rmnV5Y7VEbtkcpWE4KGsT1LQnBalErA7FS9lmUHE5SUEi3BZ7DauK2pbUoKzWhepbVigz2y01qq7eMuK37RaVB2ybHqg8Xf/ABB+thXm8naD/wDcf5US6nVk6+Sw26YFlBSpc8ngM7WdyggHNOdXYKV446u80HerxkrbBGGtc12ic5xAqM52IBxwoD4qt3dYM851DmMxrTWRtpzOA4q+5M3Y7MNRpOJ7s4AeDR1I3rOCVyVt+fK4AUDWtxrtJ1U+6Vd2alVrgjaXOe0ANcaN4sZotPec533grSxS/VekRFAREQEREBERAREQEREBERB5cFwnKi4+wtU8BFGlxfHuzHkuZ0xZ9wru5VWy4yV/a4g6MATRVMZOAeDi6Jx2A0FDsIGwlWD89vsZa9zT6rsCCMK1q3XqO48ViewtNHV+Lfwd+KtU9kJOIzXsNHBzcajWx7T5LUtdgIFRHo7QDnNHFtcacNnimIj7FMBQHA7DsPI7VNwuUPHY2n1HUrs1tPMFbUMT2eyae4aj5XfkkE9GcFuRPULFbcMcOYc3yqFvw2oH2mfMPqtiYgmXmafFasL/AHmfMPosnZAn1wfhBcfoqMc0yi5n1dhjr8lONusu1Mefi0R0/NZrPk45xpUcmNr1Iw6oK3Zs5mIwccABify/WC3bBk++Q1fUAmtNp4neVbLLkwGbGtprJ03DuGAPBb0MDITnOc5zyMGg0w3upg007/MBEwXY0BrWto0EV4n2RxPDfRTlrOa0WaLB7h+8I1xsOs1Htu1Ddr2CviF0kj6taM8YMFNCIfapXF24VrtO8WK6bjbEKmpc45ziaEucdZKzR9uuxZjQKAUoKbgNngpQL4Gr0sKIiICIiAiIgIiICIiAiIgIiIC+EL6iCr5VZFstR7Rh7OcU06Va8DU2QbRucMRsqKhc4t1gmsj6SMMbjsOlFJ/tvwBPu4O3gLt1FhtNja9pa9rXNcKFrgHAjiDgVZRwuWz2eU1cwxP2lmLa8W6wvjLif/pSseN2dQ/K7FdLvL0cWd9TEXQncNNnyOxH3S1QU/o8tDfVMcg4OLD8rhT+Za2IrkVglb6zH9PyW9BZhtBHNo/EKRbk3ao/9OUfDj/QSs8dmtDdfbDmyX8FfQx2azM4/K3/ALKYu26xJ7ZAHuj81gs4lP8A+vySn6KSgssh9mY/dzf6yEqRnddcLB61TvIDvA4LFar2AbmsBoN2HUjHpmrcZdLicWgfE76Nr5rYZcI2uPJozR1xd4qaqtsjkkIB0W7GtGJ7hiR4KWsGT5rV+iNevS8MG9xJ4hTlmsTI8GtA5bee9bFFLTGCzWNjBRoACzoiyoiIgIiICIiAiIgIiICIiAiIgIiICIiAiIg+IiIC+UREDNX2iIg+oiICIiAiIgIiICIiAiIgIiICIiAiIgIiICIi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16278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data:image/jpeg;base64,/9j/4AAQSkZJRgABAQAAAQABAAD/2wCEAAkGBhAQDxUUEhQVFRUUFhUXFxgYGBYUFBQWFxcYFRgXHRcXHCYgGBwlGRcUHy8gLycpLiw4FSAyNTAqNSYsLCkBCQoKDgwOGg8PGjUhHCIsKSwpLiw1LCwsLCopKS0pLCwsKSwsKSksLCkpKSwpKSwpLCwsKSkpKSksLCksKSkpLP/AABEIAGIAfAMBIgACEQEDEQH/xAAcAAABBQEBAQAAAAAAAAAAAAAAAQQFBgcDAgj/xABHEAABAgMEBAkFDgUFAAAAAAABAgMABBEFEiExBkFRYQcTIlNxgZGT0RQVUrHSIzIzNEJUc4KSobKzwfAWYnKiwiR0g9Px/8QAGQEAAwEBAQAAAAAAAAAAAAAAAAECAwQF/8QAIhEAAgIBBQADAQEAAAAAAAAAAAECEQMSITFBURMiYTIE/9oADAMBAAIRAxEAPwDcYIIIACCsITGW6b6XqnFLl5dRTLpJS64k0MwoYKbSRk2MlK+UcBhWqbomUlFWx/pNwrIbKm5JKXlDAuqPuCSMwmmLp6KJ3nKKLMaa2qtVTNuJ3ICEJHQAn9YBIACgAAGQyAEHkUYObZ5088pcOjl/FtqfPH+1Hsx5/i21Pnj/AGo9mOpkoQyULU/SPkn6czpdavzx/wDs9mPTelFrKynH+1FPwx3asqqSpWCQadJzoOrPphLl43UdewRSt9lKeSTpM9p0ltJPvp5+u7i6feiH8pp9azRrxqXkjU60MfrtXSOwwkrKNo1BR2nwh75RCeSuDthjmuZFq0a4UZWZWlp8eTPE0AWQWnDsQ7gCf5SEncYusYvPSjL6SlxIUD2xNaH6YuSa0y02srYUQll9R5TZOCWnScwckrPQcxS4ZE9jZX2adBADBGowggggAitKCryN6hI5BqRgbpNFUIy5N7HVGdWNLPLfeaZlVeTy1xF5DqgSSkEJSkkAgAioBwqNtI1hbYUCCAQRQg4gg6iNcc5aUbaTdbQlArWiUhIqddBESjYFHFkL+bzHaf8AsiLtq1ZSSUkTSZhsrBKahwhQGBoUqI6o1KKvwiaLifkVoAq43y29t4DEdYqOyJ+Jehf4UT+O7I9N7se8Y6I01sY5uuj6r3jGZGwXITzI4NULQvSNX4a9PSErOyK5mSeWvigqqSSRRPKUkpVykKu4j9YqjLgSMO3bEzwMM3FzTKsnEIVToKm1fcsRUy9c5JqSDdoMSSnk0ptwMFdCpf0kTAmIRU8kZqA6SB64qVoT61EpvUGsJP8Alr9URLrYGofvfBoHqNFbmwciD0EH1QjykrSUrAUlQIIORBjNEOFJqklJ2jAxP2XpMSQl046l6j0j9YHANRsHBrpUonyF9RUtCbzDis3mRhdUdbiMAdoodsaAI+eFTakqSttV1xtQW2r0VjKu1JFQRrCjG5aMaQInpRt9GF8cpNQShacFoPQoERpF2UmS0ENVWmwDQutgjD36dWeuDzoxzrf20+MUMdQRxam21+9UlXQQfVCTs6hltTjhuoQCVE6gIAOVq2uzKtFx5YSkYbSTqAAxJ3RlVu8M763OLkmkgHAKXyln6tQlPaYg+ELSpc09TqSgGtxJyTh8s4E9Q1R60V0Zum85W8BeWQCbqdmCVKA2qunfEaiG/AlJB50KceKaklRCLqEgqNaYauwR1NntDb1qPRtwiRtC0LxFDdbT70agD8rMgHXyaJUK8kERQbXt5bqyEEpRlhgVb67PCJ5E9jQ9A5hDVqNISr4Rt5JBNTgErGP1ThFY0qkXGHH14C/MvIwJvNpvqUE5YVGvfE9oPZss2JOZS2ONvovLqSolai2qtT/NDrTaTDs7NyxwK0tPt/1FIQf7kD7RjL5NrXT3Nlj6Zl0NnzDtSSCQRQgkEawRgR2w1eEbowGqon7J0UUsBbwIScQnWobTsG6PehtkB91SiEnigkgKrQkk0yBrSkXkyrx5rtX7MZTyqLqzWGNtWVWfZQ0nIbAKYnti+cFbpMm7kPd1YACnwTUZnab6lPLvUBSopoMhdJFBGlcFXxN36dX5TUWiXyQ9o2GlUw7RCSS658kY1Wd0cHrEbSoNpbQ48qnJoLqK5VpiSaGg3E4AExcNJZ4NuKaaAvlRx2EmsNeDplK5PylWLq1LSquJBSaKx30HQABqx3nJJEqFshV8HzKEX5hZKs6NkNBO6qMT+8TEUpxQWlrjn1slR9zcdU6i8EkpPKqcCMq07BF3t6XWtF5Sktt5BSieV/SkVUrsjObUeCHAW1X7prUgpBp9+2Od20yrSkvCUckmkuodCUpKbwvUoAVJKUqPQqmO+Ilci6g31Ag3qZi+FdFb2O2lDqiTkrRS6NnpJOYrt2jfrh7fUUpTxjlxNbqQtV1NcwPRG4Rzwm4bSN549e8RlNWc5NC4pfFgJRfoASXDylJpgABWp3qpDZPB8j5we7HtxLhwIThQAdnbDGYtxWTQvfzGoR1a1dWG+FrySf1G4QivsT1nyzbLKWUE3U0oa0VW9evV1G9Q9UQ+lk0pt9qaUtS1JFwlRqSmtbooBmFKiKNpTnpj7CPCGk/x71ONUVXa0FAAK5mgGcVDFJPd7dkyzRa25O+lUkFKD7eKV0v0yqRyV9YoP/YrL4i2WFMpUhTCqG6MBtQcx1H1iK9btmlhdM0nFJ2jYd4jTG6ehkZFa1om+Dt0Av8A/H/nF144bYoOg2Tx3t+pUWu8Y5c6ubOnFtBFQt5uk27vVX7QB/WNG4Kvibv+4V+U1Gf6Qo/1BO1KT60/pGgcFXxN36dX5TUdmN3FHJNVJjS31pRxj1TeLzrZGrAlV4bKjCm6E4PtI5ZhpaHiUp4xShhQKJxwJoDhSuNcDhiDDPSSUW8tbaVBPu6zU5DlKST1D1Rd7JVZkswlpLqSEjE0VVStajydZrGqp8iXOxF2hpBIzDt5buFMRyR0IAvYJGZ21ho+5ZC81jtT7UWnzhZ3OJ+yr2Y8+W2dzifsq8IHGL7GUyYlrJI5DxbUMlDiyRtFCqhG6IQTSQu6HGiK/CcY2EEajS/e+rTri26UhuaW1KShHuxJccoQlDac61HSeobYaWRotZrcyVKS02hugTXFTiwMz0A1Oqqt0RLHFgpyWyOEtL2bQF14uq33AgHci/TrNTDsu2X6f4Paizl6zuda7D4R5K7O51r99UWscVwwdvkrRmrKHyz/AGe1De3ZaXWlLcotKryQp1xNFBCdSP6yRlqpU6q2ytnc61++qC9Ianm/vH6Q1CPojORYdxNG00IxG1R3nM1FR1wynA282UrOBxzAUkj1GNUBkOeb7T4QtJDnWv31QZMcZu7oqDcVRlFkMNSyClKwampJIqTSgwESAnkekntEaMW5DnWv31QhYs/nWvu8Ixf+eLduRosrSpIyW1mS+62G6KUQoYGtKEGp2DExpfBxZPEyi0nE8cSTtPFtjswh55HIanWh0ED1CJexWGUoVxa0qF/MGuN1OHqjaEIxVXZlK27M5tI+7u/SOfjMcKx2tL4d36Rz8ZhtGQjoDBejxCwAeiqErHmFgELehax5rBWAD1ehax4rBWADoDHoKjlWFrAM61hCqOdYSsAHu9F00IP+nX9KfwIikRdtB/i6/pT+BECAl3rHlyokstEkkk3EVJJrXKPHmWW5hru0eEEEUMPMstzDXdo8IPMstzDXdo8IIIBB5lluYa7tHhB5lluYa7tHhCQQAehYstzDXdo8IPMstzDXdo8IIIADzLLcw13aPCDzLLcw13aPCCCAYGxZbmGu7R4QosWW5hru0eEEEAgNiy3MNd2jwhPMstzDXdo8IIIAA2LLcw13aPCJCzZJtCCEIQkXq0SkJFaAVwG4QQQDR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48254"/>
            <a:ext cx="2304256" cy="182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" b="3224"/>
          <a:stretch/>
        </p:blipFill>
        <p:spPr bwMode="auto">
          <a:xfrm>
            <a:off x="5810250" y="1197038"/>
            <a:ext cx="3333750" cy="453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7" y="486916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encrypted-tbn3.gstatic.com/images?q=tbn:ANd9GcS0TflFnAX7t2KKGF3D2458MqnySMrmicLiNdZpMp5g8OZpbtO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" y="7937"/>
            <a:ext cx="3301503" cy="198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261744" y="312737"/>
            <a:ext cx="260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 smtClean="0">
                <a:solidFill>
                  <a:schemeClr val="bg1"/>
                </a:solidFill>
              </a:rPr>
              <a:t>Asvlak</a:t>
            </a:r>
            <a:r>
              <a:rPr lang="nl-NL" sz="2800" b="1" dirty="0" smtClean="0">
                <a:solidFill>
                  <a:schemeClr val="bg1"/>
                </a:solidFill>
              </a:rPr>
              <a:t> reparatie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9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6" y="4823519"/>
            <a:ext cx="408481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305" y="2198177"/>
            <a:ext cx="4687207" cy="468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s://encrypted-tbn2.gstatic.com/images?q=tbn:ANd9GcQuRIkGhOFS7LNdtTqQGPIpRehLa0Z-w_fbMwnj0B4BK8royg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" y="404664"/>
            <a:ext cx="519401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s://encrypted-tbn3.gstatic.com/images?q=tbn:ANd9GcSXTbiZHsT7GY9orOU_Sngo85lvOcHbzVfWf7jIZ5v09kOJDav-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17" y="-27384"/>
            <a:ext cx="367909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2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ilseals_Products_Speci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0960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2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oliekeerringen.eu/images/w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52387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195736" y="40466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Opbouw en constructie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29470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1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446493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1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44492"/>
            <a:ext cx="5535756" cy="373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7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1.gstatic.com/images?q=tbn:ANd9GcTzAQyRqqynYBC-s8P0qEX0QU4SguwvUuxFR6jgLqxGo0mDq-hG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46083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380" y="2564904"/>
            <a:ext cx="38576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635896" y="45824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chemeClr val="bg1"/>
                </a:solidFill>
              </a:rPr>
              <a:t>Demontage</a:t>
            </a:r>
            <a:endParaRPr lang="nl-N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7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115</Words>
  <Application>Microsoft Office PowerPoint</Application>
  <PresentationFormat>Diavoorstelling (4:3)</PresentationFormat>
  <Paragraphs>47</Paragraphs>
  <Slides>22</Slides>
  <Notes>22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Kantoorthema</vt:lpstr>
      <vt:lpstr>Oliekeerringen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Edudelta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FTR</dc:creator>
  <cp:lastModifiedBy>FTR</cp:lastModifiedBy>
  <cp:revision>28</cp:revision>
  <dcterms:created xsi:type="dcterms:W3CDTF">2013-04-15T05:46:44Z</dcterms:created>
  <dcterms:modified xsi:type="dcterms:W3CDTF">2013-04-16T05:13:24Z</dcterms:modified>
</cp:coreProperties>
</file>