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82" r:id="rId5"/>
    <p:sldId id="266" r:id="rId6"/>
    <p:sldId id="268" r:id="rId7"/>
    <p:sldId id="258" r:id="rId8"/>
    <p:sldId id="269" r:id="rId9"/>
    <p:sldId id="277" r:id="rId10"/>
    <p:sldId id="270" r:id="rId11"/>
    <p:sldId id="278" r:id="rId12"/>
    <p:sldId id="271" r:id="rId13"/>
    <p:sldId id="283" r:id="rId14"/>
    <p:sldId id="272" r:id="rId15"/>
    <p:sldId id="276" r:id="rId16"/>
    <p:sldId id="273" r:id="rId17"/>
    <p:sldId id="280" r:id="rId18"/>
    <p:sldId id="259" r:id="rId19"/>
    <p:sldId id="274" r:id="rId20"/>
    <p:sldId id="275" r:id="rId21"/>
    <p:sldId id="281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pPr/>
              <a:t>11-4-2014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Hoefkunde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Hoefverzorging, hoefbeslag, afwijkende hoefstanden en voetassen.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3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>
            <a:normAutofit/>
          </a:bodyPr>
          <a:lstStyle/>
          <a:p>
            <a:r>
              <a:rPr lang="nl-NL" dirty="0" smtClean="0"/>
              <a:t>Platvoet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762000"/>
          </a:xfrm>
        </p:spPr>
        <p:txBody>
          <a:bodyPr/>
          <a:lstStyle/>
          <a:p>
            <a:r>
              <a:rPr lang="nl-NL" dirty="0" err="1" smtClean="0"/>
              <a:t>Klemhoef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941763"/>
          </a:xfrm>
        </p:spPr>
        <p:txBody>
          <a:bodyPr>
            <a:normAutofit/>
          </a:bodyPr>
          <a:lstStyle/>
          <a:p>
            <a:r>
              <a:rPr lang="nl-NL" dirty="0" smtClean="0"/>
              <a:t>Platte hoornzool</a:t>
            </a:r>
          </a:p>
          <a:p>
            <a:r>
              <a:rPr lang="nl-NL" dirty="0" smtClean="0"/>
              <a:t>Verzenen liggen laag en plat</a:t>
            </a:r>
          </a:p>
          <a:p>
            <a:r>
              <a:rPr lang="nl-NL" dirty="0" smtClean="0"/>
              <a:t>Zeer platte straal</a:t>
            </a:r>
          </a:p>
          <a:p>
            <a:endParaRPr lang="nl-NL" dirty="0"/>
          </a:p>
          <a:p>
            <a:r>
              <a:rPr lang="nl-NL" dirty="0" smtClean="0"/>
              <a:t>Platvoet geeft een grotere kans op kneuzingen.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41763"/>
          </a:xfrm>
        </p:spPr>
        <p:txBody>
          <a:bodyPr/>
          <a:lstStyle/>
          <a:p>
            <a:r>
              <a:rPr lang="nl-NL" dirty="0" smtClean="0"/>
              <a:t>Achterste helft van de hoef is sterk vernauwd</a:t>
            </a:r>
          </a:p>
          <a:p>
            <a:pPr lvl="1"/>
            <a:r>
              <a:rPr lang="nl-NL" dirty="0" smtClean="0"/>
              <a:t>Hierdoor meer kans op het omslaan van de wanden.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Verzenen zijn heel hoog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Platvoet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err="1" smtClean="0"/>
              <a:t>Klemhoef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http://www.hoofcare.nl/map_voor_hoefproblemen/ondergeschoven_verzenen/Onder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9248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jnalbum.nl/Foto-PUK6T3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97" y="1401905"/>
            <a:ext cx="4349469" cy="32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nl-NL" dirty="0" smtClean="0"/>
              <a:t>Scheve 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762000"/>
          </a:xfrm>
        </p:spPr>
        <p:txBody>
          <a:bodyPr/>
          <a:lstStyle/>
          <a:p>
            <a:r>
              <a:rPr lang="nl-NL" dirty="0" smtClean="0"/>
              <a:t>Kromme 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941763"/>
          </a:xfrm>
        </p:spPr>
        <p:txBody>
          <a:bodyPr>
            <a:normAutofit/>
          </a:bodyPr>
          <a:lstStyle/>
          <a:p>
            <a:r>
              <a:rPr lang="nl-NL" dirty="0" smtClean="0"/>
              <a:t>Gevolg van de stand van het been</a:t>
            </a:r>
          </a:p>
          <a:p>
            <a:r>
              <a:rPr lang="nl-NL" dirty="0" smtClean="0"/>
              <a:t>Komt vaak voor bij de </a:t>
            </a:r>
            <a:r>
              <a:rPr lang="nl-NL" dirty="0" err="1" smtClean="0"/>
              <a:t>franse</a:t>
            </a:r>
            <a:r>
              <a:rPr lang="nl-NL" dirty="0" smtClean="0"/>
              <a:t> of </a:t>
            </a:r>
            <a:r>
              <a:rPr lang="nl-NL" dirty="0" err="1" smtClean="0"/>
              <a:t>toontredende</a:t>
            </a:r>
            <a:r>
              <a:rPr lang="nl-NL" dirty="0" smtClean="0"/>
              <a:t> stand</a:t>
            </a:r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41763"/>
          </a:xfrm>
        </p:spPr>
        <p:txBody>
          <a:bodyPr/>
          <a:lstStyle/>
          <a:p>
            <a:r>
              <a:rPr lang="nl-NL" dirty="0" smtClean="0"/>
              <a:t>Gevolg van de stand van het been</a:t>
            </a:r>
          </a:p>
          <a:p>
            <a:r>
              <a:rPr lang="nl-NL" dirty="0" smtClean="0"/>
              <a:t>Door een </a:t>
            </a:r>
            <a:r>
              <a:rPr lang="nl-NL" dirty="0" err="1" smtClean="0"/>
              <a:t>franse</a:t>
            </a:r>
            <a:r>
              <a:rPr lang="nl-NL" dirty="0" smtClean="0"/>
              <a:t> of </a:t>
            </a:r>
            <a:r>
              <a:rPr lang="nl-NL" dirty="0" err="1" smtClean="0"/>
              <a:t>toontredende</a:t>
            </a:r>
            <a:r>
              <a:rPr lang="nl-NL" dirty="0" smtClean="0"/>
              <a:t> stand, komt er meer druk op de buitenste hoornwand</a:t>
            </a:r>
          </a:p>
          <a:p>
            <a:pPr lvl="1"/>
            <a:r>
              <a:rPr lang="nl-NL" dirty="0" smtClean="0"/>
              <a:t>De hoef wordt naar buiten gedrukt, en zal krom naar beneden groeien.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Afwijkende hoefvormen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Scheve 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Kromme 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AutoShape 2" descr="data:image/jpeg;base64,/9j/4AAQSkZJRgABAQAAAQABAAD/2wCEAAkGBxMTEhUUEhQWFhUXGR0aGBgYGBgaHBYYGBoYGhwYFxoZHCggGBolGxgaITEiJSkrLi4uGB8zODMsNygtLisBCgoKDg0OFxAQFywcFBwsLCwsLCwsLCwsLCwsLCwsLCwsLCssLCwsLCwsLDc3LDcsLCw3KywrKywrKysrKysrK//AABEIAMIBAwMBIgACEQEDEQH/xAAcAAABBQEBAQAAAAAAAAAAAAADAAECBAUGBwj/xAA9EAABAgQDBQYGAAUEAQUAAAABAhEAAyExEkFRBAVhcYEikaGxwfAGEzJC0eEUUmJy8QcjgrJDFWOSosL/xAAYAQEBAQEBAAAAAAAAAAAAAAAAAQIDBP/EAB8RAQEBAQACAgMBAAAAAAAAAAABEQISITFBAxNRIv/aAAwDAQACEQMRAD8A89EOIgBnEhHrec036VcjGBIEbe1/QrlGPswjj+T5jrx8GmJrEsFInMRQH30iQFo5VskIMdZ8B7z+VO+WfpmMOSvtPW3URhnZ2DwNLguKGh5NY98Fj2XeO0ploK1WH+BGFureiVOVEmrYlEDjytWNPd+0/OkImH7kgkFr5+MB/wDRdnKsXy0ku5NwMhSwjF51qXBtj2sKmHAez9zVY5V56aRpEZ5d0V5KUpDAAAWZhDqX5RrmYl9rATTKGUCc/fSAJmEEG9PZiRmB6VihyrTLOIYvHlCBGohFBLkf4gEmZw9+zBFLqKVy4vlAxlb36wQJcDV4CMxROQiSUnMN4tk9ImJb+/VodKeP6gGAFjaOd+O95/w+yLwntTP9tPDEDiPRIPVo6IJD3y1v+I82/wBWtoPzJEvIJUvmVFvQ98EefmJ4IlLluYOZYggKEQWWmkPLWxpBJSW8oDpP9P5wTtTH7kKHWh9I9Oc1jyX4Y7O0SVf+4kdCWPgY9dwvy14QUOj1t77oGqXV27/OLQlu127vGAL4XGVLd9YomA2hb09+EMlIZ25+xDBJy9+zBUqSxBHae+TaN6vBFZj/ACiFEzL9+zCirryaGvEhZoRIyEeh5wZyHSYplIAtSNBSXSRzr0jKlLy89Y5dunCwEAiKoDFoMJrFoBOlkVq2RjnW19G0HCawHHWKod4sSUOXiDstxfESpSEoWMSEhhqkP49Y63ZNuRNTiQaaacGjzeSkMIvbs2tUleJPdkRHTw2az5ZXo0kOfzBBa36tGZuvfkqaGoleYJaubZGNeUpJcOAQHbNQJ+17xzssb1AI0/UOZQF/1B1qGT8jlziGMGkQMJQpyhBxRvKEFfsfnhDvBUC4saD2YkhdqseGXHlCBzhygUNBx05NblAMTa3swxWDR+6JNmRX3aIv4QDld9I87/1Z2dzImvUhSCORCgfEx6ESKvfgY5D/AFO2Ir2VMwf+Jbn+1XZJ7yIqPL0LpxETxuXivLMHQmCHTWLSJbkJzMNsezYjUsIuT9jKKjLSANuNL7TJGfzUf9xHsGdw1aEnwPDTOPN/9Pt3lU/5htLDn+5QIA8z0j0o1oKnQVrZoKkkeDW91gQAL4jUe+kMomygxFwAzEWcG1odKRw5wCKC9A9LGj+9YikEO5b95HrDubg/rjX1hpqrBgD1rU9H5NlAQKibAnqIUCmSy5t1BPqIUVHlcPhLQySTxjX3XuGdOLgYU6qp4Zx6LXGRmSpZNBc5NeAb/wDh6fJT85SCEk9rVJyJGQMem7r3JLk2AUrU+Mae0bMiahSF9oLBBpcGkceutdJzjwMLeLkugY55CI7VsHy5kyWS5QopfXCW8onLlCxPKMtGQnOCp0EWdhkjGyoFPUAogWf1iDREOnaJYJC0rOhSxYdbwleECCA7kekej6colO23Z3oZoGeJAPkoRp7m+JVS3QhWNOhBA6ZiMzADyiSUNaM+O/K69H3VvpE+gLLzSb8w9xGiSHjyuTMKS6SxFjxpHTbo+JyCBPqP5gK9RnGOuP41OnXmZS37hAjlrEZSkqAUguk2IatOcFS35pHN0QATZqQ+DQ290iK139+doikm4r3d8AVY9OsSUQTZjbl0ygSpvCkCK7gFtYC0ge+UC2vZEzZa5agGUnCX43pEPmnkeMHQTWtOHnAfPU+UUKUk3SSDzBaDSqPFj4iL7XPLEf7qqHmYFKHdFZH2UnKLa1KKDiPv35RPZpGIMmkQXLLpSHqQOZJaKPSvhLYfk7MgMyljGq9zbmwaNoAk8f3ApSmwpajMeH6p4xMKJLJSSwNaN1q/hEVMKrAZyy/ZS55t3exBU3ILgjhTPPWM3bt7oQ74idAk58SGETTF/G+XGtxT34xW2+crD/thziCTanG+UUp29FLITgSElKgpnVRrpKSCFaQPdu9EmX2A4BNVEOCFEMWzvGfJcaElZAAXMSVC5Zq8sUKAr2lL2fjiI8BaGi+UXHm2zzyghSTUG0d/uXfaZqEthC2LoF+YEedqMITSC4pWjekejrnXCXHrBWpntBfnkFrmnttY8/3X8TTJQCVALHF8Q659Y6LYvivZ1kAko5hh3h45eNjexxfxZsgRtk0JssYyB9pVceD9Yx0O+XONLec75m0z5jghSizaCgboHins8sqNNYirUxBooH3xiO0yk0yp+IsTZTAJewr6EwFckqqDavMfmA67d+5UbTIC5SmWnsqSbYmuNHjG2/dy5RImJI43HQxd+HNsEuakEshbJUP+quYMd4tAr9Jq1Q79+candheI8rCOMMI9A2n4bkTHIGBz9pbwtGVN+D6nBNp/UDTqI1+yMeNcs0MVM8bO0/Dc9AcBKxnhNW5GsZC5RBNCCO+NzqVMaG6d+zZIASQUueybF/KOk2T4tlqLTAUcfqEcMphDYqRLzKS2PUpW1y5gxJUFDgX7xBFKyHnnHlXzCDQkcQWi9sm/p6DRZUBkrtP3xi/j/jfm9DlMThevE2rqYtCSAaVPD85xx+7vixNPmoKdCmveDUDvjqdj3nKWHQoENVqnuyjF5sa1cCGqW96QJc1KAVKYBIJJ4CpPhCmzgrPlHL/6j7x+XsmBJ7U04aN9Iqr8dYyrzHe+3GftEyc31rJA0GQ7mg270OoBwHMU5Ep6RoStmqCMvfvnGmWxL2Morfllz7oNLUgTZSskrSSOAIP4ijK2o4cJNPdDDydnJLtnxY8niq9UwkF30LXoz18IjxAY8R+LRT3HtZmSULfEpPYP/Gz2agFY0wXNgwHjrGVc8uZtOPtoDYqYVJZQZ/uL2HnDzCtRAwYSzgOKxr7QhCuypIJBCqgOls06aPx4wpkl1B2YOQGYgixeM2e1lZ2wbCDiKgcaS+gzZmob3PpGbvDd86WVKlpE1JrhJCVO/abIvpHSISC5P/1L8tP1CmKFrBiSG9couTDXLDaZJqqWsE3BBcHQw8dJMoWUpAOdfwWhRjxi68tVKPQUEDWiPQviHcEqalS5YAmM+bGjmla2jgV2p74NHs5uvPZgOLhEcbVtFmYkNp7yipPVRh+2hak9n3ep0sWi0iQEkF9Q3f76xDZ5QqBx8OkHxgM7vQPoODe6COLqcSjU3e75c4uSThZrN308DAJBrdg1Tb9xZkAZ8KHVvQRTUDK0PEHMdOUegbo3kNolMSMaakNewccI4QmulbwfZ55lrSpJY0/xyjNix30sO1TDqJKaULZ+RgeyzAUgh6i3n6xaUAMn8f8AMZVVlJLB2xEV/UVtt2CXNDKQDxsR1jTA6Pb9xFaWzbM8hD2OK3l8LEVknF/Sb8gc45hctQcEMRlo0euGUGOuQuOZNhaMDf8A8Oif25dJgFa0Xw58Y6c9/wBYvLz4FuUBmrV9rRpbZsakKwrThUMiLxQUiOvywUtRevRsov7q2tUuY4NSWrZjFKWD4XhhM5wz0PUtinJUjFTUk/a186iPL/jPfQ2mePl1lyxhSf5ibq5UA6RZ3n8SKMkSAAHotWZAy65xiiQCwSzmOGe3VHZqka+cbUmVSoAJpYcqcPxGbL2cuAwyPRrv1iz/ABDFIYOKE6iufjFRqbNsgfEb+7+UGnqoBQDwLcs4q7Oog1JpbIAcBF6XpS92497UijR+DdoCZk2W7OMSQbFr+DR1ikAituV/xHAIUQUqTRaSCDoQ1+Edzu7bRNQFpo4qA9CMr6v3RmqJPTYtYMNas9eWXKFsskAk4lOciSdbOaDWCgFrOLkF/DjFYgiuIlJqE1oTk+YaIowHCvsNCWm1CB3PyIygIUSxB6WfmIlMS50cZMIIklz3n7SaPq9YUVP4GXmpb8FzAOgBaFExVtQYRg71+GkTDiQShWYA7J43pFrZNqmTFEDsjUiuevukauO1SeJ4fuLOkseXb33auSoJWAXDgixA92iggVrRr8o9H+LwDsq+yCUsRwqA46R59skrGrDHTd5Yz2JMSGejcM3ERlgjwDNrRiOAEaQ3SsPdPDv9IhK3aol2I5ux5e84zsaxBIGZI15AZ8a+EHlzA45W48Rx/MXNl+H5hYZChGbeoIjWk/CTK7XbuzfcDkriLxPJfFgBZKuyHOnQ1rwr0joPh/4ZM0lUwNY++kb+7/h5CWK2ZgMIF+ffG8qelIoQBQRz67rcjN/hkoOAUAh5abt4nOC7ap1ClLwJrd/Pxiz4Zo2xYSSFig4Chy98oJtEgM/4rW0VsRfjmNYjM45RQlKoOLk87Vhy2RYZtn79Yil3pEigs3sfmAFteyImIIWkKHEW5HWOI+Ivhwy0mZKLoF03w8tQ0d1LTqeQbPjwgPynS2djxBoX07841OrEseRqN4rqLGLG2owqUBViR3GKMxTR3ckZuzFTqHWH2aaxYwTZpl6c46LZ9zonpYHtACjZECo1jj16rpGbKWk1BtSumXf6Q8mSAvtMU0dsmdqa/mNHafg+aCAgghQdgbAZwc/DUwK7bhTJJ6n0ieS4pYe0keL8RFuSkMHINA/Rm9fGNKT8JTqByCXw/wBXOvKCbN8Kkr7T0DHR2A84eRjMXPH2JxG1Ku/KOk+GZCkIVjDHFbQUHSNuXu7Z9mSFJSBYcSdSecDlTErdYAqdKkWibq4kVOXel+nHSIzE9lJI5N+NOcJCnFQA+XA06wy5pAcZXHg48O6AkWrTWx4396wFc04kgJLKFxbkc3gil4Ri1qA3HOGmbQUkOCXuE/bBBBz8vzCgZf8AxCiqkZaQOy5OeJTlze/GsSez+njEpYccPdYYmobviI5n472spkhKT9ZY8k1sOLRwu7JuGaCK3j1De+707QgpWeR0MeXS5WCcEkVBI7nEbl/yx9vQNh2sLQ4F6d1Gi7I2dJ+0N3Rye7Nv+X2UgBy9cvyI35W9F0xMQWYAM3jaOLq6TYNgQK4un+Y0DISHw39vyjA2feSWYBn4Z+Eb+yl0Ek+PM8mi4ivPSyTVzpry1h14UoxzWpVuPDi8A2pRSp2r5RibdtKi71NfYEZsajZlbwMzQacBp4QSUGp6tHN7tnK7RH215sX8o6OXMcAixDjX3WNRKIiS9KevQmGWBd7cnhyeNbX4QKYpVW7RazgWioKZZAoQUmhdnGdvWGKU5Vzbi9KaQOUom/ZPCneXhsDP7MEJSFBTmxrxGoiEspci7PrTnB0pocz7r4gxApJBY60Pm8Fed/GG6jLmqWkH5ay4LUBNxpeORnp9tHtO2ICwUrAIUGIOdI8n+IN2q2eaqWqzuk/zJNjHXnrWLFLYj9T6COp3SFBTggUAAL8KHS0ctsNHPFo67YEpUkF2UG0tTvjNWOj3JLWJbTaMTV7DgQaxuIRKmFzUlnINDnGburZixD0Z7UeN3Yt0YgCFOa3ajCMX03ItfJDJVmLcrcNIBNSok2aoe2ecaErdrSwSauaUipPlCx1EMSsHe/bSUByQ1bVegH5iMrZeylOIpKWLpuMPSoy0i/tQSCpVANfxFPYJoUCSCXOrDrx/Ea+kSXe9eelW8LQl/wBIY6VLnh/mJLFm8IdCW7JxHU5xAvl4q0DaXY3H+Iirqwt5Q86ZUKy6mnU8IihQftVNzxPpFCUljU+Yhoji5ddIUAcLZLZdKwyXPd38ohMUAz666xJS/L0yghiKU748/wDjHZAja0rAosP/AMhQ+h6x6IACGPvrHLfHWzgyZc0D6VB9cKg1erRIVzqJxS4UARnQGNWUpBIYkcB+4ypW0EImA1KmILW198IlsirEguYzjeus2ZJYAR1+7WCe0pv1wascRumcaOY67d8wPVjWjwNPvbtdoAgOz2fkOkcxvBIT1jrN8TSUindakcttsr5hw2vFRS3eSFlTHARVlWvWOh3W+FNfpccCHLG3KMSRJMsKRckpatCCCK+8o6HdwWlASoMbdPxGftRkppkfdh5xIJAeh5e8vxCUtiwo+cQkoAo7XdRr1JjSHlmgBAvcW5DUvElhjbDm2tMhDBVwzvZvR+AgSzYNUZ/jUQCWAe6tcy0EQg1sdW90tEStvCn48YcK7jennrbxgIJUAWUMR0fxPlHMfHO6fmSPmJYql1LXwG7ng7x0q0YqB0sGfM58tYGsBmNQaaXuOLwg8j3VL4fd+I6bZpGGQFcW8YoTt2/w+0KlGxOJBOaVGx4gho6faNiKdnb+oecTrrLF5mxpfDm0EYgoOw9Y6ndu0JbNnV0o8Y3w5IHzFu1hHV7BsKXLsznxDRi9zcanPoM7QPlpv9XrGNvPaTcho3Z8oJlYRlMHdijH35L7HWOk6jNjmtrmFSmcs7Re3dI/27PWmp18IDM2IlR4kdKRpmSJcrCpqGhyIcuTpaOnV9MSewfl0DEM5IenC5HhAQakYXqc7c4kFhRwADEEuz/b+aeIg6JTJchswCRV84w0qFZI7QY8Mvf5gQQxs5Bu2opXkYsFqs/lxiMxRa2dq1ufWLiHQkt9CeoeFFRM3CGwu2or1aFAWZgqKAC5z7tIsIRiSpaQMIzzhkgUax115RKWl3fK0ECGedTwbxitvHYfmylSzZaSHL00PQ1jRlISRevUOOcNNllNDll+GiDzL/01dUqDLQ+If25jUGnfB5UhPy8xMcu4NnsMo63e26lKIXf+YChI/pisjcqJg7MxmDMRUaODWJVitu2Wez7t/mOkkOlIURSnnFfdu6VIqWIe7iC7y2wJVg07usY66xuTVxc/GkgexGNNlsesPL2tV0pf+0GsaWyzw2Iocn+cN4X8o1z1sZ65ZcuW84KqxIKukbEyY9at78IGa9oAU6W0GUMmaaABh+IoM9aWo2sQVMYEgOfPgRD/AD04WJOLVw0AmOB2We9TQ/mABL3glcwosoOWy1ytyi2hBv16Zxm7OEqWpa0pSp8LCmFWrZvasailYSKHg5fvgHWHbCCxN9W00iGJiSHpd6eEEmApAOpYVZvYiupRq31UB5G5HTzgJYGcuQdOEEUSzkvoCG/HCBJUTkxFOlvKDzJLGrEcDb9QGJvrdHzQlaAEzUF0nL+3kfBngm6dt+chcqYkpmJZ0m978qXjQKnJ/PhS9oBO2aXMYqooOykuFJI/lN08RnEs0lxsfDuxYZi+njWOr2fZDHEbt2+fLYnBMBYdrsqHMpDK7hHQSfi42MjuXxbNIjh1+Hyvt1/Zkac/ZSRh/qB7iIDvTYwJZpp6RTPxUl3MmY2oKC3QkQ874jQoMJZP9xAy4PGueLynkCnYcKyS1Q7nItTxjlfiuZOWhXyA5Fgfue5GhvGxt+3rmmpCRkkW/cVlIJat6daXjvHOuY3Ju+ZjSqYhSCQKuATQjWn6EdCFJLByCM705Ur1ziSiBe+sRTNBOAPxLPTOEiaCZrCpNToKcc3N++Fte0MUkAgN9TUA41D3gmEuXpo+XuvdCUOyot2BW3n3RRDaJqcRLEvVwzV04QoZJSav6eGGFA1YWos4BLe3vCWWobRFQIFrxclLAZSUJdNisYm48IlqKkicdL6EOYmhRavJuWnCFtW0KWqpfkwboIWJizORCApILAi3sCK86QlRAwgl7lnrxyEFBDvXlCCg1XfV4KB/CJS2JRHBKl/locoRoAcjhdXPj1gq1OQcsi1uHGAl3IehfK0TDTSJeZNLcS9y0FwgKcVHOvR+MDVMFILLCmcUDX4elYSYuorQSq7G1bXziSUEOlVaEAjLiH46RBwQ9Mta8TqImllCmdbM3SAipIFhVq2f3+YrJ2ZSgTiGof7YvqY9A5elr+MVzONRmcn73paAobbKQCpICStqly45sGq+vSLeybTj7CgThAchtcqxP+FSoE4mKQC9e1w4mK8rZAleJLkHg/hzMBdWlkh35HK0TkbTX6Q4FzXFTvpFeuLStcQ7QpE8YSWSKZg150yMAeaC9akjm/JvWEkAAm7mgNg+QgJm0Z6+YEMtdHd6249IBlIB/TP1hpzgdq3HPlWIzVksSaG7/jO0EUoUZsssi1aZQA0MXxZ+GUWNjSEpIIJNchQ1pX00ga5f1KpewybPlDfOoM6iggJy1KoVAOaZVL6Z0yhiliXfskg/vrxiC57lyGzZ6e6Q+0FRBYnFmcnyfUNBCUT9tnqdKfmkRWsgEEe71zvCkuSfyKQLASlsRs3GkUTcMXYsDfziCFF6uPIezAVoVYFrc+vXOCy5jMXJszDPWkVBCtZSVh3B0a4PWoEClrLOSpPDSJrW5L0d758ImMFnU+ZNQRwEAyKBsUNASRm3/wAQYUXBfnzO2aKwtQlhRog9efu8JVg+ZvnCkqINgWtS75RBBKQMgHz/ADDoS6i3fBAkEMxe4IOb8soaXspNbxBFd7+L90MWAiakkXypR/GJBNxr7fuiiILZWFHy4wImtRxcnyDQRIepiSlgHibVgEtI+58srlsof6nTU8OAyiJUbXL9OkS2ZRAOEcXz5cIiopswGbF6WzGhhLmFi4YcHtasFSoMSczQW49IGZhu9RU5irDOATgpd6Xr/iITFupwAOXdCWtyz2s/H3aGKykGhJyOp4e8oinlKKSCGatx+tYiiZMBHaOZenukQGI8hkWoQ/TOD4X7VWqAHoHYwDzCPmE/UoXLly4z4QkS0s1aczWmZPtogAAQTq7u5MJS+dyXbw7oBT2z7IY155vAlJJAwml3u7Z1s8Wp05wAAObj305wBh61y/ESiS6sBhAu+fv8Q81QJBehbmLBu+GloBazvYv1IhkTCxbJ3FqlrRRKUFVw1e2YrTLLhE9kSJhI7IIALEtiamedLcYBs0l0qPAs5t05RAIKe0a4sxZVaPrnCiwdmTiCSQlzXC5yarWgCKH6bUc9WeJnaHABFultPN4S5pWXYZ93WKIzmINO573zztEZcsgEVFKaDxggcDgbP4nvgbuGct69LxUSnJBYu1K6E8PAwGTJDVLf3a+UElKwrqHFXDs7hr8HBgaULI65dYIJMGOY/ZUBn2ssw9WeHRJCqmhrm+ZYOWo3swwoGADVerGtDa4PhEpkzD2QbXflQQVdkyE4Q+P/AIpURyBBrDxmpciim4OYeKixMBBd3Cs8n04QhJIr7L6Viay9Pbc4cppQU1DnvJjOgYFDEpc5aRchJpUe2iQlBrh+Plzgc7Q5Nm7e/WKEnaQ5Y+PPvhVFr98SBQBQZaRBJ8PfSIqai+lfPjCUAaliKM0CxB1PSvD2/KJoUcuVe60A6Q1P28PMmA+3rrwiSVCjir5fnppDTkiuFJDVObQEJOIgihz9LxFUtR+4BzUcLNEpSy2Fq5XNdOVj0hlS37IJL1Jz49IBpCH53qx4Z84nhrW4GVrZnrDLU7XpQ83GfdSJbPMYAFxS4px6QVMzCAThHazYUFr8xFWVLvidQPEONbC3fFyaEhH0gkXINRlbrAJawQQAxAfOnE84ghxamQGf6gstfaSV9qlUpbvc9zxBJZ6O1r2p6QlEB63ybM+UBISxcVxGldT7rDTJWFRASXBZsxlQ84GueBlnQ8PTnFlKWKSDUB88+J0gBzpZCvmBWHCK1uVW63rxMKWCyVDMuTrkRx/cSnzHbMv3wGZM7TEZPSl/00BMLwO1CLvUfrlA9nlkBIU7HrhGoGvPWJbOATUHhW2b/wCYNLnM+EB+8saAnveAAUhyxppl3Q6AGcNS18hA0y8IbO1resT+2/v1ioDtkhMxJQv6W1Ys4qCG59Irbn2RcgqT8wqBPZw5C4q1cj0i/UBwK8eERlJAHEcm/UVRAaOXvUmtS/nA0TGUQrtAl+yWbgC0GUDhxH6dNTpWG2nZwliCCXvkRdx0y4REQQUqdwxy5nX8xJMoKAKvrGdGUcwBFaSoEgOTemlbdYOJuFsIYjgIoCuaXqj08IUHWhy8PBECaHr5xNJvChRlTzS1ogm/QecKFFFvdn3QBH28z6woUSfYDPHbPOJ7As4lVN0/9RChRQSZ77orylllVOefCFChCq+71EqLkm/mItpWcRqc4UKItMg35jzMPsZepqXz5GFCgJhR7Yct+zBJgZZanYTChQEJ/wB8F2dI+ZMoLGFCgB7zFJf9g8oU7/8AP4hQoBpRqPeUA2o1TzHnDQoFF2UOVPqYlsJcF9fSFCgQPafqVzHkmLKUitMk+RhQoIeUadIrL+7/AI+kKFFVTnTDZywBYPbtJiX/AIkn+kHriUH7oUKIKchZCgxPsmL0g1PWFCjUZqKVHWFCh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data:image/jpeg;base64,/9j/4AAQSkZJRgABAQAAAQABAAD/2wCEAAkGBxMTEhUUEhQWFhUXGR0aGBgYGBgaHBYYGBoYGhwYFxoZHCggGBolGxgaITEiJSkrLi4uGB8zODMsNygtLisBCgoKDg0OFxAQFywcFBwsLCwsLCwsLCwsLCwsLCwsLCwsLCssLCwsLCwsLDc3LDcsLCw3KywrKywrKysrKysrK//AABEIAMIBAwMBIgACEQEDEQH/xAAcAAABBQEBAQAAAAAAAAAAAAADAAECBAUGBwj/xAA9EAABAgQDBQYGAAUEAQUAAAABAhEAAyExEkFRBAVhcYEikaGxwfAGEzJC0eEUUmJy8QcjgrJDFWOSosL/xAAYAQEBAQEBAAAAAAAAAAAAAAAAAQIDBP/EAB8RAQEBAQACAgMBAAAAAAAAAAABEQISITFBAxNRIv/aAAwDAQACEQMRAD8A89EOIgBnEhHrec036VcjGBIEbe1/QrlGPswjj+T5jrx8GmJrEsFInMRQH30iQFo5VskIMdZ8B7z+VO+WfpmMOSvtPW3URhnZ2DwNLguKGh5NY98Fj2XeO0ploK1WH+BGFureiVOVEmrYlEDjytWNPd+0/OkImH7kgkFr5+MB/wDRdnKsXy0ku5NwMhSwjF51qXBtj2sKmHAez9zVY5V56aRpEZ5d0V5KUpDAAAWZhDqX5RrmYl9rATTKGUCc/fSAJmEEG9PZiRmB6VihyrTLOIYvHlCBGohFBLkf4gEmZw9+zBFLqKVy4vlAxlb36wQJcDV4CMxROQiSUnMN4tk9ImJb+/VodKeP6gGAFjaOd+O95/w+yLwntTP9tPDEDiPRIPVo6IJD3y1v+I82/wBWtoPzJEvIJUvmVFvQ98EefmJ4IlLluYOZYggKEQWWmkPLWxpBJSW8oDpP9P5wTtTH7kKHWh9I9Oc1jyX4Y7O0SVf+4kdCWPgY9dwvy14QUOj1t77oGqXV27/OLQlu127vGAL4XGVLd9YomA2hb09+EMlIZ25+xDBJy9+zBUqSxBHae+TaN6vBFZj/ACiFEzL9+zCirryaGvEhZoRIyEeh5wZyHSYplIAtSNBSXSRzr0jKlLy89Y5dunCwEAiKoDFoMJrFoBOlkVq2RjnW19G0HCawHHWKod4sSUOXiDstxfESpSEoWMSEhhqkP49Y63ZNuRNTiQaaacGjzeSkMIvbs2tUleJPdkRHTw2az5ZXo0kOfzBBa36tGZuvfkqaGoleYJaubZGNeUpJcOAQHbNQJ+17xzssb1AI0/UOZQF/1B1qGT8jlziGMGkQMJQpyhBxRvKEFfsfnhDvBUC4saD2YkhdqseGXHlCBzhygUNBx05NblAMTa3swxWDR+6JNmRX3aIv4QDld9I87/1Z2dzImvUhSCORCgfEx6ESKvfgY5D/AFO2Ir2VMwf+Jbn+1XZJ7yIqPL0LpxETxuXivLMHQmCHTWLSJbkJzMNsezYjUsIuT9jKKjLSANuNL7TJGfzUf9xHsGdw1aEnwPDTOPN/9Pt3lU/5htLDn+5QIA8z0j0o1oKnQVrZoKkkeDW91gQAL4jUe+kMomygxFwAzEWcG1odKRw5wCKC9A9LGj+9YikEO5b95HrDubg/rjX1hpqrBgD1rU9H5NlAQKibAnqIUCmSy5t1BPqIUVHlcPhLQySTxjX3XuGdOLgYU6qp4Zx6LXGRmSpZNBc5NeAb/wDh6fJT85SCEk9rVJyJGQMem7r3JLk2AUrU+Mae0bMiahSF9oLBBpcGkceutdJzjwMLeLkugY55CI7VsHy5kyWS5QopfXCW8onLlCxPKMtGQnOCp0EWdhkjGyoFPUAogWf1iDREOnaJYJC0rOhSxYdbwleECCA7kekej6colO23Z3oZoGeJAPkoRp7m+JVS3QhWNOhBA6ZiMzADyiSUNaM+O/K69H3VvpE+gLLzSb8w9xGiSHjyuTMKS6SxFjxpHTbo+JyCBPqP5gK9RnGOuP41OnXmZS37hAjlrEZSkqAUguk2IatOcFS35pHN0QATZqQ+DQ290iK139+doikm4r3d8AVY9OsSUQTZjbl0ygSpvCkCK7gFtYC0ge+UC2vZEzZa5agGUnCX43pEPmnkeMHQTWtOHnAfPU+UUKUk3SSDzBaDSqPFj4iL7XPLEf7qqHmYFKHdFZH2UnKLa1KKDiPv35RPZpGIMmkQXLLpSHqQOZJaKPSvhLYfk7MgMyljGq9zbmwaNoAk8f3ApSmwpajMeH6p4xMKJLJSSwNaN1q/hEVMKrAZyy/ZS55t3exBU3ILgjhTPPWM3bt7oQ74idAk58SGETTF/G+XGtxT34xW2+crD/thziCTanG+UUp29FLITgSElKgpnVRrpKSCFaQPdu9EmX2A4BNVEOCFEMWzvGfJcaElZAAXMSVC5Zq8sUKAr2lL2fjiI8BaGi+UXHm2zzyghSTUG0d/uXfaZqEthC2LoF+YEedqMITSC4pWjekejrnXCXHrBWpntBfnkFrmnttY8/3X8TTJQCVALHF8Q659Y6LYvivZ1kAko5hh3h45eNjexxfxZsgRtk0JssYyB9pVceD9Yx0O+XONLec75m0z5jghSizaCgboHins8sqNNYirUxBooH3xiO0yk0yp+IsTZTAJewr6EwFckqqDavMfmA67d+5UbTIC5SmWnsqSbYmuNHjG2/dy5RImJI43HQxd+HNsEuakEshbJUP+quYMd4tAr9Jq1Q79+candheI8rCOMMI9A2n4bkTHIGBz9pbwtGVN+D6nBNp/UDTqI1+yMeNcs0MVM8bO0/Dc9AcBKxnhNW5GsZC5RBNCCO+NzqVMaG6d+zZIASQUueybF/KOk2T4tlqLTAUcfqEcMphDYqRLzKS2PUpW1y5gxJUFDgX7xBFKyHnnHlXzCDQkcQWi9sm/p6DRZUBkrtP3xi/j/jfm9DlMThevE2rqYtCSAaVPD85xx+7vixNPmoKdCmveDUDvjqdj3nKWHQoENVqnuyjF5sa1cCGqW96QJc1KAVKYBIJJ4CpPhCmzgrPlHL/6j7x+XsmBJ7U04aN9Iqr8dYyrzHe+3GftEyc31rJA0GQ7mg270OoBwHMU5Ep6RoStmqCMvfvnGmWxL2Morfllz7oNLUgTZSskrSSOAIP4ijK2o4cJNPdDDydnJLtnxY8niq9UwkF30LXoz18IjxAY8R+LRT3HtZmSULfEpPYP/Gz2agFY0wXNgwHjrGVc8uZtOPtoDYqYVJZQZ/uL2HnDzCtRAwYSzgOKxr7QhCuypIJBCqgOls06aPx4wpkl1B2YOQGYgixeM2e1lZ2wbCDiKgcaS+gzZmob3PpGbvDd86WVKlpE1JrhJCVO/abIvpHSISC5P/1L8tP1CmKFrBiSG9couTDXLDaZJqqWsE3BBcHQw8dJMoWUpAOdfwWhRjxi68tVKPQUEDWiPQviHcEqalS5YAmM+bGjmla2jgV2p74NHs5uvPZgOLhEcbVtFmYkNp7yipPVRh+2hak9n3ep0sWi0iQEkF9Q3f76xDZ5QqBx8OkHxgM7vQPoODe6COLqcSjU3e75c4uSThZrN308DAJBrdg1Tb9xZkAZ8KHVvQRTUDK0PEHMdOUegbo3kNolMSMaakNewccI4QmulbwfZ55lrSpJY0/xyjNix30sO1TDqJKaULZ+RgeyzAUgh6i3n6xaUAMn8f8AMZVVlJLB2xEV/UVtt2CXNDKQDxsR1jTA6Pb9xFaWzbM8hD2OK3l8LEVknF/Sb8gc45hctQcEMRlo0euGUGOuQuOZNhaMDf8A8Oif25dJgFa0Xw58Y6c9/wBYvLz4FuUBmrV9rRpbZsakKwrThUMiLxQUiOvywUtRevRsov7q2tUuY4NSWrZjFKWD4XhhM5wz0PUtinJUjFTUk/a186iPL/jPfQ2mePl1lyxhSf5ibq5UA6RZ3n8SKMkSAAHotWZAy65xiiQCwSzmOGe3VHZqka+cbUmVSoAJpYcqcPxGbL2cuAwyPRrv1iz/ABDFIYOKE6iufjFRqbNsgfEb+7+UGnqoBQDwLcs4q7Oog1JpbIAcBF6XpS92497UijR+DdoCZk2W7OMSQbFr+DR1ikAituV/xHAIUQUqTRaSCDoQ1+Edzu7bRNQFpo4qA9CMr6v3RmqJPTYtYMNas9eWXKFsskAk4lOciSdbOaDWCgFrOLkF/DjFYgiuIlJqE1oTk+YaIowHCvsNCWm1CB3PyIygIUSxB6WfmIlMS50cZMIIklz3n7SaPq9YUVP4GXmpb8FzAOgBaFExVtQYRg71+GkTDiQShWYA7J43pFrZNqmTFEDsjUiuevukauO1SeJ4fuLOkseXb33auSoJWAXDgixA92iggVrRr8o9H+LwDsq+yCUsRwqA46R59skrGrDHTd5Yz2JMSGejcM3ERlgjwDNrRiOAEaQ3SsPdPDv9IhK3aol2I5ux5e84zsaxBIGZI15AZ8a+EHlzA45W48Rx/MXNl+H5hYZChGbeoIjWk/CTK7XbuzfcDkriLxPJfFgBZKuyHOnQ1rwr0joPh/4ZM0lUwNY++kb+7/h5CWK2ZgMIF+ffG8qelIoQBQRz67rcjN/hkoOAUAh5abt4nOC7ap1ClLwJrd/Pxiz4Zo2xYSSFig4Chy98oJtEgM/4rW0VsRfjmNYjM45RQlKoOLk87Vhy2RYZtn79Yil3pEigs3sfmAFteyImIIWkKHEW5HWOI+Ivhwy0mZKLoF03w8tQ0d1LTqeQbPjwgPynS2djxBoX07841OrEseRqN4rqLGLG2owqUBViR3GKMxTR3ckZuzFTqHWH2aaxYwTZpl6c46LZ9zonpYHtACjZECo1jj16rpGbKWk1BtSumXf6Q8mSAvtMU0dsmdqa/mNHafg+aCAgghQdgbAZwc/DUwK7bhTJJ6n0ieS4pYe0keL8RFuSkMHINA/Rm9fGNKT8JTqByCXw/wBXOvKCbN8Kkr7T0DHR2A84eRjMXPH2JxG1Ku/KOk+GZCkIVjDHFbQUHSNuXu7Z9mSFJSBYcSdSecDlTErdYAqdKkWibq4kVOXel+nHSIzE9lJI5N+NOcJCnFQA+XA06wy5pAcZXHg48O6AkWrTWx4396wFc04kgJLKFxbkc3gil4Ri1qA3HOGmbQUkOCXuE/bBBBz8vzCgZf8AxCiqkZaQOy5OeJTlze/GsSez+njEpYccPdYYmobviI5n472spkhKT9ZY8k1sOLRwu7JuGaCK3j1De+707QgpWeR0MeXS5WCcEkVBI7nEbl/yx9vQNh2sLQ4F6d1Gi7I2dJ+0N3Rye7Nv+X2UgBy9cvyI35W9F0xMQWYAM3jaOLq6TYNgQK4un+Y0DISHw39vyjA2feSWYBn4Z+Eb+yl0Ek+PM8mi4ivPSyTVzpry1h14UoxzWpVuPDi8A2pRSp2r5RibdtKi71NfYEZsajZlbwMzQacBp4QSUGp6tHN7tnK7RH215sX8o6OXMcAixDjX3WNRKIiS9KevQmGWBd7cnhyeNbX4QKYpVW7RazgWioKZZAoQUmhdnGdvWGKU5Vzbi9KaQOUom/ZPCneXhsDP7MEJSFBTmxrxGoiEspci7PrTnB0pocz7r4gxApJBY60Pm8Fed/GG6jLmqWkH5ay4LUBNxpeORnp9tHtO2ICwUrAIUGIOdI8n+IN2q2eaqWqzuk/zJNjHXnrWLFLYj9T6COp3SFBTggUAAL8KHS0ctsNHPFo67YEpUkF2UG0tTvjNWOj3JLWJbTaMTV7DgQaxuIRKmFzUlnINDnGburZixD0Z7UeN3Yt0YgCFOa3ajCMX03ItfJDJVmLcrcNIBNSok2aoe2ecaErdrSwSauaUipPlCx1EMSsHe/bSUByQ1bVegH5iMrZeylOIpKWLpuMPSoy0i/tQSCpVANfxFPYJoUCSCXOrDrx/Ea+kSXe9eelW8LQl/wBIY6VLnh/mJLFm8IdCW7JxHU5xAvl4q0DaXY3H+Iirqwt5Q86ZUKy6mnU8IihQftVNzxPpFCUljU+Yhoji5ddIUAcLZLZdKwyXPd38ohMUAz666xJS/L0yghiKU748/wDjHZAja0rAosP/AMhQ+h6x6IACGPvrHLfHWzgyZc0D6VB9cKg1erRIVzqJxS4UARnQGNWUpBIYkcB+4ypW0EImA1KmILW198IlsirEguYzjeus2ZJYAR1+7WCe0pv1wascRumcaOY67d8wPVjWjwNPvbtdoAgOz2fkOkcxvBIT1jrN8TSUindakcttsr5hw2vFRS3eSFlTHARVlWvWOh3W+FNfpccCHLG3KMSRJMsKRckpatCCCK+8o6HdwWlASoMbdPxGftRkppkfdh5xIJAeh5e8vxCUtiwo+cQkoAo7XdRr1JjSHlmgBAvcW5DUvElhjbDm2tMhDBVwzvZvR+AgSzYNUZ/jUQCWAe6tcy0EQg1sdW90tEStvCn48YcK7jennrbxgIJUAWUMR0fxPlHMfHO6fmSPmJYql1LXwG7ng7x0q0YqB0sGfM58tYGsBmNQaaXuOLwg8j3VL4fd+I6bZpGGQFcW8YoTt2/w+0KlGxOJBOaVGx4gho6faNiKdnb+oecTrrLF5mxpfDm0EYgoOw9Y6ndu0JbNnV0o8Y3w5IHzFu1hHV7BsKXLsznxDRi9zcanPoM7QPlpv9XrGNvPaTcho3Z8oJlYRlMHdijH35L7HWOk6jNjmtrmFSmcs7Re3dI/27PWmp18IDM2IlR4kdKRpmSJcrCpqGhyIcuTpaOnV9MSewfl0DEM5IenC5HhAQakYXqc7c4kFhRwADEEuz/b+aeIg6JTJchswCRV84w0qFZI7QY8Mvf5gQQxs5Bu2opXkYsFqs/lxiMxRa2dq1ufWLiHQkt9CeoeFFRM3CGwu2or1aFAWZgqKAC5z7tIsIRiSpaQMIzzhkgUax115RKWl3fK0ECGedTwbxitvHYfmylSzZaSHL00PQ1jRlISRevUOOcNNllNDll+GiDzL/01dUqDLQ+If25jUGnfB5UhPy8xMcu4NnsMo63e26lKIXf+YChI/pisjcqJg7MxmDMRUaODWJVitu2Wez7t/mOkkOlIURSnnFfdu6VIqWIe7iC7y2wJVg07usY66xuTVxc/GkgexGNNlsesPL2tV0pf+0GsaWyzw2Iocn+cN4X8o1z1sZ65ZcuW84KqxIKukbEyY9at78IGa9oAU6W0GUMmaaABh+IoM9aWo2sQVMYEgOfPgRD/AD04WJOLVw0AmOB2We9TQ/mABL3glcwosoOWy1ytyi2hBv16Zxm7OEqWpa0pSp8LCmFWrZvasailYSKHg5fvgHWHbCCxN9W00iGJiSHpd6eEEmApAOpYVZvYiupRq31UB5G5HTzgJYGcuQdOEEUSzkvoCG/HCBJUTkxFOlvKDzJLGrEcDb9QGJvrdHzQlaAEzUF0nL+3kfBngm6dt+chcqYkpmJZ0m978qXjQKnJ/PhS9oBO2aXMYqooOykuFJI/lN08RnEs0lxsfDuxYZi+njWOr2fZDHEbt2+fLYnBMBYdrsqHMpDK7hHQSfi42MjuXxbNIjh1+Hyvt1/Zkac/ZSRh/qB7iIDvTYwJZpp6RTPxUl3MmY2oKC3QkQ874jQoMJZP9xAy4PGueLynkCnYcKyS1Q7nItTxjlfiuZOWhXyA5Fgfue5GhvGxt+3rmmpCRkkW/cVlIJat6daXjvHOuY3Ju+ZjSqYhSCQKuATQjWn6EdCFJLByCM705Ur1ziSiBe+sRTNBOAPxLPTOEiaCZrCpNToKcc3N++Fte0MUkAgN9TUA41D3gmEuXpo+XuvdCUOyot2BW3n3RRDaJqcRLEvVwzV04QoZJSav6eGGFA1YWos4BLe3vCWWobRFQIFrxclLAZSUJdNisYm48IlqKkicdL6EOYmhRavJuWnCFtW0KWqpfkwboIWJizORCApILAi3sCK86QlRAwgl7lnrxyEFBDvXlCCg1XfV4KB/CJS2JRHBKl/locoRoAcjhdXPj1gq1OQcsi1uHGAl3IehfK0TDTSJeZNLcS9y0FwgKcVHOvR+MDVMFILLCmcUDX4elYSYuorQSq7G1bXziSUEOlVaEAjLiH46RBwQ9Mta8TqImllCmdbM3SAipIFhVq2f3+YrJ2ZSgTiGof7YvqY9A5elr+MVzONRmcn73paAobbKQCpICStqly45sGq+vSLeybTj7CgThAchtcqxP+FSoE4mKQC9e1w4mK8rZAleJLkHg/hzMBdWlkh35HK0TkbTX6Q4FzXFTvpFeuLStcQ7QpE8YSWSKZg150yMAeaC9akjm/JvWEkAAm7mgNg+QgJm0Z6+YEMtdHd6249IBlIB/TP1hpzgdq3HPlWIzVksSaG7/jO0EUoUZsssi1aZQA0MXxZ+GUWNjSEpIIJNchQ1pX00ga5f1KpewybPlDfOoM6iggJy1KoVAOaZVL6Z0yhiliXfskg/vrxiC57lyGzZ6e6Q+0FRBYnFmcnyfUNBCUT9tnqdKfmkRWsgEEe71zvCkuSfyKQLASlsRs3GkUTcMXYsDfziCFF6uPIezAVoVYFrc+vXOCy5jMXJszDPWkVBCtZSVh3B0a4PWoEClrLOSpPDSJrW5L0d758ImMFnU+ZNQRwEAyKBsUNASRm3/wAQYUXBfnzO2aKwtQlhRog9efu8JVg+ZvnCkqINgWtS75RBBKQMgHz/ADDoS6i3fBAkEMxe4IOb8soaXspNbxBFd7+L90MWAiakkXypR/GJBNxr7fuiiILZWFHy4wImtRxcnyDQRIepiSlgHibVgEtI+58srlsof6nTU8OAyiJUbXL9OkS2ZRAOEcXz5cIiopswGbF6WzGhhLmFi4YcHtasFSoMSczQW49IGZhu9RU5irDOATgpd6Xr/iITFupwAOXdCWtyz2s/H3aGKykGhJyOp4e8oinlKKSCGatx+tYiiZMBHaOZenukQGI8hkWoQ/TOD4X7VWqAHoHYwDzCPmE/UoXLly4z4QkS0s1aczWmZPtogAAQTq7u5MJS+dyXbw7oBT2z7IY155vAlJJAwml3u7Z1s8Wp05wAAObj305wBh61y/ESiS6sBhAu+fv8Q81QJBehbmLBu+GloBazvYv1IhkTCxbJ3FqlrRRKUFVw1e2YrTLLhE9kSJhI7IIALEtiamedLcYBs0l0qPAs5t05RAIKe0a4sxZVaPrnCiwdmTiCSQlzXC5yarWgCKH6bUc9WeJnaHABFultPN4S5pWXYZ93WKIzmINO573zztEZcsgEVFKaDxggcDgbP4nvgbuGct69LxUSnJBYu1K6E8PAwGTJDVLf3a+UElKwrqHFXDs7hr8HBgaULI65dYIJMGOY/ZUBn2ssw9WeHRJCqmhrm+ZYOWo3swwoGADVerGtDa4PhEpkzD2QbXflQQVdkyE4Q+P/AIpURyBBrDxmpciim4OYeKixMBBd3Cs8n04QhJIr7L6Viay9Pbc4cppQU1DnvJjOgYFDEpc5aRchJpUe2iQlBrh+Plzgc7Q5Nm7e/WKEnaQ5Y+PPvhVFr98SBQBQZaRBJ8PfSIqai+lfPjCUAaliKM0CxB1PSvD2/KJoUcuVe60A6Q1P28PMmA+3rrwiSVCjir5fnppDTkiuFJDVObQEJOIgihz9LxFUtR+4BzUcLNEpSy2Fq5XNdOVj0hlS37IJL1Jz49IBpCH53qx4Z84nhrW4GVrZnrDLU7XpQ83GfdSJbPMYAFxS4px6QVMzCAThHazYUFr8xFWVLvidQPEONbC3fFyaEhH0gkXINRlbrAJawQQAxAfOnE84ghxamQGf6gstfaSV9qlUpbvc9zxBJZ6O1r2p6QlEB63ybM+UBISxcVxGldT7rDTJWFRASXBZsxlQ84GueBlnQ8PTnFlKWKSDUB88+J0gBzpZCvmBWHCK1uVW63rxMKWCyVDMuTrkRx/cSnzHbMv3wGZM7TEZPSl/00BMLwO1CLvUfrlA9nlkBIU7HrhGoGvPWJbOATUHhW2b/wCYNLnM+EB+8saAnveAAUhyxppl3Q6AGcNS18hA0y8IbO1resT+2/v1ioDtkhMxJQv6W1Ys4qCG59Irbn2RcgqT8wqBPZw5C4q1cj0i/UBwK8eERlJAHEcm/UVRAaOXvUmtS/nA0TGUQrtAl+yWbgC0GUDhxH6dNTpWG2nZwliCCXvkRdx0y4REQQUqdwxy5nX8xJMoKAKvrGdGUcwBFaSoEgOTemlbdYOJuFsIYjgIoCuaXqj08IUHWhy8PBECaHr5xNJvChRlTzS1ogm/QecKFFFvdn3QBH28z6woUSfYDPHbPOJ7As4lVN0/9RChRQSZ77orylllVOefCFChCq+71EqLkm/mItpWcRqc4UKItMg35jzMPsZepqXz5GFCgJhR7Yct+zBJgZZanYTChQEJ/wB8F2dI+ZMoLGFCgB7zFJf9g8oU7/8AP4hQoBpRqPeUA2o1TzHnDQoFF2UOVPqYlsJcF9fSFCgQPafqVzHkmLKUitMk+RhQoIeUadIrL+7/AI+kKFFVTnTDZywBYPbtJiX/AIkn+kHriUH7oUKIKchZCgxPsmL0g1PWFCjUZqKVHWFCh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6400"/>
            <a:ext cx="4196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77143"/>
            <a:ext cx="295632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4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nl-NL" dirty="0" smtClean="0"/>
              <a:t>Steile 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762000"/>
          </a:xfrm>
        </p:spPr>
        <p:txBody>
          <a:bodyPr/>
          <a:lstStyle/>
          <a:p>
            <a:r>
              <a:rPr lang="nl-NL" dirty="0" err="1" smtClean="0"/>
              <a:t>Bokhoef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941763"/>
          </a:xfrm>
        </p:spPr>
        <p:txBody>
          <a:bodyPr>
            <a:normAutofit/>
          </a:bodyPr>
          <a:lstStyle/>
          <a:p>
            <a:r>
              <a:rPr lang="nl-NL" dirty="0" smtClean="0"/>
              <a:t>De hoek bij de </a:t>
            </a:r>
            <a:r>
              <a:rPr lang="nl-NL" dirty="0" err="1" smtClean="0"/>
              <a:t>toonwand</a:t>
            </a:r>
            <a:r>
              <a:rPr lang="nl-NL" dirty="0" smtClean="0"/>
              <a:t> is groter dan 55 graden</a:t>
            </a:r>
          </a:p>
          <a:p>
            <a:r>
              <a:rPr lang="nl-NL" dirty="0" smtClean="0"/>
              <a:t>Steile verzenen</a:t>
            </a:r>
          </a:p>
          <a:p>
            <a:endParaRPr lang="nl-NL" dirty="0"/>
          </a:p>
          <a:p>
            <a:r>
              <a:rPr lang="nl-NL" dirty="0" smtClean="0"/>
              <a:t>De toon van een steile hoef wordt steeds steiler, kan een </a:t>
            </a:r>
            <a:r>
              <a:rPr lang="nl-NL" dirty="0" err="1" smtClean="0"/>
              <a:t>bokhoef</a:t>
            </a:r>
            <a:r>
              <a:rPr lang="nl-NL" dirty="0" smtClean="0"/>
              <a:t> worden.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41763"/>
          </a:xfrm>
        </p:spPr>
        <p:txBody>
          <a:bodyPr/>
          <a:lstStyle/>
          <a:p>
            <a:r>
              <a:rPr lang="nl-NL" dirty="0" smtClean="0"/>
              <a:t>De hoek bij de </a:t>
            </a:r>
            <a:r>
              <a:rPr lang="nl-NL" dirty="0" err="1" smtClean="0"/>
              <a:t>toonwand</a:t>
            </a:r>
            <a:r>
              <a:rPr lang="nl-NL" dirty="0" smtClean="0"/>
              <a:t> kan wel 90 graden worden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voetas</a:t>
            </a:r>
            <a:r>
              <a:rPr lang="nl-NL" dirty="0" smtClean="0"/>
              <a:t> is naar voren gebroken in het hoefgewricht.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err="1" smtClean="0"/>
              <a:t>Bokhoef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8" name="Picture 6" descr="http://t2.gstatic.com/images?q=tbn:ANd9GcSoMhbNQFjN1Dw9Ff8_FaNuqYQ7NZ7KWafvWcgP0O1kU2Oukjbuip_v745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43724"/>
            <a:ext cx="4128393" cy="30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Steile hoef</a:t>
            </a:r>
            <a:endParaRPr lang="nl-NL" dirty="0"/>
          </a:p>
        </p:txBody>
      </p:sp>
      <p:pic>
        <p:nvPicPr>
          <p:cNvPr id="3080" name="Picture 8" descr="http://www.hoofcare.nl/map_voor_hoefproblemen/steltvoet_images/stelt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6402"/>
            <a:ext cx="3458405" cy="25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nl-NL" dirty="0" err="1" smtClean="0"/>
              <a:t>Knolhoef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762000"/>
          </a:xfrm>
        </p:spPr>
        <p:txBody>
          <a:bodyPr/>
          <a:lstStyle/>
          <a:p>
            <a:r>
              <a:rPr lang="nl-NL" dirty="0" smtClean="0"/>
              <a:t>Veulenhoef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Na hoefbevangenheid, kan een afwijkende groei van de hoornwand ontstaan.</a:t>
            </a:r>
          </a:p>
          <a:p>
            <a:pPr lvl="1"/>
            <a:r>
              <a:rPr lang="nl-NL" dirty="0" smtClean="0"/>
              <a:t>Door een te dikke toonhoornwand, kan een </a:t>
            </a:r>
            <a:r>
              <a:rPr lang="nl-NL" dirty="0" err="1" smtClean="0"/>
              <a:t>knolhoef</a:t>
            </a:r>
            <a:r>
              <a:rPr lang="nl-NL" dirty="0" smtClean="0"/>
              <a:t> ontstaan.</a:t>
            </a:r>
          </a:p>
          <a:p>
            <a:r>
              <a:rPr lang="nl-NL" dirty="0" err="1" smtClean="0"/>
              <a:t>Knolhoef</a:t>
            </a:r>
            <a:r>
              <a:rPr lang="nl-NL" dirty="0" smtClean="0"/>
              <a:t> veroorzaakt het paard onnodig veel last, en zal verwijderd moeten worden.</a:t>
            </a:r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41763"/>
          </a:xfrm>
        </p:spPr>
        <p:txBody>
          <a:bodyPr/>
          <a:lstStyle/>
          <a:p>
            <a:r>
              <a:rPr lang="nl-NL" dirty="0" smtClean="0"/>
              <a:t>Een pasgeboren veulen heeft aan de hoornzool en de straal lange draden van zeer zacht hoorn.</a:t>
            </a:r>
          </a:p>
          <a:p>
            <a:r>
              <a:rPr lang="nl-NL" dirty="0" smtClean="0"/>
              <a:t>Drogen snel uit en breekt af.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Knolhoef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Veulenhoef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://www.paardenacademie.nl/artikels/Dier%20en%20Arts/Corin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91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oefsmeden.com/veulenho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600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Voetassen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799581" cy="51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5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Voetassen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264696" cy="25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6336705" cy="2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Lateraal</a:t>
            </a:r>
          </a:p>
          <a:p>
            <a:pPr lvl="1"/>
            <a:r>
              <a:rPr lang="nl-NL" dirty="0" smtClean="0"/>
              <a:t>Buitenzijde van het paardenbeen</a:t>
            </a:r>
          </a:p>
          <a:p>
            <a:r>
              <a:rPr lang="nl-NL" dirty="0" smtClean="0"/>
              <a:t>Mediaal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Binnenzijde van het paardenbeen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Vakjargon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6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b="1" dirty="0" smtClean="0"/>
              <a:t>Steile </a:t>
            </a:r>
            <a:r>
              <a:rPr lang="nl-NL" b="1" dirty="0" err="1" smtClean="0"/>
              <a:t>voetas</a:t>
            </a:r>
            <a:endParaRPr lang="nl-NL" b="1" dirty="0" smtClean="0"/>
          </a:p>
          <a:p>
            <a:r>
              <a:rPr lang="nl-NL" dirty="0" smtClean="0"/>
              <a:t>Kortere gang</a:t>
            </a:r>
          </a:p>
          <a:p>
            <a:r>
              <a:rPr lang="nl-NL" dirty="0" smtClean="0"/>
              <a:t>Vangt minder goed schokken op, extra slijting van de gewrichten</a:t>
            </a:r>
          </a:p>
          <a:p>
            <a:r>
              <a:rPr lang="nl-NL" dirty="0" smtClean="0"/>
              <a:t>Paarden met een steile schouder, hebben vaak een steile </a:t>
            </a:r>
            <a:r>
              <a:rPr lang="nl-NL" dirty="0" err="1" smtClean="0"/>
              <a:t>voetas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b="1" dirty="0" smtClean="0"/>
              <a:t>Weke </a:t>
            </a:r>
            <a:r>
              <a:rPr lang="nl-NL" b="1" dirty="0" err="1" smtClean="0"/>
              <a:t>voetas</a:t>
            </a:r>
            <a:endParaRPr lang="nl-NL" b="1" dirty="0" smtClean="0"/>
          </a:p>
          <a:p>
            <a:r>
              <a:rPr lang="nl-NL" dirty="0" smtClean="0"/>
              <a:t>Treden diep door</a:t>
            </a:r>
          </a:p>
          <a:p>
            <a:r>
              <a:rPr lang="nl-NL" dirty="0" smtClean="0"/>
              <a:t>Kogel wordt belast, en zakt naar beneden</a:t>
            </a:r>
          </a:p>
          <a:p>
            <a:r>
              <a:rPr lang="nl-NL" dirty="0" smtClean="0"/>
              <a:t>Extra belasting van de buigpezen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Voetassen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3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Voetassen en paslengte</a:t>
            </a:r>
            <a:endParaRPr lang="nl-NL" dirty="0"/>
          </a:p>
        </p:txBody>
      </p:sp>
      <p:pic>
        <p:nvPicPr>
          <p:cNvPr id="8194" name="Picture 2" descr="http://www.hoefsmidschellingerhout.nl/kk_hoofpasternangl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6170"/>
            <a:ext cx="4970565" cy="61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Water</a:t>
            </a:r>
          </a:p>
          <a:p>
            <a:pPr lvl="1">
              <a:buFontTx/>
              <a:buChar char="-"/>
            </a:pPr>
            <a:r>
              <a:rPr lang="nl-NL" dirty="0"/>
              <a:t>Elastisch en veerkrachtig</a:t>
            </a:r>
          </a:p>
          <a:p>
            <a:pPr lvl="2">
              <a:buFontTx/>
              <a:buChar char="-"/>
            </a:pPr>
            <a:r>
              <a:rPr lang="nl-NL" dirty="0"/>
              <a:t>Goede elasticiteit voorkomt scheuren/brokkelen</a:t>
            </a:r>
          </a:p>
          <a:p>
            <a:pPr lvl="1">
              <a:buFontTx/>
              <a:buChar char="-"/>
            </a:pPr>
            <a:r>
              <a:rPr lang="nl-NL" dirty="0"/>
              <a:t>Hoornschoen </a:t>
            </a:r>
            <a:r>
              <a:rPr lang="nl-NL" dirty="0">
                <a:sym typeface="Wingdings" pitchFamily="2" charset="2"/>
              </a:rPr>
              <a:t> 40 % uit </a:t>
            </a:r>
            <a:r>
              <a:rPr lang="nl-NL" dirty="0" smtClean="0">
                <a:sym typeface="Wingdings" pitchFamily="2" charset="2"/>
              </a:rPr>
              <a:t>water</a:t>
            </a:r>
            <a:endParaRPr lang="nl-NL" dirty="0" smtClean="0"/>
          </a:p>
          <a:p>
            <a:r>
              <a:rPr lang="nl-NL" dirty="0" smtClean="0"/>
              <a:t>Beweging</a:t>
            </a:r>
          </a:p>
          <a:p>
            <a:pPr lvl="1"/>
            <a:r>
              <a:rPr lang="nl-NL" dirty="0" smtClean="0"/>
              <a:t>Hoe meer beweging, hoe meer hoefmechanisme</a:t>
            </a:r>
          </a:p>
          <a:p>
            <a:pPr lvl="2"/>
            <a:r>
              <a:rPr lang="nl-NL" dirty="0" smtClean="0"/>
              <a:t>Door het hoefmechanisme heb je aanvoer van voedingsstoffen, en afvoer van afvalstoffen.</a:t>
            </a:r>
          </a:p>
          <a:p>
            <a:pPr lvl="1">
              <a:buFontTx/>
              <a:buChar char="-"/>
            </a:pP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Hoefverzorging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67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Hoefmechanisme</a:t>
            </a:r>
            <a:endParaRPr lang="nl-NL" dirty="0"/>
          </a:p>
        </p:txBody>
      </p:sp>
      <p:pic>
        <p:nvPicPr>
          <p:cNvPr id="1028" name="Picture 4" descr="http://www.equisenso.be/img/hoefmechanis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3537"/>
            <a:ext cx="6594764" cy="56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Strooisels</a:t>
            </a:r>
          </a:p>
          <a:p>
            <a:pPr lvl="1"/>
            <a:r>
              <a:rPr lang="nl-NL" dirty="0" smtClean="0"/>
              <a:t>Stro heeft de voorkeur</a:t>
            </a:r>
          </a:p>
          <a:p>
            <a:pPr lvl="2"/>
            <a:r>
              <a:rPr lang="nl-NL" dirty="0" smtClean="0"/>
              <a:t>Grof, blijft niet aan de hoeven hangen</a:t>
            </a:r>
          </a:p>
          <a:p>
            <a:pPr lvl="1"/>
            <a:r>
              <a:rPr lang="nl-NL" dirty="0" smtClean="0"/>
              <a:t>Houtkrullen en zaagsels onttrekken veel vocht aan de hoeven.</a:t>
            </a:r>
          </a:p>
          <a:p>
            <a:r>
              <a:rPr lang="nl-NL" dirty="0" smtClean="0"/>
              <a:t>Invetten</a:t>
            </a:r>
          </a:p>
          <a:p>
            <a:pPr lvl="1"/>
            <a:r>
              <a:rPr lang="nl-NL" dirty="0" smtClean="0"/>
              <a:t>Een ingevette hoef kan geen water opnemen.</a:t>
            </a:r>
          </a:p>
          <a:p>
            <a:pPr lvl="1"/>
            <a:r>
              <a:rPr lang="nl-NL" dirty="0" smtClean="0"/>
              <a:t>Invetten van de hoeven heeft geen zin.</a:t>
            </a:r>
          </a:p>
          <a:p>
            <a:pPr lvl="1"/>
            <a:r>
              <a:rPr lang="nl-NL" dirty="0" smtClean="0"/>
              <a:t>Invetten van de kroonrand bevorderd de soepelheid.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Hoefverzorging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14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beslaan?</a:t>
            </a:r>
          </a:p>
          <a:p>
            <a:pPr lvl="1"/>
            <a:r>
              <a:rPr lang="nl-NL" dirty="0" smtClean="0"/>
              <a:t>Beschermt de hoef tegen een te grote afslijting</a:t>
            </a:r>
          </a:p>
          <a:p>
            <a:pPr lvl="1"/>
            <a:r>
              <a:rPr lang="nl-NL" dirty="0" smtClean="0"/>
              <a:t>Behoudt de stand van de hoef / voorkomt verslechtering van de stand</a:t>
            </a:r>
          </a:p>
          <a:p>
            <a:pPr lvl="1"/>
            <a:r>
              <a:rPr lang="nl-NL" dirty="0" smtClean="0"/>
              <a:t>Beenstandcorrecties (voornamelijk bij jonge paarden)</a:t>
            </a:r>
          </a:p>
          <a:p>
            <a:pPr lvl="1"/>
            <a:r>
              <a:rPr lang="nl-NL" dirty="0" smtClean="0"/>
              <a:t>Bevorderen van de gang</a:t>
            </a:r>
          </a:p>
          <a:p>
            <a:pPr lvl="1"/>
            <a:r>
              <a:rPr lang="nl-NL" dirty="0" smtClean="0"/>
              <a:t>Kreupelheden op te lossen</a:t>
            </a:r>
          </a:p>
          <a:p>
            <a:pPr lvl="1"/>
            <a:r>
              <a:rPr lang="nl-NL" dirty="0" smtClean="0"/>
              <a:t>Voorziet paarden van meer grip (kalkoenen)</a:t>
            </a:r>
          </a:p>
          <a:p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Hoefbeslag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65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Wijde hoef</a:t>
            </a:r>
          </a:p>
          <a:p>
            <a:r>
              <a:rPr lang="nl-NL" dirty="0" smtClean="0"/>
              <a:t>Nauwe hoef</a:t>
            </a:r>
          </a:p>
          <a:p>
            <a:r>
              <a:rPr lang="nl-NL" dirty="0" smtClean="0"/>
              <a:t>Platvoet</a:t>
            </a:r>
          </a:p>
          <a:p>
            <a:r>
              <a:rPr lang="nl-NL" dirty="0" err="1" smtClean="0"/>
              <a:t>Klemhoef</a:t>
            </a:r>
            <a:endParaRPr lang="nl-NL" dirty="0" smtClean="0"/>
          </a:p>
          <a:p>
            <a:r>
              <a:rPr lang="nl-NL" dirty="0" smtClean="0"/>
              <a:t>Scheve hoef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Kromme hoef</a:t>
            </a:r>
          </a:p>
          <a:p>
            <a:r>
              <a:rPr lang="nl-NL" dirty="0" smtClean="0"/>
              <a:t>Steile hoef</a:t>
            </a:r>
          </a:p>
          <a:p>
            <a:r>
              <a:rPr lang="nl-NL" dirty="0" err="1" smtClean="0"/>
              <a:t>Bokhoef</a:t>
            </a:r>
            <a:endParaRPr lang="nl-NL" dirty="0" smtClean="0"/>
          </a:p>
          <a:p>
            <a:r>
              <a:rPr lang="nl-NL" dirty="0" err="1" smtClean="0"/>
              <a:t>Knolhoef</a:t>
            </a:r>
            <a:endParaRPr lang="nl-NL" dirty="0" smtClean="0"/>
          </a:p>
          <a:p>
            <a:r>
              <a:rPr lang="nl-NL" dirty="0" smtClean="0"/>
              <a:t>Veulenhoef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9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nl-NL" dirty="0" smtClean="0"/>
              <a:t>Nauwe 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762000"/>
          </a:xfrm>
        </p:spPr>
        <p:txBody>
          <a:bodyPr/>
          <a:lstStyle/>
          <a:p>
            <a:r>
              <a:rPr lang="nl-NL" dirty="0" smtClean="0"/>
              <a:t>Wijde 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40188" cy="39417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Ovale vorm</a:t>
            </a:r>
          </a:p>
          <a:p>
            <a:r>
              <a:rPr lang="nl-NL" dirty="0" smtClean="0"/>
              <a:t>Hoge en steile verzenen</a:t>
            </a:r>
          </a:p>
          <a:p>
            <a:r>
              <a:rPr lang="nl-NL" dirty="0" smtClean="0"/>
              <a:t>Smalle straal</a:t>
            </a:r>
          </a:p>
          <a:p>
            <a:r>
              <a:rPr lang="nl-NL" dirty="0" smtClean="0"/>
              <a:t>Nauwe verzenen</a:t>
            </a:r>
          </a:p>
          <a:p>
            <a:endParaRPr lang="nl-NL" dirty="0"/>
          </a:p>
          <a:p>
            <a:r>
              <a:rPr lang="nl-NL" dirty="0" smtClean="0"/>
              <a:t>Hoefmechanisme zal minder goed functioneren</a:t>
            </a:r>
          </a:p>
          <a:p>
            <a:pPr marL="109728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Komt veel voor bij </a:t>
            </a:r>
            <a:r>
              <a:rPr lang="nl-NL" dirty="0" err="1" smtClean="0"/>
              <a:t>Andalusiërs</a:t>
            </a:r>
            <a:r>
              <a:rPr lang="nl-NL" dirty="0" smtClean="0"/>
              <a:t> of Arabieren</a:t>
            </a:r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41763"/>
          </a:xfrm>
        </p:spPr>
        <p:txBody>
          <a:bodyPr/>
          <a:lstStyle/>
          <a:p>
            <a:r>
              <a:rPr lang="nl-NL" dirty="0" smtClean="0"/>
              <a:t>Grote, brede omtrek van de hoef</a:t>
            </a:r>
          </a:p>
          <a:p>
            <a:r>
              <a:rPr lang="nl-NL" dirty="0" smtClean="0"/>
              <a:t>Minder steile wanden</a:t>
            </a:r>
          </a:p>
          <a:p>
            <a:r>
              <a:rPr lang="nl-NL" dirty="0" smtClean="0"/>
              <a:t>Korte en </a:t>
            </a:r>
            <a:r>
              <a:rPr lang="nl-NL" smtClean="0"/>
              <a:t>lage verzenen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222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Afwijkende hoefvormen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Nauwe hoef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Wijde hoef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 descr="http://www.hoefsmidschellingerhout.nl/kk_contractedhoo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86659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oefsmidschellingerhout.nl/kk_wijde_ho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5420"/>
            <a:ext cx="4106558" cy="40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509</Words>
  <Application>Microsoft Office PowerPoint</Application>
  <PresentationFormat>Diavoorstelling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Concours</vt:lpstr>
      <vt:lpstr>Hoefkunde</vt:lpstr>
      <vt:lpstr>Vakjargon</vt:lpstr>
      <vt:lpstr>Hoefverzorging</vt:lpstr>
      <vt:lpstr>Hoefmechanisme</vt:lpstr>
      <vt:lpstr>Hoefverzorging</vt:lpstr>
      <vt:lpstr>Hoefbeslag</vt:lpstr>
      <vt:lpstr>Afwijkende hoefvormen</vt:lpstr>
      <vt:lpstr>Afwijkende hoefvormen</vt:lpstr>
      <vt:lpstr>Afwijkende hoefvormen</vt:lpstr>
      <vt:lpstr>Afwijkende hoefvormen</vt:lpstr>
      <vt:lpstr>Afwijkende hoefvormen</vt:lpstr>
      <vt:lpstr>Afwijkende hoefvormen</vt:lpstr>
      <vt:lpstr>Afwijkende hoefvormen</vt:lpstr>
      <vt:lpstr>Afwijkende hoefvormen</vt:lpstr>
      <vt:lpstr>Afwijkende hoefvormen</vt:lpstr>
      <vt:lpstr>Afwijkende hoefvormen</vt:lpstr>
      <vt:lpstr>Afwijkende hoefvormen</vt:lpstr>
      <vt:lpstr>Voetassen</vt:lpstr>
      <vt:lpstr>Voetassen</vt:lpstr>
      <vt:lpstr>Voetassen</vt:lpstr>
      <vt:lpstr>Voetassen en paslengte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Hoefverzorging</dc:title>
  <dc:creator>Bas &amp; Marjet</dc:creator>
  <cp:lastModifiedBy>gebruikker</cp:lastModifiedBy>
  <cp:revision>36</cp:revision>
  <dcterms:created xsi:type="dcterms:W3CDTF">2011-11-23T04:41:32Z</dcterms:created>
  <dcterms:modified xsi:type="dcterms:W3CDTF">2014-04-11T08:38:10Z</dcterms:modified>
</cp:coreProperties>
</file>