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3" r:id="rId7"/>
    <p:sldId id="262" r:id="rId8"/>
    <p:sldId id="260" r:id="rId9"/>
    <p:sldId id="270" r:id="rId10"/>
    <p:sldId id="271" r:id="rId11"/>
    <p:sldId id="261" r:id="rId12"/>
    <p:sldId id="264" r:id="rId13"/>
    <p:sldId id="269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1" y="1"/>
            <a:ext cx="9143999" cy="6858000"/>
            <a:chOff x="-36512" y="-27384"/>
            <a:chExt cx="9217024" cy="6912768"/>
          </a:xfrm>
        </p:grpSpPr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512" y="-27384"/>
              <a:ext cx="9217024" cy="6912768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683568" y="899911"/>
              <a:ext cx="4680520" cy="1761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3399135"/>
            <a:ext cx="5081589" cy="96596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5072608" cy="55361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1906524" cy="6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1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396" y="-29976"/>
            <a:ext cx="9232790" cy="6915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83258" cy="1143000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2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31640" y="1600200"/>
            <a:ext cx="352839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8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14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93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396" y="-29976"/>
            <a:ext cx="9232790" cy="691536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528229" y="6597352"/>
            <a:ext cx="2133600" cy="268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9B2BDB6-47ED-4E4F-AAF8-FCDB22A7E73A}" type="datetimeFigureOut">
              <a:rPr lang="nl-NL" smtClean="0"/>
              <a:t>24-11-13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44208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23F5F9-3511-4E74-A4C3-6BD1906FFA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18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HiE7KV0RIpM" TargetMode="Externa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2931" y="3573016"/>
            <a:ext cx="5081589" cy="965969"/>
          </a:xfrm>
        </p:spPr>
        <p:txBody>
          <a:bodyPr>
            <a:normAutofit/>
          </a:bodyPr>
          <a:lstStyle/>
          <a:p>
            <a:r>
              <a:rPr lang="nl-NL" dirty="0" smtClean="0"/>
              <a:t>Camera tips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ideo opdra</a:t>
            </a:r>
            <a:r>
              <a:rPr lang="nl-NL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cht maken met de </a:t>
            </a:r>
            <a:r>
              <a:rPr lang="nl-NL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smarthphone</a:t>
            </a: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5072608" cy="1008112"/>
          </a:xfrm>
        </p:spPr>
        <p:txBody>
          <a:bodyPr>
            <a:normAutofit/>
          </a:bodyPr>
          <a:lstStyle/>
          <a:p>
            <a:r>
              <a:rPr lang="nl-NL" dirty="0" smtClean="0"/>
              <a:t>B</a:t>
            </a:r>
            <a:r>
              <a:rPr lang="nl-NL" dirty="0" smtClean="0"/>
              <a:t>. Plaat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67395" cy="7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Aanschaffen?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604664"/>
          </a:xfrm>
        </p:spPr>
        <p:txBody>
          <a:bodyPr/>
          <a:lstStyle/>
          <a:p>
            <a:r>
              <a:rPr lang="nl-NL" dirty="0" smtClean="0"/>
              <a:t>Overleg met je begeleider!</a:t>
            </a:r>
            <a:endParaRPr lang="nl-NL" dirty="0"/>
          </a:p>
        </p:txBody>
      </p:sp>
      <p:pic>
        <p:nvPicPr>
          <p:cNvPr id="4" name="Afbeelding 3" descr="screencapture-nov.-24-2013_12.35.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20888"/>
            <a:ext cx="4320480" cy="3698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 descr="screencapture-nov.-24-2013_12.37.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5284440" cy="1997776"/>
          </a:xfrm>
          <a:prstGeom prst="rect">
            <a:avLst/>
          </a:prstGeom>
        </p:spPr>
      </p:pic>
      <p:pic>
        <p:nvPicPr>
          <p:cNvPr id="6" name="Afbeelding 5" descr="screencapture-nov.-24-2013_12.37.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32656"/>
            <a:ext cx="3827388" cy="14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9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Juiste houding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252736"/>
          </a:xfrm>
        </p:spPr>
        <p:txBody>
          <a:bodyPr/>
          <a:lstStyle/>
          <a:p>
            <a:r>
              <a:rPr lang="nl-NL" dirty="0" smtClean="0"/>
              <a:t>Armen gebogen en dicht bij de borstkast</a:t>
            </a:r>
          </a:p>
          <a:p>
            <a:r>
              <a:rPr lang="nl-NL" dirty="0" smtClean="0"/>
              <a:t>Adem licht</a:t>
            </a:r>
          </a:p>
          <a:p>
            <a:r>
              <a:rPr lang="nl-NL" dirty="0" smtClean="0"/>
              <a:t>Attentie; houd je lens centraal in het midden</a:t>
            </a:r>
            <a:endParaRPr lang="nl-NL" dirty="0"/>
          </a:p>
        </p:txBody>
      </p:sp>
      <p:pic>
        <p:nvPicPr>
          <p:cNvPr id="5" name="Afbeelding 4" descr="screencapture-nov.-24-2013_10.57.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648913"/>
            <a:ext cx="4104456" cy="3420380"/>
          </a:xfrm>
          <a:prstGeom prst="rect">
            <a:avLst/>
          </a:prstGeom>
        </p:spPr>
      </p:pic>
      <p:pic>
        <p:nvPicPr>
          <p:cNvPr id="6" name="Afbeelding 5" descr="screencapture-nov.-24-2013_11.36.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96952"/>
            <a:ext cx="3285108" cy="2153209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323528" y="2708920"/>
            <a:ext cx="3528392" cy="2736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>
            <a:off x="251520" y="2780928"/>
            <a:ext cx="3744416" cy="2808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2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 bewegingen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10872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Geen statief is niet bewegen</a:t>
            </a:r>
          </a:p>
          <a:p>
            <a:r>
              <a:rPr lang="nl-NL" dirty="0" smtClean="0"/>
              <a:t>Horizontaal bewegen (pannen) wiebelt</a:t>
            </a:r>
          </a:p>
          <a:p>
            <a:r>
              <a:rPr lang="nl-NL" dirty="0" smtClean="0"/>
              <a:t>Is altijd onscherp zonder statief</a:t>
            </a:r>
          </a:p>
          <a:p>
            <a:r>
              <a:rPr lang="nl-NL" dirty="0" smtClean="0"/>
              <a:t>Beter zijn losse stabiele shots</a:t>
            </a:r>
          </a:p>
          <a:p>
            <a:endParaRPr lang="nl-NL" dirty="0"/>
          </a:p>
        </p:txBody>
      </p:sp>
      <p:pic>
        <p:nvPicPr>
          <p:cNvPr id="5" name="Afbeelding 4" descr="screencapture-nov.-24-2013_11.32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996952"/>
            <a:ext cx="3823072" cy="2336527"/>
          </a:xfrm>
          <a:prstGeom prst="rect">
            <a:avLst/>
          </a:prstGeom>
        </p:spPr>
      </p:pic>
      <p:pic>
        <p:nvPicPr>
          <p:cNvPr id="6" name="Afbeelding 5" descr="screencapture-nov.-24-2013_11.32.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96952"/>
            <a:ext cx="3845294" cy="2320156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 flipH="1">
            <a:off x="1547664" y="2636912"/>
            <a:ext cx="6480720" cy="31683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1475656" y="2852936"/>
            <a:ext cx="6624736" cy="288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screencapture-nov.-24-2013_11.38.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32656"/>
            <a:ext cx="3136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9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Beperk zoomen…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828800"/>
          </a:xfrm>
        </p:spPr>
        <p:txBody>
          <a:bodyPr/>
          <a:lstStyle/>
          <a:p>
            <a:r>
              <a:rPr lang="nl-NL" dirty="0" smtClean="0"/>
              <a:t>Geen statief = niet zoomen</a:t>
            </a:r>
          </a:p>
          <a:p>
            <a:r>
              <a:rPr lang="nl-NL" dirty="0" smtClean="0"/>
              <a:t>Smartphone heeft geen zoomlens</a:t>
            </a:r>
          </a:p>
          <a:p>
            <a:r>
              <a:rPr lang="nl-NL" dirty="0" smtClean="0"/>
              <a:t>Zoomen gaat via uitvergroten pixels</a:t>
            </a:r>
          </a:p>
          <a:p>
            <a:r>
              <a:rPr lang="nl-NL" dirty="0" smtClean="0"/>
              <a:t>Altijd kwaliteit verlies</a:t>
            </a:r>
          </a:p>
          <a:p>
            <a:r>
              <a:rPr lang="nl-NL" dirty="0" smtClean="0"/>
              <a:t>Beter is; beweeg naar je object</a:t>
            </a:r>
            <a:endParaRPr lang="nl-NL" dirty="0"/>
          </a:p>
        </p:txBody>
      </p:sp>
      <p:pic>
        <p:nvPicPr>
          <p:cNvPr id="4" name="Afbeelding 3" descr="screencapture-nov.-24-2013_12.09.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56992"/>
            <a:ext cx="3907904" cy="2761474"/>
          </a:xfrm>
          <a:prstGeom prst="rect">
            <a:avLst/>
          </a:prstGeom>
        </p:spPr>
      </p:pic>
      <p:pic>
        <p:nvPicPr>
          <p:cNvPr id="5" name="Afbeelding 4" descr="screencapture-nov.-24-2013_12.12.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6992"/>
            <a:ext cx="3929687" cy="2808312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>
            <a:off x="4139952" y="39330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Afbeelding 7" descr="Toshiba_Lytro_mobil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548680"/>
            <a:ext cx="2520280" cy="20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shots in de juiste lengte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shots van ongeveer 10 seconden</a:t>
            </a:r>
          </a:p>
          <a:p>
            <a:r>
              <a:rPr lang="nl-NL" dirty="0" smtClean="0"/>
              <a:t>Deze zijn later goed te monteren; niet te kort of te lang</a:t>
            </a:r>
          </a:p>
          <a:p>
            <a:r>
              <a:rPr lang="nl-NL" dirty="0" smtClean="0"/>
              <a:t>Te kort; lastig met overgangen</a:t>
            </a:r>
          </a:p>
          <a:p>
            <a:r>
              <a:rPr lang="nl-NL" dirty="0" smtClean="0"/>
              <a:t>Te lang; shots worden zwaar voor de processor bij de montage</a:t>
            </a:r>
            <a:endParaRPr lang="nl-NL" dirty="0"/>
          </a:p>
        </p:txBody>
      </p:sp>
      <p:pic>
        <p:nvPicPr>
          <p:cNvPr id="4" name="Afbeelding 3" descr="screencapture-nov.-24-2013_11.39.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093" y="23956"/>
            <a:ext cx="2511907" cy="1800200"/>
          </a:xfrm>
          <a:prstGeom prst="rect">
            <a:avLst/>
          </a:prstGeom>
        </p:spPr>
      </p:pic>
      <p:pic>
        <p:nvPicPr>
          <p:cNvPr id="5" name="Afbeelding 4" descr="screencapture-nov.-24-2013_11.45.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140968"/>
            <a:ext cx="6134100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Rechte verbindingslijn met pijl 16"/>
          <p:cNvCxnSpPr/>
          <p:nvPr/>
        </p:nvCxnSpPr>
        <p:spPr>
          <a:xfrm flipH="1">
            <a:off x="8100392" y="1628800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7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Varieer in de shots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46876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Total of </a:t>
            </a:r>
            <a:r>
              <a:rPr lang="nl-NL" dirty="0" err="1" smtClean="0"/>
              <a:t>wide</a:t>
            </a:r>
            <a:r>
              <a:rPr lang="nl-NL" dirty="0" smtClean="0"/>
              <a:t> shot voor oriëntatie</a:t>
            </a:r>
          </a:p>
          <a:p>
            <a:r>
              <a:rPr lang="nl-NL" dirty="0" smtClean="0"/>
              <a:t>Medium shot voor details</a:t>
            </a:r>
          </a:p>
          <a:p>
            <a:r>
              <a:rPr lang="nl-NL" dirty="0" smtClean="0"/>
              <a:t>Close shot voor fijnste details</a:t>
            </a:r>
          </a:p>
          <a:p>
            <a:r>
              <a:rPr lang="nl-NL" dirty="0" smtClean="0"/>
              <a:t>Varieer door camera standpunten</a:t>
            </a:r>
          </a:p>
          <a:p>
            <a:r>
              <a:rPr lang="nl-NL" dirty="0" smtClean="0"/>
              <a:t>Varieer nooit met zoom</a:t>
            </a:r>
          </a:p>
          <a:p>
            <a:endParaRPr lang="nl-NL" dirty="0"/>
          </a:p>
        </p:txBody>
      </p:sp>
      <p:pic>
        <p:nvPicPr>
          <p:cNvPr id="4" name="Afbeelding 3" descr="screencapture-nov.-24-2013_11.56.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933056"/>
            <a:ext cx="3000984" cy="2014266"/>
          </a:xfrm>
          <a:prstGeom prst="rect">
            <a:avLst/>
          </a:prstGeom>
        </p:spPr>
      </p:pic>
      <p:pic>
        <p:nvPicPr>
          <p:cNvPr id="5" name="Afbeelding 4" descr="screencapture-nov.-24-2013_11.56.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708920"/>
            <a:ext cx="3329703" cy="2376264"/>
          </a:xfrm>
          <a:prstGeom prst="rect">
            <a:avLst/>
          </a:prstGeom>
        </p:spPr>
      </p:pic>
      <p:pic>
        <p:nvPicPr>
          <p:cNvPr id="6" name="Afbeelding 5" descr="screencapture-nov.-24-2013_11.57.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0"/>
            <a:ext cx="3312368" cy="2263799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>
            <a:off x="8316416" y="22768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4716016" y="4653136"/>
            <a:ext cx="50405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8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Variatie = een boeiende video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46064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Met variatie aan shots wordt het voor de editor, veel makkelijker om een boeiende film te maken in de </a:t>
            </a:r>
            <a:r>
              <a:rPr lang="nl-NL" dirty="0" err="1" smtClean="0"/>
              <a:t>timeline</a:t>
            </a:r>
            <a:r>
              <a:rPr lang="nl-NL" dirty="0" smtClean="0"/>
              <a:t> bij de montage</a:t>
            </a:r>
            <a:endParaRPr lang="nl-NL" dirty="0"/>
          </a:p>
        </p:txBody>
      </p:sp>
      <p:pic>
        <p:nvPicPr>
          <p:cNvPr id="4" name="Afbeelding 3" descr="screencapture-nov.-24-2013_12.02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276872"/>
            <a:ext cx="4914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Tips &amp; Tricks te vinden op Youtube</a:t>
            </a:r>
            <a:endParaRPr lang="nl-NL" dirty="0"/>
          </a:p>
        </p:txBody>
      </p:sp>
      <p:pic>
        <p:nvPicPr>
          <p:cNvPr id="5" name="Afbeelding 4" descr="screencapture-nov.-24-2013_10.36.10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556792"/>
            <a:ext cx="7030255" cy="3816424"/>
          </a:xfrm>
          <a:prstGeom prst="rect">
            <a:avLst/>
          </a:prstGeom>
        </p:spPr>
      </p:pic>
      <p:sp>
        <p:nvSpPr>
          <p:cNvPr id="6" name="Rechthoek 5">
            <a:hlinkClick r:id="rId2"/>
          </p:cNvPr>
          <p:cNvSpPr/>
          <p:nvPr/>
        </p:nvSpPr>
        <p:spPr>
          <a:xfrm>
            <a:off x="1475656" y="5661248"/>
            <a:ext cx="303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://youtu.be/HiE7KV0RIpM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450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ouwlamp_400w_stati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780928"/>
            <a:ext cx="3594100" cy="3594100"/>
          </a:xfrm>
          <a:prstGeom prst="rect">
            <a:avLst/>
          </a:prstGeom>
        </p:spPr>
      </p:pic>
      <p:pic>
        <p:nvPicPr>
          <p:cNvPr id="4" name="Afbeelding 3" descr="screencapture-nov.-24-2013_10.41.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53877"/>
            <a:ext cx="2843808" cy="19077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Genoeg 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lens van een </a:t>
            </a:r>
            <a:r>
              <a:rPr lang="nl-NL" dirty="0" err="1" smtClean="0"/>
              <a:t>smartphone</a:t>
            </a:r>
            <a:r>
              <a:rPr lang="nl-NL" dirty="0" smtClean="0"/>
              <a:t> is klein</a:t>
            </a:r>
          </a:p>
          <a:p>
            <a:r>
              <a:rPr lang="nl-NL" dirty="0" smtClean="0"/>
              <a:t>Lichtgevoeligheid meestal matig</a:t>
            </a:r>
          </a:p>
          <a:p>
            <a:r>
              <a:rPr lang="nl-NL" dirty="0" smtClean="0"/>
              <a:t>Gebruik alle lichtbronnen die mogelijk zijn</a:t>
            </a:r>
          </a:p>
          <a:p>
            <a:r>
              <a:rPr lang="nl-NL" dirty="0" smtClean="0"/>
              <a:t>Experimenteer hier mee!!</a:t>
            </a:r>
          </a:p>
        </p:txBody>
      </p:sp>
      <p:pic>
        <p:nvPicPr>
          <p:cNvPr id="5" name="Afbeelding 4" descr="Toshiba_Lytro_mobile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284984"/>
            <a:ext cx="2520280" cy="2084677"/>
          </a:xfrm>
          <a:prstGeom prst="rect">
            <a:avLst/>
          </a:prstGeom>
        </p:spPr>
      </p:pic>
      <p:pic>
        <p:nvPicPr>
          <p:cNvPr id="6" name="Afbeelding 5" descr="screencapture-nov.-24-2013_10.45.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780928"/>
            <a:ext cx="3312368" cy="14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Nooit tegen raam in filmen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676672"/>
          </a:xfrm>
        </p:spPr>
        <p:txBody>
          <a:bodyPr/>
          <a:lstStyle/>
          <a:p>
            <a:r>
              <a:rPr lang="nl-NL" dirty="0" smtClean="0"/>
              <a:t>Buiten scherp, binnen vaag…</a:t>
            </a:r>
            <a:endParaRPr lang="nl-NL" dirty="0"/>
          </a:p>
        </p:txBody>
      </p:sp>
      <p:pic>
        <p:nvPicPr>
          <p:cNvPr id="4" name="Afbeelding 3" descr="screencapture-nov.-24-2013_11.53.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204864"/>
            <a:ext cx="6535158" cy="31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9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 geluid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972816"/>
          </a:xfrm>
        </p:spPr>
        <p:txBody>
          <a:bodyPr/>
          <a:lstStyle/>
          <a:p>
            <a:r>
              <a:rPr lang="nl-NL" dirty="0" smtClean="0"/>
              <a:t>Soms is bijgeluid hinderlijk</a:t>
            </a:r>
          </a:p>
          <a:p>
            <a:r>
              <a:rPr lang="nl-NL" dirty="0" smtClean="0"/>
              <a:t>Een deur sluiten is al een verbetering</a:t>
            </a:r>
          </a:p>
          <a:p>
            <a:r>
              <a:rPr lang="nl-NL" dirty="0" smtClean="0"/>
              <a:t>Een bordje aan de deur met ‘Stilte’ kan helpen.</a:t>
            </a:r>
          </a:p>
          <a:p>
            <a:r>
              <a:rPr lang="nl-NL" dirty="0" smtClean="0"/>
              <a:t>Zet alle smartphones op stil</a:t>
            </a:r>
          </a:p>
          <a:p>
            <a:r>
              <a:rPr lang="nl-NL" dirty="0" smtClean="0"/>
              <a:t>Zet de </a:t>
            </a:r>
            <a:r>
              <a:rPr lang="nl-NL" dirty="0" err="1" smtClean="0"/>
              <a:t>smartphone</a:t>
            </a:r>
            <a:r>
              <a:rPr lang="nl-NL" dirty="0" smtClean="0"/>
              <a:t> waarmee je filmt op de vliegtuigmodus.</a:t>
            </a:r>
            <a:endParaRPr lang="nl-NL" dirty="0"/>
          </a:p>
        </p:txBody>
      </p:sp>
      <p:pic>
        <p:nvPicPr>
          <p:cNvPr id="4" name="Afbeelding 3" descr="screencapture-nov.-24-2013_10.51.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356992"/>
            <a:ext cx="4602460" cy="2713321"/>
          </a:xfrm>
          <a:prstGeom prst="rect">
            <a:avLst/>
          </a:prstGeom>
        </p:spPr>
      </p:pic>
      <p:pic>
        <p:nvPicPr>
          <p:cNvPr id="5" name="Afbeelding 4" descr="screencapture-nov.-24-2013_11.03.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04664"/>
            <a:ext cx="18161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Geluid bij interview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39675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Microfoon van </a:t>
            </a:r>
            <a:r>
              <a:rPr lang="nl-NL" dirty="0" err="1" smtClean="0"/>
              <a:t>smartphone</a:t>
            </a:r>
            <a:r>
              <a:rPr lang="nl-NL" dirty="0" smtClean="0"/>
              <a:t> is beperkt</a:t>
            </a:r>
          </a:p>
          <a:p>
            <a:r>
              <a:rPr lang="nl-NL" dirty="0" smtClean="0"/>
              <a:t>Microfoon is niet gericht</a:t>
            </a:r>
          </a:p>
          <a:p>
            <a:r>
              <a:rPr lang="nl-NL" dirty="0" smtClean="0"/>
              <a:t>Beste is dicht bij de persoon te filmen</a:t>
            </a:r>
          </a:p>
          <a:p>
            <a:r>
              <a:rPr lang="nl-NL" dirty="0" smtClean="0"/>
              <a:t>Eventueel 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smarthone</a:t>
            </a:r>
            <a:r>
              <a:rPr lang="nl-NL" dirty="0" smtClean="0"/>
              <a:t> gebruiken als microfoon via dictafoon </a:t>
            </a:r>
            <a:r>
              <a:rPr lang="nl-NL" dirty="0" err="1" smtClean="0"/>
              <a:t>app</a:t>
            </a:r>
            <a:endParaRPr lang="nl-NL" dirty="0" smtClean="0"/>
          </a:p>
          <a:p>
            <a:r>
              <a:rPr lang="nl-NL" dirty="0" smtClean="0"/>
              <a:t>Bij montage geluidopname invoegen</a:t>
            </a:r>
            <a:endParaRPr lang="nl-NL" dirty="0"/>
          </a:p>
        </p:txBody>
      </p:sp>
      <p:pic>
        <p:nvPicPr>
          <p:cNvPr id="6" name="Afbeelding 5" descr="screencapture-nov.-24-2013_11.20.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653136"/>
            <a:ext cx="2599358" cy="1584176"/>
          </a:xfrm>
          <a:prstGeom prst="rect">
            <a:avLst/>
          </a:prstGeom>
        </p:spPr>
      </p:pic>
      <p:pic>
        <p:nvPicPr>
          <p:cNvPr id="7" name="Afbeelding 6" descr="screencapture-nov.-24-2013_11.24.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025" y="188640"/>
            <a:ext cx="2882900" cy="2019300"/>
          </a:xfrm>
          <a:prstGeom prst="rect">
            <a:avLst/>
          </a:prstGeom>
        </p:spPr>
      </p:pic>
      <p:pic>
        <p:nvPicPr>
          <p:cNvPr id="8" name="Afbeelding 7" descr="screencapture-nov.-24-2013_11.26.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53" y="3140968"/>
            <a:ext cx="3012147" cy="1946500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8604448" y="184482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screencapture-nov.-24-2013_12.07.5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40968"/>
            <a:ext cx="277973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 horizontaal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1468760"/>
          </a:xfrm>
        </p:spPr>
        <p:txBody>
          <a:bodyPr/>
          <a:lstStyle/>
          <a:p>
            <a:r>
              <a:rPr lang="nl-NL" dirty="0" smtClean="0"/>
              <a:t>Houdt de camera horizontaal, past beter op beeldscherm, op projectscherm, of op </a:t>
            </a:r>
            <a:r>
              <a:rPr lang="nl-NL" dirty="0" err="1" smtClean="0"/>
              <a:t>streaming</a:t>
            </a:r>
            <a:r>
              <a:rPr lang="nl-NL" dirty="0" smtClean="0"/>
              <a:t> diensten</a:t>
            </a:r>
          </a:p>
          <a:p>
            <a:r>
              <a:rPr lang="nl-NL" dirty="0" smtClean="0"/>
              <a:t>Verticaal geeft zwarte balken </a:t>
            </a:r>
          </a:p>
          <a:p>
            <a:r>
              <a:rPr lang="nl-NL" dirty="0" smtClean="0"/>
              <a:t>Verticaal geeft kleiner beeld</a:t>
            </a:r>
            <a:endParaRPr lang="nl-NL" dirty="0"/>
          </a:p>
        </p:txBody>
      </p:sp>
      <p:pic>
        <p:nvPicPr>
          <p:cNvPr id="4" name="Afbeelding 3" descr="screencapture-nov.-24-2013_11.10.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140968"/>
            <a:ext cx="2828704" cy="2146784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179512" y="2636912"/>
            <a:ext cx="3672408" cy="2448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screencapture-nov.-24-2013_11.13.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437112"/>
            <a:ext cx="3240360" cy="1949319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 flipV="1">
            <a:off x="251520" y="2996952"/>
            <a:ext cx="3439206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screencapture-nov.-24-2013_11.14.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4583"/>
            <a:ext cx="2483768" cy="1555578"/>
          </a:xfrm>
          <a:prstGeom prst="rect">
            <a:avLst/>
          </a:prstGeom>
        </p:spPr>
      </p:pic>
      <p:pic>
        <p:nvPicPr>
          <p:cNvPr id="13" name="Afbeelding 12" descr="screencapture-nov.-24-2013_11.50.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20888"/>
            <a:ext cx="331836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reencapture-nov.-24-2013_10.54.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-387424"/>
            <a:ext cx="4201359" cy="15877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Zorg voor ondersteuning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Smartphone adapter voor statief</a:t>
            </a:r>
          </a:p>
          <a:p>
            <a:r>
              <a:rPr lang="nl-NL" dirty="0" smtClean="0"/>
              <a:t>Gebruik stoelen, tafels als statief</a:t>
            </a:r>
          </a:p>
          <a:p>
            <a:r>
              <a:rPr lang="nl-NL" dirty="0" smtClean="0"/>
              <a:t>Je kunt zelf een klemmetje maken van een paperclip</a:t>
            </a:r>
          </a:p>
          <a:p>
            <a:r>
              <a:rPr lang="nl-NL" dirty="0" smtClean="0"/>
              <a:t>Zorg voor een creatieve uitvinding</a:t>
            </a:r>
          </a:p>
        </p:txBody>
      </p:sp>
      <p:pic>
        <p:nvPicPr>
          <p:cNvPr id="4" name="Afbeelding 3" descr="screencapture-nov.-24-2013_10.55.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6992"/>
            <a:ext cx="2448272" cy="1305026"/>
          </a:xfrm>
          <a:prstGeom prst="rect">
            <a:avLst/>
          </a:prstGeom>
        </p:spPr>
      </p:pic>
      <p:pic>
        <p:nvPicPr>
          <p:cNvPr id="5" name="Afbeelding 4" descr="screencapture-nov.-24-2013_10.55.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94340"/>
            <a:ext cx="3888432" cy="2425641"/>
          </a:xfrm>
          <a:prstGeom prst="rect">
            <a:avLst/>
          </a:prstGeom>
        </p:spPr>
      </p:pic>
      <p:pic>
        <p:nvPicPr>
          <p:cNvPr id="6" name="Afbeelding 5" descr="screencapture-nov.-24-2013_10.55.5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356992"/>
            <a:ext cx="1944216" cy="2552919"/>
          </a:xfrm>
          <a:prstGeom prst="rect">
            <a:avLst/>
          </a:prstGeom>
        </p:spPr>
      </p:pic>
      <p:pic>
        <p:nvPicPr>
          <p:cNvPr id="8" name="Afbeelding 7" descr="screencapture-nov.-24-2013_10.54.3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671" y="1412776"/>
            <a:ext cx="2166339" cy="1874055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H="1">
            <a:off x="8532440" y="908720"/>
            <a:ext cx="360040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1403648" y="472514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5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smartphone</a:t>
            </a:r>
            <a:r>
              <a:rPr lang="nl-NL" dirty="0" smtClean="0"/>
              <a:t> adapter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1600201"/>
            <a:ext cx="7139136" cy="820688"/>
          </a:xfrm>
        </p:spPr>
        <p:txBody>
          <a:bodyPr/>
          <a:lstStyle/>
          <a:p>
            <a:r>
              <a:rPr lang="nl-NL" dirty="0" smtClean="0"/>
              <a:t>Een </a:t>
            </a:r>
            <a:r>
              <a:rPr lang="nl-NL" dirty="0" err="1" smtClean="0"/>
              <a:t>smartphone</a:t>
            </a:r>
            <a:r>
              <a:rPr lang="nl-NL" dirty="0" smtClean="0"/>
              <a:t> adapter is ideaal want je video wordt veel professioneler!</a:t>
            </a:r>
            <a:endParaRPr lang="nl-NL" dirty="0"/>
          </a:p>
        </p:txBody>
      </p:sp>
      <p:pic>
        <p:nvPicPr>
          <p:cNvPr id="4" name="Afbeelding 3" descr="screencapture-nov.-24-2013_12.31.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492896"/>
            <a:ext cx="6480720" cy="3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6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rdwi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Nordwin.potx</Template>
  <TotalTime>843</TotalTime>
  <Words>372</Words>
  <Application>Microsoft Macintosh PowerPoint</Application>
  <PresentationFormat>Diavoorstelling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Nordwin</vt:lpstr>
      <vt:lpstr>Camera tips Video opdracht maken met de smarthphone</vt:lpstr>
      <vt:lpstr>Veel Tips &amp; Tricks te vinden op Youtube</vt:lpstr>
      <vt:lpstr>Genoeg licht</vt:lpstr>
      <vt:lpstr>Nooit tegen raam in filmen</vt:lpstr>
      <vt:lpstr>Goed geluid</vt:lpstr>
      <vt:lpstr>Geluid bij interview</vt:lpstr>
      <vt:lpstr>Film horizontaal</vt:lpstr>
      <vt:lpstr>Zorg voor ondersteuning</vt:lpstr>
      <vt:lpstr>De smartphone adapter</vt:lpstr>
      <vt:lpstr>Aanschaffen?</vt:lpstr>
      <vt:lpstr>Juiste houding</vt:lpstr>
      <vt:lpstr>Voorkom bewegingen</vt:lpstr>
      <vt:lpstr>Beperk zoomen…</vt:lpstr>
      <vt:lpstr>Maak shots in de juiste lengte</vt:lpstr>
      <vt:lpstr>Varieer in de shots</vt:lpstr>
      <vt:lpstr>Variatie = een boeiende video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Jans Helmers</dc:creator>
  <cp:lastModifiedBy>B. Plaat</cp:lastModifiedBy>
  <cp:revision>83</cp:revision>
  <dcterms:created xsi:type="dcterms:W3CDTF">2013-04-04T07:11:03Z</dcterms:created>
  <dcterms:modified xsi:type="dcterms:W3CDTF">2013-11-24T11:42:38Z</dcterms:modified>
</cp:coreProperties>
</file>