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1" y="1"/>
            <a:ext cx="9143999" cy="6858000"/>
            <a:chOff x="-36512" y="-27384"/>
            <a:chExt cx="9217024" cy="6912768"/>
          </a:xfrm>
        </p:grpSpPr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9217024" cy="6912768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683568" y="899911"/>
              <a:ext cx="4680520" cy="1761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3399135"/>
            <a:ext cx="5081589" cy="96596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5072608" cy="55361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188640"/>
            <a:ext cx="1906524" cy="6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01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4396" y="-29976"/>
            <a:ext cx="9232790" cy="6915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83258" cy="1143000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392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1640" y="1600200"/>
            <a:ext cx="352839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188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061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893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4396" y="-29976"/>
            <a:ext cx="9232790" cy="691536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528229" y="6597352"/>
            <a:ext cx="2133600" cy="268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9B2BDB6-47ED-4E4F-AAF8-FCDB22A7E73A}" type="datetimeFigureOut">
              <a:rPr lang="nl-NL" smtClean="0"/>
              <a:pPr/>
              <a:t>28-11-2013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44208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23F5F9-3511-4E74-A4C3-6BD1906FF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2118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usicarchive.or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aken.wikiwijs.nl/29182/Video_mak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user/NordwinColle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lmarai.com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2931" y="3573016"/>
            <a:ext cx="5081589" cy="965969"/>
          </a:xfrm>
        </p:spPr>
        <p:txBody>
          <a:bodyPr>
            <a:normAutofit/>
          </a:bodyPr>
          <a:lstStyle/>
          <a:p>
            <a:r>
              <a:rPr lang="nl-NL" dirty="0" smtClean="0"/>
              <a:t>Video </a:t>
            </a:r>
            <a:r>
              <a:rPr lang="nl-NL" dirty="0" smtClean="0"/>
              <a:t>opdracht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dirty="0" smtClean="0"/>
              <a:t>V</a:t>
            </a:r>
            <a:r>
              <a:rPr lang="nl-NL" sz="1800" dirty="0" smtClean="0"/>
              <a:t>ideo maken met de </a:t>
            </a:r>
            <a:r>
              <a:rPr lang="nl-NL" sz="1800" dirty="0" err="1" smtClean="0"/>
              <a:t>smartphone</a:t>
            </a: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5072608" cy="1008112"/>
          </a:xfrm>
        </p:spPr>
        <p:txBody>
          <a:bodyPr>
            <a:normAutofit/>
          </a:bodyPr>
          <a:lstStyle/>
          <a:p>
            <a:r>
              <a:rPr lang="nl-NL" dirty="0" smtClean="0"/>
              <a:t>B. Plaat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67395" cy="7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7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Tekstschrijver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828800"/>
          </a:xfrm>
        </p:spPr>
        <p:txBody>
          <a:bodyPr/>
          <a:lstStyle/>
          <a:p>
            <a:r>
              <a:rPr lang="nl-NL" dirty="0"/>
              <a:t>O</a:t>
            </a:r>
            <a:r>
              <a:rPr lang="nl-NL" dirty="0" smtClean="0"/>
              <a:t>pnameplan schrijven van instructiefilm</a:t>
            </a:r>
          </a:p>
          <a:p>
            <a:r>
              <a:rPr lang="nl-NL" dirty="0" smtClean="0"/>
              <a:t>Tekst onder de beelden bij de montage maken</a:t>
            </a:r>
          </a:p>
          <a:p>
            <a:r>
              <a:rPr lang="nl-NL" dirty="0" smtClean="0"/>
              <a:t>Titel en aftiteling</a:t>
            </a:r>
            <a:endParaRPr lang="nl-NL" dirty="0"/>
          </a:p>
        </p:txBody>
      </p:sp>
      <p:pic>
        <p:nvPicPr>
          <p:cNvPr id="4" name="Afbeelding 3" descr="schrijven is schrapp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2420888"/>
            <a:ext cx="4467200" cy="35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9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Cameraman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Basis filmtips bestuderen en oefenen</a:t>
            </a:r>
          </a:p>
          <a:p>
            <a:r>
              <a:rPr lang="nl-NL" dirty="0" smtClean="0"/>
              <a:t>Vanuit </a:t>
            </a:r>
            <a:r>
              <a:rPr lang="nl-NL" dirty="0"/>
              <a:t>storyboard de juiste shots </a:t>
            </a:r>
            <a:r>
              <a:rPr lang="nl-NL" dirty="0" smtClean="0"/>
              <a:t>maken</a:t>
            </a:r>
          </a:p>
          <a:p>
            <a:r>
              <a:rPr lang="nl-NL" dirty="0" smtClean="0"/>
              <a:t>Gebruik maken mogelijkheden op </a:t>
            </a:r>
            <a:r>
              <a:rPr lang="nl-NL" dirty="0"/>
              <a:t>de stage adressen. </a:t>
            </a:r>
            <a:endParaRPr lang="nl-NL" dirty="0" smtClean="0"/>
          </a:p>
          <a:p>
            <a:r>
              <a:rPr lang="nl-NL" dirty="0" smtClean="0"/>
              <a:t>Shots </a:t>
            </a:r>
            <a:r>
              <a:rPr lang="nl-NL" dirty="0"/>
              <a:t>op tijd inleveren bij de Editor (montagetafel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5" name="Afbeelding 4" descr="NokiaLumiaPic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3140968"/>
            <a:ext cx="5144120" cy="28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70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indows-live-movie-maker-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5976" y="2996952"/>
            <a:ext cx="4225030" cy="3096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Editor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Workshop monteren met Moviemaker</a:t>
            </a:r>
          </a:p>
          <a:p>
            <a:r>
              <a:rPr lang="nl-NL" dirty="0" smtClean="0"/>
              <a:t>Shots verzamelen voor montage</a:t>
            </a:r>
          </a:p>
          <a:p>
            <a:r>
              <a:rPr lang="nl-NL" dirty="0" smtClean="0"/>
              <a:t>Montage maken met shots vanuit storyboard</a:t>
            </a:r>
          </a:p>
          <a:p>
            <a:r>
              <a:rPr lang="nl-NL" dirty="0" smtClean="0"/>
              <a:t>Samenwerken met tekstschrijver</a:t>
            </a:r>
          </a:p>
          <a:p>
            <a:r>
              <a:rPr lang="nl-NL" dirty="0" smtClean="0"/>
              <a:t>Maken ruwe montage</a:t>
            </a:r>
          </a:p>
          <a:p>
            <a:r>
              <a:rPr lang="nl-NL" dirty="0" smtClean="0"/>
              <a:t>Bijwerken ruwe montage</a:t>
            </a:r>
          </a:p>
          <a:p>
            <a:r>
              <a:rPr lang="nl-NL" dirty="0" smtClean="0"/>
              <a:t>Maken eindmontage</a:t>
            </a:r>
          </a:p>
          <a:p>
            <a:r>
              <a:rPr lang="nl-NL" dirty="0" err="1" smtClean="0"/>
              <a:t>Publicatieklaar</a:t>
            </a:r>
            <a:r>
              <a:rPr lang="nl-NL" dirty="0" smtClean="0"/>
              <a:t>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11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oel_regisseu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2120" y="4365104"/>
            <a:ext cx="2644800" cy="18891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Regisseur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Afstemmen onderwerp instructiefilm met andere producten</a:t>
            </a:r>
          </a:p>
          <a:p>
            <a:r>
              <a:rPr lang="nl-NL" dirty="0" smtClean="0"/>
              <a:t>Afstemmen deadlines met andere producten</a:t>
            </a:r>
          </a:p>
          <a:p>
            <a:r>
              <a:rPr lang="nl-NL" dirty="0" smtClean="0"/>
              <a:t>Samenwerken met opnameplan</a:t>
            </a:r>
          </a:p>
          <a:p>
            <a:r>
              <a:rPr lang="nl-NL" dirty="0" smtClean="0"/>
              <a:t>Goedkeuren storyboard</a:t>
            </a:r>
          </a:p>
          <a:p>
            <a:r>
              <a:rPr lang="nl-NL" dirty="0" smtClean="0"/>
              <a:t>Bewaken alle processen</a:t>
            </a:r>
          </a:p>
          <a:p>
            <a:r>
              <a:rPr lang="nl-NL" dirty="0" smtClean="0"/>
              <a:t>Bewaken kwaliteit</a:t>
            </a:r>
          </a:p>
          <a:p>
            <a:r>
              <a:rPr lang="nl-NL" dirty="0" smtClean="0"/>
              <a:t>Beoordelen ruwe montage</a:t>
            </a:r>
          </a:p>
          <a:p>
            <a:r>
              <a:rPr lang="nl-NL" dirty="0" smtClean="0"/>
              <a:t>Afstemmen eindmontage met andere producten</a:t>
            </a:r>
          </a:p>
          <a:p>
            <a:r>
              <a:rPr lang="nl-NL" dirty="0" smtClean="0"/>
              <a:t>Beoordelen eindmontage samen met andere regisseurs</a:t>
            </a:r>
          </a:p>
          <a:p>
            <a:r>
              <a:rPr lang="nl-NL" dirty="0" smtClean="0"/>
              <a:t>Zorgen voor de publicatie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067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ontage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0192" y="1052736"/>
            <a:ext cx="2396210" cy="50679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slag: Opnameplan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Plaats waar je gaat </a:t>
            </a:r>
            <a:r>
              <a:rPr lang="nl-NL" dirty="0" smtClean="0"/>
              <a:t>opnemen</a:t>
            </a:r>
          </a:p>
          <a:p>
            <a:r>
              <a:rPr lang="nl-NL" dirty="0"/>
              <a:t>Tijd en </a:t>
            </a:r>
            <a:r>
              <a:rPr lang="nl-NL" dirty="0" smtClean="0"/>
              <a:t>datum</a:t>
            </a:r>
          </a:p>
          <a:p>
            <a:r>
              <a:rPr lang="nl-NL" dirty="0"/>
              <a:t>Beschrijf </a:t>
            </a:r>
            <a:r>
              <a:rPr lang="nl-NL" dirty="0" smtClean="0"/>
              <a:t>wat </a:t>
            </a:r>
            <a:r>
              <a:rPr lang="nl-NL" dirty="0"/>
              <a:t>je gaat filmen</a:t>
            </a:r>
          </a:p>
          <a:p>
            <a:r>
              <a:rPr lang="nl-NL" dirty="0"/>
              <a:t>Hoeveel shots ga je </a:t>
            </a:r>
            <a:r>
              <a:rPr lang="nl-NL" dirty="0" smtClean="0"/>
              <a:t>maken; praktijk </a:t>
            </a:r>
            <a:r>
              <a:rPr lang="nl-NL" dirty="0"/>
              <a:t>opdracht maximaal 18</a:t>
            </a:r>
            <a:br>
              <a:rPr lang="nl-NL" dirty="0"/>
            </a:br>
            <a:r>
              <a:rPr lang="nl-NL" dirty="0"/>
              <a:t>-bij documentaire of ander filmpje </a:t>
            </a:r>
            <a:r>
              <a:rPr lang="nl-NL" dirty="0" smtClean="0"/>
              <a:t>inschatten</a:t>
            </a:r>
          </a:p>
          <a:p>
            <a:r>
              <a:rPr lang="nl-NL" dirty="0" smtClean="0"/>
              <a:t>Teken hoe je de camera standpunten wil maken</a:t>
            </a:r>
          </a:p>
          <a:p>
            <a:r>
              <a:rPr lang="nl-NL" dirty="0"/>
              <a:t>Wat heb je nodig om film te maken?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965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slag: Shotlist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Mogelijk handig naast het opnameplan om meteen de shots aan te geven die in het storyboard terecht moeten komen</a:t>
            </a:r>
            <a:endParaRPr lang="nl-NL" dirty="0"/>
          </a:p>
        </p:txBody>
      </p:sp>
      <p:pic>
        <p:nvPicPr>
          <p:cNvPr id="4" name="Afbeelding 3" descr="screencapture-nov.-22-2013_15.34.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2348880"/>
            <a:ext cx="5834484" cy="33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0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oryboard-2.jpg"/>
          <p:cNvPicPr>
            <a:picLocks noChangeAspect="1"/>
          </p:cNvPicPr>
          <p:nvPr/>
        </p:nvPicPr>
        <p:blipFill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144" y="2132856"/>
            <a:ext cx="2822216" cy="36724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slag: </a:t>
            </a:r>
            <a:r>
              <a:rPr lang="nl-NL" dirty="0" err="1" smtClean="0"/>
              <a:t>Storyboard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Bevat alle shots die gemaakt moeten worden vanuit opnameplan</a:t>
            </a:r>
          </a:p>
          <a:p>
            <a:r>
              <a:rPr lang="nl-NL" dirty="0" smtClean="0"/>
              <a:t>Geef adviezen voor cameraploeg bij ieder shot</a:t>
            </a:r>
          </a:p>
          <a:p>
            <a:r>
              <a:rPr lang="nl-NL" dirty="0" smtClean="0"/>
              <a:t>Mogelijk af en toe een schets wat je wilt zien</a:t>
            </a:r>
          </a:p>
          <a:p>
            <a:r>
              <a:rPr lang="nl-NL" dirty="0" smtClean="0"/>
              <a:t>Moet nauwkeurig bijgehouden worden </a:t>
            </a:r>
          </a:p>
          <a:p>
            <a:r>
              <a:rPr lang="nl-NL" dirty="0" smtClean="0"/>
              <a:t>Is leidraad voor Editor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674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Aandachtspunt: Muziek </a:t>
            </a:r>
            <a:r>
              <a:rPr lang="nl-NL" dirty="0" smtClean="0"/>
              <a:t>gebruiken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2476872"/>
          </a:xfrm>
        </p:spPr>
        <p:txBody>
          <a:bodyPr/>
          <a:lstStyle/>
          <a:p>
            <a:r>
              <a:rPr lang="nl-NL" dirty="0" err="1" smtClean="0"/>
              <a:t>Rechtenvrij</a:t>
            </a:r>
            <a:endParaRPr lang="nl-NL" dirty="0" smtClean="0"/>
          </a:p>
          <a:p>
            <a:r>
              <a:rPr lang="nl-NL" dirty="0" smtClean="0"/>
              <a:t>Afstemmen wat voor soort muziek met andere producties</a:t>
            </a:r>
          </a:p>
          <a:p>
            <a:r>
              <a:rPr lang="nl-NL" dirty="0" smtClean="0"/>
              <a:t>Mogelijk leuk om muziek Nordwin leader te maken</a:t>
            </a:r>
          </a:p>
          <a:p>
            <a:r>
              <a:rPr lang="nl-NL" dirty="0" smtClean="0"/>
              <a:t>Niet te dominant aanwezig</a:t>
            </a:r>
          </a:p>
          <a:p>
            <a:r>
              <a:rPr lang="nl-NL" dirty="0" smtClean="0"/>
              <a:t>Geluid van de handeling niet overstemmen</a:t>
            </a:r>
          </a:p>
          <a:p>
            <a:r>
              <a:rPr lang="nl-NL" dirty="0" smtClean="0"/>
              <a:t>Niet te bekende muziek gebruiken (verveelt snel)</a:t>
            </a:r>
          </a:p>
          <a:p>
            <a:r>
              <a:rPr lang="nl-NL" dirty="0" smtClean="0"/>
              <a:t>Doseren, er mogen ook stukken zonder muziek</a:t>
            </a:r>
          </a:p>
          <a:p>
            <a:endParaRPr lang="nl-NL" dirty="0"/>
          </a:p>
        </p:txBody>
      </p:sp>
      <p:pic>
        <p:nvPicPr>
          <p:cNvPr id="4" name="Afbeelding 3" descr="screencapture-nov.-22-2013_15.40.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936" y="3933056"/>
            <a:ext cx="4248472" cy="229612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03648" y="52292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TIP:</a:t>
            </a:r>
          </a:p>
          <a:p>
            <a:r>
              <a:rPr lang="nl-NL" dirty="0" smtClean="0"/>
              <a:t>Kijk eens bij </a:t>
            </a:r>
          </a:p>
          <a:p>
            <a:r>
              <a:rPr lang="nl-NL" dirty="0" smtClean="0">
                <a:hlinkClick r:id="rId3"/>
              </a:rPr>
              <a:t>Free Music </a:t>
            </a:r>
            <a:r>
              <a:rPr lang="nl-NL" dirty="0" err="1" smtClean="0">
                <a:hlinkClick r:id="rId3"/>
              </a:rPr>
              <a:t>Archive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611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63688" y="1340768"/>
            <a:ext cx="53285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Meer informatie, inclusief downloaden deze presentatie en format opnameplan, </a:t>
            </a:r>
            <a:r>
              <a:rPr lang="nl-NL" dirty="0" err="1" smtClean="0"/>
              <a:t>shotlist</a:t>
            </a:r>
            <a:r>
              <a:rPr lang="nl-NL" dirty="0" smtClean="0"/>
              <a:t> en storyboard op het leerarrangement: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http://maken.wikiwijs.nl/29182/</a:t>
            </a:r>
            <a:r>
              <a:rPr lang="nl-NL" dirty="0" smtClean="0">
                <a:hlinkClick r:id="rId2"/>
              </a:rPr>
              <a:t>Video_maken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941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 </a:t>
            </a:r>
            <a:r>
              <a:rPr lang="nl-NL" dirty="0" smtClean="0"/>
              <a:t>maken met de </a:t>
            </a:r>
            <a:r>
              <a:rPr lang="nl-NL" dirty="0" err="1" smtClean="0"/>
              <a:t>smartphone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4608512" cy="2332856"/>
          </a:xfrm>
        </p:spPr>
        <p:txBody>
          <a:bodyPr/>
          <a:lstStyle/>
          <a:p>
            <a:r>
              <a:rPr lang="nl-NL" dirty="0" smtClean="0"/>
              <a:t>Eenvoudiger dan ooit</a:t>
            </a:r>
          </a:p>
          <a:p>
            <a:r>
              <a:rPr lang="nl-NL" dirty="0" smtClean="0"/>
              <a:t>Massaal gedaan</a:t>
            </a:r>
          </a:p>
          <a:p>
            <a:r>
              <a:rPr lang="nl-NL" dirty="0" smtClean="0"/>
              <a:t>Smartphones met HD camera</a:t>
            </a:r>
          </a:p>
          <a:p>
            <a:r>
              <a:rPr lang="nl-NL" dirty="0" smtClean="0"/>
              <a:t>Gratis montage software standaard in PC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996952"/>
            <a:ext cx="48656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54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Publiceren laagdrempelig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484784"/>
            <a:ext cx="5688632" cy="2913187"/>
          </a:xfrm>
        </p:spPr>
        <p:txBody>
          <a:bodyPr/>
          <a:lstStyle/>
          <a:p>
            <a:r>
              <a:rPr lang="nl-NL" dirty="0" smtClean="0"/>
              <a:t>Publicaties video’s laagdrempelig</a:t>
            </a:r>
          </a:p>
          <a:p>
            <a:r>
              <a:rPr lang="nl-NL" dirty="0" smtClean="0"/>
              <a:t>30% internet verkeer door video </a:t>
            </a:r>
            <a:r>
              <a:rPr lang="nl-NL" dirty="0" err="1" smtClean="0"/>
              <a:t>streaming</a:t>
            </a:r>
            <a:endParaRPr lang="nl-NL" dirty="0" smtClean="0"/>
          </a:p>
          <a:p>
            <a:r>
              <a:rPr lang="nl-NL" dirty="0" smtClean="0"/>
              <a:t>Gratis </a:t>
            </a:r>
            <a:r>
              <a:rPr lang="nl-NL" dirty="0" err="1" smtClean="0"/>
              <a:t>streaming</a:t>
            </a:r>
            <a:r>
              <a:rPr lang="nl-NL" dirty="0" smtClean="0"/>
              <a:t> servers: Youtube (bekendste) </a:t>
            </a:r>
          </a:p>
          <a:p>
            <a:r>
              <a:rPr lang="nl-NL" dirty="0" smtClean="0"/>
              <a:t>Betaalde </a:t>
            </a:r>
            <a:r>
              <a:rPr lang="nl-NL" dirty="0" err="1" smtClean="0"/>
              <a:t>streaming</a:t>
            </a:r>
            <a:r>
              <a:rPr lang="nl-NL" dirty="0" smtClean="0"/>
              <a:t> servers: </a:t>
            </a:r>
            <a:r>
              <a:rPr lang="nl-NL" dirty="0" err="1" smtClean="0"/>
              <a:t>Vimeo</a:t>
            </a:r>
            <a:r>
              <a:rPr lang="nl-NL" dirty="0" smtClean="0"/>
              <a:t> (hoge waardering)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 descr="screencapture-nov.-22-2013_14.24.59.jpg">
            <a:hlinkClick r:id="rId2" tooltip="Nordwin op Youtub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680" y="2996952"/>
            <a:ext cx="5796136" cy="28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Nordwin College </a:t>
            </a:r>
            <a:r>
              <a:rPr lang="nl-NL" dirty="0" err="1" smtClean="0"/>
              <a:t>streaming</a:t>
            </a:r>
            <a:r>
              <a:rPr lang="nl-NL" dirty="0" smtClean="0"/>
              <a:t> server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Betaalde server van </a:t>
            </a:r>
            <a:r>
              <a:rPr lang="nl-NL" dirty="0" err="1" smtClean="0"/>
              <a:t>Vimeo</a:t>
            </a:r>
            <a:endParaRPr lang="nl-NL" dirty="0" smtClean="0"/>
          </a:p>
          <a:p>
            <a:r>
              <a:rPr lang="nl-NL" dirty="0" smtClean="0"/>
              <a:t>Ideaal voor video opdrachten, video trainingen etc.</a:t>
            </a:r>
          </a:p>
          <a:p>
            <a:r>
              <a:rPr lang="nl-NL" dirty="0" smtClean="0"/>
              <a:t>Geen reclame</a:t>
            </a:r>
          </a:p>
          <a:p>
            <a:r>
              <a:rPr lang="nl-NL" dirty="0" smtClean="0"/>
              <a:t>Onbeperkte opslagruimte</a:t>
            </a:r>
          </a:p>
          <a:p>
            <a:r>
              <a:rPr lang="nl-NL" dirty="0" smtClean="0"/>
              <a:t>Mogelijkheden tot privacy</a:t>
            </a:r>
          </a:p>
          <a:p>
            <a:r>
              <a:rPr lang="nl-NL" dirty="0" smtClean="0"/>
              <a:t>Kan </a:t>
            </a:r>
            <a:r>
              <a:rPr lang="nl-NL" dirty="0" err="1" smtClean="0"/>
              <a:t>embedded</a:t>
            </a:r>
            <a:r>
              <a:rPr lang="nl-NL" dirty="0" smtClean="0"/>
              <a:t> worden in arrangementen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6963570" cy="17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76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 album maken voor 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324744"/>
          </a:xfrm>
        </p:spPr>
        <p:txBody>
          <a:bodyPr/>
          <a:lstStyle/>
          <a:p>
            <a:r>
              <a:rPr lang="nl-NL" dirty="0" smtClean="0"/>
              <a:t>Eigen album voor </a:t>
            </a:r>
            <a:r>
              <a:rPr lang="nl-NL" dirty="0" smtClean="0"/>
              <a:t>projecten</a:t>
            </a:r>
            <a:endParaRPr lang="nl-NL" dirty="0" smtClean="0"/>
          </a:p>
          <a:p>
            <a:r>
              <a:rPr lang="nl-NL" dirty="0" smtClean="0"/>
              <a:t>Alleen beschikbaar voor cursisten</a:t>
            </a:r>
          </a:p>
          <a:p>
            <a:r>
              <a:rPr lang="nl-NL" dirty="0" smtClean="0"/>
              <a:t>Doorgelinkt of </a:t>
            </a:r>
            <a:r>
              <a:rPr lang="nl-NL" dirty="0" err="1" smtClean="0"/>
              <a:t>embedded</a:t>
            </a:r>
            <a:r>
              <a:rPr lang="nl-NL" dirty="0" smtClean="0"/>
              <a:t> vanuit nieuwe Cursus en Contract ELO</a:t>
            </a:r>
            <a:endParaRPr lang="nl-NL" dirty="0"/>
          </a:p>
        </p:txBody>
      </p:sp>
      <p:pic>
        <p:nvPicPr>
          <p:cNvPr id="5" name="Afbeelding 4" descr="screencapture-nov.-22-2013_14.34.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2780928"/>
            <a:ext cx="60068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6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wordt de opdracht?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 doel?</a:t>
            </a:r>
            <a:endParaRPr lang="nl-NL" dirty="0" smtClean="0"/>
          </a:p>
          <a:p>
            <a:r>
              <a:rPr lang="nl-NL" dirty="0" smtClean="0"/>
              <a:t>Welke doelgroep?</a:t>
            </a:r>
            <a:endParaRPr lang="nl-NL" dirty="0" smtClean="0"/>
          </a:p>
          <a:p>
            <a:r>
              <a:rPr lang="nl-NL" dirty="0" smtClean="0"/>
              <a:t>Wat is de concrete opdracht?</a:t>
            </a:r>
            <a:endParaRPr lang="nl-NL" dirty="0" smtClean="0"/>
          </a:p>
          <a:p>
            <a:r>
              <a:rPr lang="nl-NL" dirty="0" smtClean="0"/>
              <a:t>Welke omgeving wordt de video beschikbaar?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 descr="screencapture-nov.-22-2013_14.40.19.jpg">
            <a:hlinkClick r:id="rId2" tooltip="Almarai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3068960"/>
            <a:ext cx="7164288" cy="3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Filmploeg samenstellen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Hoeveel filmploegen kan je samenstellen uit een klas/groep?</a:t>
            </a:r>
            <a:endParaRPr lang="nl-NL" dirty="0" smtClean="0"/>
          </a:p>
          <a:p>
            <a:r>
              <a:rPr lang="nl-NL" dirty="0" smtClean="0"/>
              <a:t>Wie </a:t>
            </a:r>
            <a:r>
              <a:rPr lang="nl-NL" dirty="0" smtClean="0"/>
              <a:t>worden de contactpersonen/begeleider</a:t>
            </a:r>
          </a:p>
          <a:p>
            <a:r>
              <a:rPr lang="nl-NL" dirty="0" smtClean="0"/>
              <a:t>Wie gaat de taken </a:t>
            </a:r>
            <a:r>
              <a:rPr lang="nl-NL" dirty="0" smtClean="0"/>
              <a:t>verdelen</a:t>
            </a:r>
          </a:p>
          <a:p>
            <a:r>
              <a:rPr lang="nl-NL" dirty="0" smtClean="0"/>
              <a:t>Wat wordt de </a:t>
            </a:r>
            <a:r>
              <a:rPr lang="nl-NL" dirty="0" err="1" smtClean="0"/>
              <a:t>Workflow</a:t>
            </a:r>
            <a:r>
              <a:rPr lang="nl-NL" dirty="0" smtClean="0"/>
              <a:t> </a:t>
            </a:r>
            <a:endParaRPr lang="nl-NL" dirty="0" smtClean="0"/>
          </a:p>
          <a:p>
            <a:r>
              <a:rPr lang="nl-NL" dirty="0" smtClean="0"/>
              <a:t>Welke deadlines </a:t>
            </a:r>
            <a:endParaRPr lang="nl-NL" dirty="0" smtClean="0"/>
          </a:p>
          <a:p>
            <a:r>
              <a:rPr lang="nl-NL" dirty="0" smtClean="0"/>
              <a:t>Publicatiedatum instellen</a:t>
            </a:r>
            <a:endParaRPr lang="nl-NL" dirty="0"/>
          </a:p>
        </p:txBody>
      </p:sp>
      <p:pic>
        <p:nvPicPr>
          <p:cNvPr id="4" name="Afbeelding 3" descr="dont_miss_dead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3789040"/>
            <a:ext cx="5868144" cy="21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0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Filmploeg taken 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540768"/>
          </a:xfrm>
        </p:spPr>
        <p:txBody>
          <a:bodyPr/>
          <a:lstStyle/>
          <a:p>
            <a:r>
              <a:rPr lang="nl-NL" dirty="0" smtClean="0"/>
              <a:t>Regisseur</a:t>
            </a:r>
          </a:p>
          <a:p>
            <a:r>
              <a:rPr lang="nl-NL" dirty="0" smtClean="0"/>
              <a:t>Scriptgirl </a:t>
            </a:r>
          </a:p>
          <a:p>
            <a:r>
              <a:rPr lang="nl-NL" dirty="0" smtClean="0"/>
              <a:t>Tekstschrijver</a:t>
            </a:r>
          </a:p>
          <a:p>
            <a:r>
              <a:rPr lang="nl-NL" dirty="0" smtClean="0"/>
              <a:t>Cameraploeg</a:t>
            </a:r>
          </a:p>
          <a:p>
            <a:r>
              <a:rPr lang="nl-NL" dirty="0" smtClean="0"/>
              <a:t>Editor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420888"/>
            <a:ext cx="4534073" cy="335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Scriptgirl</a:t>
            </a:r>
            <a:endParaRPr lang="nl-NL" dirty="0"/>
          </a:p>
        </p:txBody>
      </p:sp>
      <p:pic>
        <p:nvPicPr>
          <p:cNvPr id="4" name="Afbeelding 3" descr="410px-ScriptGirl_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548680"/>
            <a:ext cx="3558745" cy="520791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storyboard, </a:t>
            </a:r>
            <a:endParaRPr lang="nl-NL" dirty="0" smtClean="0"/>
          </a:p>
          <a:p>
            <a:r>
              <a:rPr lang="nl-NL" dirty="0" smtClean="0"/>
              <a:t>overzicht </a:t>
            </a:r>
            <a:r>
              <a:rPr lang="nl-NL" dirty="0"/>
              <a:t>houden op </a:t>
            </a:r>
            <a:r>
              <a:rPr lang="nl-NL" dirty="0" smtClean="0"/>
              <a:t>storyboard</a:t>
            </a:r>
          </a:p>
          <a:p>
            <a:r>
              <a:rPr lang="nl-NL" dirty="0" smtClean="0"/>
              <a:t>Overzicht houden gemaakte </a:t>
            </a:r>
            <a:r>
              <a:rPr lang="nl-NL" dirty="0"/>
              <a:t>shots </a:t>
            </a:r>
            <a:endParaRPr lang="nl-NL" dirty="0" smtClean="0"/>
          </a:p>
          <a:p>
            <a:r>
              <a:rPr lang="nl-NL" dirty="0" smtClean="0"/>
              <a:t>Aansturen; welke shots zijn </a:t>
            </a:r>
            <a:r>
              <a:rPr lang="nl-NL" dirty="0"/>
              <a:t>nog </a:t>
            </a:r>
            <a:r>
              <a:rPr lang="nl-NL" dirty="0" smtClean="0"/>
              <a:t>nodig? 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442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dwi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Nordwin.potx</Template>
  <TotalTime>842</TotalTime>
  <Words>467</Words>
  <Application>Microsoft Office PowerPoint</Application>
  <PresentationFormat>Diavoorstelling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Nordwin</vt:lpstr>
      <vt:lpstr>Video opdracht Video maken met de smartphone</vt:lpstr>
      <vt:lpstr>Video maken met de smartphone</vt:lpstr>
      <vt:lpstr>Publiceren laagdrempelig</vt:lpstr>
      <vt:lpstr>Nordwin College streaming server</vt:lpstr>
      <vt:lpstr>Eigen album maken voor project</vt:lpstr>
      <vt:lpstr>Wat wordt de opdracht?</vt:lpstr>
      <vt:lpstr>Filmploeg samenstellen</vt:lpstr>
      <vt:lpstr>Filmploeg taken voorbeeld</vt:lpstr>
      <vt:lpstr>Scriptgirl</vt:lpstr>
      <vt:lpstr>Tekstschrijver</vt:lpstr>
      <vt:lpstr>Cameraman</vt:lpstr>
      <vt:lpstr>Editor</vt:lpstr>
      <vt:lpstr>Regisseur</vt:lpstr>
      <vt:lpstr>Aan de slag: Opnameplan</vt:lpstr>
      <vt:lpstr>Aan de slag: Shotlist</vt:lpstr>
      <vt:lpstr>Aan de slag: Storyboard</vt:lpstr>
      <vt:lpstr>Aandachtspunt: Muziek gebruiken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Jans Helmers</dc:creator>
  <cp:lastModifiedBy>Gebruiker</cp:lastModifiedBy>
  <cp:revision>78</cp:revision>
  <dcterms:created xsi:type="dcterms:W3CDTF">2013-04-04T07:11:03Z</dcterms:created>
  <dcterms:modified xsi:type="dcterms:W3CDTF">2013-11-28T13:57:46Z</dcterms:modified>
</cp:coreProperties>
</file>