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70" r:id="rId4"/>
    <p:sldId id="273" r:id="rId5"/>
    <p:sldId id="272" r:id="rId6"/>
    <p:sldId id="266" r:id="rId7"/>
    <p:sldId id="265" r:id="rId8"/>
    <p:sldId id="261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F97B5-CC69-447F-9C1B-4F9A513BC07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86043DD-EA3C-461C-8F92-A430A406D5A8}">
      <dgm:prSet/>
      <dgm:spPr/>
      <dgm:t>
        <a:bodyPr/>
        <a:lstStyle/>
        <a:p>
          <a:pPr algn="ctr" rtl="0"/>
          <a:r>
            <a:rPr lang="nl-NL" dirty="0" smtClean="0"/>
            <a:t>Het bloedvatenstelsel</a:t>
          </a:r>
          <a:endParaRPr lang="nl-NL" dirty="0"/>
        </a:p>
      </dgm:t>
    </dgm:pt>
    <dgm:pt modelId="{C365083C-1023-45C7-95CA-7832CE6DDFDF}" type="parTrans" cxnId="{6A00ED01-2255-40CF-B5B9-A1504814C2CE}">
      <dgm:prSet/>
      <dgm:spPr/>
      <dgm:t>
        <a:bodyPr/>
        <a:lstStyle/>
        <a:p>
          <a:endParaRPr lang="nl-NL"/>
        </a:p>
      </dgm:t>
    </dgm:pt>
    <dgm:pt modelId="{68C146EA-9B1B-4EFD-9877-92E446DDEA61}" type="sibTrans" cxnId="{6A00ED01-2255-40CF-B5B9-A1504814C2CE}">
      <dgm:prSet/>
      <dgm:spPr/>
      <dgm:t>
        <a:bodyPr/>
        <a:lstStyle/>
        <a:p>
          <a:endParaRPr lang="nl-NL"/>
        </a:p>
      </dgm:t>
    </dgm:pt>
    <dgm:pt modelId="{945FFDBB-0702-419B-99B4-B380A314EE40}" type="pres">
      <dgm:prSet presAssocID="{2FDF97B5-CC69-447F-9C1B-4F9A513BC0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261A17E-39BA-433C-9979-370FA176EBF8}" type="pres">
      <dgm:prSet presAssocID="{286043DD-EA3C-461C-8F92-A430A406D5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11262EB-0F1D-4818-A706-502120044FA8}" type="presOf" srcId="{286043DD-EA3C-461C-8F92-A430A406D5A8}" destId="{F261A17E-39BA-433C-9979-370FA176EBF8}" srcOrd="0" destOrd="0" presId="urn:microsoft.com/office/officeart/2005/8/layout/vList2"/>
    <dgm:cxn modelId="{CDE68477-99A3-44B3-A418-7DA7E364D9F9}" type="presOf" srcId="{2FDF97B5-CC69-447F-9C1B-4F9A513BC07A}" destId="{945FFDBB-0702-419B-99B4-B380A314EE40}" srcOrd="0" destOrd="0" presId="urn:microsoft.com/office/officeart/2005/8/layout/vList2"/>
    <dgm:cxn modelId="{6A00ED01-2255-40CF-B5B9-A1504814C2CE}" srcId="{2FDF97B5-CC69-447F-9C1B-4F9A513BC07A}" destId="{286043DD-EA3C-461C-8F92-A430A406D5A8}" srcOrd="0" destOrd="0" parTransId="{C365083C-1023-45C7-95CA-7832CE6DDFDF}" sibTransId="{68C146EA-9B1B-4EFD-9877-92E446DDEA61}"/>
    <dgm:cxn modelId="{F2683A34-D213-4FAD-AA3F-DAE8C61EB5C1}" type="presParOf" srcId="{945FFDBB-0702-419B-99B4-B380A314EE40}" destId="{F261A17E-39BA-433C-9979-370FA176EB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A69DDE-DF4A-455D-AD84-1A1BBE561E3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EA44345-10D7-48BB-9B8C-3596696BE8DB}">
      <dgm:prSet custT="1"/>
      <dgm:spPr/>
      <dgm:t>
        <a:bodyPr/>
        <a:lstStyle/>
        <a:p>
          <a:pPr rtl="0"/>
          <a:r>
            <a:rPr lang="nl-NL" sz="2300" b="0" u="sng" dirty="0" smtClean="0"/>
            <a:t>Benoemen slagaders </a:t>
          </a:r>
        </a:p>
        <a:p>
          <a:pPr rtl="0"/>
          <a:r>
            <a:rPr lang="nl-NL" sz="2300" b="0" dirty="0" smtClean="0"/>
            <a:t>Naam van het orgaan waar het bloedvat naartoe gaat + het woord </a:t>
          </a:r>
          <a:r>
            <a:rPr lang="nl-NL" sz="2300" b="0" i="1" dirty="0" smtClean="0"/>
            <a:t>“-slagader</a:t>
          </a:r>
          <a:r>
            <a:rPr lang="nl-NL" sz="2300" b="0" dirty="0" smtClean="0"/>
            <a:t>”.</a:t>
          </a:r>
          <a:endParaRPr lang="nl-NL" sz="2300" b="0" dirty="0"/>
        </a:p>
      </dgm:t>
    </dgm:pt>
    <dgm:pt modelId="{91AFD2F3-0C95-4777-96A9-C953B1159CB0}" type="parTrans" cxnId="{4A8D252A-87D6-4D54-89BC-B6947B0231BF}">
      <dgm:prSet/>
      <dgm:spPr/>
      <dgm:t>
        <a:bodyPr/>
        <a:lstStyle/>
        <a:p>
          <a:endParaRPr lang="nl-NL" sz="2000" b="1"/>
        </a:p>
      </dgm:t>
    </dgm:pt>
    <dgm:pt modelId="{37C6C06F-CB00-435D-AB38-C436F2B63E8D}" type="sibTrans" cxnId="{4A8D252A-87D6-4D54-89BC-B6947B0231BF}">
      <dgm:prSet/>
      <dgm:spPr/>
      <dgm:t>
        <a:bodyPr/>
        <a:lstStyle/>
        <a:p>
          <a:endParaRPr lang="nl-NL" sz="2000" b="1"/>
        </a:p>
      </dgm:t>
    </dgm:pt>
    <dgm:pt modelId="{8AA41B12-1AA1-4D3B-B7F8-0337F22C2E1D}">
      <dgm:prSet custT="1"/>
      <dgm:spPr/>
      <dgm:t>
        <a:bodyPr/>
        <a:lstStyle/>
        <a:p>
          <a:pPr rtl="0"/>
          <a:r>
            <a:rPr lang="nl-NL" sz="2300" b="0" u="sng" dirty="0" smtClean="0"/>
            <a:t>Benoemen aders</a:t>
          </a:r>
        </a:p>
        <a:p>
          <a:pPr rtl="0"/>
          <a:r>
            <a:rPr lang="nl-NL" sz="2300" b="0" dirty="0" smtClean="0"/>
            <a:t>Naam van het orgaan waar het bloedvat vandaan komt + het woord “</a:t>
          </a:r>
          <a:r>
            <a:rPr lang="nl-NL" sz="2300" b="0" i="1" dirty="0" smtClean="0"/>
            <a:t>-ader</a:t>
          </a:r>
          <a:r>
            <a:rPr lang="nl-NL" sz="2300" b="0" dirty="0" smtClean="0"/>
            <a:t>”</a:t>
          </a:r>
          <a:endParaRPr lang="nl-NL" sz="2300" b="0" dirty="0"/>
        </a:p>
      </dgm:t>
    </dgm:pt>
    <dgm:pt modelId="{52CD7989-861A-461E-A9B4-20FB885FCBAD}" type="parTrans" cxnId="{8F74AD68-9B11-42FB-AB54-7D0DA0DD0DBA}">
      <dgm:prSet/>
      <dgm:spPr/>
      <dgm:t>
        <a:bodyPr/>
        <a:lstStyle/>
        <a:p>
          <a:endParaRPr lang="nl-NL" sz="2000" b="1"/>
        </a:p>
      </dgm:t>
    </dgm:pt>
    <dgm:pt modelId="{D5C28523-F505-494B-99BE-4CC4F763D096}" type="sibTrans" cxnId="{8F74AD68-9B11-42FB-AB54-7D0DA0DD0DBA}">
      <dgm:prSet/>
      <dgm:spPr/>
      <dgm:t>
        <a:bodyPr/>
        <a:lstStyle/>
        <a:p>
          <a:endParaRPr lang="nl-NL" sz="2000" b="1"/>
        </a:p>
      </dgm:t>
    </dgm:pt>
    <dgm:pt modelId="{2DA7EFD6-3B4F-445B-9EB7-D87F2DB48F6A}">
      <dgm:prSet custT="1"/>
      <dgm:spPr/>
      <dgm:t>
        <a:bodyPr/>
        <a:lstStyle/>
        <a:p>
          <a:pPr rtl="0"/>
          <a:r>
            <a:rPr lang="nl-NL" sz="2300" b="0" u="sng" dirty="0" smtClean="0"/>
            <a:t>Benoemen haarvaten</a:t>
          </a:r>
        </a:p>
        <a:p>
          <a:pPr rtl="0"/>
          <a:r>
            <a:rPr lang="nl-NL" sz="2300" b="0" dirty="0" smtClean="0"/>
            <a:t>Naam van het orgaan + het woord            “-</a:t>
          </a:r>
          <a:r>
            <a:rPr lang="nl-NL" sz="2300" b="0" i="1" dirty="0" smtClean="0"/>
            <a:t>haarvaten</a:t>
          </a:r>
          <a:r>
            <a:rPr lang="nl-NL" sz="2300" b="0" dirty="0" smtClean="0"/>
            <a:t>”</a:t>
          </a:r>
          <a:endParaRPr lang="nl-NL" sz="2300" b="0" dirty="0"/>
        </a:p>
      </dgm:t>
    </dgm:pt>
    <dgm:pt modelId="{439E3CE7-E1E5-47D0-B26B-5955F54F286B}" type="parTrans" cxnId="{FBC373F6-E565-4BD2-B86E-17C045B954D1}">
      <dgm:prSet/>
      <dgm:spPr/>
      <dgm:t>
        <a:bodyPr/>
        <a:lstStyle/>
        <a:p>
          <a:endParaRPr lang="nl-NL"/>
        </a:p>
      </dgm:t>
    </dgm:pt>
    <dgm:pt modelId="{5D6FE5D2-9804-4992-BE93-8393B7864319}" type="sibTrans" cxnId="{FBC373F6-E565-4BD2-B86E-17C045B954D1}">
      <dgm:prSet/>
      <dgm:spPr/>
      <dgm:t>
        <a:bodyPr/>
        <a:lstStyle/>
        <a:p>
          <a:endParaRPr lang="nl-NL"/>
        </a:p>
      </dgm:t>
    </dgm:pt>
    <dgm:pt modelId="{88B30752-0E5D-4831-A5B6-2B3330B1F1F8}" type="pres">
      <dgm:prSet presAssocID="{13A69DDE-DF4A-455D-AD84-1A1BBE561E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6D0DFFA-8B89-48E7-B04A-EC8EE2C36CBA}" type="pres">
      <dgm:prSet presAssocID="{0EA44345-10D7-48BB-9B8C-3596696BE8DB}" presName="parentText" presStyleLbl="node1" presStyleIdx="0" presStyleCnt="3" custLinFactNeighborY="-7317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9719049-DCC2-46C2-9895-D1ADDBD593FF}" type="pres">
      <dgm:prSet presAssocID="{37C6C06F-CB00-435D-AB38-C436F2B63E8D}" presName="spacer" presStyleCnt="0"/>
      <dgm:spPr/>
    </dgm:pt>
    <dgm:pt modelId="{B992580C-6209-4C70-9E9A-D9178AD69394}" type="pres">
      <dgm:prSet presAssocID="{2DA7EFD6-3B4F-445B-9EB7-D87F2DB48F6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DEFE2B4-9FEC-4FF6-A51A-DC260691D1FC}" type="pres">
      <dgm:prSet presAssocID="{5D6FE5D2-9804-4992-BE93-8393B7864319}" presName="spacer" presStyleCnt="0"/>
      <dgm:spPr/>
    </dgm:pt>
    <dgm:pt modelId="{AF9283F6-682F-4251-A500-F9F51BE24DB6}" type="pres">
      <dgm:prSet presAssocID="{8AA41B12-1AA1-4D3B-B7F8-0337F22C2E1D}" presName="parentText" presStyleLbl="node1" presStyleIdx="2" presStyleCnt="3" custLinFactX="685" custLinFactNeighborX="100000" custLinFactNeighborY="8400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CBB7E05-79F4-49A5-B4AE-0AFB8A9748C9}" type="presOf" srcId="{2DA7EFD6-3B4F-445B-9EB7-D87F2DB48F6A}" destId="{B992580C-6209-4C70-9E9A-D9178AD69394}" srcOrd="0" destOrd="0" presId="urn:microsoft.com/office/officeart/2005/8/layout/vList2"/>
    <dgm:cxn modelId="{8F74AD68-9B11-42FB-AB54-7D0DA0DD0DBA}" srcId="{13A69DDE-DF4A-455D-AD84-1A1BBE561E3A}" destId="{8AA41B12-1AA1-4D3B-B7F8-0337F22C2E1D}" srcOrd="2" destOrd="0" parTransId="{52CD7989-861A-461E-A9B4-20FB885FCBAD}" sibTransId="{D5C28523-F505-494B-99BE-4CC4F763D096}"/>
    <dgm:cxn modelId="{153DAE62-A087-407B-95C7-B95A258E8EF1}" type="presOf" srcId="{0EA44345-10D7-48BB-9B8C-3596696BE8DB}" destId="{76D0DFFA-8B89-48E7-B04A-EC8EE2C36CBA}" srcOrd="0" destOrd="0" presId="urn:microsoft.com/office/officeart/2005/8/layout/vList2"/>
    <dgm:cxn modelId="{4A8D252A-87D6-4D54-89BC-B6947B0231BF}" srcId="{13A69DDE-DF4A-455D-AD84-1A1BBE561E3A}" destId="{0EA44345-10D7-48BB-9B8C-3596696BE8DB}" srcOrd="0" destOrd="0" parTransId="{91AFD2F3-0C95-4777-96A9-C953B1159CB0}" sibTransId="{37C6C06F-CB00-435D-AB38-C436F2B63E8D}"/>
    <dgm:cxn modelId="{DE511A23-1BDC-42E8-865E-00FED8166F7F}" type="presOf" srcId="{8AA41B12-1AA1-4D3B-B7F8-0337F22C2E1D}" destId="{AF9283F6-682F-4251-A500-F9F51BE24DB6}" srcOrd="0" destOrd="0" presId="urn:microsoft.com/office/officeart/2005/8/layout/vList2"/>
    <dgm:cxn modelId="{B864EE6A-1F66-43B8-9368-B311046FCB79}" type="presOf" srcId="{13A69DDE-DF4A-455D-AD84-1A1BBE561E3A}" destId="{88B30752-0E5D-4831-A5B6-2B3330B1F1F8}" srcOrd="0" destOrd="0" presId="urn:microsoft.com/office/officeart/2005/8/layout/vList2"/>
    <dgm:cxn modelId="{FBC373F6-E565-4BD2-B86E-17C045B954D1}" srcId="{13A69DDE-DF4A-455D-AD84-1A1BBE561E3A}" destId="{2DA7EFD6-3B4F-445B-9EB7-D87F2DB48F6A}" srcOrd="1" destOrd="0" parTransId="{439E3CE7-E1E5-47D0-B26B-5955F54F286B}" sibTransId="{5D6FE5D2-9804-4992-BE93-8393B7864319}"/>
    <dgm:cxn modelId="{03A10676-14B6-45FB-A623-C0FFC56331BF}" type="presParOf" srcId="{88B30752-0E5D-4831-A5B6-2B3330B1F1F8}" destId="{76D0DFFA-8B89-48E7-B04A-EC8EE2C36CBA}" srcOrd="0" destOrd="0" presId="urn:microsoft.com/office/officeart/2005/8/layout/vList2"/>
    <dgm:cxn modelId="{426E46D8-707B-4532-819C-028CDB20DD7D}" type="presParOf" srcId="{88B30752-0E5D-4831-A5B6-2B3330B1F1F8}" destId="{99719049-DCC2-46C2-9895-D1ADDBD593FF}" srcOrd="1" destOrd="0" presId="urn:microsoft.com/office/officeart/2005/8/layout/vList2"/>
    <dgm:cxn modelId="{E9182F83-F481-4C42-A5F6-B365A55233A3}" type="presParOf" srcId="{88B30752-0E5D-4831-A5B6-2B3330B1F1F8}" destId="{B992580C-6209-4C70-9E9A-D9178AD69394}" srcOrd="2" destOrd="0" presId="urn:microsoft.com/office/officeart/2005/8/layout/vList2"/>
    <dgm:cxn modelId="{991EF0D2-D17F-4341-A69B-9058AEEA0771}" type="presParOf" srcId="{88B30752-0E5D-4831-A5B6-2B3330B1F1F8}" destId="{9DEFE2B4-9FEC-4FF6-A51A-DC260691D1FC}" srcOrd="3" destOrd="0" presId="urn:microsoft.com/office/officeart/2005/8/layout/vList2"/>
    <dgm:cxn modelId="{9B4419D7-BFF2-4F90-9F7C-733E34F357DE}" type="presParOf" srcId="{88B30752-0E5D-4831-A5B6-2B3330B1F1F8}" destId="{AF9283F6-682F-4251-A500-F9F51BE24DB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06671F-4434-4DB6-A3FD-CF3F1AD9FDF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B4DB877-74F2-4204-AE4D-4C708789AC4D}">
      <dgm:prSet/>
      <dgm:spPr/>
      <dgm:t>
        <a:bodyPr/>
        <a:lstStyle/>
        <a:p>
          <a:pPr algn="ctr" rtl="0"/>
          <a:r>
            <a:rPr lang="nl-NL" dirty="0" smtClean="0"/>
            <a:t>Het</a:t>
          </a:r>
          <a:r>
            <a:rPr lang="nl-NL" baseline="0" dirty="0" smtClean="0"/>
            <a:t> benoemen van bloedvaten</a:t>
          </a:r>
          <a:endParaRPr lang="nl-NL" dirty="0"/>
        </a:p>
      </dgm:t>
    </dgm:pt>
    <dgm:pt modelId="{6ADE6DD7-88A3-4BFF-8670-E64CA11DB65A}" type="parTrans" cxnId="{CC2AACFA-1BFE-4FBE-80FD-80799E1C5B20}">
      <dgm:prSet/>
      <dgm:spPr/>
      <dgm:t>
        <a:bodyPr/>
        <a:lstStyle/>
        <a:p>
          <a:endParaRPr lang="nl-NL"/>
        </a:p>
      </dgm:t>
    </dgm:pt>
    <dgm:pt modelId="{1F6330FE-91D3-4CD4-B888-9A363CECE8F3}" type="sibTrans" cxnId="{CC2AACFA-1BFE-4FBE-80FD-80799E1C5B20}">
      <dgm:prSet/>
      <dgm:spPr/>
      <dgm:t>
        <a:bodyPr/>
        <a:lstStyle/>
        <a:p>
          <a:endParaRPr lang="nl-NL"/>
        </a:p>
      </dgm:t>
    </dgm:pt>
    <dgm:pt modelId="{A858B42C-9BB7-492A-BC37-8FA0E53C967E}" type="pres">
      <dgm:prSet presAssocID="{0406671F-4434-4DB6-A3FD-CF3F1AD9FD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482C2B5-FADA-4707-9679-0FB830EB6694}" type="pres">
      <dgm:prSet presAssocID="{AB4DB877-74F2-4204-AE4D-4C708789AC4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C2AACFA-1BFE-4FBE-80FD-80799E1C5B20}" srcId="{0406671F-4434-4DB6-A3FD-CF3F1AD9FDFA}" destId="{AB4DB877-74F2-4204-AE4D-4C708789AC4D}" srcOrd="0" destOrd="0" parTransId="{6ADE6DD7-88A3-4BFF-8670-E64CA11DB65A}" sibTransId="{1F6330FE-91D3-4CD4-B888-9A363CECE8F3}"/>
    <dgm:cxn modelId="{EADB6521-4B1A-4429-83F4-7F32F9F71E6E}" type="presOf" srcId="{0406671F-4434-4DB6-A3FD-CF3F1AD9FDFA}" destId="{A858B42C-9BB7-492A-BC37-8FA0E53C967E}" srcOrd="0" destOrd="0" presId="urn:microsoft.com/office/officeart/2005/8/layout/vList2"/>
    <dgm:cxn modelId="{947678E1-5977-4849-8C05-828ECA4E9022}" type="presOf" srcId="{AB4DB877-74F2-4204-AE4D-4C708789AC4D}" destId="{C482C2B5-FADA-4707-9679-0FB830EB6694}" srcOrd="0" destOrd="0" presId="urn:microsoft.com/office/officeart/2005/8/layout/vList2"/>
    <dgm:cxn modelId="{9F914E7E-2127-4CE1-A39F-D99EEDB9D019}" type="presParOf" srcId="{A858B42C-9BB7-492A-BC37-8FA0E53C967E}" destId="{C482C2B5-FADA-4707-9679-0FB830EB66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3A69DDE-DF4A-455D-AD84-1A1BBE561E3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7D1CE1D-6E70-47D2-9EF8-BC92701041EF}">
      <dgm:prSet custT="1"/>
      <dgm:spPr/>
      <dgm:t>
        <a:bodyPr/>
        <a:lstStyle/>
        <a:p>
          <a:r>
            <a:rPr lang="nl-NL" sz="2800" dirty="0" smtClean="0"/>
            <a:t>Uitzonderingen:</a:t>
          </a:r>
        </a:p>
        <a:p>
          <a:r>
            <a:rPr lang="nl-NL" sz="2800" dirty="0" smtClean="0"/>
            <a:t>- Aorta</a:t>
          </a:r>
        </a:p>
        <a:p>
          <a:r>
            <a:rPr lang="nl-NL" sz="2800" dirty="0" smtClean="0"/>
            <a:t>- Poortader</a:t>
          </a:r>
        </a:p>
        <a:p>
          <a:r>
            <a:rPr lang="nl-NL" sz="2800" dirty="0" smtClean="0"/>
            <a:t>- Onderste holle ader</a:t>
          </a:r>
        </a:p>
        <a:p>
          <a:r>
            <a:rPr lang="nl-NL" sz="2800" dirty="0" smtClean="0"/>
            <a:t>- Bovenste holle ader</a:t>
          </a:r>
          <a:endParaRPr lang="nl-NL" sz="2800" dirty="0"/>
        </a:p>
      </dgm:t>
    </dgm:pt>
    <dgm:pt modelId="{1FE8F967-F8A3-45F6-A2F3-4DA9B6152C15}" type="parTrans" cxnId="{C1400864-8C25-491E-B8D0-D9DA1841E821}">
      <dgm:prSet/>
      <dgm:spPr/>
    </dgm:pt>
    <dgm:pt modelId="{B0D9243B-F8B5-4C0B-8EA8-AF25186B5FE9}" type="sibTrans" cxnId="{C1400864-8C25-491E-B8D0-D9DA1841E821}">
      <dgm:prSet/>
      <dgm:spPr/>
    </dgm:pt>
    <dgm:pt modelId="{88B30752-0E5D-4831-A5B6-2B3330B1F1F8}" type="pres">
      <dgm:prSet presAssocID="{13A69DDE-DF4A-455D-AD84-1A1BBE561E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3417BF1-C8B1-4027-9AF2-637DA0BC5AA6}" type="pres">
      <dgm:prSet presAssocID="{37D1CE1D-6E70-47D2-9EF8-BC92701041EF}" presName="parentText" presStyleLbl="node1" presStyleIdx="0" presStyleCnt="1" custLinFactNeighborY="-3500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097B67F-EC22-4CDD-B878-BDDCB228E1F6}" type="presOf" srcId="{13A69DDE-DF4A-455D-AD84-1A1BBE561E3A}" destId="{88B30752-0E5D-4831-A5B6-2B3330B1F1F8}" srcOrd="0" destOrd="0" presId="urn:microsoft.com/office/officeart/2005/8/layout/vList2"/>
    <dgm:cxn modelId="{357D2BFA-1EEC-4545-B866-46017ED36A7F}" type="presOf" srcId="{37D1CE1D-6E70-47D2-9EF8-BC92701041EF}" destId="{03417BF1-C8B1-4027-9AF2-637DA0BC5AA6}" srcOrd="0" destOrd="0" presId="urn:microsoft.com/office/officeart/2005/8/layout/vList2"/>
    <dgm:cxn modelId="{C1400864-8C25-491E-B8D0-D9DA1841E821}" srcId="{13A69DDE-DF4A-455D-AD84-1A1BBE561E3A}" destId="{37D1CE1D-6E70-47D2-9EF8-BC92701041EF}" srcOrd="0" destOrd="0" parTransId="{1FE8F967-F8A3-45F6-A2F3-4DA9B6152C15}" sibTransId="{B0D9243B-F8B5-4C0B-8EA8-AF25186B5FE9}"/>
    <dgm:cxn modelId="{68C49092-AC18-403E-9FCA-0EFEC3323A25}" type="presParOf" srcId="{88B30752-0E5D-4831-A5B6-2B3330B1F1F8}" destId="{03417BF1-C8B1-4027-9AF2-637DA0BC5A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C7A333A-C06F-493F-98FE-A9FFD75CE90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5443413-5392-4A31-AE12-1FB2512FB365}">
      <dgm:prSet/>
      <dgm:spPr/>
      <dgm:t>
        <a:bodyPr/>
        <a:lstStyle/>
        <a:p>
          <a:pPr algn="ctr" rtl="0"/>
          <a:r>
            <a:rPr lang="nl-NL" dirty="0" smtClean="0"/>
            <a:t>Wat zijn de namen</a:t>
          </a:r>
          <a:endParaRPr lang="nl-NL" dirty="0"/>
        </a:p>
      </dgm:t>
    </dgm:pt>
    <dgm:pt modelId="{769F9F8E-0797-4C09-8B07-7D9864A420AC}" type="parTrans" cxnId="{D44D0B7B-DB66-4501-B64A-75C51DAC9F43}">
      <dgm:prSet/>
      <dgm:spPr/>
      <dgm:t>
        <a:bodyPr/>
        <a:lstStyle/>
        <a:p>
          <a:endParaRPr lang="nl-NL"/>
        </a:p>
      </dgm:t>
    </dgm:pt>
    <dgm:pt modelId="{4245E783-40C6-4CE6-8D9A-17DD4EF4668A}" type="sibTrans" cxnId="{D44D0B7B-DB66-4501-B64A-75C51DAC9F43}">
      <dgm:prSet/>
      <dgm:spPr/>
      <dgm:t>
        <a:bodyPr/>
        <a:lstStyle/>
        <a:p>
          <a:endParaRPr lang="nl-NL"/>
        </a:p>
      </dgm:t>
    </dgm:pt>
    <dgm:pt modelId="{C26EF26F-B87E-45BB-8FE8-CCC70495D41A}" type="pres">
      <dgm:prSet presAssocID="{8C7A333A-C06F-493F-98FE-A9FFD75CE9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FB083DA-DBAE-4F29-8ADB-FF1EA17713E9}" type="pres">
      <dgm:prSet presAssocID="{25443413-5392-4A31-AE12-1FB2512FB365}" presName="parentText" presStyleLbl="node1" presStyleIdx="0" presStyleCnt="1" custScaleX="100000" custLinFactNeighborX="-26798" custLinFactNeighborY="-193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44D0B7B-DB66-4501-B64A-75C51DAC9F43}" srcId="{8C7A333A-C06F-493F-98FE-A9FFD75CE901}" destId="{25443413-5392-4A31-AE12-1FB2512FB365}" srcOrd="0" destOrd="0" parTransId="{769F9F8E-0797-4C09-8B07-7D9864A420AC}" sibTransId="{4245E783-40C6-4CE6-8D9A-17DD4EF4668A}"/>
    <dgm:cxn modelId="{6BD59F2F-8C67-4557-A24A-02B8DF1C45C8}" type="presOf" srcId="{25443413-5392-4A31-AE12-1FB2512FB365}" destId="{4FB083DA-DBAE-4F29-8ADB-FF1EA17713E9}" srcOrd="0" destOrd="0" presId="urn:microsoft.com/office/officeart/2005/8/layout/vList2"/>
    <dgm:cxn modelId="{36D6D9D8-CDC2-4421-9A02-45290F51E4C2}" type="presOf" srcId="{8C7A333A-C06F-493F-98FE-A9FFD75CE901}" destId="{C26EF26F-B87E-45BB-8FE8-CCC70495D41A}" srcOrd="0" destOrd="0" presId="urn:microsoft.com/office/officeart/2005/8/layout/vList2"/>
    <dgm:cxn modelId="{A15210E7-037F-4422-ACAF-040744B8BAB5}" type="presParOf" srcId="{C26EF26F-B87E-45BB-8FE8-CCC70495D41A}" destId="{4FB083DA-DBAE-4F29-8ADB-FF1EA17713E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6CC2137-F4FA-4628-B1CB-DC8E1F6948C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F39C8471-17E0-4357-B4EC-7E8FE68F5CE9}">
      <dgm:prSet custT="1"/>
      <dgm:spPr/>
      <dgm:t>
        <a:bodyPr/>
        <a:lstStyle/>
        <a:p>
          <a:pPr algn="ctr" rtl="0"/>
          <a:r>
            <a:rPr lang="nl-NL" sz="2800" smtClean="0"/>
            <a:t>1 = ……………….</a:t>
          </a:r>
          <a:endParaRPr lang="nl-NL" sz="2800"/>
        </a:p>
      </dgm:t>
    </dgm:pt>
    <dgm:pt modelId="{89CFF29D-F088-4616-A2E4-F7A54666B76D}" type="parTrans" cxnId="{DC9453D9-0704-49D7-BEDC-A8325F027B49}">
      <dgm:prSet/>
      <dgm:spPr/>
      <dgm:t>
        <a:bodyPr/>
        <a:lstStyle/>
        <a:p>
          <a:pPr algn="ctr"/>
          <a:endParaRPr lang="nl-NL" sz="2800"/>
        </a:p>
      </dgm:t>
    </dgm:pt>
    <dgm:pt modelId="{23FE33E7-DE7F-4ABF-BB19-F1AE0D293FAA}" type="sibTrans" cxnId="{DC9453D9-0704-49D7-BEDC-A8325F027B49}">
      <dgm:prSet/>
      <dgm:spPr/>
      <dgm:t>
        <a:bodyPr/>
        <a:lstStyle/>
        <a:p>
          <a:pPr algn="ctr"/>
          <a:endParaRPr lang="nl-NL" sz="2800"/>
        </a:p>
      </dgm:t>
    </dgm:pt>
    <dgm:pt modelId="{04470D1D-15D1-4666-9188-78E56AD04FB3}">
      <dgm:prSet custT="1"/>
      <dgm:spPr/>
      <dgm:t>
        <a:bodyPr/>
        <a:lstStyle/>
        <a:p>
          <a:pPr algn="ctr" rtl="0"/>
          <a:r>
            <a:rPr lang="nl-NL" sz="2800" smtClean="0"/>
            <a:t>2 = ……………….</a:t>
          </a:r>
          <a:endParaRPr lang="nl-NL" sz="2800"/>
        </a:p>
      </dgm:t>
    </dgm:pt>
    <dgm:pt modelId="{A678796C-F7B9-4F03-B0AA-F682F9D88C0B}" type="parTrans" cxnId="{1B3046A6-F43D-4720-B6A3-AB1153899069}">
      <dgm:prSet/>
      <dgm:spPr/>
      <dgm:t>
        <a:bodyPr/>
        <a:lstStyle/>
        <a:p>
          <a:pPr algn="ctr"/>
          <a:endParaRPr lang="nl-NL" sz="2800"/>
        </a:p>
      </dgm:t>
    </dgm:pt>
    <dgm:pt modelId="{B7FB55F9-6937-4ED0-A332-506BC40F843B}" type="sibTrans" cxnId="{1B3046A6-F43D-4720-B6A3-AB1153899069}">
      <dgm:prSet/>
      <dgm:spPr/>
      <dgm:t>
        <a:bodyPr/>
        <a:lstStyle/>
        <a:p>
          <a:pPr algn="ctr"/>
          <a:endParaRPr lang="nl-NL" sz="2800"/>
        </a:p>
      </dgm:t>
    </dgm:pt>
    <dgm:pt modelId="{7D3FB050-B37D-4C6E-8584-BC8B00933835}">
      <dgm:prSet custT="1"/>
      <dgm:spPr/>
      <dgm:t>
        <a:bodyPr/>
        <a:lstStyle/>
        <a:p>
          <a:pPr algn="ctr" rtl="0"/>
          <a:r>
            <a:rPr lang="nl-NL" sz="2800" smtClean="0"/>
            <a:t>4 = ……………….</a:t>
          </a:r>
          <a:endParaRPr lang="nl-NL" sz="2800"/>
        </a:p>
      </dgm:t>
    </dgm:pt>
    <dgm:pt modelId="{7D99E9A6-6136-4403-8437-A248B31250F9}" type="parTrans" cxnId="{50E613E7-593D-4246-A0C7-F65404CE1577}">
      <dgm:prSet/>
      <dgm:spPr/>
      <dgm:t>
        <a:bodyPr/>
        <a:lstStyle/>
        <a:p>
          <a:pPr algn="ctr"/>
          <a:endParaRPr lang="nl-NL" sz="2800"/>
        </a:p>
      </dgm:t>
    </dgm:pt>
    <dgm:pt modelId="{CACDDB4F-280D-4765-874D-BA407C1CD56F}" type="sibTrans" cxnId="{50E613E7-593D-4246-A0C7-F65404CE1577}">
      <dgm:prSet/>
      <dgm:spPr/>
      <dgm:t>
        <a:bodyPr/>
        <a:lstStyle/>
        <a:p>
          <a:pPr algn="ctr"/>
          <a:endParaRPr lang="nl-NL" sz="2800"/>
        </a:p>
      </dgm:t>
    </dgm:pt>
    <dgm:pt modelId="{AEEE84C3-C1A9-4CAB-97AF-D2FD9BA9BD3F}">
      <dgm:prSet custT="1"/>
      <dgm:spPr/>
      <dgm:t>
        <a:bodyPr/>
        <a:lstStyle/>
        <a:p>
          <a:pPr algn="ctr" rtl="0"/>
          <a:r>
            <a:rPr lang="nl-NL" sz="2800" smtClean="0"/>
            <a:t>7 = ……………….</a:t>
          </a:r>
          <a:endParaRPr lang="nl-NL" sz="2800"/>
        </a:p>
      </dgm:t>
    </dgm:pt>
    <dgm:pt modelId="{D06C5EF2-973B-4A48-ACBD-0FAC77699A82}" type="parTrans" cxnId="{34A2A5AE-4E3F-448B-90A7-62B3537576B2}">
      <dgm:prSet/>
      <dgm:spPr/>
      <dgm:t>
        <a:bodyPr/>
        <a:lstStyle/>
        <a:p>
          <a:pPr algn="ctr"/>
          <a:endParaRPr lang="nl-NL" sz="2800"/>
        </a:p>
      </dgm:t>
    </dgm:pt>
    <dgm:pt modelId="{5E950B29-6B05-46D2-9611-278E22B67EFE}" type="sibTrans" cxnId="{34A2A5AE-4E3F-448B-90A7-62B3537576B2}">
      <dgm:prSet/>
      <dgm:spPr/>
      <dgm:t>
        <a:bodyPr/>
        <a:lstStyle/>
        <a:p>
          <a:pPr algn="ctr"/>
          <a:endParaRPr lang="nl-NL" sz="2800"/>
        </a:p>
      </dgm:t>
    </dgm:pt>
    <dgm:pt modelId="{679016BD-EA18-4A9C-A206-C6DCA84AE882}">
      <dgm:prSet custT="1"/>
      <dgm:spPr/>
      <dgm:t>
        <a:bodyPr/>
        <a:lstStyle/>
        <a:p>
          <a:pPr algn="ctr" rtl="0"/>
          <a:r>
            <a:rPr lang="nl-NL" sz="2800" smtClean="0"/>
            <a:t>8 = ……………….</a:t>
          </a:r>
          <a:endParaRPr lang="nl-NL" sz="2800"/>
        </a:p>
      </dgm:t>
    </dgm:pt>
    <dgm:pt modelId="{41C6F3F5-B1FC-4687-A666-AF5C6F640D2D}" type="parTrans" cxnId="{3FDE3FC6-BEF7-46C6-B2CC-328AA4B80B7D}">
      <dgm:prSet/>
      <dgm:spPr/>
      <dgm:t>
        <a:bodyPr/>
        <a:lstStyle/>
        <a:p>
          <a:pPr algn="ctr"/>
          <a:endParaRPr lang="nl-NL" sz="2800"/>
        </a:p>
      </dgm:t>
    </dgm:pt>
    <dgm:pt modelId="{14D81C2C-11D8-424D-82FD-72609952B9D4}" type="sibTrans" cxnId="{3FDE3FC6-BEF7-46C6-B2CC-328AA4B80B7D}">
      <dgm:prSet/>
      <dgm:spPr/>
      <dgm:t>
        <a:bodyPr/>
        <a:lstStyle/>
        <a:p>
          <a:pPr algn="ctr"/>
          <a:endParaRPr lang="nl-NL" sz="2800"/>
        </a:p>
      </dgm:t>
    </dgm:pt>
    <dgm:pt modelId="{1909D9C2-D617-4DC8-BE4C-07D367BC6764}">
      <dgm:prSet custT="1"/>
      <dgm:spPr/>
      <dgm:t>
        <a:bodyPr/>
        <a:lstStyle/>
        <a:p>
          <a:pPr algn="ctr" rtl="0"/>
          <a:r>
            <a:rPr lang="nl-NL" sz="2800" smtClean="0"/>
            <a:t>10 = ……………….</a:t>
          </a:r>
          <a:endParaRPr lang="nl-NL" sz="2800"/>
        </a:p>
      </dgm:t>
    </dgm:pt>
    <dgm:pt modelId="{31DD6FEC-7CB2-415B-98B6-58C889AE1550}" type="parTrans" cxnId="{5EF00C5C-F61D-4555-AC18-56F92007A6DA}">
      <dgm:prSet/>
      <dgm:spPr/>
      <dgm:t>
        <a:bodyPr/>
        <a:lstStyle/>
        <a:p>
          <a:pPr algn="ctr"/>
          <a:endParaRPr lang="nl-NL" sz="2800"/>
        </a:p>
      </dgm:t>
    </dgm:pt>
    <dgm:pt modelId="{9C49982D-EBE9-4E4C-83DF-2F8AF9659771}" type="sibTrans" cxnId="{5EF00C5C-F61D-4555-AC18-56F92007A6DA}">
      <dgm:prSet/>
      <dgm:spPr/>
      <dgm:t>
        <a:bodyPr/>
        <a:lstStyle/>
        <a:p>
          <a:pPr algn="ctr"/>
          <a:endParaRPr lang="nl-NL" sz="2800"/>
        </a:p>
      </dgm:t>
    </dgm:pt>
    <dgm:pt modelId="{A0C99C62-7FD8-4C1B-A9C7-A2DD8501C300}">
      <dgm:prSet custT="1"/>
      <dgm:spPr/>
      <dgm:t>
        <a:bodyPr/>
        <a:lstStyle/>
        <a:p>
          <a:pPr algn="ctr" rtl="0"/>
          <a:r>
            <a:rPr lang="nl-NL" sz="2800" smtClean="0"/>
            <a:t>12 = ……………….</a:t>
          </a:r>
          <a:endParaRPr lang="nl-NL" sz="2800"/>
        </a:p>
      </dgm:t>
    </dgm:pt>
    <dgm:pt modelId="{191AAE2E-ADF7-45BE-A586-DA18D27EEFEB}" type="parTrans" cxnId="{B2F58B72-7CA4-4B94-B35C-9C9D7458BB74}">
      <dgm:prSet/>
      <dgm:spPr/>
      <dgm:t>
        <a:bodyPr/>
        <a:lstStyle/>
        <a:p>
          <a:pPr algn="ctr"/>
          <a:endParaRPr lang="nl-NL" sz="2800"/>
        </a:p>
      </dgm:t>
    </dgm:pt>
    <dgm:pt modelId="{CCA38577-754A-4CED-8DA5-51FC4DD280BF}" type="sibTrans" cxnId="{B2F58B72-7CA4-4B94-B35C-9C9D7458BB74}">
      <dgm:prSet/>
      <dgm:spPr/>
      <dgm:t>
        <a:bodyPr/>
        <a:lstStyle/>
        <a:p>
          <a:pPr algn="ctr"/>
          <a:endParaRPr lang="nl-NL" sz="2800"/>
        </a:p>
      </dgm:t>
    </dgm:pt>
    <dgm:pt modelId="{EF085500-D88C-43EB-BE8B-4DD34A891A70}">
      <dgm:prSet custT="1"/>
      <dgm:spPr/>
      <dgm:t>
        <a:bodyPr/>
        <a:lstStyle/>
        <a:p>
          <a:pPr algn="ctr" rtl="0"/>
          <a:r>
            <a:rPr lang="nl-NL" sz="2800" smtClean="0"/>
            <a:t>13 = ……………….</a:t>
          </a:r>
          <a:endParaRPr lang="nl-NL" sz="2800"/>
        </a:p>
      </dgm:t>
    </dgm:pt>
    <dgm:pt modelId="{5222EBD4-CCA5-4A59-880E-5738084FDC3C}" type="parTrans" cxnId="{1076E169-2BE2-4A0E-B524-CF5DE7448C32}">
      <dgm:prSet/>
      <dgm:spPr/>
      <dgm:t>
        <a:bodyPr/>
        <a:lstStyle/>
        <a:p>
          <a:pPr algn="ctr"/>
          <a:endParaRPr lang="nl-NL" sz="2800"/>
        </a:p>
      </dgm:t>
    </dgm:pt>
    <dgm:pt modelId="{C734B869-E0E9-443B-8D16-F6B485B272BA}" type="sibTrans" cxnId="{1076E169-2BE2-4A0E-B524-CF5DE7448C32}">
      <dgm:prSet/>
      <dgm:spPr/>
      <dgm:t>
        <a:bodyPr/>
        <a:lstStyle/>
        <a:p>
          <a:pPr algn="ctr"/>
          <a:endParaRPr lang="nl-NL" sz="2800"/>
        </a:p>
      </dgm:t>
    </dgm:pt>
    <dgm:pt modelId="{F1F9E1BD-3D93-42C8-8171-F5C693D67AD9}">
      <dgm:prSet custT="1"/>
      <dgm:spPr/>
      <dgm:t>
        <a:bodyPr/>
        <a:lstStyle/>
        <a:p>
          <a:pPr algn="ctr" rtl="0"/>
          <a:r>
            <a:rPr lang="nl-NL" sz="2800" smtClean="0"/>
            <a:t>14 = ……………….</a:t>
          </a:r>
          <a:endParaRPr lang="nl-NL" sz="2800"/>
        </a:p>
      </dgm:t>
    </dgm:pt>
    <dgm:pt modelId="{11A96BF6-FCD6-4EED-9489-7CBCF4FF74F3}" type="parTrans" cxnId="{85904DA3-847D-41FF-B5E1-2A6109F01F42}">
      <dgm:prSet/>
      <dgm:spPr/>
      <dgm:t>
        <a:bodyPr/>
        <a:lstStyle/>
        <a:p>
          <a:pPr algn="ctr"/>
          <a:endParaRPr lang="nl-NL" sz="2800"/>
        </a:p>
      </dgm:t>
    </dgm:pt>
    <dgm:pt modelId="{75618888-5380-48D9-8A02-0B23ED7838C6}" type="sibTrans" cxnId="{85904DA3-847D-41FF-B5E1-2A6109F01F42}">
      <dgm:prSet/>
      <dgm:spPr/>
      <dgm:t>
        <a:bodyPr/>
        <a:lstStyle/>
        <a:p>
          <a:pPr algn="ctr"/>
          <a:endParaRPr lang="nl-NL" sz="2800"/>
        </a:p>
      </dgm:t>
    </dgm:pt>
    <dgm:pt modelId="{1D8E461F-1237-4700-8E0B-DD8B651C10E7}" type="pres">
      <dgm:prSet presAssocID="{56CC2137-F4FA-4628-B1CB-DC8E1F6948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C8AD9AE-2E06-423F-94FC-377693CD4458}" type="pres">
      <dgm:prSet presAssocID="{F39C8471-17E0-4357-B4EC-7E8FE68F5CE9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D4CF91D-3B9C-4CB2-8D75-C7BB9BF2E190}" type="pres">
      <dgm:prSet presAssocID="{23FE33E7-DE7F-4ABF-BB19-F1AE0D293FAA}" presName="spacer" presStyleCnt="0"/>
      <dgm:spPr/>
    </dgm:pt>
    <dgm:pt modelId="{A309C3B1-8BEE-4612-9A63-EFBBC07720A3}" type="pres">
      <dgm:prSet presAssocID="{04470D1D-15D1-4666-9188-78E56AD04FB3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4B10026-F3B4-40B3-8786-CC006A35F292}" type="pres">
      <dgm:prSet presAssocID="{B7FB55F9-6937-4ED0-A332-506BC40F843B}" presName="spacer" presStyleCnt="0"/>
      <dgm:spPr/>
    </dgm:pt>
    <dgm:pt modelId="{D61F3C39-8EEA-47C4-9259-7908E84C5B1D}" type="pres">
      <dgm:prSet presAssocID="{7D3FB050-B37D-4C6E-8584-BC8B00933835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9E0EAD1-9101-4856-9E36-3C6F82C9778D}" type="pres">
      <dgm:prSet presAssocID="{CACDDB4F-280D-4765-874D-BA407C1CD56F}" presName="spacer" presStyleCnt="0"/>
      <dgm:spPr/>
    </dgm:pt>
    <dgm:pt modelId="{DC31F1F5-420D-4B92-946F-E1473AEEEB01}" type="pres">
      <dgm:prSet presAssocID="{AEEE84C3-C1A9-4CAB-97AF-D2FD9BA9BD3F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2FAA7AC-0A1E-4C1C-8959-3975C2064A81}" type="pres">
      <dgm:prSet presAssocID="{5E950B29-6B05-46D2-9611-278E22B67EFE}" presName="spacer" presStyleCnt="0"/>
      <dgm:spPr/>
    </dgm:pt>
    <dgm:pt modelId="{E2E3D3DA-3611-40C0-A697-389FD9ADFEAC}" type="pres">
      <dgm:prSet presAssocID="{679016BD-EA18-4A9C-A206-C6DCA84AE882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E6713F6-17A1-4939-B6F5-6397C5D13A86}" type="pres">
      <dgm:prSet presAssocID="{14D81C2C-11D8-424D-82FD-72609952B9D4}" presName="spacer" presStyleCnt="0"/>
      <dgm:spPr/>
    </dgm:pt>
    <dgm:pt modelId="{BB1A14A8-91C4-4EB4-8DA9-3876E7039330}" type="pres">
      <dgm:prSet presAssocID="{1909D9C2-D617-4DC8-BE4C-07D367BC6764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76FAC26-A6F7-4C62-9C5E-45699FB6766C}" type="pres">
      <dgm:prSet presAssocID="{9C49982D-EBE9-4E4C-83DF-2F8AF9659771}" presName="spacer" presStyleCnt="0"/>
      <dgm:spPr/>
    </dgm:pt>
    <dgm:pt modelId="{0670D4FD-010B-49B5-9C5A-4492C769EA3E}" type="pres">
      <dgm:prSet presAssocID="{A0C99C62-7FD8-4C1B-A9C7-A2DD8501C300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322C423-86C6-4BD6-B555-5BBFDD8BA6D7}" type="pres">
      <dgm:prSet presAssocID="{CCA38577-754A-4CED-8DA5-51FC4DD280BF}" presName="spacer" presStyleCnt="0"/>
      <dgm:spPr/>
    </dgm:pt>
    <dgm:pt modelId="{87864E7F-0092-4E9D-A84B-9039D79888A9}" type="pres">
      <dgm:prSet presAssocID="{EF085500-D88C-43EB-BE8B-4DD34A891A70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B73669D-A22A-4D3A-89CC-747A3AFCA2A9}" type="pres">
      <dgm:prSet presAssocID="{C734B869-E0E9-443B-8D16-F6B485B272BA}" presName="spacer" presStyleCnt="0"/>
      <dgm:spPr/>
    </dgm:pt>
    <dgm:pt modelId="{42539AFB-6FF4-4CFD-906D-B47963840B19}" type="pres">
      <dgm:prSet presAssocID="{F1F9E1BD-3D93-42C8-8171-F5C693D67AD9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0E613E7-593D-4246-A0C7-F65404CE1577}" srcId="{56CC2137-F4FA-4628-B1CB-DC8E1F6948CD}" destId="{7D3FB050-B37D-4C6E-8584-BC8B00933835}" srcOrd="2" destOrd="0" parTransId="{7D99E9A6-6136-4403-8437-A248B31250F9}" sibTransId="{CACDDB4F-280D-4765-874D-BA407C1CD56F}"/>
    <dgm:cxn modelId="{C844DA82-8526-42DC-AB20-167286302066}" type="presOf" srcId="{56CC2137-F4FA-4628-B1CB-DC8E1F6948CD}" destId="{1D8E461F-1237-4700-8E0B-DD8B651C10E7}" srcOrd="0" destOrd="0" presId="urn:microsoft.com/office/officeart/2005/8/layout/vList2"/>
    <dgm:cxn modelId="{DC9453D9-0704-49D7-BEDC-A8325F027B49}" srcId="{56CC2137-F4FA-4628-B1CB-DC8E1F6948CD}" destId="{F39C8471-17E0-4357-B4EC-7E8FE68F5CE9}" srcOrd="0" destOrd="0" parTransId="{89CFF29D-F088-4616-A2E4-F7A54666B76D}" sibTransId="{23FE33E7-DE7F-4ABF-BB19-F1AE0D293FAA}"/>
    <dgm:cxn modelId="{1B3046A6-F43D-4720-B6A3-AB1153899069}" srcId="{56CC2137-F4FA-4628-B1CB-DC8E1F6948CD}" destId="{04470D1D-15D1-4666-9188-78E56AD04FB3}" srcOrd="1" destOrd="0" parTransId="{A678796C-F7B9-4F03-B0AA-F682F9D88C0B}" sibTransId="{B7FB55F9-6937-4ED0-A332-506BC40F843B}"/>
    <dgm:cxn modelId="{BBBA06D1-48C4-40AB-8489-F87A69682488}" type="presOf" srcId="{AEEE84C3-C1A9-4CAB-97AF-D2FD9BA9BD3F}" destId="{DC31F1F5-420D-4B92-946F-E1473AEEEB01}" srcOrd="0" destOrd="0" presId="urn:microsoft.com/office/officeart/2005/8/layout/vList2"/>
    <dgm:cxn modelId="{44D60C42-CE09-4A0A-9B83-E151F7543CCF}" type="presOf" srcId="{679016BD-EA18-4A9C-A206-C6DCA84AE882}" destId="{E2E3D3DA-3611-40C0-A697-389FD9ADFEAC}" srcOrd="0" destOrd="0" presId="urn:microsoft.com/office/officeart/2005/8/layout/vList2"/>
    <dgm:cxn modelId="{5EF00C5C-F61D-4555-AC18-56F92007A6DA}" srcId="{56CC2137-F4FA-4628-B1CB-DC8E1F6948CD}" destId="{1909D9C2-D617-4DC8-BE4C-07D367BC6764}" srcOrd="5" destOrd="0" parTransId="{31DD6FEC-7CB2-415B-98B6-58C889AE1550}" sibTransId="{9C49982D-EBE9-4E4C-83DF-2F8AF9659771}"/>
    <dgm:cxn modelId="{2E3AE665-1003-4A0E-89DB-B6B6CDB84B2E}" type="presOf" srcId="{7D3FB050-B37D-4C6E-8584-BC8B00933835}" destId="{D61F3C39-8EEA-47C4-9259-7908E84C5B1D}" srcOrd="0" destOrd="0" presId="urn:microsoft.com/office/officeart/2005/8/layout/vList2"/>
    <dgm:cxn modelId="{E2540605-C066-4A87-9CF2-8C8FBF697470}" type="presOf" srcId="{04470D1D-15D1-4666-9188-78E56AD04FB3}" destId="{A309C3B1-8BEE-4612-9A63-EFBBC07720A3}" srcOrd="0" destOrd="0" presId="urn:microsoft.com/office/officeart/2005/8/layout/vList2"/>
    <dgm:cxn modelId="{3FDE3FC6-BEF7-46C6-B2CC-328AA4B80B7D}" srcId="{56CC2137-F4FA-4628-B1CB-DC8E1F6948CD}" destId="{679016BD-EA18-4A9C-A206-C6DCA84AE882}" srcOrd="4" destOrd="0" parTransId="{41C6F3F5-B1FC-4687-A666-AF5C6F640D2D}" sibTransId="{14D81C2C-11D8-424D-82FD-72609952B9D4}"/>
    <dgm:cxn modelId="{E54CF674-817A-4759-9544-1818E0CB5737}" type="presOf" srcId="{A0C99C62-7FD8-4C1B-A9C7-A2DD8501C300}" destId="{0670D4FD-010B-49B5-9C5A-4492C769EA3E}" srcOrd="0" destOrd="0" presId="urn:microsoft.com/office/officeart/2005/8/layout/vList2"/>
    <dgm:cxn modelId="{34A2A5AE-4E3F-448B-90A7-62B3537576B2}" srcId="{56CC2137-F4FA-4628-B1CB-DC8E1F6948CD}" destId="{AEEE84C3-C1A9-4CAB-97AF-D2FD9BA9BD3F}" srcOrd="3" destOrd="0" parTransId="{D06C5EF2-973B-4A48-ACBD-0FAC77699A82}" sibTransId="{5E950B29-6B05-46D2-9611-278E22B67EFE}"/>
    <dgm:cxn modelId="{2F5AFDA8-3D74-4828-BAFE-BE3DE10515EB}" type="presOf" srcId="{F1F9E1BD-3D93-42C8-8171-F5C693D67AD9}" destId="{42539AFB-6FF4-4CFD-906D-B47963840B19}" srcOrd="0" destOrd="0" presId="urn:microsoft.com/office/officeart/2005/8/layout/vList2"/>
    <dgm:cxn modelId="{E1E8BBA3-EDA2-45C8-9493-FF6829A6E00D}" type="presOf" srcId="{F39C8471-17E0-4357-B4EC-7E8FE68F5CE9}" destId="{3C8AD9AE-2E06-423F-94FC-377693CD4458}" srcOrd="0" destOrd="0" presId="urn:microsoft.com/office/officeart/2005/8/layout/vList2"/>
    <dgm:cxn modelId="{85904DA3-847D-41FF-B5E1-2A6109F01F42}" srcId="{56CC2137-F4FA-4628-B1CB-DC8E1F6948CD}" destId="{F1F9E1BD-3D93-42C8-8171-F5C693D67AD9}" srcOrd="8" destOrd="0" parTransId="{11A96BF6-FCD6-4EED-9489-7CBCF4FF74F3}" sibTransId="{75618888-5380-48D9-8A02-0B23ED7838C6}"/>
    <dgm:cxn modelId="{B2F58B72-7CA4-4B94-B35C-9C9D7458BB74}" srcId="{56CC2137-F4FA-4628-B1CB-DC8E1F6948CD}" destId="{A0C99C62-7FD8-4C1B-A9C7-A2DD8501C300}" srcOrd="6" destOrd="0" parTransId="{191AAE2E-ADF7-45BE-A586-DA18D27EEFEB}" sibTransId="{CCA38577-754A-4CED-8DA5-51FC4DD280BF}"/>
    <dgm:cxn modelId="{918F3D11-E499-4424-9098-67E5191D4DC8}" type="presOf" srcId="{EF085500-D88C-43EB-BE8B-4DD34A891A70}" destId="{87864E7F-0092-4E9D-A84B-9039D79888A9}" srcOrd="0" destOrd="0" presId="urn:microsoft.com/office/officeart/2005/8/layout/vList2"/>
    <dgm:cxn modelId="{F5EB7A8D-645B-4F13-8B67-61C665750D37}" type="presOf" srcId="{1909D9C2-D617-4DC8-BE4C-07D367BC6764}" destId="{BB1A14A8-91C4-4EB4-8DA9-3876E7039330}" srcOrd="0" destOrd="0" presId="urn:microsoft.com/office/officeart/2005/8/layout/vList2"/>
    <dgm:cxn modelId="{1076E169-2BE2-4A0E-B524-CF5DE7448C32}" srcId="{56CC2137-F4FA-4628-B1CB-DC8E1F6948CD}" destId="{EF085500-D88C-43EB-BE8B-4DD34A891A70}" srcOrd="7" destOrd="0" parTransId="{5222EBD4-CCA5-4A59-880E-5738084FDC3C}" sibTransId="{C734B869-E0E9-443B-8D16-F6B485B272BA}"/>
    <dgm:cxn modelId="{9A04A334-6178-4E24-8E96-91980FC4EE19}" type="presParOf" srcId="{1D8E461F-1237-4700-8E0B-DD8B651C10E7}" destId="{3C8AD9AE-2E06-423F-94FC-377693CD4458}" srcOrd="0" destOrd="0" presId="urn:microsoft.com/office/officeart/2005/8/layout/vList2"/>
    <dgm:cxn modelId="{9DEC790A-BE41-4C5A-9E03-BF961A986F34}" type="presParOf" srcId="{1D8E461F-1237-4700-8E0B-DD8B651C10E7}" destId="{2D4CF91D-3B9C-4CB2-8D75-C7BB9BF2E190}" srcOrd="1" destOrd="0" presId="urn:microsoft.com/office/officeart/2005/8/layout/vList2"/>
    <dgm:cxn modelId="{245F7B00-4F2E-47A9-B0B7-868726978717}" type="presParOf" srcId="{1D8E461F-1237-4700-8E0B-DD8B651C10E7}" destId="{A309C3B1-8BEE-4612-9A63-EFBBC07720A3}" srcOrd="2" destOrd="0" presId="urn:microsoft.com/office/officeart/2005/8/layout/vList2"/>
    <dgm:cxn modelId="{8ED0265B-AF18-4734-8A02-7408EE0B003C}" type="presParOf" srcId="{1D8E461F-1237-4700-8E0B-DD8B651C10E7}" destId="{E4B10026-F3B4-40B3-8786-CC006A35F292}" srcOrd="3" destOrd="0" presId="urn:microsoft.com/office/officeart/2005/8/layout/vList2"/>
    <dgm:cxn modelId="{3414B7A3-108B-48ED-8540-DCC9DBF6DB7B}" type="presParOf" srcId="{1D8E461F-1237-4700-8E0B-DD8B651C10E7}" destId="{D61F3C39-8EEA-47C4-9259-7908E84C5B1D}" srcOrd="4" destOrd="0" presId="urn:microsoft.com/office/officeart/2005/8/layout/vList2"/>
    <dgm:cxn modelId="{4F54252F-79E7-47E8-B786-AF4214F3FB4E}" type="presParOf" srcId="{1D8E461F-1237-4700-8E0B-DD8B651C10E7}" destId="{C9E0EAD1-9101-4856-9E36-3C6F82C9778D}" srcOrd="5" destOrd="0" presId="urn:microsoft.com/office/officeart/2005/8/layout/vList2"/>
    <dgm:cxn modelId="{B3CCF696-E425-459A-BDAA-9139941E5D01}" type="presParOf" srcId="{1D8E461F-1237-4700-8E0B-DD8B651C10E7}" destId="{DC31F1F5-420D-4B92-946F-E1473AEEEB01}" srcOrd="6" destOrd="0" presId="urn:microsoft.com/office/officeart/2005/8/layout/vList2"/>
    <dgm:cxn modelId="{874222FC-D2F4-40CB-8F19-F9AFCA9F4448}" type="presParOf" srcId="{1D8E461F-1237-4700-8E0B-DD8B651C10E7}" destId="{B2FAA7AC-0A1E-4C1C-8959-3975C2064A81}" srcOrd="7" destOrd="0" presId="urn:microsoft.com/office/officeart/2005/8/layout/vList2"/>
    <dgm:cxn modelId="{0F0FD167-C148-4801-B66F-7FD2C95A0AD0}" type="presParOf" srcId="{1D8E461F-1237-4700-8E0B-DD8B651C10E7}" destId="{E2E3D3DA-3611-40C0-A697-389FD9ADFEAC}" srcOrd="8" destOrd="0" presId="urn:microsoft.com/office/officeart/2005/8/layout/vList2"/>
    <dgm:cxn modelId="{38DAD4FC-9935-48D3-B5E9-9C1A4A0F437E}" type="presParOf" srcId="{1D8E461F-1237-4700-8E0B-DD8B651C10E7}" destId="{8E6713F6-17A1-4939-B6F5-6397C5D13A86}" srcOrd="9" destOrd="0" presId="urn:microsoft.com/office/officeart/2005/8/layout/vList2"/>
    <dgm:cxn modelId="{B22090D9-A376-485E-9F19-CA4AEAA33B41}" type="presParOf" srcId="{1D8E461F-1237-4700-8E0B-DD8B651C10E7}" destId="{BB1A14A8-91C4-4EB4-8DA9-3876E7039330}" srcOrd="10" destOrd="0" presId="urn:microsoft.com/office/officeart/2005/8/layout/vList2"/>
    <dgm:cxn modelId="{080625EA-9AE0-427F-A136-BE363DD27189}" type="presParOf" srcId="{1D8E461F-1237-4700-8E0B-DD8B651C10E7}" destId="{176FAC26-A6F7-4C62-9C5E-45699FB6766C}" srcOrd="11" destOrd="0" presId="urn:microsoft.com/office/officeart/2005/8/layout/vList2"/>
    <dgm:cxn modelId="{598C1349-40FF-4A80-8FD5-4EA19E640FCE}" type="presParOf" srcId="{1D8E461F-1237-4700-8E0B-DD8B651C10E7}" destId="{0670D4FD-010B-49B5-9C5A-4492C769EA3E}" srcOrd="12" destOrd="0" presId="urn:microsoft.com/office/officeart/2005/8/layout/vList2"/>
    <dgm:cxn modelId="{02EA2FE8-DAC6-49C5-A847-7EB5D4B04E4F}" type="presParOf" srcId="{1D8E461F-1237-4700-8E0B-DD8B651C10E7}" destId="{2322C423-86C6-4BD6-B555-5BBFDD8BA6D7}" srcOrd="13" destOrd="0" presId="urn:microsoft.com/office/officeart/2005/8/layout/vList2"/>
    <dgm:cxn modelId="{8E14250F-19F3-4895-94C7-FB382D34B4D6}" type="presParOf" srcId="{1D8E461F-1237-4700-8E0B-DD8B651C10E7}" destId="{87864E7F-0092-4E9D-A84B-9039D79888A9}" srcOrd="14" destOrd="0" presId="urn:microsoft.com/office/officeart/2005/8/layout/vList2"/>
    <dgm:cxn modelId="{9D5C4578-B08F-466A-AB68-0168C48E2BD6}" type="presParOf" srcId="{1D8E461F-1237-4700-8E0B-DD8B651C10E7}" destId="{EB73669D-A22A-4D3A-89CC-747A3AFCA2A9}" srcOrd="15" destOrd="0" presId="urn:microsoft.com/office/officeart/2005/8/layout/vList2"/>
    <dgm:cxn modelId="{5729F9AC-44B7-4E6E-B1D6-09F8A4C0ABE1}" type="presParOf" srcId="{1D8E461F-1237-4700-8E0B-DD8B651C10E7}" destId="{42539AFB-6FF4-4CFD-906D-B47963840B19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D293D4-5410-48E7-B3E5-36C05018716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7C9BDFF-39BE-4E67-B0C7-62A83F51DD16}">
      <dgm:prSet/>
      <dgm:spPr/>
      <dgm:t>
        <a:bodyPr/>
        <a:lstStyle/>
        <a:p>
          <a:pPr algn="ctr" rtl="0"/>
          <a:r>
            <a:rPr lang="nl-NL" dirty="0" smtClean="0"/>
            <a:t>Het bloedvatenstelsel is het gesloten systeem van het hart en alle bloedvaten waar het bloed doorheen stroomt.</a:t>
          </a:r>
          <a:endParaRPr lang="nl-NL" dirty="0"/>
        </a:p>
      </dgm:t>
    </dgm:pt>
    <dgm:pt modelId="{66DBAD32-DA6B-4537-B0F9-E90804A8E8CA}" type="parTrans" cxnId="{77518663-4585-4E7D-844B-8F64175C2380}">
      <dgm:prSet/>
      <dgm:spPr/>
      <dgm:t>
        <a:bodyPr/>
        <a:lstStyle/>
        <a:p>
          <a:pPr algn="ctr"/>
          <a:endParaRPr lang="nl-NL"/>
        </a:p>
      </dgm:t>
    </dgm:pt>
    <dgm:pt modelId="{87A972B2-6831-48D2-9C10-0A98317A8816}" type="sibTrans" cxnId="{77518663-4585-4E7D-844B-8F64175C2380}">
      <dgm:prSet/>
      <dgm:spPr/>
      <dgm:t>
        <a:bodyPr/>
        <a:lstStyle/>
        <a:p>
          <a:pPr algn="ctr"/>
          <a:endParaRPr lang="nl-NL"/>
        </a:p>
      </dgm:t>
    </dgm:pt>
    <dgm:pt modelId="{6BE956A5-91A9-468D-8C41-2E12A6CAE5BC}">
      <dgm:prSet/>
      <dgm:spPr/>
      <dgm:t>
        <a:bodyPr/>
        <a:lstStyle/>
        <a:p>
          <a:pPr algn="l" rtl="0"/>
          <a:r>
            <a:rPr lang="nl-NL" dirty="0" smtClean="0"/>
            <a:t>Er zijn 3 verschillende soorten bloedvaten:</a:t>
          </a:r>
        </a:p>
        <a:p>
          <a:pPr algn="l" rtl="0"/>
          <a:r>
            <a:rPr lang="nl-NL" dirty="0" smtClean="0"/>
            <a:t>1. </a:t>
          </a:r>
          <a:r>
            <a:rPr lang="nl-NL" b="1" dirty="0" smtClean="0"/>
            <a:t>Slagaders</a:t>
          </a:r>
        </a:p>
        <a:p>
          <a:pPr algn="l" rtl="0"/>
          <a:r>
            <a:rPr lang="nl-NL" dirty="0" smtClean="0"/>
            <a:t>2. </a:t>
          </a:r>
          <a:r>
            <a:rPr lang="nl-NL" b="1" dirty="0" smtClean="0"/>
            <a:t>Haarvaten</a:t>
          </a:r>
        </a:p>
        <a:p>
          <a:pPr algn="l" rtl="0"/>
          <a:r>
            <a:rPr lang="nl-NL" b="0" dirty="0" smtClean="0"/>
            <a:t>3. </a:t>
          </a:r>
          <a:r>
            <a:rPr lang="nl-NL" b="1" dirty="0" smtClean="0"/>
            <a:t>Aders</a:t>
          </a:r>
          <a:endParaRPr lang="nl-NL" b="0" dirty="0" smtClean="0"/>
        </a:p>
      </dgm:t>
    </dgm:pt>
    <dgm:pt modelId="{3F84F25B-F6EF-49AD-ABB0-52A72E05AE0A}" type="parTrans" cxnId="{79BB2CE3-2D92-4DC5-8DCD-5435B374BBD1}">
      <dgm:prSet/>
      <dgm:spPr/>
    </dgm:pt>
    <dgm:pt modelId="{6891271F-8DC4-4DE3-8ED6-0EF6CE64E655}" type="sibTrans" cxnId="{79BB2CE3-2D92-4DC5-8DCD-5435B374BBD1}">
      <dgm:prSet/>
      <dgm:spPr/>
    </dgm:pt>
    <dgm:pt modelId="{05BC7130-2943-4716-827F-81B21598BA58}" type="pres">
      <dgm:prSet presAssocID="{65D293D4-5410-48E7-B3E5-36C0501871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4EAC36F-0E6F-48BC-B1D6-47408C49B351}" type="pres">
      <dgm:prSet presAssocID="{97C9BDFF-39BE-4E67-B0C7-62A83F51DD1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9D04BD8-AFFE-44B0-B40C-10312B3142AF}" type="pres">
      <dgm:prSet presAssocID="{87A972B2-6831-48D2-9C10-0A98317A8816}" presName="spacer" presStyleCnt="0"/>
      <dgm:spPr/>
    </dgm:pt>
    <dgm:pt modelId="{D0C161E9-3C6D-462E-BC1B-9BDC1EE2C95A}" type="pres">
      <dgm:prSet presAssocID="{6BE956A5-91A9-468D-8C41-2E12A6CAE5B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7F86866-F4EB-4A6B-A5BC-7AC3E99F7E58}" type="presOf" srcId="{65D293D4-5410-48E7-B3E5-36C05018716C}" destId="{05BC7130-2943-4716-827F-81B21598BA58}" srcOrd="0" destOrd="0" presId="urn:microsoft.com/office/officeart/2005/8/layout/vList2"/>
    <dgm:cxn modelId="{70E5B13D-F502-4A18-AA2D-F7EAFD3AB1A2}" type="presOf" srcId="{97C9BDFF-39BE-4E67-B0C7-62A83F51DD16}" destId="{14EAC36F-0E6F-48BC-B1D6-47408C49B351}" srcOrd="0" destOrd="0" presId="urn:microsoft.com/office/officeart/2005/8/layout/vList2"/>
    <dgm:cxn modelId="{79BB2CE3-2D92-4DC5-8DCD-5435B374BBD1}" srcId="{65D293D4-5410-48E7-B3E5-36C05018716C}" destId="{6BE956A5-91A9-468D-8C41-2E12A6CAE5BC}" srcOrd="1" destOrd="0" parTransId="{3F84F25B-F6EF-49AD-ABB0-52A72E05AE0A}" sibTransId="{6891271F-8DC4-4DE3-8ED6-0EF6CE64E655}"/>
    <dgm:cxn modelId="{FEB3406E-56E2-4001-BE1A-F1ABE0287DA4}" type="presOf" srcId="{6BE956A5-91A9-468D-8C41-2E12A6CAE5BC}" destId="{D0C161E9-3C6D-462E-BC1B-9BDC1EE2C95A}" srcOrd="0" destOrd="0" presId="urn:microsoft.com/office/officeart/2005/8/layout/vList2"/>
    <dgm:cxn modelId="{77518663-4585-4E7D-844B-8F64175C2380}" srcId="{65D293D4-5410-48E7-B3E5-36C05018716C}" destId="{97C9BDFF-39BE-4E67-B0C7-62A83F51DD16}" srcOrd="0" destOrd="0" parTransId="{66DBAD32-DA6B-4537-B0F9-E90804A8E8CA}" sibTransId="{87A972B2-6831-48D2-9C10-0A98317A8816}"/>
    <dgm:cxn modelId="{7941BA17-92D4-4EC4-B83D-AFD423E23B7A}" type="presParOf" srcId="{05BC7130-2943-4716-827F-81B21598BA58}" destId="{14EAC36F-0E6F-48BC-B1D6-47408C49B351}" srcOrd="0" destOrd="0" presId="urn:microsoft.com/office/officeart/2005/8/layout/vList2"/>
    <dgm:cxn modelId="{10DD86B3-5EBD-4CB2-8BE6-8CA9F2ACA80B}" type="presParOf" srcId="{05BC7130-2943-4716-827F-81B21598BA58}" destId="{99D04BD8-AFFE-44B0-B40C-10312B3142AF}" srcOrd="1" destOrd="0" presId="urn:microsoft.com/office/officeart/2005/8/layout/vList2"/>
    <dgm:cxn modelId="{05F9B387-CDBD-419E-BADA-6F545DB43981}" type="presParOf" srcId="{05BC7130-2943-4716-827F-81B21598BA58}" destId="{D0C161E9-3C6D-462E-BC1B-9BDC1EE2C95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5F8361-D999-405F-8520-95C682F7202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7976FA1-4A0B-4904-B0C9-2D4188848120}">
      <dgm:prSet/>
      <dgm:spPr/>
      <dgm:t>
        <a:bodyPr/>
        <a:lstStyle/>
        <a:p>
          <a:pPr rtl="0"/>
          <a:r>
            <a:rPr lang="nl-NL" dirty="0" smtClean="0"/>
            <a:t>Slagaders…</a:t>
          </a:r>
          <a:endParaRPr lang="nl-NL" dirty="0"/>
        </a:p>
      </dgm:t>
    </dgm:pt>
    <dgm:pt modelId="{45D2EF00-B214-422F-B66F-CBAB07CD6DBA}" type="parTrans" cxnId="{616152BF-83E6-4F72-8980-84EBAC21F322}">
      <dgm:prSet/>
      <dgm:spPr/>
      <dgm:t>
        <a:bodyPr/>
        <a:lstStyle/>
        <a:p>
          <a:endParaRPr lang="nl-NL"/>
        </a:p>
      </dgm:t>
    </dgm:pt>
    <dgm:pt modelId="{C0BE6EF0-5A72-483D-A898-706CDB4DF58F}" type="sibTrans" cxnId="{616152BF-83E6-4F72-8980-84EBAC21F322}">
      <dgm:prSet/>
      <dgm:spPr/>
      <dgm:t>
        <a:bodyPr/>
        <a:lstStyle/>
        <a:p>
          <a:endParaRPr lang="nl-NL"/>
        </a:p>
      </dgm:t>
    </dgm:pt>
    <dgm:pt modelId="{459B3FC8-80D0-4D32-B5FD-DA2C7711DE54}" type="pres">
      <dgm:prSet presAssocID="{C65F8361-D999-405F-8520-95C682F720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DBDF707-169B-4BD0-A8E2-C447A5D2B1F7}" type="pres">
      <dgm:prSet presAssocID="{67976FA1-4A0B-4904-B0C9-2D418884812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53C41A6-7D65-41A0-A436-C9950F6E4934}" type="presOf" srcId="{C65F8361-D999-405F-8520-95C682F72029}" destId="{459B3FC8-80D0-4D32-B5FD-DA2C7711DE54}" srcOrd="0" destOrd="0" presId="urn:microsoft.com/office/officeart/2005/8/layout/vList2"/>
    <dgm:cxn modelId="{E77C2179-E1EC-4528-B04C-B9D9A84B6DB2}" type="presOf" srcId="{67976FA1-4A0B-4904-B0C9-2D4188848120}" destId="{CDBDF707-169B-4BD0-A8E2-C447A5D2B1F7}" srcOrd="0" destOrd="0" presId="urn:microsoft.com/office/officeart/2005/8/layout/vList2"/>
    <dgm:cxn modelId="{616152BF-83E6-4F72-8980-84EBAC21F322}" srcId="{C65F8361-D999-405F-8520-95C682F72029}" destId="{67976FA1-4A0B-4904-B0C9-2D4188848120}" srcOrd="0" destOrd="0" parTransId="{45D2EF00-B214-422F-B66F-CBAB07CD6DBA}" sibTransId="{C0BE6EF0-5A72-483D-A898-706CDB4DF58F}"/>
    <dgm:cxn modelId="{D50D82EB-DE50-4586-8D16-79580B9F83C8}" type="presParOf" srcId="{459B3FC8-80D0-4D32-B5FD-DA2C7711DE54}" destId="{CDBDF707-169B-4BD0-A8E2-C447A5D2B1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36C7C2-35F4-412D-A63B-4C63676FE3D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CA5A50E-F695-4EB8-82AF-3B53A4D97205}">
      <dgm:prSet/>
      <dgm:spPr/>
      <dgm:t>
        <a:bodyPr/>
        <a:lstStyle/>
        <a:p>
          <a:pPr algn="l" rtl="0"/>
          <a:r>
            <a:rPr lang="nl-NL" u="sng" dirty="0" smtClean="0"/>
            <a:t>Kenmerken</a:t>
          </a:r>
          <a:r>
            <a:rPr lang="nl-NL" dirty="0" smtClean="0"/>
            <a:t>:</a:t>
          </a:r>
        </a:p>
        <a:p>
          <a:pPr algn="l" rtl="0"/>
          <a:r>
            <a:rPr lang="nl-NL" dirty="0" smtClean="0"/>
            <a:t>- vervoeren bloed van het hart naar de  organen</a:t>
          </a:r>
        </a:p>
        <a:p>
          <a:pPr algn="l" rtl="0"/>
          <a:r>
            <a:rPr lang="nl-NL" dirty="0" smtClean="0"/>
            <a:t>- vervoeren meestal zuurstofrijk bloed </a:t>
          </a:r>
        </a:p>
        <a:p>
          <a:pPr algn="l" rtl="0"/>
          <a:r>
            <a:rPr lang="nl-NL" dirty="0" smtClean="0"/>
            <a:t>- hebben een dikke elastische wand</a:t>
          </a:r>
        </a:p>
        <a:p>
          <a:pPr algn="l" rtl="0"/>
          <a:r>
            <a:rPr lang="nl-NL" dirty="0" smtClean="0"/>
            <a:t>- liggen meestal diep in het lichaam</a:t>
          </a:r>
        </a:p>
        <a:p>
          <a:pPr algn="l" rtl="0"/>
          <a:r>
            <a:rPr lang="nl-NL" dirty="0" smtClean="0"/>
            <a:t>- De bloeddruk is hoog</a:t>
          </a:r>
        </a:p>
        <a:p>
          <a:pPr algn="l" rtl="0"/>
          <a:endParaRPr lang="nl-NL" dirty="0"/>
        </a:p>
      </dgm:t>
    </dgm:pt>
    <dgm:pt modelId="{5B9B6487-0DAA-4BA0-AE2F-D87FEF8ED3D2}" type="parTrans" cxnId="{A081C11C-290B-48BD-AAAB-33D48B126DAC}">
      <dgm:prSet/>
      <dgm:spPr/>
      <dgm:t>
        <a:bodyPr/>
        <a:lstStyle/>
        <a:p>
          <a:pPr algn="ctr"/>
          <a:endParaRPr lang="nl-NL"/>
        </a:p>
      </dgm:t>
    </dgm:pt>
    <dgm:pt modelId="{B7F37C7C-5C2D-4B78-BC81-6626965B0E61}" type="sibTrans" cxnId="{A081C11C-290B-48BD-AAAB-33D48B126DAC}">
      <dgm:prSet/>
      <dgm:spPr/>
      <dgm:t>
        <a:bodyPr/>
        <a:lstStyle/>
        <a:p>
          <a:pPr algn="ctr"/>
          <a:endParaRPr lang="nl-NL"/>
        </a:p>
      </dgm:t>
    </dgm:pt>
    <dgm:pt modelId="{D1834E7B-F42D-49DE-84FC-32496641C5CD}" type="pres">
      <dgm:prSet presAssocID="{DA36C7C2-35F4-412D-A63B-4C63676FE3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256030E-590E-49D9-ADDA-E359EBA55FC9}" type="pres">
      <dgm:prSet presAssocID="{9CA5A50E-F695-4EB8-82AF-3B53A4D9720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081C11C-290B-48BD-AAAB-33D48B126DAC}" srcId="{DA36C7C2-35F4-412D-A63B-4C63676FE3D5}" destId="{9CA5A50E-F695-4EB8-82AF-3B53A4D97205}" srcOrd="0" destOrd="0" parTransId="{5B9B6487-0DAA-4BA0-AE2F-D87FEF8ED3D2}" sibTransId="{B7F37C7C-5C2D-4B78-BC81-6626965B0E61}"/>
    <dgm:cxn modelId="{EB1EAE16-0117-4198-B24A-610EA4454E87}" type="presOf" srcId="{9CA5A50E-F695-4EB8-82AF-3B53A4D97205}" destId="{4256030E-590E-49D9-ADDA-E359EBA55FC9}" srcOrd="0" destOrd="0" presId="urn:microsoft.com/office/officeart/2005/8/layout/vList2"/>
    <dgm:cxn modelId="{E61D86D9-C1CD-48EC-891E-C64097B91BE7}" type="presOf" srcId="{DA36C7C2-35F4-412D-A63B-4C63676FE3D5}" destId="{D1834E7B-F42D-49DE-84FC-32496641C5CD}" srcOrd="0" destOrd="0" presId="urn:microsoft.com/office/officeart/2005/8/layout/vList2"/>
    <dgm:cxn modelId="{67E71C42-C1A1-4B4F-9D14-8F0D7830E883}" type="presParOf" srcId="{D1834E7B-F42D-49DE-84FC-32496641C5CD}" destId="{4256030E-590E-49D9-ADDA-E359EBA55F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5F8361-D999-405F-8520-95C682F7202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7976FA1-4A0B-4904-B0C9-2D4188848120}">
      <dgm:prSet/>
      <dgm:spPr/>
      <dgm:t>
        <a:bodyPr/>
        <a:lstStyle/>
        <a:p>
          <a:pPr rtl="0"/>
          <a:r>
            <a:rPr lang="nl-NL" dirty="0" smtClean="0"/>
            <a:t>Haarvaten…</a:t>
          </a:r>
          <a:endParaRPr lang="nl-NL" dirty="0"/>
        </a:p>
      </dgm:t>
    </dgm:pt>
    <dgm:pt modelId="{45D2EF00-B214-422F-B66F-CBAB07CD6DBA}" type="parTrans" cxnId="{616152BF-83E6-4F72-8980-84EBAC21F322}">
      <dgm:prSet/>
      <dgm:spPr/>
      <dgm:t>
        <a:bodyPr/>
        <a:lstStyle/>
        <a:p>
          <a:endParaRPr lang="nl-NL"/>
        </a:p>
      </dgm:t>
    </dgm:pt>
    <dgm:pt modelId="{C0BE6EF0-5A72-483D-A898-706CDB4DF58F}" type="sibTrans" cxnId="{616152BF-83E6-4F72-8980-84EBAC21F322}">
      <dgm:prSet/>
      <dgm:spPr/>
      <dgm:t>
        <a:bodyPr/>
        <a:lstStyle/>
        <a:p>
          <a:endParaRPr lang="nl-NL"/>
        </a:p>
      </dgm:t>
    </dgm:pt>
    <dgm:pt modelId="{459B3FC8-80D0-4D32-B5FD-DA2C7711DE54}" type="pres">
      <dgm:prSet presAssocID="{C65F8361-D999-405F-8520-95C682F720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DBDF707-169B-4BD0-A8E2-C447A5D2B1F7}" type="pres">
      <dgm:prSet presAssocID="{67976FA1-4A0B-4904-B0C9-2D418884812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F04D8D6-5087-4087-BC83-9A01A69B2B7F}" type="presOf" srcId="{C65F8361-D999-405F-8520-95C682F72029}" destId="{459B3FC8-80D0-4D32-B5FD-DA2C7711DE54}" srcOrd="0" destOrd="0" presId="urn:microsoft.com/office/officeart/2005/8/layout/vList2"/>
    <dgm:cxn modelId="{054E94EE-4350-458A-93CB-C9AB57B7D852}" type="presOf" srcId="{67976FA1-4A0B-4904-B0C9-2D4188848120}" destId="{CDBDF707-169B-4BD0-A8E2-C447A5D2B1F7}" srcOrd="0" destOrd="0" presId="urn:microsoft.com/office/officeart/2005/8/layout/vList2"/>
    <dgm:cxn modelId="{616152BF-83E6-4F72-8980-84EBAC21F322}" srcId="{C65F8361-D999-405F-8520-95C682F72029}" destId="{67976FA1-4A0B-4904-B0C9-2D4188848120}" srcOrd="0" destOrd="0" parTransId="{45D2EF00-B214-422F-B66F-CBAB07CD6DBA}" sibTransId="{C0BE6EF0-5A72-483D-A898-706CDB4DF58F}"/>
    <dgm:cxn modelId="{1D5108BE-486E-4F01-9025-EC1030D29764}" type="presParOf" srcId="{459B3FC8-80D0-4D32-B5FD-DA2C7711DE54}" destId="{CDBDF707-169B-4BD0-A8E2-C447A5D2B1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36C7C2-35F4-412D-A63B-4C63676FE3D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CA5A50E-F695-4EB8-82AF-3B53A4D97205}">
      <dgm:prSet/>
      <dgm:spPr/>
      <dgm:t>
        <a:bodyPr/>
        <a:lstStyle/>
        <a:p>
          <a:pPr algn="l" rtl="0"/>
          <a:r>
            <a:rPr lang="nl-NL" u="sng" dirty="0" smtClean="0"/>
            <a:t>Kenmerken</a:t>
          </a:r>
          <a:r>
            <a:rPr lang="nl-NL" dirty="0" smtClean="0"/>
            <a:t>:</a:t>
          </a:r>
        </a:p>
        <a:p>
          <a:pPr algn="l" rtl="0"/>
          <a:r>
            <a:rPr lang="nl-NL" dirty="0" smtClean="0"/>
            <a:t>- vervoeren bloed in de organen van de slagaders naar de aders</a:t>
          </a:r>
        </a:p>
        <a:p>
          <a:pPr algn="l" rtl="0"/>
          <a:r>
            <a:rPr lang="nl-NL" dirty="0" smtClean="0"/>
            <a:t>- maken de uitwisseling van stoffen tussen organen en het bloed mogelijk</a:t>
          </a:r>
        </a:p>
        <a:p>
          <a:pPr algn="l" rtl="0"/>
          <a:r>
            <a:rPr lang="nl-NL" dirty="0" smtClean="0"/>
            <a:t>- hebben een wand van één cellaag dik</a:t>
          </a:r>
        </a:p>
        <a:p>
          <a:pPr algn="l" rtl="0"/>
          <a:r>
            <a:rPr lang="nl-NL" dirty="0" smtClean="0"/>
            <a:t>- liggen in alle organen</a:t>
          </a:r>
        </a:p>
        <a:p>
          <a:pPr algn="l" rtl="0"/>
          <a:r>
            <a:rPr lang="nl-NL" dirty="0" smtClean="0"/>
            <a:t>- De bloeddruk neemt sterk af</a:t>
          </a:r>
          <a:endParaRPr lang="nl-NL" dirty="0"/>
        </a:p>
      </dgm:t>
    </dgm:pt>
    <dgm:pt modelId="{5B9B6487-0DAA-4BA0-AE2F-D87FEF8ED3D2}" type="parTrans" cxnId="{A081C11C-290B-48BD-AAAB-33D48B126DAC}">
      <dgm:prSet/>
      <dgm:spPr/>
      <dgm:t>
        <a:bodyPr/>
        <a:lstStyle/>
        <a:p>
          <a:pPr algn="ctr"/>
          <a:endParaRPr lang="nl-NL"/>
        </a:p>
      </dgm:t>
    </dgm:pt>
    <dgm:pt modelId="{B7F37C7C-5C2D-4B78-BC81-6626965B0E61}" type="sibTrans" cxnId="{A081C11C-290B-48BD-AAAB-33D48B126DAC}">
      <dgm:prSet/>
      <dgm:spPr/>
      <dgm:t>
        <a:bodyPr/>
        <a:lstStyle/>
        <a:p>
          <a:pPr algn="ctr"/>
          <a:endParaRPr lang="nl-NL"/>
        </a:p>
      </dgm:t>
    </dgm:pt>
    <dgm:pt modelId="{D1834E7B-F42D-49DE-84FC-32496641C5CD}" type="pres">
      <dgm:prSet presAssocID="{DA36C7C2-35F4-412D-A63B-4C63676FE3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256030E-590E-49D9-ADDA-E359EBA55FC9}" type="pres">
      <dgm:prSet presAssocID="{9CA5A50E-F695-4EB8-82AF-3B53A4D9720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081C11C-290B-48BD-AAAB-33D48B126DAC}" srcId="{DA36C7C2-35F4-412D-A63B-4C63676FE3D5}" destId="{9CA5A50E-F695-4EB8-82AF-3B53A4D97205}" srcOrd="0" destOrd="0" parTransId="{5B9B6487-0DAA-4BA0-AE2F-D87FEF8ED3D2}" sibTransId="{B7F37C7C-5C2D-4B78-BC81-6626965B0E61}"/>
    <dgm:cxn modelId="{86B466E3-3D2B-45A9-A977-3B6257FEA234}" type="presOf" srcId="{9CA5A50E-F695-4EB8-82AF-3B53A4D97205}" destId="{4256030E-590E-49D9-ADDA-E359EBA55FC9}" srcOrd="0" destOrd="0" presId="urn:microsoft.com/office/officeart/2005/8/layout/vList2"/>
    <dgm:cxn modelId="{899BE7EC-1717-40B1-AFB7-16FCBEC7C36F}" type="presOf" srcId="{DA36C7C2-35F4-412D-A63B-4C63676FE3D5}" destId="{D1834E7B-F42D-49DE-84FC-32496641C5CD}" srcOrd="0" destOrd="0" presId="urn:microsoft.com/office/officeart/2005/8/layout/vList2"/>
    <dgm:cxn modelId="{2BC810A5-6BBB-4547-AEB8-AB9A041FB3E0}" type="presParOf" srcId="{D1834E7B-F42D-49DE-84FC-32496641C5CD}" destId="{4256030E-590E-49D9-ADDA-E359EBA55F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5F8361-D999-405F-8520-95C682F7202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7976FA1-4A0B-4904-B0C9-2D4188848120}">
      <dgm:prSet/>
      <dgm:spPr/>
      <dgm:t>
        <a:bodyPr/>
        <a:lstStyle/>
        <a:p>
          <a:pPr rtl="0"/>
          <a:r>
            <a:rPr lang="nl-NL" dirty="0" smtClean="0"/>
            <a:t>Aders…</a:t>
          </a:r>
          <a:endParaRPr lang="nl-NL" dirty="0"/>
        </a:p>
      </dgm:t>
    </dgm:pt>
    <dgm:pt modelId="{45D2EF00-B214-422F-B66F-CBAB07CD6DBA}" type="parTrans" cxnId="{616152BF-83E6-4F72-8980-84EBAC21F322}">
      <dgm:prSet/>
      <dgm:spPr/>
      <dgm:t>
        <a:bodyPr/>
        <a:lstStyle/>
        <a:p>
          <a:endParaRPr lang="nl-NL"/>
        </a:p>
      </dgm:t>
    </dgm:pt>
    <dgm:pt modelId="{C0BE6EF0-5A72-483D-A898-706CDB4DF58F}" type="sibTrans" cxnId="{616152BF-83E6-4F72-8980-84EBAC21F322}">
      <dgm:prSet/>
      <dgm:spPr/>
      <dgm:t>
        <a:bodyPr/>
        <a:lstStyle/>
        <a:p>
          <a:endParaRPr lang="nl-NL"/>
        </a:p>
      </dgm:t>
    </dgm:pt>
    <dgm:pt modelId="{459B3FC8-80D0-4D32-B5FD-DA2C7711DE54}" type="pres">
      <dgm:prSet presAssocID="{C65F8361-D999-405F-8520-95C682F720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DBDF707-169B-4BD0-A8E2-C447A5D2B1F7}" type="pres">
      <dgm:prSet presAssocID="{67976FA1-4A0B-4904-B0C9-2D418884812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64A906A-217E-4D28-9E62-49FD9DB42E3D}" type="presOf" srcId="{C65F8361-D999-405F-8520-95C682F72029}" destId="{459B3FC8-80D0-4D32-B5FD-DA2C7711DE54}" srcOrd="0" destOrd="0" presId="urn:microsoft.com/office/officeart/2005/8/layout/vList2"/>
    <dgm:cxn modelId="{65E429C8-2CBA-4261-913C-251052A49EDF}" type="presOf" srcId="{67976FA1-4A0B-4904-B0C9-2D4188848120}" destId="{CDBDF707-169B-4BD0-A8E2-C447A5D2B1F7}" srcOrd="0" destOrd="0" presId="urn:microsoft.com/office/officeart/2005/8/layout/vList2"/>
    <dgm:cxn modelId="{616152BF-83E6-4F72-8980-84EBAC21F322}" srcId="{C65F8361-D999-405F-8520-95C682F72029}" destId="{67976FA1-4A0B-4904-B0C9-2D4188848120}" srcOrd="0" destOrd="0" parTransId="{45D2EF00-B214-422F-B66F-CBAB07CD6DBA}" sibTransId="{C0BE6EF0-5A72-483D-A898-706CDB4DF58F}"/>
    <dgm:cxn modelId="{C7472649-7B89-406C-96C2-C8FF69D88FAF}" type="presParOf" srcId="{459B3FC8-80D0-4D32-B5FD-DA2C7711DE54}" destId="{CDBDF707-169B-4BD0-A8E2-C447A5D2B1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36C7C2-35F4-412D-A63B-4C63676FE3D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CA5A50E-F695-4EB8-82AF-3B53A4D97205}">
      <dgm:prSet custT="1"/>
      <dgm:spPr/>
      <dgm:t>
        <a:bodyPr/>
        <a:lstStyle/>
        <a:p>
          <a:pPr algn="l" rtl="0"/>
          <a:r>
            <a:rPr lang="nl-NL" sz="2300" u="sng" dirty="0" smtClean="0"/>
            <a:t>Kenmerken</a:t>
          </a:r>
          <a:r>
            <a:rPr lang="nl-NL" sz="2300" dirty="0" smtClean="0"/>
            <a:t>:</a:t>
          </a:r>
        </a:p>
        <a:p>
          <a:pPr algn="l" rtl="0"/>
          <a:r>
            <a:rPr lang="nl-NL" sz="2300" dirty="0" smtClean="0"/>
            <a:t>- vervoeren bloed van de organen naar het hart</a:t>
          </a:r>
        </a:p>
        <a:p>
          <a:pPr algn="l" rtl="0"/>
          <a:r>
            <a:rPr lang="nl-NL" sz="2300" dirty="0" smtClean="0"/>
            <a:t>- vervoeren meestal zuurstofarm bloed</a:t>
          </a:r>
        </a:p>
        <a:p>
          <a:pPr algn="l" rtl="0"/>
          <a:r>
            <a:rPr lang="nl-NL" sz="2300" dirty="0" smtClean="0"/>
            <a:t>- hebben een dunne wand met kleppen</a:t>
          </a:r>
        </a:p>
        <a:p>
          <a:pPr algn="l" rtl="0"/>
          <a:r>
            <a:rPr lang="nl-NL" sz="2300" dirty="0" smtClean="0"/>
            <a:t>- liggen minder diep in het lichaam</a:t>
          </a:r>
        </a:p>
        <a:p>
          <a:pPr algn="l" rtl="0"/>
          <a:r>
            <a:rPr lang="nl-NL" sz="2300" dirty="0" smtClean="0"/>
            <a:t>- De bloeddruk is laag</a:t>
          </a:r>
          <a:endParaRPr lang="nl-NL" sz="2500" dirty="0"/>
        </a:p>
      </dgm:t>
    </dgm:pt>
    <dgm:pt modelId="{5B9B6487-0DAA-4BA0-AE2F-D87FEF8ED3D2}" type="parTrans" cxnId="{A081C11C-290B-48BD-AAAB-33D48B126DAC}">
      <dgm:prSet/>
      <dgm:spPr/>
      <dgm:t>
        <a:bodyPr/>
        <a:lstStyle/>
        <a:p>
          <a:pPr algn="ctr"/>
          <a:endParaRPr lang="nl-NL"/>
        </a:p>
      </dgm:t>
    </dgm:pt>
    <dgm:pt modelId="{B7F37C7C-5C2D-4B78-BC81-6626965B0E61}" type="sibTrans" cxnId="{A081C11C-290B-48BD-AAAB-33D48B126DAC}">
      <dgm:prSet/>
      <dgm:spPr/>
      <dgm:t>
        <a:bodyPr/>
        <a:lstStyle/>
        <a:p>
          <a:pPr algn="ctr"/>
          <a:endParaRPr lang="nl-NL"/>
        </a:p>
      </dgm:t>
    </dgm:pt>
    <dgm:pt modelId="{D1834E7B-F42D-49DE-84FC-32496641C5CD}" type="pres">
      <dgm:prSet presAssocID="{DA36C7C2-35F4-412D-A63B-4C63676FE3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256030E-590E-49D9-ADDA-E359EBA55FC9}" type="pres">
      <dgm:prSet presAssocID="{9CA5A50E-F695-4EB8-82AF-3B53A4D9720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081C11C-290B-48BD-AAAB-33D48B126DAC}" srcId="{DA36C7C2-35F4-412D-A63B-4C63676FE3D5}" destId="{9CA5A50E-F695-4EB8-82AF-3B53A4D97205}" srcOrd="0" destOrd="0" parTransId="{5B9B6487-0DAA-4BA0-AE2F-D87FEF8ED3D2}" sibTransId="{B7F37C7C-5C2D-4B78-BC81-6626965B0E61}"/>
    <dgm:cxn modelId="{8E27EC76-F52F-42BF-84B0-BD80E5F656B1}" type="presOf" srcId="{DA36C7C2-35F4-412D-A63B-4C63676FE3D5}" destId="{D1834E7B-F42D-49DE-84FC-32496641C5CD}" srcOrd="0" destOrd="0" presId="urn:microsoft.com/office/officeart/2005/8/layout/vList2"/>
    <dgm:cxn modelId="{5C1203D0-CF68-4FF4-9EAF-DB36459908AF}" type="presOf" srcId="{9CA5A50E-F695-4EB8-82AF-3B53A4D97205}" destId="{4256030E-590E-49D9-ADDA-E359EBA55FC9}" srcOrd="0" destOrd="0" presId="urn:microsoft.com/office/officeart/2005/8/layout/vList2"/>
    <dgm:cxn modelId="{A61F293B-1710-4827-A96A-9E09CBC8D021}" type="presParOf" srcId="{D1834E7B-F42D-49DE-84FC-32496641C5CD}" destId="{4256030E-590E-49D9-ADDA-E359EBA55F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06671F-4434-4DB6-A3FD-CF3F1AD9FDF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B4DB877-74F2-4204-AE4D-4C708789AC4D}">
      <dgm:prSet/>
      <dgm:spPr/>
      <dgm:t>
        <a:bodyPr/>
        <a:lstStyle/>
        <a:p>
          <a:pPr algn="ctr" rtl="0"/>
          <a:r>
            <a:rPr lang="nl-NL" dirty="0" smtClean="0"/>
            <a:t>Het benoemen van  bloedvaten</a:t>
          </a:r>
          <a:endParaRPr lang="nl-NL" dirty="0"/>
        </a:p>
      </dgm:t>
    </dgm:pt>
    <dgm:pt modelId="{6ADE6DD7-88A3-4BFF-8670-E64CA11DB65A}" type="parTrans" cxnId="{CC2AACFA-1BFE-4FBE-80FD-80799E1C5B20}">
      <dgm:prSet/>
      <dgm:spPr/>
      <dgm:t>
        <a:bodyPr/>
        <a:lstStyle/>
        <a:p>
          <a:endParaRPr lang="nl-NL"/>
        </a:p>
      </dgm:t>
    </dgm:pt>
    <dgm:pt modelId="{1F6330FE-91D3-4CD4-B888-9A363CECE8F3}" type="sibTrans" cxnId="{CC2AACFA-1BFE-4FBE-80FD-80799E1C5B20}">
      <dgm:prSet/>
      <dgm:spPr/>
      <dgm:t>
        <a:bodyPr/>
        <a:lstStyle/>
        <a:p>
          <a:endParaRPr lang="nl-NL"/>
        </a:p>
      </dgm:t>
    </dgm:pt>
    <dgm:pt modelId="{A858B42C-9BB7-492A-BC37-8FA0E53C967E}" type="pres">
      <dgm:prSet presAssocID="{0406671F-4434-4DB6-A3FD-CF3F1AD9FD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482C2B5-FADA-4707-9679-0FB830EB6694}" type="pres">
      <dgm:prSet presAssocID="{AB4DB877-74F2-4204-AE4D-4C708789AC4D}" presName="parentText" presStyleLbl="node1" presStyleIdx="0" presStyleCnt="1" custLinFactNeighborX="-1370" custLinFactNeighborY="-69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C2AACFA-1BFE-4FBE-80FD-80799E1C5B20}" srcId="{0406671F-4434-4DB6-A3FD-CF3F1AD9FDFA}" destId="{AB4DB877-74F2-4204-AE4D-4C708789AC4D}" srcOrd="0" destOrd="0" parTransId="{6ADE6DD7-88A3-4BFF-8670-E64CA11DB65A}" sibTransId="{1F6330FE-91D3-4CD4-B888-9A363CECE8F3}"/>
    <dgm:cxn modelId="{F90FDD4F-D573-4307-AE23-DF4877DFCF9E}" type="presOf" srcId="{0406671F-4434-4DB6-A3FD-CF3F1AD9FDFA}" destId="{A858B42C-9BB7-492A-BC37-8FA0E53C967E}" srcOrd="0" destOrd="0" presId="urn:microsoft.com/office/officeart/2005/8/layout/vList2"/>
    <dgm:cxn modelId="{F628AA3F-F43C-4946-9BC7-A538BFA331AF}" type="presOf" srcId="{AB4DB877-74F2-4204-AE4D-4C708789AC4D}" destId="{C482C2B5-FADA-4707-9679-0FB830EB6694}" srcOrd="0" destOrd="0" presId="urn:microsoft.com/office/officeart/2005/8/layout/vList2"/>
    <dgm:cxn modelId="{C716E1D7-3EFD-439D-805F-9FBA3303D20C}" type="presParOf" srcId="{A858B42C-9BB7-492A-BC37-8FA0E53C967E}" destId="{C482C2B5-FADA-4707-9679-0FB830EB66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1A17E-39BA-433C-9979-370FA176EBF8}">
      <dsp:nvSpPr>
        <dsp:cNvPr id="0" name=""/>
        <dsp:cNvSpPr/>
      </dsp:nvSpPr>
      <dsp:spPr>
        <a:xfrm>
          <a:off x="0" y="7852"/>
          <a:ext cx="6059016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Het bloedvatenstelsel</a:t>
          </a:r>
          <a:endParaRPr lang="nl-NL" sz="4700" kern="1200" dirty="0"/>
        </a:p>
      </dsp:txBody>
      <dsp:txXfrm>
        <a:off x="55030" y="62882"/>
        <a:ext cx="5948956" cy="10172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0DFFA-8B89-48E7-B04A-EC8EE2C36CBA}">
      <dsp:nvSpPr>
        <dsp:cNvPr id="0" name=""/>
        <dsp:cNvSpPr/>
      </dsp:nvSpPr>
      <dsp:spPr>
        <a:xfrm>
          <a:off x="0" y="288033"/>
          <a:ext cx="5256583" cy="14069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b="0" u="sng" kern="1200" dirty="0" smtClean="0"/>
            <a:t>Benoemen slagaders 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b="0" kern="1200" dirty="0" smtClean="0"/>
            <a:t>Naam van het orgaan waar het bloedvat naartoe gaat + het woord </a:t>
          </a:r>
          <a:r>
            <a:rPr lang="nl-NL" sz="2300" b="0" i="1" kern="1200" dirty="0" smtClean="0"/>
            <a:t>“-slagader</a:t>
          </a:r>
          <a:r>
            <a:rPr lang="nl-NL" sz="2300" b="0" kern="1200" dirty="0" smtClean="0"/>
            <a:t>”.</a:t>
          </a:r>
          <a:endParaRPr lang="nl-NL" sz="2300" b="0" kern="1200" dirty="0"/>
        </a:p>
      </dsp:txBody>
      <dsp:txXfrm>
        <a:off x="68680" y="356713"/>
        <a:ext cx="5119223" cy="1269564"/>
      </dsp:txXfrm>
    </dsp:sp>
    <dsp:sp modelId="{B992580C-6209-4C70-9E9A-D9178AD69394}">
      <dsp:nvSpPr>
        <dsp:cNvPr id="0" name=""/>
        <dsp:cNvSpPr/>
      </dsp:nvSpPr>
      <dsp:spPr>
        <a:xfrm>
          <a:off x="0" y="2019149"/>
          <a:ext cx="5256583" cy="14069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b="0" u="sng" kern="1200" dirty="0" smtClean="0"/>
            <a:t>Benoemen haarvaten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b="0" kern="1200" dirty="0" smtClean="0"/>
            <a:t>Naam van het orgaan + het woord            “-</a:t>
          </a:r>
          <a:r>
            <a:rPr lang="nl-NL" sz="2300" b="0" i="1" kern="1200" dirty="0" smtClean="0"/>
            <a:t>haarvaten</a:t>
          </a:r>
          <a:r>
            <a:rPr lang="nl-NL" sz="2300" b="0" kern="1200" dirty="0" smtClean="0"/>
            <a:t>”</a:t>
          </a:r>
          <a:endParaRPr lang="nl-NL" sz="2300" b="0" kern="1200" dirty="0"/>
        </a:p>
      </dsp:txBody>
      <dsp:txXfrm>
        <a:off x="68680" y="2087829"/>
        <a:ext cx="5119223" cy="1269564"/>
      </dsp:txXfrm>
    </dsp:sp>
    <dsp:sp modelId="{AF9283F6-682F-4251-A500-F9F51BE24DB6}">
      <dsp:nvSpPr>
        <dsp:cNvPr id="0" name=""/>
        <dsp:cNvSpPr/>
      </dsp:nvSpPr>
      <dsp:spPr>
        <a:xfrm>
          <a:off x="0" y="3770533"/>
          <a:ext cx="5256583" cy="14069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b="0" u="sng" kern="1200" dirty="0" smtClean="0"/>
            <a:t>Benoemen aders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b="0" kern="1200" dirty="0" smtClean="0"/>
            <a:t>Naam van het orgaan waar het bloedvat vandaan komt + het woord “</a:t>
          </a:r>
          <a:r>
            <a:rPr lang="nl-NL" sz="2300" b="0" i="1" kern="1200" dirty="0" smtClean="0"/>
            <a:t>-ader</a:t>
          </a:r>
          <a:r>
            <a:rPr lang="nl-NL" sz="2300" b="0" kern="1200" dirty="0" smtClean="0"/>
            <a:t>”</a:t>
          </a:r>
          <a:endParaRPr lang="nl-NL" sz="2300" b="0" kern="1200" dirty="0"/>
        </a:p>
      </dsp:txBody>
      <dsp:txXfrm>
        <a:off x="68680" y="3839213"/>
        <a:ext cx="5119223" cy="12695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2C2B5-FADA-4707-9679-0FB830EB6694}">
      <dsp:nvSpPr>
        <dsp:cNvPr id="0" name=""/>
        <dsp:cNvSpPr/>
      </dsp:nvSpPr>
      <dsp:spPr>
        <a:xfrm>
          <a:off x="0" y="211725"/>
          <a:ext cx="5256583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dirty="0" smtClean="0"/>
            <a:t>Het</a:t>
          </a:r>
          <a:r>
            <a:rPr lang="nl-NL" sz="3000" kern="1200" baseline="0" dirty="0" smtClean="0"/>
            <a:t> benoemen van bloedvaten</a:t>
          </a:r>
          <a:endParaRPr lang="nl-NL" sz="3000" kern="1200" dirty="0"/>
        </a:p>
      </dsp:txBody>
      <dsp:txXfrm>
        <a:off x="35125" y="246850"/>
        <a:ext cx="5186333" cy="6492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17BF1-C8B1-4027-9AF2-637DA0BC5AA6}">
      <dsp:nvSpPr>
        <dsp:cNvPr id="0" name=""/>
        <dsp:cNvSpPr/>
      </dsp:nvSpPr>
      <dsp:spPr>
        <a:xfrm>
          <a:off x="0" y="72020"/>
          <a:ext cx="5256583" cy="31180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Uitzonderingen: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- Aorta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- Poortader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- Onderste holle ader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- Bovenste holle ader</a:t>
          </a:r>
          <a:endParaRPr lang="nl-NL" sz="2800" kern="1200" dirty="0"/>
        </a:p>
      </dsp:txBody>
      <dsp:txXfrm>
        <a:off x="152211" y="224231"/>
        <a:ext cx="4952161" cy="28136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083DA-DBAE-4F29-8ADB-FF1EA17713E9}">
      <dsp:nvSpPr>
        <dsp:cNvPr id="0" name=""/>
        <dsp:cNvSpPr/>
      </dsp:nvSpPr>
      <dsp:spPr>
        <a:xfrm>
          <a:off x="0" y="73206"/>
          <a:ext cx="4402832" cy="959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kern="1200" dirty="0" smtClean="0"/>
            <a:t>Wat zijn de namen</a:t>
          </a:r>
          <a:endParaRPr lang="nl-NL" sz="4000" kern="1200" dirty="0"/>
        </a:p>
      </dsp:txBody>
      <dsp:txXfrm>
        <a:off x="46834" y="120040"/>
        <a:ext cx="4309164" cy="8657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AD9AE-2E06-423F-94FC-377693CD4458}">
      <dsp:nvSpPr>
        <dsp:cNvPr id="0" name=""/>
        <dsp:cNvSpPr/>
      </dsp:nvSpPr>
      <dsp:spPr>
        <a:xfrm>
          <a:off x="0" y="115"/>
          <a:ext cx="3178696" cy="560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1 = ……………….</a:t>
          </a:r>
          <a:endParaRPr lang="nl-NL" sz="2800" kern="1200"/>
        </a:p>
      </dsp:txBody>
      <dsp:txXfrm>
        <a:off x="27368" y="27483"/>
        <a:ext cx="3123960" cy="505904"/>
      </dsp:txXfrm>
    </dsp:sp>
    <dsp:sp modelId="{A309C3B1-8BEE-4612-9A63-EFBBC07720A3}">
      <dsp:nvSpPr>
        <dsp:cNvPr id="0" name=""/>
        <dsp:cNvSpPr/>
      </dsp:nvSpPr>
      <dsp:spPr>
        <a:xfrm>
          <a:off x="0" y="572652"/>
          <a:ext cx="3178696" cy="560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2 = ……………….</a:t>
          </a:r>
          <a:endParaRPr lang="nl-NL" sz="2800" kern="1200"/>
        </a:p>
      </dsp:txBody>
      <dsp:txXfrm>
        <a:off x="27368" y="600020"/>
        <a:ext cx="3123960" cy="505904"/>
      </dsp:txXfrm>
    </dsp:sp>
    <dsp:sp modelId="{D61F3C39-8EEA-47C4-9259-7908E84C5B1D}">
      <dsp:nvSpPr>
        <dsp:cNvPr id="0" name=""/>
        <dsp:cNvSpPr/>
      </dsp:nvSpPr>
      <dsp:spPr>
        <a:xfrm>
          <a:off x="0" y="1145189"/>
          <a:ext cx="3178696" cy="560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4 = ……………….</a:t>
          </a:r>
          <a:endParaRPr lang="nl-NL" sz="2800" kern="1200"/>
        </a:p>
      </dsp:txBody>
      <dsp:txXfrm>
        <a:off x="27368" y="1172557"/>
        <a:ext cx="3123960" cy="505904"/>
      </dsp:txXfrm>
    </dsp:sp>
    <dsp:sp modelId="{DC31F1F5-420D-4B92-946F-E1473AEEEB01}">
      <dsp:nvSpPr>
        <dsp:cNvPr id="0" name=""/>
        <dsp:cNvSpPr/>
      </dsp:nvSpPr>
      <dsp:spPr>
        <a:xfrm>
          <a:off x="0" y="1717726"/>
          <a:ext cx="3178696" cy="560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7 = ……………….</a:t>
          </a:r>
          <a:endParaRPr lang="nl-NL" sz="2800" kern="1200"/>
        </a:p>
      </dsp:txBody>
      <dsp:txXfrm>
        <a:off x="27368" y="1745094"/>
        <a:ext cx="3123960" cy="505904"/>
      </dsp:txXfrm>
    </dsp:sp>
    <dsp:sp modelId="{E2E3D3DA-3611-40C0-A697-389FD9ADFEAC}">
      <dsp:nvSpPr>
        <dsp:cNvPr id="0" name=""/>
        <dsp:cNvSpPr/>
      </dsp:nvSpPr>
      <dsp:spPr>
        <a:xfrm>
          <a:off x="0" y="2290263"/>
          <a:ext cx="3178696" cy="560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8 = ……………….</a:t>
          </a:r>
          <a:endParaRPr lang="nl-NL" sz="2800" kern="1200"/>
        </a:p>
      </dsp:txBody>
      <dsp:txXfrm>
        <a:off x="27368" y="2317631"/>
        <a:ext cx="3123960" cy="505904"/>
      </dsp:txXfrm>
    </dsp:sp>
    <dsp:sp modelId="{BB1A14A8-91C4-4EB4-8DA9-3876E7039330}">
      <dsp:nvSpPr>
        <dsp:cNvPr id="0" name=""/>
        <dsp:cNvSpPr/>
      </dsp:nvSpPr>
      <dsp:spPr>
        <a:xfrm>
          <a:off x="0" y="2862800"/>
          <a:ext cx="3178696" cy="560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10 = ……………….</a:t>
          </a:r>
          <a:endParaRPr lang="nl-NL" sz="2800" kern="1200"/>
        </a:p>
      </dsp:txBody>
      <dsp:txXfrm>
        <a:off x="27368" y="2890168"/>
        <a:ext cx="3123960" cy="505904"/>
      </dsp:txXfrm>
    </dsp:sp>
    <dsp:sp modelId="{0670D4FD-010B-49B5-9C5A-4492C769EA3E}">
      <dsp:nvSpPr>
        <dsp:cNvPr id="0" name=""/>
        <dsp:cNvSpPr/>
      </dsp:nvSpPr>
      <dsp:spPr>
        <a:xfrm>
          <a:off x="0" y="3435338"/>
          <a:ext cx="3178696" cy="560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12 = ……………….</a:t>
          </a:r>
          <a:endParaRPr lang="nl-NL" sz="2800" kern="1200"/>
        </a:p>
      </dsp:txBody>
      <dsp:txXfrm>
        <a:off x="27368" y="3462706"/>
        <a:ext cx="3123960" cy="505904"/>
      </dsp:txXfrm>
    </dsp:sp>
    <dsp:sp modelId="{87864E7F-0092-4E9D-A84B-9039D79888A9}">
      <dsp:nvSpPr>
        <dsp:cNvPr id="0" name=""/>
        <dsp:cNvSpPr/>
      </dsp:nvSpPr>
      <dsp:spPr>
        <a:xfrm>
          <a:off x="0" y="4007875"/>
          <a:ext cx="3178696" cy="560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13 = ……………….</a:t>
          </a:r>
          <a:endParaRPr lang="nl-NL" sz="2800" kern="1200"/>
        </a:p>
      </dsp:txBody>
      <dsp:txXfrm>
        <a:off x="27368" y="4035243"/>
        <a:ext cx="3123960" cy="505904"/>
      </dsp:txXfrm>
    </dsp:sp>
    <dsp:sp modelId="{42539AFB-6FF4-4CFD-906D-B47963840B19}">
      <dsp:nvSpPr>
        <dsp:cNvPr id="0" name=""/>
        <dsp:cNvSpPr/>
      </dsp:nvSpPr>
      <dsp:spPr>
        <a:xfrm>
          <a:off x="0" y="4580412"/>
          <a:ext cx="3178696" cy="560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14 = ……………….</a:t>
          </a:r>
          <a:endParaRPr lang="nl-NL" sz="2800" kern="1200"/>
        </a:p>
      </dsp:txBody>
      <dsp:txXfrm>
        <a:off x="27368" y="4607780"/>
        <a:ext cx="3123960" cy="505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AC36F-0E6F-48BC-B1D6-47408C49B351}">
      <dsp:nvSpPr>
        <dsp:cNvPr id="0" name=""/>
        <dsp:cNvSpPr/>
      </dsp:nvSpPr>
      <dsp:spPr>
        <a:xfrm>
          <a:off x="0" y="68504"/>
          <a:ext cx="6192688" cy="23233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Het bloedvatenstelsel is het gesloten systeem van het hart en alle bloedvaten waar het bloed doorheen stroomt.</a:t>
          </a:r>
          <a:endParaRPr lang="nl-NL" sz="2600" kern="1200" dirty="0"/>
        </a:p>
      </dsp:txBody>
      <dsp:txXfrm>
        <a:off x="113415" y="181919"/>
        <a:ext cx="5965858" cy="2096497"/>
      </dsp:txXfrm>
    </dsp:sp>
    <dsp:sp modelId="{D0C161E9-3C6D-462E-BC1B-9BDC1EE2C95A}">
      <dsp:nvSpPr>
        <dsp:cNvPr id="0" name=""/>
        <dsp:cNvSpPr/>
      </dsp:nvSpPr>
      <dsp:spPr>
        <a:xfrm>
          <a:off x="0" y="2466712"/>
          <a:ext cx="6192688" cy="23233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Er zijn 3 verschillende soorten bloedvaten:</a:t>
          </a:r>
        </a:p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1. </a:t>
          </a:r>
          <a:r>
            <a:rPr lang="nl-NL" sz="2600" b="1" kern="1200" dirty="0" smtClean="0"/>
            <a:t>Slagaders</a:t>
          </a:r>
        </a:p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2. </a:t>
          </a:r>
          <a:r>
            <a:rPr lang="nl-NL" sz="2600" b="1" kern="1200" dirty="0" smtClean="0"/>
            <a:t>Haarvaten</a:t>
          </a:r>
        </a:p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b="0" kern="1200" dirty="0" smtClean="0"/>
            <a:t>3. </a:t>
          </a:r>
          <a:r>
            <a:rPr lang="nl-NL" sz="2600" b="1" kern="1200" dirty="0" smtClean="0"/>
            <a:t>Aders</a:t>
          </a:r>
          <a:endParaRPr lang="nl-NL" sz="2600" b="0" kern="1200" dirty="0" smtClean="0"/>
        </a:p>
      </dsp:txBody>
      <dsp:txXfrm>
        <a:off x="113415" y="2580127"/>
        <a:ext cx="5965858" cy="20964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DF707-169B-4BD0-A8E2-C447A5D2B1F7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Slagaders…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6030E-590E-49D9-ADDA-E359EBA55FC9}">
      <dsp:nvSpPr>
        <dsp:cNvPr id="0" name=""/>
        <dsp:cNvSpPr/>
      </dsp:nvSpPr>
      <dsp:spPr>
        <a:xfrm>
          <a:off x="0" y="6695"/>
          <a:ext cx="6192688" cy="3875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u="sng" kern="1200" dirty="0" smtClean="0"/>
            <a:t>Kenmerken</a:t>
          </a:r>
          <a:r>
            <a:rPr lang="nl-NL" sz="2300" kern="1200" dirty="0" smtClean="0"/>
            <a:t>: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- vervoeren bloed van het hart naar de  organen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- vervoeren meestal zuurstofrijk bloed 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- hebben een dikke elastische wand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- liggen meestal diep in het lichaam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- De bloeddruk is hoog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300" kern="1200" dirty="0"/>
        </a:p>
      </dsp:txBody>
      <dsp:txXfrm>
        <a:off x="189164" y="195859"/>
        <a:ext cx="5814360" cy="34967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DF707-169B-4BD0-A8E2-C447A5D2B1F7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Haarvaten…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6030E-590E-49D9-ADDA-E359EBA55FC9}">
      <dsp:nvSpPr>
        <dsp:cNvPr id="0" name=""/>
        <dsp:cNvSpPr/>
      </dsp:nvSpPr>
      <dsp:spPr>
        <a:xfrm>
          <a:off x="0" y="60515"/>
          <a:ext cx="6336703" cy="3767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u="sng" kern="1200" dirty="0" smtClean="0"/>
            <a:t>Kenmerken</a:t>
          </a:r>
          <a:r>
            <a:rPr lang="nl-NL" sz="2300" kern="1200" dirty="0" smtClean="0"/>
            <a:t>: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- vervoeren bloed in de organen van de slagaders naar de aders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- maken de uitwisseling van stoffen tussen organen en het bloed mogelijk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- hebben een wand van één cellaag dik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- liggen in alle organen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- De bloeddruk neemt sterk af</a:t>
          </a:r>
          <a:endParaRPr lang="nl-NL" sz="2300" kern="1200" dirty="0"/>
        </a:p>
      </dsp:txBody>
      <dsp:txXfrm>
        <a:off x="183909" y="244424"/>
        <a:ext cx="5968885" cy="33995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DF707-169B-4BD0-A8E2-C447A5D2B1F7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Aders…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6030E-590E-49D9-ADDA-E359EBA55FC9}">
      <dsp:nvSpPr>
        <dsp:cNvPr id="0" name=""/>
        <dsp:cNvSpPr/>
      </dsp:nvSpPr>
      <dsp:spPr>
        <a:xfrm>
          <a:off x="0" y="233091"/>
          <a:ext cx="5976664" cy="3422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u="sng" kern="1200" dirty="0" smtClean="0"/>
            <a:t>Kenmerken</a:t>
          </a:r>
          <a:r>
            <a:rPr lang="nl-NL" sz="2300" kern="1200" dirty="0" smtClean="0"/>
            <a:t>: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- vervoeren bloed van de organen naar het hart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- vervoeren meestal zuurstofarm bloed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- hebben een dunne wand met kleppen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- liggen minder diep in het lichaam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- De bloeddruk is laag</a:t>
          </a:r>
          <a:endParaRPr lang="nl-NL" sz="2500" kern="1200" dirty="0"/>
        </a:p>
      </dsp:txBody>
      <dsp:txXfrm>
        <a:off x="167060" y="400151"/>
        <a:ext cx="5642544" cy="30881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2C2B5-FADA-4707-9679-0FB830EB6694}">
      <dsp:nvSpPr>
        <dsp:cNvPr id="0" name=""/>
        <dsp:cNvSpPr/>
      </dsp:nvSpPr>
      <dsp:spPr>
        <a:xfrm>
          <a:off x="0" y="206709"/>
          <a:ext cx="5256583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dirty="0" smtClean="0"/>
            <a:t>Het benoemen van  bloedvaten</a:t>
          </a:r>
          <a:endParaRPr lang="nl-NL" sz="3000" kern="1200" dirty="0"/>
        </a:p>
      </dsp:txBody>
      <dsp:txXfrm>
        <a:off x="35125" y="241834"/>
        <a:ext cx="5186333" cy="649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1BD8-D964-4693-8684-83EC7DDFBD91}" type="datetimeFigureOut">
              <a:rPr lang="nl-NL" smtClean="0"/>
              <a:pPr/>
              <a:t>19-3-2014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D679-B88F-4184-82A8-21C9F6AB673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376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1BD8-D964-4693-8684-83EC7DDFBD91}" type="datetimeFigureOut">
              <a:rPr lang="nl-NL" smtClean="0"/>
              <a:pPr/>
              <a:t>19-3-2014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D679-B88F-4184-82A8-21C9F6AB673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9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1BD8-D964-4693-8684-83EC7DDFBD91}" type="datetimeFigureOut">
              <a:rPr lang="nl-NL" smtClean="0"/>
              <a:pPr/>
              <a:t>19-3-2014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D679-B88F-4184-82A8-21C9F6AB673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980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1BD8-D964-4693-8684-83EC7DDFBD91}" type="datetimeFigureOut">
              <a:rPr lang="nl-NL" smtClean="0"/>
              <a:pPr/>
              <a:t>19-3-2014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D679-B88F-4184-82A8-21C9F6AB673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32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1BD8-D964-4693-8684-83EC7DDFBD91}" type="datetimeFigureOut">
              <a:rPr lang="nl-NL" smtClean="0"/>
              <a:pPr/>
              <a:t>19-3-2014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D679-B88F-4184-82A8-21C9F6AB673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75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1BD8-D964-4693-8684-83EC7DDFBD91}" type="datetimeFigureOut">
              <a:rPr lang="nl-NL" smtClean="0"/>
              <a:pPr/>
              <a:t>19-3-2014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D679-B88F-4184-82A8-21C9F6AB673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75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1BD8-D964-4693-8684-83EC7DDFBD91}" type="datetimeFigureOut">
              <a:rPr lang="nl-NL" smtClean="0"/>
              <a:pPr/>
              <a:t>19-3-2014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D679-B88F-4184-82A8-21C9F6AB673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8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1BD8-D964-4693-8684-83EC7DDFBD91}" type="datetimeFigureOut">
              <a:rPr lang="nl-NL" smtClean="0"/>
              <a:pPr/>
              <a:t>19-3-2014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D679-B88F-4184-82A8-21C9F6AB673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99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1BD8-D964-4693-8684-83EC7DDFBD91}" type="datetimeFigureOut">
              <a:rPr lang="nl-NL" smtClean="0"/>
              <a:pPr/>
              <a:t>19-3-2014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D679-B88F-4184-82A8-21C9F6AB673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56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1BD8-D964-4693-8684-83EC7DDFBD91}" type="datetimeFigureOut">
              <a:rPr lang="nl-NL" smtClean="0"/>
              <a:pPr/>
              <a:t>19-3-2014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D679-B88F-4184-82A8-21C9F6AB673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882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1BD8-D964-4693-8684-83EC7DDFBD91}" type="datetimeFigureOut">
              <a:rPr lang="nl-NL" smtClean="0"/>
              <a:pPr/>
              <a:t>19-3-2014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D679-B88F-4184-82A8-21C9F6AB673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37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D1BD8-D964-4693-8684-83EC7DDFBD91}" type="datetimeFigureOut">
              <a:rPr lang="nl-NL" smtClean="0"/>
              <a:pPr/>
              <a:t>19-3-2014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8D679-B88F-4184-82A8-21C9F6AB673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36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docid=D-1gJm3zOPg7wM&amp;tbnid=BjTLO_FkpZCY-M:&amp;ved=0CAYQjRw&amp;url=http://www.deadline.nl/imagine-filmfestival-in-amsterdam-de-complete-festivalervaring/&amp;ei=wzMgU4zMC4qc0QXSk4DQCw&amp;bvm=bv.62788935,d.bGQ&amp;psig=AFQjCNFyFavHCk6zwBEC6v0NENwqGfMP0A&amp;ust=1394705700099129" TargetMode="External"/><Relationship Id="rId2" Type="http://schemas.openxmlformats.org/officeDocument/2006/relationships/hyperlink" Target="http://www.ntr.nl/player?id=NPS_120753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3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http://transportstelsel.tripod.com/transportstelsel/hart_bloedvaten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4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5.png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http://transportstelsel.tripod.com/transportstelsel/hart_bloedvaten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18" Type="http://schemas.openxmlformats.org/officeDocument/2006/relationships/image" Target="http://www.merckmanual.nl/media/mmhe2/figures/2004CVS36_01.gif" TargetMode="External"/><Relationship Id="rId3" Type="http://schemas.openxmlformats.org/officeDocument/2006/relationships/image" Target="http://www.wetenschap24.nl/.imaging/stk/wetenschap/zoom/media/wetenschap/noorderlicht/artikelen/2012/september/shutterstock_45069448/original/shutterstock_45069448.jpg" TargetMode="External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17" Type="http://schemas.openxmlformats.org/officeDocument/2006/relationships/image" Target="../media/image9.png"/><Relationship Id="rId2" Type="http://schemas.openxmlformats.org/officeDocument/2006/relationships/image" Target="../media/image7.jpeg"/><Relationship Id="rId16" Type="http://schemas.openxmlformats.org/officeDocument/2006/relationships/image" Target="http://transportstelsel.tripod.com/transportstelsel/hart_bloedvate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5" Type="http://schemas.openxmlformats.org/officeDocument/2006/relationships/image" Target="../media/image3.jpeg"/><Relationship Id="rId10" Type="http://schemas.openxmlformats.org/officeDocument/2006/relationships/diagramLayout" Target="../diagrams/layout8.xml"/><Relationship Id="rId19" Type="http://schemas.openxmlformats.org/officeDocument/2006/relationships/hyperlink" Target="http://www.schooltv.nl/beeldbank/clip/20021104_bloedsomloopmens06" TargetMode="Externa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1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Inhoud les</a:t>
            </a:r>
            <a:endParaRPr lang="nl-NL" b="1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Uitleg</a:t>
            </a:r>
          </a:p>
          <a:p>
            <a:r>
              <a:rPr lang="nl-NL" dirty="0" smtClean="0"/>
              <a:t>Opdrachten</a:t>
            </a:r>
          </a:p>
          <a:p>
            <a:r>
              <a:rPr lang="nl-NL" dirty="0" err="1" smtClean="0"/>
              <a:t>Film-opdracht</a:t>
            </a:r>
            <a:r>
              <a:rPr lang="nl-NL" smtClean="0"/>
              <a:t> 18</a:t>
            </a:r>
            <a:endParaRPr lang="nl-NL" dirty="0" smtClean="0"/>
          </a:p>
          <a:p>
            <a:r>
              <a:rPr lang="nl-NL" dirty="0" smtClean="0"/>
              <a:t>Huiswerk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7120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900" b="1" dirty="0" smtClean="0"/>
              <a:t>Filmopdracht 18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600" dirty="0" smtClean="0"/>
              <a:t>(blz. 49 en 50)</a:t>
            </a:r>
            <a:endParaRPr lang="nl-NL" sz="2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Lees vraag 1 t/m 16 goed door.</a:t>
            </a:r>
          </a:p>
          <a:p>
            <a:r>
              <a:rPr lang="nl-NL" dirty="0" smtClean="0"/>
              <a:t>Beantwoord tijdens het bekijken van de </a:t>
            </a:r>
            <a:r>
              <a:rPr lang="nl-NL" dirty="0" smtClean="0">
                <a:hlinkClick r:id="rId2"/>
              </a:rPr>
              <a:t>film</a:t>
            </a:r>
            <a:r>
              <a:rPr lang="nl-NL" dirty="0" smtClean="0"/>
              <a:t> de vragen.</a:t>
            </a:r>
            <a:endParaRPr lang="nl-NL" dirty="0"/>
          </a:p>
        </p:txBody>
      </p:sp>
      <p:pic>
        <p:nvPicPr>
          <p:cNvPr id="4" name="Picture 2" descr="http://www.deadline.nl/wp-content/uploads/2013/09/film-loop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573016"/>
            <a:ext cx="5904656" cy="2696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Huiswerk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Afmaken opdracht 15 t/m 17</a:t>
            </a:r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62719107"/>
              </p:ext>
            </p:extLst>
          </p:nvPr>
        </p:nvGraphicFramePr>
        <p:xfrm>
          <a:off x="457200" y="274638"/>
          <a:ext cx="605901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629092"/>
              </p:ext>
            </p:extLst>
          </p:nvPr>
        </p:nvGraphicFramePr>
        <p:xfrm>
          <a:off x="323528" y="1600200"/>
          <a:ext cx="6192688" cy="4858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2240762" cy="61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64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800727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784934"/>
              </p:ext>
            </p:extLst>
          </p:nvPr>
        </p:nvGraphicFramePr>
        <p:xfrm>
          <a:off x="323528" y="1556792"/>
          <a:ext cx="619268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04017"/>
            <a:ext cx="3491880" cy="315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irc_mi" descr="http://transportstelsel.tripod.com/transportstelsel/hart_bloedvaten.jpg"/>
          <p:cNvPicPr>
            <a:picLocks noChangeAspect="1" noChangeArrowheads="1"/>
          </p:cNvPicPr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5652121" y="0"/>
            <a:ext cx="349188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002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58003"/>
            <a:ext cx="3999992" cy="159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800727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784934"/>
              </p:ext>
            </p:extLst>
          </p:nvPr>
        </p:nvGraphicFramePr>
        <p:xfrm>
          <a:off x="323528" y="1556792"/>
          <a:ext cx="633670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irc_mi" descr="http://transportstelsel.tripod.com/transportstelsel/hart_bloedvaten.jpg"/>
          <p:cNvPicPr>
            <a:picLocks noChangeAspect="1" noChangeArrowheads="1"/>
          </p:cNvPicPr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5652121" y="0"/>
            <a:ext cx="349188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t="13684" b="15940"/>
          <a:stretch>
            <a:fillRect/>
          </a:stretch>
        </p:blipFill>
        <p:spPr bwMode="auto">
          <a:xfrm>
            <a:off x="5652120" y="3901885"/>
            <a:ext cx="3491880" cy="295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99992" y="4667250"/>
            <a:ext cx="19716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002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rc_mi" descr="http://www.wetenschap24.nl/.imaging/stk/wetenschap/zoom/media/wetenschap/noorderlicht/artikelen/2012/september/shutterstock_45069448/original/shutterstock_45069448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43808" y="4941168"/>
            <a:ext cx="2871249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800727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784934"/>
              </p:ext>
            </p:extLst>
          </p:nvPr>
        </p:nvGraphicFramePr>
        <p:xfrm>
          <a:off x="323528" y="1556792"/>
          <a:ext cx="597666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3"/>
          <a:stretch>
            <a:fillRect/>
          </a:stretch>
        </p:blipFill>
        <p:spPr bwMode="auto">
          <a:xfrm>
            <a:off x="5652120" y="3385728"/>
            <a:ext cx="3491880" cy="347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rc_mi" descr="http://transportstelsel.tripod.com/transportstelsel/hart_bloedvaten.jpg"/>
          <p:cNvPicPr>
            <a:picLocks noChangeAspect="1" noChangeArrowheads="1"/>
          </p:cNvPicPr>
          <p:nvPr/>
        </p:nvPicPr>
        <p:blipFill>
          <a:blip r:embed="rId15" r:link="rId16" cstate="print"/>
          <a:srcRect/>
          <a:stretch>
            <a:fillRect/>
          </a:stretch>
        </p:blipFill>
        <p:spPr bwMode="auto">
          <a:xfrm>
            <a:off x="5652121" y="0"/>
            <a:ext cx="349188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rc_mi" descr="http://www.merckmanual.nl/media/mmhe2/figures/2004CVS36_01.gif"/>
          <p:cNvPicPr>
            <a:picLocks noChangeAspect="1" noChangeArrowheads="1"/>
          </p:cNvPicPr>
          <p:nvPr/>
        </p:nvPicPr>
        <p:blipFill>
          <a:blip r:embed="rId17" r:link="rId18" cstate="print"/>
          <a:srcRect/>
          <a:stretch>
            <a:fillRect/>
          </a:stretch>
        </p:blipFill>
        <p:spPr bwMode="auto">
          <a:xfrm>
            <a:off x="3563888" y="4437112"/>
            <a:ext cx="19145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/>
        </p:nvSpPr>
        <p:spPr>
          <a:xfrm>
            <a:off x="611560" y="53012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>
                <a:hlinkClick r:id="rId19"/>
              </a:rPr>
              <a:t>Filmpje: Samenvatting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002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89810481"/>
              </p:ext>
            </p:extLst>
          </p:nvPr>
        </p:nvGraphicFramePr>
        <p:xfrm>
          <a:off x="323528" y="188640"/>
          <a:ext cx="525658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306075"/>
              </p:ext>
            </p:extLst>
          </p:nvPr>
        </p:nvGraphicFramePr>
        <p:xfrm>
          <a:off x="323528" y="1196752"/>
          <a:ext cx="5256584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3240360" cy="634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87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89810481"/>
              </p:ext>
            </p:extLst>
          </p:nvPr>
        </p:nvGraphicFramePr>
        <p:xfrm>
          <a:off x="323528" y="188640"/>
          <a:ext cx="525658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306075"/>
              </p:ext>
            </p:extLst>
          </p:nvPr>
        </p:nvGraphicFramePr>
        <p:xfrm>
          <a:off x="323528" y="1412776"/>
          <a:ext cx="5256584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3240360" cy="634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872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2905186"/>
              </p:ext>
            </p:extLst>
          </p:nvPr>
        </p:nvGraphicFramePr>
        <p:xfrm>
          <a:off x="457200" y="274638"/>
          <a:ext cx="440283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671715"/>
              </p:ext>
            </p:extLst>
          </p:nvPr>
        </p:nvGraphicFramePr>
        <p:xfrm>
          <a:off x="1043608" y="1449785"/>
          <a:ext cx="3178696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0182"/>
            <a:ext cx="3240360" cy="634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73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Opdrachten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opdracht 15 t/m 17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chemeClr val="bg1"/>
                </a:solidFill>
              </a:rPr>
              <a:t>Tip! Lees voorafgaand aan het maken van de opdrachten de bijbehorende tekstkaders.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311</Words>
  <Application>Microsoft Office PowerPoint</Application>
  <PresentationFormat>Diavoorstelling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Inhoud les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Opdrachten</vt:lpstr>
      <vt:lpstr>Filmopdracht 18 (blz. 49 en 50)</vt:lpstr>
      <vt:lpstr>Huiswerk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Beheerder</cp:lastModifiedBy>
  <cp:revision>21</cp:revision>
  <dcterms:created xsi:type="dcterms:W3CDTF">2013-03-09T15:16:03Z</dcterms:created>
  <dcterms:modified xsi:type="dcterms:W3CDTF">2014-03-19T19:35:55Z</dcterms:modified>
</cp:coreProperties>
</file>