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7" autoAdjust="0"/>
    <p:restoredTop sz="94660"/>
  </p:normalViewPr>
  <p:slideViewPr>
    <p:cSldViewPr snapToGrid="0">
      <p:cViewPr>
        <p:scale>
          <a:sx n="192" d="100"/>
          <a:sy n="192" d="100"/>
        </p:scale>
        <p:origin x="-138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21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10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23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86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049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73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20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65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34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95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45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4F78-7217-47E2-ABF4-A9829AE57407}" type="datetimeFigureOut">
              <a:rPr lang="nl-NL" smtClean="0"/>
              <a:t>15-3-2015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19AA4-6ADD-44E5-8733-746CE6C955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61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293945" y="-438149"/>
            <a:ext cx="6997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7" name="Group 205"/>
          <p:cNvGrpSpPr>
            <a:grpSpLocks/>
          </p:cNvGrpSpPr>
          <p:nvPr/>
        </p:nvGrpSpPr>
        <p:grpSpPr bwMode="auto">
          <a:xfrm>
            <a:off x="2709863" y="2736850"/>
            <a:ext cx="6783388" cy="4116388"/>
            <a:chOff x="1707" y="1724"/>
            <a:chExt cx="4273" cy="2593"/>
          </a:xfrm>
        </p:grpSpPr>
        <p:sp>
          <p:nvSpPr>
            <p:cNvPr id="228" name="Freeform 5"/>
            <p:cNvSpPr>
              <a:spLocks/>
            </p:cNvSpPr>
            <p:nvPr/>
          </p:nvSpPr>
          <p:spPr bwMode="auto">
            <a:xfrm>
              <a:off x="1879" y="1732"/>
              <a:ext cx="6" cy="32"/>
            </a:xfrm>
            <a:custGeom>
              <a:avLst/>
              <a:gdLst>
                <a:gd name="T0" fmla="*/ 0 w 17"/>
                <a:gd name="T1" fmla="*/ 7 h 97"/>
                <a:gd name="T2" fmla="*/ 0 w 17"/>
                <a:gd name="T3" fmla="*/ 4 h 97"/>
                <a:gd name="T4" fmla="*/ 2 w 17"/>
                <a:gd name="T5" fmla="*/ 2 h 97"/>
                <a:gd name="T6" fmla="*/ 5 w 17"/>
                <a:gd name="T7" fmla="*/ 0 h 97"/>
                <a:gd name="T8" fmla="*/ 8 w 17"/>
                <a:gd name="T9" fmla="*/ 0 h 97"/>
                <a:gd name="T10" fmla="*/ 12 w 17"/>
                <a:gd name="T11" fmla="*/ 0 h 97"/>
                <a:gd name="T12" fmla="*/ 14 w 17"/>
                <a:gd name="T13" fmla="*/ 2 h 97"/>
                <a:gd name="T14" fmla="*/ 17 w 17"/>
                <a:gd name="T15" fmla="*/ 4 h 97"/>
                <a:gd name="T16" fmla="*/ 17 w 17"/>
                <a:gd name="T17" fmla="*/ 7 h 97"/>
                <a:gd name="T18" fmla="*/ 17 w 17"/>
                <a:gd name="T19" fmla="*/ 90 h 97"/>
                <a:gd name="T20" fmla="*/ 17 w 17"/>
                <a:gd name="T21" fmla="*/ 93 h 97"/>
                <a:gd name="T22" fmla="*/ 14 w 17"/>
                <a:gd name="T23" fmla="*/ 96 h 97"/>
                <a:gd name="T24" fmla="*/ 12 w 17"/>
                <a:gd name="T25" fmla="*/ 97 h 97"/>
                <a:gd name="T26" fmla="*/ 8 w 17"/>
                <a:gd name="T27" fmla="*/ 97 h 97"/>
                <a:gd name="T28" fmla="*/ 5 w 17"/>
                <a:gd name="T29" fmla="*/ 97 h 97"/>
                <a:gd name="T30" fmla="*/ 2 w 17"/>
                <a:gd name="T31" fmla="*/ 96 h 97"/>
                <a:gd name="T32" fmla="*/ 0 w 17"/>
                <a:gd name="T33" fmla="*/ 93 h 97"/>
                <a:gd name="T34" fmla="*/ 0 w 17"/>
                <a:gd name="T35" fmla="*/ 90 h 97"/>
                <a:gd name="T36" fmla="*/ 0 w 17"/>
                <a:gd name="T37" fmla="*/ 7 h 97"/>
                <a:gd name="T38" fmla="*/ 0 w 17"/>
                <a:gd name="T39" fmla="*/ 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97">
                  <a:moveTo>
                    <a:pt x="0" y="7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14" y="96"/>
                  </a:lnTo>
                  <a:lnTo>
                    <a:pt x="12" y="97"/>
                  </a:lnTo>
                  <a:lnTo>
                    <a:pt x="8" y="97"/>
                  </a:lnTo>
                  <a:lnTo>
                    <a:pt x="5" y="97"/>
                  </a:lnTo>
                  <a:lnTo>
                    <a:pt x="2" y="96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9" name="Freeform 6"/>
            <p:cNvSpPr>
              <a:spLocks/>
            </p:cNvSpPr>
            <p:nvPr/>
          </p:nvSpPr>
          <p:spPr bwMode="auto">
            <a:xfrm>
              <a:off x="1891" y="1732"/>
              <a:ext cx="21" cy="33"/>
            </a:xfrm>
            <a:custGeom>
              <a:avLst/>
              <a:gdLst>
                <a:gd name="T0" fmla="*/ 0 w 62"/>
                <a:gd name="T1" fmla="*/ 30 h 98"/>
                <a:gd name="T2" fmla="*/ 5 w 62"/>
                <a:gd name="T3" fmla="*/ 16 h 98"/>
                <a:gd name="T4" fmla="*/ 14 w 62"/>
                <a:gd name="T5" fmla="*/ 6 h 98"/>
                <a:gd name="T6" fmla="*/ 26 w 62"/>
                <a:gd name="T7" fmla="*/ 0 h 98"/>
                <a:gd name="T8" fmla="*/ 41 w 62"/>
                <a:gd name="T9" fmla="*/ 0 h 98"/>
                <a:gd name="T10" fmla="*/ 50 w 62"/>
                <a:gd name="T11" fmla="*/ 3 h 98"/>
                <a:gd name="T12" fmla="*/ 57 w 62"/>
                <a:gd name="T13" fmla="*/ 7 h 98"/>
                <a:gd name="T14" fmla="*/ 61 w 62"/>
                <a:gd name="T15" fmla="*/ 12 h 98"/>
                <a:gd name="T16" fmla="*/ 61 w 62"/>
                <a:gd name="T17" fmla="*/ 19 h 98"/>
                <a:gd name="T18" fmla="*/ 58 w 62"/>
                <a:gd name="T19" fmla="*/ 22 h 98"/>
                <a:gd name="T20" fmla="*/ 53 w 62"/>
                <a:gd name="T21" fmla="*/ 22 h 98"/>
                <a:gd name="T22" fmla="*/ 49 w 62"/>
                <a:gd name="T23" fmla="*/ 20 h 98"/>
                <a:gd name="T24" fmla="*/ 45 w 62"/>
                <a:gd name="T25" fmla="*/ 18 h 98"/>
                <a:gd name="T26" fmla="*/ 38 w 62"/>
                <a:gd name="T27" fmla="*/ 16 h 98"/>
                <a:gd name="T28" fmla="*/ 28 w 62"/>
                <a:gd name="T29" fmla="*/ 16 h 98"/>
                <a:gd name="T30" fmla="*/ 18 w 62"/>
                <a:gd name="T31" fmla="*/ 26 h 98"/>
                <a:gd name="T32" fmla="*/ 17 w 62"/>
                <a:gd name="T33" fmla="*/ 63 h 98"/>
                <a:gd name="T34" fmla="*/ 22 w 62"/>
                <a:gd name="T35" fmla="*/ 77 h 98"/>
                <a:gd name="T36" fmla="*/ 34 w 62"/>
                <a:gd name="T37" fmla="*/ 82 h 98"/>
                <a:gd name="T38" fmla="*/ 42 w 62"/>
                <a:gd name="T39" fmla="*/ 81 h 98"/>
                <a:gd name="T40" fmla="*/ 46 w 62"/>
                <a:gd name="T41" fmla="*/ 80 h 98"/>
                <a:gd name="T42" fmla="*/ 49 w 62"/>
                <a:gd name="T43" fmla="*/ 78 h 98"/>
                <a:gd name="T44" fmla="*/ 51 w 62"/>
                <a:gd name="T45" fmla="*/ 77 h 98"/>
                <a:gd name="T46" fmla="*/ 54 w 62"/>
                <a:gd name="T47" fmla="*/ 76 h 98"/>
                <a:gd name="T48" fmla="*/ 55 w 62"/>
                <a:gd name="T49" fmla="*/ 76 h 98"/>
                <a:gd name="T50" fmla="*/ 61 w 62"/>
                <a:gd name="T51" fmla="*/ 78 h 98"/>
                <a:gd name="T52" fmla="*/ 62 w 62"/>
                <a:gd name="T53" fmla="*/ 82 h 98"/>
                <a:gd name="T54" fmla="*/ 59 w 62"/>
                <a:gd name="T55" fmla="*/ 88 h 98"/>
                <a:gd name="T56" fmla="*/ 54 w 62"/>
                <a:gd name="T57" fmla="*/ 93 h 98"/>
                <a:gd name="T58" fmla="*/ 46 w 62"/>
                <a:gd name="T59" fmla="*/ 97 h 98"/>
                <a:gd name="T60" fmla="*/ 34 w 62"/>
                <a:gd name="T61" fmla="*/ 98 h 98"/>
                <a:gd name="T62" fmla="*/ 20 w 62"/>
                <a:gd name="T63" fmla="*/ 94 h 98"/>
                <a:gd name="T64" fmla="*/ 9 w 62"/>
                <a:gd name="T65" fmla="*/ 86 h 98"/>
                <a:gd name="T66" fmla="*/ 2 w 62"/>
                <a:gd name="T67" fmla="*/ 76 h 98"/>
                <a:gd name="T68" fmla="*/ 0 w 62"/>
                <a:gd name="T69" fmla="*/ 61 h 98"/>
                <a:gd name="T70" fmla="*/ 0 w 62"/>
                <a:gd name="T71" fmla="*/ 3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98">
                  <a:moveTo>
                    <a:pt x="0" y="36"/>
                  </a:moveTo>
                  <a:lnTo>
                    <a:pt x="0" y="30"/>
                  </a:lnTo>
                  <a:lnTo>
                    <a:pt x="2" y="23"/>
                  </a:lnTo>
                  <a:lnTo>
                    <a:pt x="5" y="16"/>
                  </a:lnTo>
                  <a:lnTo>
                    <a:pt x="9" y="11"/>
                  </a:lnTo>
                  <a:lnTo>
                    <a:pt x="14" y="6"/>
                  </a:lnTo>
                  <a:lnTo>
                    <a:pt x="20" y="3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6" y="2"/>
                  </a:lnTo>
                  <a:lnTo>
                    <a:pt x="50" y="3"/>
                  </a:lnTo>
                  <a:lnTo>
                    <a:pt x="54" y="4"/>
                  </a:lnTo>
                  <a:lnTo>
                    <a:pt x="57" y="7"/>
                  </a:lnTo>
                  <a:lnTo>
                    <a:pt x="59" y="10"/>
                  </a:lnTo>
                  <a:lnTo>
                    <a:pt x="61" y="12"/>
                  </a:lnTo>
                  <a:lnTo>
                    <a:pt x="62" y="16"/>
                  </a:lnTo>
                  <a:lnTo>
                    <a:pt x="61" y="19"/>
                  </a:lnTo>
                  <a:lnTo>
                    <a:pt x="59" y="20"/>
                  </a:lnTo>
                  <a:lnTo>
                    <a:pt x="58" y="22"/>
                  </a:lnTo>
                  <a:lnTo>
                    <a:pt x="55" y="22"/>
                  </a:lnTo>
                  <a:lnTo>
                    <a:pt x="53" y="22"/>
                  </a:lnTo>
                  <a:lnTo>
                    <a:pt x="51" y="22"/>
                  </a:lnTo>
                  <a:lnTo>
                    <a:pt x="49" y="20"/>
                  </a:lnTo>
                  <a:lnTo>
                    <a:pt x="47" y="19"/>
                  </a:lnTo>
                  <a:lnTo>
                    <a:pt x="45" y="18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4" y="16"/>
                  </a:lnTo>
                  <a:lnTo>
                    <a:pt x="28" y="16"/>
                  </a:lnTo>
                  <a:lnTo>
                    <a:pt x="22" y="20"/>
                  </a:lnTo>
                  <a:lnTo>
                    <a:pt x="18" y="26"/>
                  </a:lnTo>
                  <a:lnTo>
                    <a:pt x="17" y="35"/>
                  </a:lnTo>
                  <a:lnTo>
                    <a:pt x="17" y="63"/>
                  </a:lnTo>
                  <a:lnTo>
                    <a:pt x="18" y="72"/>
                  </a:lnTo>
                  <a:lnTo>
                    <a:pt x="22" y="77"/>
                  </a:lnTo>
                  <a:lnTo>
                    <a:pt x="28" y="81"/>
                  </a:lnTo>
                  <a:lnTo>
                    <a:pt x="34" y="82"/>
                  </a:lnTo>
                  <a:lnTo>
                    <a:pt x="38" y="82"/>
                  </a:lnTo>
                  <a:lnTo>
                    <a:pt x="42" y="81"/>
                  </a:lnTo>
                  <a:lnTo>
                    <a:pt x="43" y="81"/>
                  </a:lnTo>
                  <a:lnTo>
                    <a:pt x="46" y="80"/>
                  </a:lnTo>
                  <a:lnTo>
                    <a:pt x="47" y="78"/>
                  </a:lnTo>
                  <a:lnTo>
                    <a:pt x="49" y="78"/>
                  </a:lnTo>
                  <a:lnTo>
                    <a:pt x="50" y="77"/>
                  </a:lnTo>
                  <a:lnTo>
                    <a:pt x="51" y="77"/>
                  </a:lnTo>
                  <a:lnTo>
                    <a:pt x="53" y="76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55" y="76"/>
                  </a:lnTo>
                  <a:lnTo>
                    <a:pt x="58" y="76"/>
                  </a:lnTo>
                  <a:lnTo>
                    <a:pt x="61" y="78"/>
                  </a:lnTo>
                  <a:lnTo>
                    <a:pt x="62" y="80"/>
                  </a:lnTo>
                  <a:lnTo>
                    <a:pt x="62" y="82"/>
                  </a:lnTo>
                  <a:lnTo>
                    <a:pt x="61" y="85"/>
                  </a:lnTo>
                  <a:lnTo>
                    <a:pt x="59" y="88"/>
                  </a:lnTo>
                  <a:lnTo>
                    <a:pt x="57" y="90"/>
                  </a:lnTo>
                  <a:lnTo>
                    <a:pt x="54" y="93"/>
                  </a:lnTo>
                  <a:lnTo>
                    <a:pt x="50" y="94"/>
                  </a:lnTo>
                  <a:lnTo>
                    <a:pt x="46" y="97"/>
                  </a:lnTo>
                  <a:lnTo>
                    <a:pt x="41" y="97"/>
                  </a:lnTo>
                  <a:lnTo>
                    <a:pt x="34" y="98"/>
                  </a:lnTo>
                  <a:lnTo>
                    <a:pt x="26" y="97"/>
                  </a:lnTo>
                  <a:lnTo>
                    <a:pt x="20" y="94"/>
                  </a:lnTo>
                  <a:lnTo>
                    <a:pt x="14" y="92"/>
                  </a:lnTo>
                  <a:lnTo>
                    <a:pt x="9" y="86"/>
                  </a:lnTo>
                  <a:lnTo>
                    <a:pt x="5" y="82"/>
                  </a:lnTo>
                  <a:lnTo>
                    <a:pt x="2" y="76"/>
                  </a:lnTo>
                  <a:lnTo>
                    <a:pt x="0" y="69"/>
                  </a:lnTo>
                  <a:lnTo>
                    <a:pt x="0" y="61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0" name="Freeform 7"/>
            <p:cNvSpPr>
              <a:spLocks/>
            </p:cNvSpPr>
            <p:nvPr/>
          </p:nvSpPr>
          <p:spPr bwMode="auto">
            <a:xfrm>
              <a:off x="1916" y="1733"/>
              <a:ext cx="20" cy="31"/>
            </a:xfrm>
            <a:custGeom>
              <a:avLst/>
              <a:gdLst>
                <a:gd name="T0" fmla="*/ 57 w 60"/>
                <a:gd name="T1" fmla="*/ 2 h 94"/>
                <a:gd name="T2" fmla="*/ 58 w 60"/>
                <a:gd name="T3" fmla="*/ 4 h 94"/>
                <a:gd name="T4" fmla="*/ 60 w 60"/>
                <a:gd name="T5" fmla="*/ 8 h 94"/>
                <a:gd name="T6" fmla="*/ 58 w 60"/>
                <a:gd name="T7" fmla="*/ 10 h 94"/>
                <a:gd name="T8" fmla="*/ 57 w 60"/>
                <a:gd name="T9" fmla="*/ 13 h 94"/>
                <a:gd name="T10" fmla="*/ 54 w 60"/>
                <a:gd name="T11" fmla="*/ 14 h 94"/>
                <a:gd name="T12" fmla="*/ 50 w 60"/>
                <a:gd name="T13" fmla="*/ 16 h 94"/>
                <a:gd name="T14" fmla="*/ 17 w 60"/>
                <a:gd name="T15" fmla="*/ 16 h 94"/>
                <a:gd name="T16" fmla="*/ 17 w 60"/>
                <a:gd name="T17" fmla="*/ 38 h 94"/>
                <a:gd name="T18" fmla="*/ 40 w 60"/>
                <a:gd name="T19" fmla="*/ 38 h 94"/>
                <a:gd name="T20" fmla="*/ 44 w 60"/>
                <a:gd name="T21" fmla="*/ 39 h 94"/>
                <a:gd name="T22" fmla="*/ 46 w 60"/>
                <a:gd name="T23" fmla="*/ 41 h 94"/>
                <a:gd name="T24" fmla="*/ 48 w 60"/>
                <a:gd name="T25" fmla="*/ 43 h 94"/>
                <a:gd name="T26" fmla="*/ 49 w 60"/>
                <a:gd name="T27" fmla="*/ 46 h 94"/>
                <a:gd name="T28" fmla="*/ 48 w 60"/>
                <a:gd name="T29" fmla="*/ 50 h 94"/>
                <a:gd name="T30" fmla="*/ 46 w 60"/>
                <a:gd name="T31" fmla="*/ 53 h 94"/>
                <a:gd name="T32" fmla="*/ 44 w 60"/>
                <a:gd name="T33" fmla="*/ 54 h 94"/>
                <a:gd name="T34" fmla="*/ 40 w 60"/>
                <a:gd name="T35" fmla="*/ 54 h 94"/>
                <a:gd name="T36" fmla="*/ 17 w 60"/>
                <a:gd name="T37" fmla="*/ 54 h 94"/>
                <a:gd name="T38" fmla="*/ 17 w 60"/>
                <a:gd name="T39" fmla="*/ 79 h 94"/>
                <a:gd name="T40" fmla="*/ 50 w 60"/>
                <a:gd name="T41" fmla="*/ 79 h 94"/>
                <a:gd name="T42" fmla="*/ 54 w 60"/>
                <a:gd name="T43" fmla="*/ 79 h 94"/>
                <a:gd name="T44" fmla="*/ 57 w 60"/>
                <a:gd name="T45" fmla="*/ 80 h 94"/>
                <a:gd name="T46" fmla="*/ 58 w 60"/>
                <a:gd name="T47" fmla="*/ 83 h 94"/>
                <a:gd name="T48" fmla="*/ 60 w 60"/>
                <a:gd name="T49" fmla="*/ 87 h 94"/>
                <a:gd name="T50" fmla="*/ 58 w 60"/>
                <a:gd name="T51" fmla="*/ 90 h 94"/>
                <a:gd name="T52" fmla="*/ 57 w 60"/>
                <a:gd name="T53" fmla="*/ 92 h 94"/>
                <a:gd name="T54" fmla="*/ 54 w 60"/>
                <a:gd name="T55" fmla="*/ 94 h 94"/>
                <a:gd name="T56" fmla="*/ 50 w 60"/>
                <a:gd name="T57" fmla="*/ 94 h 94"/>
                <a:gd name="T58" fmla="*/ 9 w 60"/>
                <a:gd name="T59" fmla="*/ 94 h 94"/>
                <a:gd name="T60" fmla="*/ 5 w 60"/>
                <a:gd name="T61" fmla="*/ 94 h 94"/>
                <a:gd name="T62" fmla="*/ 3 w 60"/>
                <a:gd name="T63" fmla="*/ 92 h 94"/>
                <a:gd name="T64" fmla="*/ 1 w 60"/>
                <a:gd name="T65" fmla="*/ 90 h 94"/>
                <a:gd name="T66" fmla="*/ 0 w 60"/>
                <a:gd name="T67" fmla="*/ 87 h 94"/>
                <a:gd name="T68" fmla="*/ 0 w 60"/>
                <a:gd name="T69" fmla="*/ 6 h 94"/>
                <a:gd name="T70" fmla="*/ 1 w 60"/>
                <a:gd name="T71" fmla="*/ 4 h 94"/>
                <a:gd name="T72" fmla="*/ 3 w 60"/>
                <a:gd name="T73" fmla="*/ 2 h 94"/>
                <a:gd name="T74" fmla="*/ 5 w 60"/>
                <a:gd name="T75" fmla="*/ 0 h 94"/>
                <a:gd name="T76" fmla="*/ 9 w 60"/>
                <a:gd name="T77" fmla="*/ 0 h 94"/>
                <a:gd name="T78" fmla="*/ 50 w 60"/>
                <a:gd name="T79" fmla="*/ 0 h 94"/>
                <a:gd name="T80" fmla="*/ 54 w 60"/>
                <a:gd name="T81" fmla="*/ 0 h 94"/>
                <a:gd name="T82" fmla="*/ 57 w 60"/>
                <a:gd name="T83" fmla="*/ 2 h 94"/>
                <a:gd name="T84" fmla="*/ 57 w 60"/>
                <a:gd name="T85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" h="94">
                  <a:moveTo>
                    <a:pt x="57" y="2"/>
                  </a:moveTo>
                  <a:lnTo>
                    <a:pt x="58" y="4"/>
                  </a:lnTo>
                  <a:lnTo>
                    <a:pt x="60" y="8"/>
                  </a:lnTo>
                  <a:lnTo>
                    <a:pt x="58" y="10"/>
                  </a:lnTo>
                  <a:lnTo>
                    <a:pt x="57" y="13"/>
                  </a:lnTo>
                  <a:lnTo>
                    <a:pt x="54" y="14"/>
                  </a:lnTo>
                  <a:lnTo>
                    <a:pt x="50" y="16"/>
                  </a:lnTo>
                  <a:lnTo>
                    <a:pt x="17" y="16"/>
                  </a:lnTo>
                  <a:lnTo>
                    <a:pt x="17" y="38"/>
                  </a:lnTo>
                  <a:lnTo>
                    <a:pt x="40" y="38"/>
                  </a:lnTo>
                  <a:lnTo>
                    <a:pt x="44" y="39"/>
                  </a:lnTo>
                  <a:lnTo>
                    <a:pt x="46" y="41"/>
                  </a:lnTo>
                  <a:lnTo>
                    <a:pt x="48" y="43"/>
                  </a:lnTo>
                  <a:lnTo>
                    <a:pt x="49" y="46"/>
                  </a:lnTo>
                  <a:lnTo>
                    <a:pt x="48" y="50"/>
                  </a:lnTo>
                  <a:lnTo>
                    <a:pt x="46" y="53"/>
                  </a:lnTo>
                  <a:lnTo>
                    <a:pt x="44" y="54"/>
                  </a:lnTo>
                  <a:lnTo>
                    <a:pt x="40" y="54"/>
                  </a:lnTo>
                  <a:lnTo>
                    <a:pt x="17" y="54"/>
                  </a:lnTo>
                  <a:lnTo>
                    <a:pt x="17" y="79"/>
                  </a:lnTo>
                  <a:lnTo>
                    <a:pt x="50" y="79"/>
                  </a:lnTo>
                  <a:lnTo>
                    <a:pt x="54" y="79"/>
                  </a:lnTo>
                  <a:lnTo>
                    <a:pt x="57" y="80"/>
                  </a:lnTo>
                  <a:lnTo>
                    <a:pt x="58" y="83"/>
                  </a:lnTo>
                  <a:lnTo>
                    <a:pt x="60" y="87"/>
                  </a:lnTo>
                  <a:lnTo>
                    <a:pt x="58" y="90"/>
                  </a:lnTo>
                  <a:lnTo>
                    <a:pt x="57" y="92"/>
                  </a:lnTo>
                  <a:lnTo>
                    <a:pt x="54" y="94"/>
                  </a:lnTo>
                  <a:lnTo>
                    <a:pt x="50" y="94"/>
                  </a:lnTo>
                  <a:lnTo>
                    <a:pt x="9" y="94"/>
                  </a:lnTo>
                  <a:lnTo>
                    <a:pt x="5" y="94"/>
                  </a:lnTo>
                  <a:lnTo>
                    <a:pt x="3" y="92"/>
                  </a:lnTo>
                  <a:lnTo>
                    <a:pt x="1" y="90"/>
                  </a:lnTo>
                  <a:lnTo>
                    <a:pt x="0" y="87"/>
                  </a:lnTo>
                  <a:lnTo>
                    <a:pt x="0" y="6"/>
                  </a:lnTo>
                  <a:lnTo>
                    <a:pt x="1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7" y="2"/>
                  </a:lnTo>
                  <a:lnTo>
                    <a:pt x="57" y="2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1" name="Freeform 8"/>
            <p:cNvSpPr>
              <a:spLocks/>
            </p:cNvSpPr>
            <p:nvPr/>
          </p:nvSpPr>
          <p:spPr bwMode="auto">
            <a:xfrm>
              <a:off x="1942" y="1732"/>
              <a:ext cx="19" cy="32"/>
            </a:xfrm>
            <a:custGeom>
              <a:avLst/>
              <a:gdLst>
                <a:gd name="T0" fmla="*/ 0 w 58"/>
                <a:gd name="T1" fmla="*/ 7 h 96"/>
                <a:gd name="T2" fmla="*/ 1 w 58"/>
                <a:gd name="T3" fmla="*/ 4 h 96"/>
                <a:gd name="T4" fmla="*/ 2 w 58"/>
                <a:gd name="T5" fmla="*/ 2 h 96"/>
                <a:gd name="T6" fmla="*/ 5 w 58"/>
                <a:gd name="T7" fmla="*/ 0 h 96"/>
                <a:gd name="T8" fmla="*/ 9 w 58"/>
                <a:gd name="T9" fmla="*/ 0 h 96"/>
                <a:gd name="T10" fmla="*/ 13 w 58"/>
                <a:gd name="T11" fmla="*/ 0 h 96"/>
                <a:gd name="T12" fmla="*/ 16 w 58"/>
                <a:gd name="T13" fmla="*/ 2 h 96"/>
                <a:gd name="T14" fmla="*/ 17 w 58"/>
                <a:gd name="T15" fmla="*/ 4 h 96"/>
                <a:gd name="T16" fmla="*/ 17 w 58"/>
                <a:gd name="T17" fmla="*/ 7 h 96"/>
                <a:gd name="T18" fmla="*/ 17 w 58"/>
                <a:gd name="T19" fmla="*/ 81 h 96"/>
                <a:gd name="T20" fmla="*/ 49 w 58"/>
                <a:gd name="T21" fmla="*/ 81 h 96"/>
                <a:gd name="T22" fmla="*/ 53 w 58"/>
                <a:gd name="T23" fmla="*/ 81 h 96"/>
                <a:gd name="T24" fmla="*/ 55 w 58"/>
                <a:gd name="T25" fmla="*/ 82 h 96"/>
                <a:gd name="T26" fmla="*/ 57 w 58"/>
                <a:gd name="T27" fmla="*/ 85 h 96"/>
                <a:gd name="T28" fmla="*/ 58 w 58"/>
                <a:gd name="T29" fmla="*/ 89 h 96"/>
                <a:gd name="T30" fmla="*/ 57 w 58"/>
                <a:gd name="T31" fmla="*/ 92 h 96"/>
                <a:gd name="T32" fmla="*/ 55 w 58"/>
                <a:gd name="T33" fmla="*/ 94 h 96"/>
                <a:gd name="T34" fmla="*/ 53 w 58"/>
                <a:gd name="T35" fmla="*/ 96 h 96"/>
                <a:gd name="T36" fmla="*/ 49 w 58"/>
                <a:gd name="T37" fmla="*/ 96 h 96"/>
                <a:gd name="T38" fmla="*/ 8 w 58"/>
                <a:gd name="T39" fmla="*/ 96 h 96"/>
                <a:gd name="T40" fmla="*/ 5 w 58"/>
                <a:gd name="T41" fmla="*/ 96 h 96"/>
                <a:gd name="T42" fmla="*/ 2 w 58"/>
                <a:gd name="T43" fmla="*/ 94 h 96"/>
                <a:gd name="T44" fmla="*/ 1 w 58"/>
                <a:gd name="T45" fmla="*/ 92 h 96"/>
                <a:gd name="T46" fmla="*/ 0 w 58"/>
                <a:gd name="T47" fmla="*/ 89 h 96"/>
                <a:gd name="T48" fmla="*/ 0 w 58"/>
                <a:gd name="T49" fmla="*/ 7 h 96"/>
                <a:gd name="T50" fmla="*/ 0 w 58"/>
                <a:gd name="T51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96">
                  <a:moveTo>
                    <a:pt x="0" y="7"/>
                  </a:moveTo>
                  <a:lnTo>
                    <a:pt x="1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17" y="81"/>
                  </a:lnTo>
                  <a:lnTo>
                    <a:pt x="49" y="81"/>
                  </a:lnTo>
                  <a:lnTo>
                    <a:pt x="53" y="81"/>
                  </a:lnTo>
                  <a:lnTo>
                    <a:pt x="55" y="82"/>
                  </a:lnTo>
                  <a:lnTo>
                    <a:pt x="57" y="85"/>
                  </a:lnTo>
                  <a:lnTo>
                    <a:pt x="58" y="89"/>
                  </a:lnTo>
                  <a:lnTo>
                    <a:pt x="57" y="92"/>
                  </a:lnTo>
                  <a:lnTo>
                    <a:pt x="55" y="94"/>
                  </a:lnTo>
                  <a:lnTo>
                    <a:pt x="53" y="96"/>
                  </a:lnTo>
                  <a:lnTo>
                    <a:pt x="49" y="96"/>
                  </a:lnTo>
                  <a:lnTo>
                    <a:pt x="8" y="96"/>
                  </a:lnTo>
                  <a:lnTo>
                    <a:pt x="5" y="96"/>
                  </a:lnTo>
                  <a:lnTo>
                    <a:pt x="2" y="94"/>
                  </a:lnTo>
                  <a:lnTo>
                    <a:pt x="1" y="92"/>
                  </a:lnTo>
                  <a:lnTo>
                    <a:pt x="0" y="89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2" name="Freeform 9"/>
            <p:cNvSpPr>
              <a:spLocks noEditPoints="1"/>
            </p:cNvSpPr>
            <p:nvPr/>
          </p:nvSpPr>
          <p:spPr bwMode="auto">
            <a:xfrm>
              <a:off x="1965" y="1732"/>
              <a:ext cx="26" cy="33"/>
            </a:xfrm>
            <a:custGeom>
              <a:avLst/>
              <a:gdLst>
                <a:gd name="T0" fmla="*/ 78 w 78"/>
                <a:gd name="T1" fmla="*/ 88 h 98"/>
                <a:gd name="T2" fmla="*/ 78 w 78"/>
                <a:gd name="T3" fmla="*/ 90 h 98"/>
                <a:gd name="T4" fmla="*/ 77 w 78"/>
                <a:gd name="T5" fmla="*/ 93 h 98"/>
                <a:gd name="T6" fmla="*/ 74 w 78"/>
                <a:gd name="T7" fmla="*/ 96 h 98"/>
                <a:gd name="T8" fmla="*/ 71 w 78"/>
                <a:gd name="T9" fmla="*/ 97 h 98"/>
                <a:gd name="T10" fmla="*/ 67 w 78"/>
                <a:gd name="T11" fmla="*/ 97 h 98"/>
                <a:gd name="T12" fmla="*/ 65 w 78"/>
                <a:gd name="T13" fmla="*/ 97 h 98"/>
                <a:gd name="T14" fmla="*/ 62 w 78"/>
                <a:gd name="T15" fmla="*/ 94 h 98"/>
                <a:gd name="T16" fmla="*/ 61 w 78"/>
                <a:gd name="T17" fmla="*/ 93 h 98"/>
                <a:gd name="T18" fmla="*/ 55 w 78"/>
                <a:gd name="T19" fmla="*/ 76 h 98"/>
                <a:gd name="T20" fmla="*/ 24 w 78"/>
                <a:gd name="T21" fmla="*/ 76 h 98"/>
                <a:gd name="T22" fmla="*/ 17 w 78"/>
                <a:gd name="T23" fmla="*/ 93 h 98"/>
                <a:gd name="T24" fmla="*/ 16 w 78"/>
                <a:gd name="T25" fmla="*/ 94 h 98"/>
                <a:gd name="T26" fmla="*/ 14 w 78"/>
                <a:gd name="T27" fmla="*/ 97 h 98"/>
                <a:gd name="T28" fmla="*/ 11 w 78"/>
                <a:gd name="T29" fmla="*/ 98 h 98"/>
                <a:gd name="T30" fmla="*/ 8 w 78"/>
                <a:gd name="T31" fmla="*/ 97 h 98"/>
                <a:gd name="T32" fmla="*/ 4 w 78"/>
                <a:gd name="T33" fmla="*/ 96 h 98"/>
                <a:gd name="T34" fmla="*/ 1 w 78"/>
                <a:gd name="T35" fmla="*/ 93 h 98"/>
                <a:gd name="T36" fmla="*/ 0 w 78"/>
                <a:gd name="T37" fmla="*/ 90 h 98"/>
                <a:gd name="T38" fmla="*/ 1 w 78"/>
                <a:gd name="T39" fmla="*/ 88 h 98"/>
                <a:gd name="T40" fmla="*/ 30 w 78"/>
                <a:gd name="T41" fmla="*/ 6 h 98"/>
                <a:gd name="T42" fmla="*/ 30 w 78"/>
                <a:gd name="T43" fmla="*/ 4 h 98"/>
                <a:gd name="T44" fmla="*/ 33 w 78"/>
                <a:gd name="T45" fmla="*/ 2 h 98"/>
                <a:gd name="T46" fmla="*/ 36 w 78"/>
                <a:gd name="T47" fmla="*/ 0 h 98"/>
                <a:gd name="T48" fmla="*/ 40 w 78"/>
                <a:gd name="T49" fmla="*/ 0 h 98"/>
                <a:gd name="T50" fmla="*/ 42 w 78"/>
                <a:gd name="T51" fmla="*/ 0 h 98"/>
                <a:gd name="T52" fmla="*/ 46 w 78"/>
                <a:gd name="T53" fmla="*/ 2 h 98"/>
                <a:gd name="T54" fmla="*/ 48 w 78"/>
                <a:gd name="T55" fmla="*/ 4 h 98"/>
                <a:gd name="T56" fmla="*/ 49 w 78"/>
                <a:gd name="T57" fmla="*/ 6 h 98"/>
                <a:gd name="T58" fmla="*/ 78 w 78"/>
                <a:gd name="T59" fmla="*/ 88 h 98"/>
                <a:gd name="T60" fmla="*/ 78 w 78"/>
                <a:gd name="T61" fmla="*/ 88 h 98"/>
                <a:gd name="T62" fmla="*/ 28 w 78"/>
                <a:gd name="T63" fmla="*/ 61 h 98"/>
                <a:gd name="T64" fmla="*/ 50 w 78"/>
                <a:gd name="T65" fmla="*/ 61 h 98"/>
                <a:gd name="T66" fmla="*/ 40 w 78"/>
                <a:gd name="T67" fmla="*/ 24 h 98"/>
                <a:gd name="T68" fmla="*/ 28 w 78"/>
                <a:gd name="T69" fmla="*/ 61 h 98"/>
                <a:gd name="T70" fmla="*/ 28 w 78"/>
                <a:gd name="T7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8">
                  <a:moveTo>
                    <a:pt x="78" y="88"/>
                  </a:moveTo>
                  <a:lnTo>
                    <a:pt x="78" y="90"/>
                  </a:lnTo>
                  <a:lnTo>
                    <a:pt x="77" y="93"/>
                  </a:lnTo>
                  <a:lnTo>
                    <a:pt x="74" y="96"/>
                  </a:lnTo>
                  <a:lnTo>
                    <a:pt x="71" y="97"/>
                  </a:lnTo>
                  <a:lnTo>
                    <a:pt x="67" y="97"/>
                  </a:lnTo>
                  <a:lnTo>
                    <a:pt x="65" y="97"/>
                  </a:lnTo>
                  <a:lnTo>
                    <a:pt x="62" y="94"/>
                  </a:lnTo>
                  <a:lnTo>
                    <a:pt x="61" y="93"/>
                  </a:lnTo>
                  <a:lnTo>
                    <a:pt x="55" y="76"/>
                  </a:lnTo>
                  <a:lnTo>
                    <a:pt x="24" y="76"/>
                  </a:lnTo>
                  <a:lnTo>
                    <a:pt x="17" y="93"/>
                  </a:lnTo>
                  <a:lnTo>
                    <a:pt x="16" y="94"/>
                  </a:lnTo>
                  <a:lnTo>
                    <a:pt x="14" y="97"/>
                  </a:lnTo>
                  <a:lnTo>
                    <a:pt x="11" y="98"/>
                  </a:lnTo>
                  <a:lnTo>
                    <a:pt x="8" y="97"/>
                  </a:lnTo>
                  <a:lnTo>
                    <a:pt x="4" y="96"/>
                  </a:lnTo>
                  <a:lnTo>
                    <a:pt x="1" y="93"/>
                  </a:lnTo>
                  <a:lnTo>
                    <a:pt x="0" y="90"/>
                  </a:lnTo>
                  <a:lnTo>
                    <a:pt x="1" y="88"/>
                  </a:lnTo>
                  <a:lnTo>
                    <a:pt x="30" y="6"/>
                  </a:lnTo>
                  <a:lnTo>
                    <a:pt x="30" y="4"/>
                  </a:lnTo>
                  <a:lnTo>
                    <a:pt x="33" y="2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6" y="2"/>
                  </a:lnTo>
                  <a:lnTo>
                    <a:pt x="48" y="4"/>
                  </a:lnTo>
                  <a:lnTo>
                    <a:pt x="49" y="6"/>
                  </a:lnTo>
                  <a:lnTo>
                    <a:pt x="78" y="88"/>
                  </a:lnTo>
                  <a:lnTo>
                    <a:pt x="78" y="88"/>
                  </a:lnTo>
                  <a:close/>
                  <a:moveTo>
                    <a:pt x="28" y="61"/>
                  </a:moveTo>
                  <a:lnTo>
                    <a:pt x="50" y="61"/>
                  </a:lnTo>
                  <a:lnTo>
                    <a:pt x="40" y="24"/>
                  </a:lnTo>
                  <a:lnTo>
                    <a:pt x="28" y="61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3" name="Freeform 10"/>
            <p:cNvSpPr>
              <a:spLocks/>
            </p:cNvSpPr>
            <p:nvPr/>
          </p:nvSpPr>
          <p:spPr bwMode="auto">
            <a:xfrm>
              <a:off x="1997" y="1732"/>
              <a:ext cx="24" cy="33"/>
            </a:xfrm>
            <a:custGeom>
              <a:avLst/>
              <a:gdLst>
                <a:gd name="T0" fmla="*/ 0 w 74"/>
                <a:gd name="T1" fmla="*/ 7 h 98"/>
                <a:gd name="T2" fmla="*/ 0 w 74"/>
                <a:gd name="T3" fmla="*/ 4 h 98"/>
                <a:gd name="T4" fmla="*/ 2 w 74"/>
                <a:gd name="T5" fmla="*/ 2 h 98"/>
                <a:gd name="T6" fmla="*/ 5 w 74"/>
                <a:gd name="T7" fmla="*/ 0 h 98"/>
                <a:gd name="T8" fmla="*/ 9 w 74"/>
                <a:gd name="T9" fmla="*/ 0 h 98"/>
                <a:gd name="T10" fmla="*/ 12 w 74"/>
                <a:gd name="T11" fmla="*/ 0 h 98"/>
                <a:gd name="T12" fmla="*/ 14 w 74"/>
                <a:gd name="T13" fmla="*/ 2 h 98"/>
                <a:gd name="T14" fmla="*/ 16 w 74"/>
                <a:gd name="T15" fmla="*/ 3 h 98"/>
                <a:gd name="T16" fmla="*/ 17 w 74"/>
                <a:gd name="T17" fmla="*/ 6 h 98"/>
                <a:gd name="T18" fmla="*/ 57 w 74"/>
                <a:gd name="T19" fmla="*/ 64 h 98"/>
                <a:gd name="T20" fmla="*/ 57 w 74"/>
                <a:gd name="T21" fmla="*/ 7 h 98"/>
                <a:gd name="T22" fmla="*/ 57 w 74"/>
                <a:gd name="T23" fmla="*/ 4 h 98"/>
                <a:gd name="T24" fmla="*/ 59 w 74"/>
                <a:gd name="T25" fmla="*/ 2 h 98"/>
                <a:gd name="T26" fmla="*/ 62 w 74"/>
                <a:gd name="T27" fmla="*/ 0 h 98"/>
                <a:gd name="T28" fmla="*/ 66 w 74"/>
                <a:gd name="T29" fmla="*/ 0 h 98"/>
                <a:gd name="T30" fmla="*/ 69 w 74"/>
                <a:gd name="T31" fmla="*/ 0 h 98"/>
                <a:gd name="T32" fmla="*/ 71 w 74"/>
                <a:gd name="T33" fmla="*/ 2 h 98"/>
                <a:gd name="T34" fmla="*/ 74 w 74"/>
                <a:gd name="T35" fmla="*/ 4 h 98"/>
                <a:gd name="T36" fmla="*/ 74 w 74"/>
                <a:gd name="T37" fmla="*/ 7 h 98"/>
                <a:gd name="T38" fmla="*/ 74 w 74"/>
                <a:gd name="T39" fmla="*/ 90 h 98"/>
                <a:gd name="T40" fmla="*/ 74 w 74"/>
                <a:gd name="T41" fmla="*/ 93 h 98"/>
                <a:gd name="T42" fmla="*/ 71 w 74"/>
                <a:gd name="T43" fmla="*/ 96 h 98"/>
                <a:gd name="T44" fmla="*/ 69 w 74"/>
                <a:gd name="T45" fmla="*/ 97 h 98"/>
                <a:gd name="T46" fmla="*/ 66 w 74"/>
                <a:gd name="T47" fmla="*/ 98 h 98"/>
                <a:gd name="T48" fmla="*/ 62 w 74"/>
                <a:gd name="T49" fmla="*/ 97 h 98"/>
                <a:gd name="T50" fmla="*/ 61 w 74"/>
                <a:gd name="T51" fmla="*/ 97 h 98"/>
                <a:gd name="T52" fmla="*/ 58 w 74"/>
                <a:gd name="T53" fmla="*/ 96 h 98"/>
                <a:gd name="T54" fmla="*/ 57 w 74"/>
                <a:gd name="T55" fmla="*/ 93 h 98"/>
                <a:gd name="T56" fmla="*/ 57 w 74"/>
                <a:gd name="T57" fmla="*/ 93 h 98"/>
                <a:gd name="T58" fmla="*/ 17 w 74"/>
                <a:gd name="T59" fmla="*/ 35 h 98"/>
                <a:gd name="T60" fmla="*/ 17 w 74"/>
                <a:gd name="T61" fmla="*/ 90 h 98"/>
                <a:gd name="T62" fmla="*/ 17 w 74"/>
                <a:gd name="T63" fmla="*/ 93 h 98"/>
                <a:gd name="T64" fmla="*/ 14 w 74"/>
                <a:gd name="T65" fmla="*/ 96 h 98"/>
                <a:gd name="T66" fmla="*/ 12 w 74"/>
                <a:gd name="T67" fmla="*/ 97 h 98"/>
                <a:gd name="T68" fmla="*/ 9 w 74"/>
                <a:gd name="T69" fmla="*/ 98 h 98"/>
                <a:gd name="T70" fmla="*/ 5 w 74"/>
                <a:gd name="T71" fmla="*/ 97 h 98"/>
                <a:gd name="T72" fmla="*/ 2 w 74"/>
                <a:gd name="T73" fmla="*/ 96 h 98"/>
                <a:gd name="T74" fmla="*/ 0 w 74"/>
                <a:gd name="T75" fmla="*/ 93 h 98"/>
                <a:gd name="T76" fmla="*/ 0 w 74"/>
                <a:gd name="T77" fmla="*/ 90 h 98"/>
                <a:gd name="T78" fmla="*/ 0 w 74"/>
                <a:gd name="T79" fmla="*/ 7 h 98"/>
                <a:gd name="T80" fmla="*/ 0 w 74"/>
                <a:gd name="T81" fmla="*/ 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8">
                  <a:moveTo>
                    <a:pt x="0" y="7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3"/>
                  </a:lnTo>
                  <a:lnTo>
                    <a:pt x="17" y="6"/>
                  </a:lnTo>
                  <a:lnTo>
                    <a:pt x="57" y="64"/>
                  </a:lnTo>
                  <a:lnTo>
                    <a:pt x="57" y="7"/>
                  </a:lnTo>
                  <a:lnTo>
                    <a:pt x="57" y="4"/>
                  </a:lnTo>
                  <a:lnTo>
                    <a:pt x="59" y="2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1" y="2"/>
                  </a:lnTo>
                  <a:lnTo>
                    <a:pt x="74" y="4"/>
                  </a:lnTo>
                  <a:lnTo>
                    <a:pt x="74" y="7"/>
                  </a:lnTo>
                  <a:lnTo>
                    <a:pt x="74" y="90"/>
                  </a:lnTo>
                  <a:lnTo>
                    <a:pt x="74" y="93"/>
                  </a:lnTo>
                  <a:lnTo>
                    <a:pt x="71" y="96"/>
                  </a:lnTo>
                  <a:lnTo>
                    <a:pt x="69" y="97"/>
                  </a:lnTo>
                  <a:lnTo>
                    <a:pt x="66" y="98"/>
                  </a:lnTo>
                  <a:lnTo>
                    <a:pt x="62" y="97"/>
                  </a:lnTo>
                  <a:lnTo>
                    <a:pt x="61" y="97"/>
                  </a:lnTo>
                  <a:lnTo>
                    <a:pt x="58" y="96"/>
                  </a:lnTo>
                  <a:lnTo>
                    <a:pt x="57" y="93"/>
                  </a:lnTo>
                  <a:lnTo>
                    <a:pt x="57" y="93"/>
                  </a:lnTo>
                  <a:lnTo>
                    <a:pt x="17" y="35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14" y="96"/>
                  </a:lnTo>
                  <a:lnTo>
                    <a:pt x="12" y="97"/>
                  </a:lnTo>
                  <a:lnTo>
                    <a:pt x="9" y="98"/>
                  </a:lnTo>
                  <a:lnTo>
                    <a:pt x="5" y="97"/>
                  </a:lnTo>
                  <a:lnTo>
                    <a:pt x="2" y="96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4" name="Freeform 11"/>
            <p:cNvSpPr>
              <a:spLocks noEditPoints="1"/>
            </p:cNvSpPr>
            <p:nvPr/>
          </p:nvSpPr>
          <p:spPr bwMode="auto">
            <a:xfrm>
              <a:off x="2029" y="1733"/>
              <a:ext cx="22" cy="31"/>
            </a:xfrm>
            <a:custGeom>
              <a:avLst/>
              <a:gdLst>
                <a:gd name="T0" fmla="*/ 0 w 67"/>
                <a:gd name="T1" fmla="*/ 6 h 94"/>
                <a:gd name="T2" fmla="*/ 0 w 67"/>
                <a:gd name="T3" fmla="*/ 4 h 94"/>
                <a:gd name="T4" fmla="*/ 3 w 67"/>
                <a:gd name="T5" fmla="*/ 2 h 94"/>
                <a:gd name="T6" fmla="*/ 6 w 67"/>
                <a:gd name="T7" fmla="*/ 0 h 94"/>
                <a:gd name="T8" fmla="*/ 10 w 67"/>
                <a:gd name="T9" fmla="*/ 0 h 94"/>
                <a:gd name="T10" fmla="*/ 28 w 67"/>
                <a:gd name="T11" fmla="*/ 0 h 94"/>
                <a:gd name="T12" fmla="*/ 37 w 67"/>
                <a:gd name="T13" fmla="*/ 0 h 94"/>
                <a:gd name="T14" fmla="*/ 45 w 67"/>
                <a:gd name="T15" fmla="*/ 2 h 94"/>
                <a:gd name="T16" fmla="*/ 52 w 67"/>
                <a:gd name="T17" fmla="*/ 6 h 94"/>
                <a:gd name="T18" fmla="*/ 57 w 67"/>
                <a:gd name="T19" fmla="*/ 12 h 94"/>
                <a:gd name="T20" fmla="*/ 63 w 67"/>
                <a:gd name="T21" fmla="*/ 17 h 94"/>
                <a:gd name="T22" fmla="*/ 65 w 67"/>
                <a:gd name="T23" fmla="*/ 24 h 94"/>
                <a:gd name="T24" fmla="*/ 67 w 67"/>
                <a:gd name="T25" fmla="*/ 31 h 94"/>
                <a:gd name="T26" fmla="*/ 67 w 67"/>
                <a:gd name="T27" fmla="*/ 39 h 94"/>
                <a:gd name="T28" fmla="*/ 67 w 67"/>
                <a:gd name="T29" fmla="*/ 57 h 94"/>
                <a:gd name="T30" fmla="*/ 67 w 67"/>
                <a:gd name="T31" fmla="*/ 63 h 94"/>
                <a:gd name="T32" fmla="*/ 65 w 67"/>
                <a:gd name="T33" fmla="*/ 71 h 94"/>
                <a:gd name="T34" fmla="*/ 63 w 67"/>
                <a:gd name="T35" fmla="*/ 78 h 94"/>
                <a:gd name="T36" fmla="*/ 57 w 67"/>
                <a:gd name="T37" fmla="*/ 83 h 94"/>
                <a:gd name="T38" fmla="*/ 52 w 67"/>
                <a:gd name="T39" fmla="*/ 88 h 94"/>
                <a:gd name="T40" fmla="*/ 45 w 67"/>
                <a:gd name="T41" fmla="*/ 91 h 94"/>
                <a:gd name="T42" fmla="*/ 37 w 67"/>
                <a:gd name="T43" fmla="*/ 94 h 94"/>
                <a:gd name="T44" fmla="*/ 28 w 67"/>
                <a:gd name="T45" fmla="*/ 94 h 94"/>
                <a:gd name="T46" fmla="*/ 10 w 67"/>
                <a:gd name="T47" fmla="*/ 94 h 94"/>
                <a:gd name="T48" fmla="*/ 6 w 67"/>
                <a:gd name="T49" fmla="*/ 94 h 94"/>
                <a:gd name="T50" fmla="*/ 3 w 67"/>
                <a:gd name="T51" fmla="*/ 92 h 94"/>
                <a:gd name="T52" fmla="*/ 0 w 67"/>
                <a:gd name="T53" fmla="*/ 90 h 94"/>
                <a:gd name="T54" fmla="*/ 0 w 67"/>
                <a:gd name="T55" fmla="*/ 87 h 94"/>
                <a:gd name="T56" fmla="*/ 0 w 67"/>
                <a:gd name="T57" fmla="*/ 6 h 94"/>
                <a:gd name="T58" fmla="*/ 0 w 67"/>
                <a:gd name="T59" fmla="*/ 6 h 94"/>
                <a:gd name="T60" fmla="*/ 18 w 67"/>
                <a:gd name="T61" fmla="*/ 16 h 94"/>
                <a:gd name="T62" fmla="*/ 18 w 67"/>
                <a:gd name="T63" fmla="*/ 79 h 94"/>
                <a:gd name="T64" fmla="*/ 28 w 67"/>
                <a:gd name="T65" fmla="*/ 79 h 94"/>
                <a:gd name="T66" fmla="*/ 37 w 67"/>
                <a:gd name="T67" fmla="*/ 78 h 94"/>
                <a:gd name="T68" fmla="*/ 44 w 67"/>
                <a:gd name="T69" fmla="*/ 74 h 94"/>
                <a:gd name="T70" fmla="*/ 49 w 67"/>
                <a:gd name="T71" fmla="*/ 67 h 94"/>
                <a:gd name="T72" fmla="*/ 49 w 67"/>
                <a:gd name="T73" fmla="*/ 58 h 94"/>
                <a:gd name="T74" fmla="*/ 49 w 67"/>
                <a:gd name="T75" fmla="*/ 38 h 94"/>
                <a:gd name="T76" fmla="*/ 49 w 67"/>
                <a:gd name="T77" fmla="*/ 29 h 94"/>
                <a:gd name="T78" fmla="*/ 44 w 67"/>
                <a:gd name="T79" fmla="*/ 21 h 94"/>
                <a:gd name="T80" fmla="*/ 37 w 67"/>
                <a:gd name="T81" fmla="*/ 16 h 94"/>
                <a:gd name="T82" fmla="*/ 28 w 67"/>
                <a:gd name="T83" fmla="*/ 16 h 94"/>
                <a:gd name="T84" fmla="*/ 18 w 67"/>
                <a:gd name="T85" fmla="*/ 16 h 94"/>
                <a:gd name="T86" fmla="*/ 18 w 67"/>
                <a:gd name="T87" fmla="*/ 1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94">
                  <a:moveTo>
                    <a:pt x="0" y="6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5" y="2"/>
                  </a:lnTo>
                  <a:lnTo>
                    <a:pt x="52" y="6"/>
                  </a:lnTo>
                  <a:lnTo>
                    <a:pt x="57" y="12"/>
                  </a:lnTo>
                  <a:lnTo>
                    <a:pt x="63" y="17"/>
                  </a:lnTo>
                  <a:lnTo>
                    <a:pt x="65" y="24"/>
                  </a:lnTo>
                  <a:lnTo>
                    <a:pt x="67" y="31"/>
                  </a:lnTo>
                  <a:lnTo>
                    <a:pt x="67" y="39"/>
                  </a:lnTo>
                  <a:lnTo>
                    <a:pt x="67" y="57"/>
                  </a:lnTo>
                  <a:lnTo>
                    <a:pt x="67" y="63"/>
                  </a:lnTo>
                  <a:lnTo>
                    <a:pt x="65" y="71"/>
                  </a:lnTo>
                  <a:lnTo>
                    <a:pt x="63" y="78"/>
                  </a:lnTo>
                  <a:lnTo>
                    <a:pt x="57" y="83"/>
                  </a:lnTo>
                  <a:lnTo>
                    <a:pt x="52" y="88"/>
                  </a:lnTo>
                  <a:lnTo>
                    <a:pt x="45" y="91"/>
                  </a:lnTo>
                  <a:lnTo>
                    <a:pt x="37" y="94"/>
                  </a:lnTo>
                  <a:lnTo>
                    <a:pt x="28" y="94"/>
                  </a:lnTo>
                  <a:lnTo>
                    <a:pt x="10" y="94"/>
                  </a:lnTo>
                  <a:lnTo>
                    <a:pt x="6" y="94"/>
                  </a:lnTo>
                  <a:lnTo>
                    <a:pt x="3" y="92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8" y="16"/>
                  </a:moveTo>
                  <a:lnTo>
                    <a:pt x="18" y="79"/>
                  </a:lnTo>
                  <a:lnTo>
                    <a:pt x="28" y="79"/>
                  </a:lnTo>
                  <a:lnTo>
                    <a:pt x="37" y="78"/>
                  </a:lnTo>
                  <a:lnTo>
                    <a:pt x="44" y="74"/>
                  </a:lnTo>
                  <a:lnTo>
                    <a:pt x="49" y="67"/>
                  </a:lnTo>
                  <a:lnTo>
                    <a:pt x="49" y="58"/>
                  </a:lnTo>
                  <a:lnTo>
                    <a:pt x="49" y="38"/>
                  </a:lnTo>
                  <a:lnTo>
                    <a:pt x="49" y="29"/>
                  </a:lnTo>
                  <a:lnTo>
                    <a:pt x="44" y="21"/>
                  </a:lnTo>
                  <a:lnTo>
                    <a:pt x="37" y="16"/>
                  </a:lnTo>
                  <a:lnTo>
                    <a:pt x="28" y="16"/>
                  </a:lnTo>
                  <a:lnTo>
                    <a:pt x="18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5" name="Freeform 12"/>
            <p:cNvSpPr>
              <a:spLocks/>
            </p:cNvSpPr>
            <p:nvPr/>
          </p:nvSpPr>
          <p:spPr bwMode="auto">
            <a:xfrm>
              <a:off x="2294" y="1726"/>
              <a:ext cx="24" cy="32"/>
            </a:xfrm>
            <a:custGeom>
              <a:avLst/>
              <a:gdLst>
                <a:gd name="T0" fmla="*/ 0 w 74"/>
                <a:gd name="T1" fmla="*/ 6 h 97"/>
                <a:gd name="T2" fmla="*/ 0 w 74"/>
                <a:gd name="T3" fmla="*/ 4 h 97"/>
                <a:gd name="T4" fmla="*/ 3 w 74"/>
                <a:gd name="T5" fmla="*/ 2 h 97"/>
                <a:gd name="T6" fmla="*/ 6 w 74"/>
                <a:gd name="T7" fmla="*/ 0 h 97"/>
                <a:gd name="T8" fmla="*/ 9 w 74"/>
                <a:gd name="T9" fmla="*/ 0 h 97"/>
                <a:gd name="T10" fmla="*/ 12 w 74"/>
                <a:gd name="T11" fmla="*/ 0 h 97"/>
                <a:gd name="T12" fmla="*/ 15 w 74"/>
                <a:gd name="T13" fmla="*/ 1 h 97"/>
                <a:gd name="T14" fmla="*/ 16 w 74"/>
                <a:gd name="T15" fmla="*/ 4 h 97"/>
                <a:gd name="T16" fmla="*/ 17 w 74"/>
                <a:gd name="T17" fmla="*/ 5 h 97"/>
                <a:gd name="T18" fmla="*/ 57 w 74"/>
                <a:gd name="T19" fmla="*/ 63 h 97"/>
                <a:gd name="T20" fmla="*/ 57 w 74"/>
                <a:gd name="T21" fmla="*/ 6 h 97"/>
                <a:gd name="T22" fmla="*/ 57 w 74"/>
                <a:gd name="T23" fmla="*/ 4 h 97"/>
                <a:gd name="T24" fmla="*/ 60 w 74"/>
                <a:gd name="T25" fmla="*/ 2 h 97"/>
                <a:gd name="T26" fmla="*/ 62 w 74"/>
                <a:gd name="T27" fmla="*/ 0 h 97"/>
                <a:gd name="T28" fmla="*/ 66 w 74"/>
                <a:gd name="T29" fmla="*/ 0 h 97"/>
                <a:gd name="T30" fmla="*/ 69 w 74"/>
                <a:gd name="T31" fmla="*/ 0 h 97"/>
                <a:gd name="T32" fmla="*/ 72 w 74"/>
                <a:gd name="T33" fmla="*/ 2 h 97"/>
                <a:gd name="T34" fmla="*/ 74 w 74"/>
                <a:gd name="T35" fmla="*/ 4 h 97"/>
                <a:gd name="T36" fmla="*/ 74 w 74"/>
                <a:gd name="T37" fmla="*/ 6 h 97"/>
                <a:gd name="T38" fmla="*/ 74 w 74"/>
                <a:gd name="T39" fmla="*/ 91 h 97"/>
                <a:gd name="T40" fmla="*/ 74 w 74"/>
                <a:gd name="T41" fmla="*/ 93 h 97"/>
                <a:gd name="T42" fmla="*/ 72 w 74"/>
                <a:gd name="T43" fmla="*/ 95 h 97"/>
                <a:gd name="T44" fmla="*/ 69 w 74"/>
                <a:gd name="T45" fmla="*/ 97 h 97"/>
                <a:gd name="T46" fmla="*/ 66 w 74"/>
                <a:gd name="T47" fmla="*/ 97 h 97"/>
                <a:gd name="T48" fmla="*/ 62 w 74"/>
                <a:gd name="T49" fmla="*/ 97 h 97"/>
                <a:gd name="T50" fmla="*/ 61 w 74"/>
                <a:gd name="T51" fmla="*/ 96 h 97"/>
                <a:gd name="T52" fmla="*/ 58 w 74"/>
                <a:gd name="T53" fmla="*/ 95 h 97"/>
                <a:gd name="T54" fmla="*/ 57 w 74"/>
                <a:gd name="T55" fmla="*/ 92 h 97"/>
                <a:gd name="T56" fmla="*/ 57 w 74"/>
                <a:gd name="T57" fmla="*/ 92 h 97"/>
                <a:gd name="T58" fmla="*/ 17 w 74"/>
                <a:gd name="T59" fmla="*/ 34 h 97"/>
                <a:gd name="T60" fmla="*/ 17 w 74"/>
                <a:gd name="T61" fmla="*/ 91 h 97"/>
                <a:gd name="T62" fmla="*/ 17 w 74"/>
                <a:gd name="T63" fmla="*/ 93 h 97"/>
                <a:gd name="T64" fmla="*/ 15 w 74"/>
                <a:gd name="T65" fmla="*/ 95 h 97"/>
                <a:gd name="T66" fmla="*/ 12 w 74"/>
                <a:gd name="T67" fmla="*/ 97 h 97"/>
                <a:gd name="T68" fmla="*/ 9 w 74"/>
                <a:gd name="T69" fmla="*/ 97 h 97"/>
                <a:gd name="T70" fmla="*/ 6 w 74"/>
                <a:gd name="T71" fmla="*/ 97 h 97"/>
                <a:gd name="T72" fmla="*/ 3 w 74"/>
                <a:gd name="T73" fmla="*/ 95 h 97"/>
                <a:gd name="T74" fmla="*/ 0 w 74"/>
                <a:gd name="T75" fmla="*/ 93 h 97"/>
                <a:gd name="T76" fmla="*/ 0 w 74"/>
                <a:gd name="T77" fmla="*/ 91 h 97"/>
                <a:gd name="T78" fmla="*/ 0 w 74"/>
                <a:gd name="T79" fmla="*/ 6 h 97"/>
                <a:gd name="T80" fmla="*/ 0 w 74"/>
                <a:gd name="T81" fmla="*/ 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7">
                  <a:moveTo>
                    <a:pt x="0" y="6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4"/>
                  </a:lnTo>
                  <a:lnTo>
                    <a:pt x="17" y="5"/>
                  </a:lnTo>
                  <a:lnTo>
                    <a:pt x="57" y="63"/>
                  </a:lnTo>
                  <a:lnTo>
                    <a:pt x="57" y="6"/>
                  </a:lnTo>
                  <a:lnTo>
                    <a:pt x="57" y="4"/>
                  </a:lnTo>
                  <a:lnTo>
                    <a:pt x="60" y="2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2"/>
                  </a:lnTo>
                  <a:lnTo>
                    <a:pt x="74" y="4"/>
                  </a:lnTo>
                  <a:lnTo>
                    <a:pt x="74" y="6"/>
                  </a:lnTo>
                  <a:lnTo>
                    <a:pt x="74" y="91"/>
                  </a:lnTo>
                  <a:lnTo>
                    <a:pt x="74" y="93"/>
                  </a:lnTo>
                  <a:lnTo>
                    <a:pt x="72" y="95"/>
                  </a:lnTo>
                  <a:lnTo>
                    <a:pt x="69" y="97"/>
                  </a:lnTo>
                  <a:lnTo>
                    <a:pt x="66" y="97"/>
                  </a:lnTo>
                  <a:lnTo>
                    <a:pt x="62" y="97"/>
                  </a:lnTo>
                  <a:lnTo>
                    <a:pt x="61" y="96"/>
                  </a:lnTo>
                  <a:lnTo>
                    <a:pt x="58" y="95"/>
                  </a:lnTo>
                  <a:lnTo>
                    <a:pt x="57" y="92"/>
                  </a:lnTo>
                  <a:lnTo>
                    <a:pt x="57" y="92"/>
                  </a:lnTo>
                  <a:lnTo>
                    <a:pt x="17" y="34"/>
                  </a:lnTo>
                  <a:lnTo>
                    <a:pt x="17" y="91"/>
                  </a:lnTo>
                  <a:lnTo>
                    <a:pt x="17" y="93"/>
                  </a:lnTo>
                  <a:lnTo>
                    <a:pt x="15" y="95"/>
                  </a:lnTo>
                  <a:lnTo>
                    <a:pt x="12" y="97"/>
                  </a:lnTo>
                  <a:lnTo>
                    <a:pt x="9" y="97"/>
                  </a:lnTo>
                  <a:lnTo>
                    <a:pt x="6" y="97"/>
                  </a:lnTo>
                  <a:lnTo>
                    <a:pt x="3" y="95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C51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6" name="Freeform 13"/>
            <p:cNvSpPr>
              <a:spLocks noEditPoints="1"/>
            </p:cNvSpPr>
            <p:nvPr/>
          </p:nvSpPr>
          <p:spPr bwMode="auto">
            <a:xfrm>
              <a:off x="2325" y="1726"/>
              <a:ext cx="26" cy="32"/>
            </a:xfrm>
            <a:custGeom>
              <a:avLst/>
              <a:gdLst>
                <a:gd name="T0" fmla="*/ 0 w 76"/>
                <a:gd name="T1" fmla="*/ 38 h 97"/>
                <a:gd name="T2" fmla="*/ 2 w 76"/>
                <a:gd name="T3" fmla="*/ 30 h 97"/>
                <a:gd name="T4" fmla="*/ 3 w 76"/>
                <a:gd name="T5" fmla="*/ 23 h 97"/>
                <a:gd name="T6" fmla="*/ 6 w 76"/>
                <a:gd name="T7" fmla="*/ 17 h 97"/>
                <a:gd name="T8" fmla="*/ 10 w 76"/>
                <a:gd name="T9" fmla="*/ 11 h 97"/>
                <a:gd name="T10" fmla="*/ 15 w 76"/>
                <a:gd name="T11" fmla="*/ 6 h 97"/>
                <a:gd name="T12" fmla="*/ 22 w 76"/>
                <a:gd name="T13" fmla="*/ 2 h 97"/>
                <a:gd name="T14" fmla="*/ 30 w 76"/>
                <a:gd name="T15" fmla="*/ 1 h 97"/>
                <a:gd name="T16" fmla="*/ 39 w 76"/>
                <a:gd name="T17" fmla="*/ 0 h 97"/>
                <a:gd name="T18" fmla="*/ 48 w 76"/>
                <a:gd name="T19" fmla="*/ 1 h 97"/>
                <a:gd name="T20" fmla="*/ 55 w 76"/>
                <a:gd name="T21" fmla="*/ 2 h 97"/>
                <a:gd name="T22" fmla="*/ 61 w 76"/>
                <a:gd name="T23" fmla="*/ 6 h 97"/>
                <a:gd name="T24" fmla="*/ 67 w 76"/>
                <a:gd name="T25" fmla="*/ 11 h 97"/>
                <a:gd name="T26" fmla="*/ 71 w 76"/>
                <a:gd name="T27" fmla="*/ 17 h 97"/>
                <a:gd name="T28" fmla="*/ 73 w 76"/>
                <a:gd name="T29" fmla="*/ 23 h 97"/>
                <a:gd name="T30" fmla="*/ 76 w 76"/>
                <a:gd name="T31" fmla="*/ 30 h 97"/>
                <a:gd name="T32" fmla="*/ 76 w 76"/>
                <a:gd name="T33" fmla="*/ 38 h 97"/>
                <a:gd name="T34" fmla="*/ 76 w 76"/>
                <a:gd name="T35" fmla="*/ 59 h 97"/>
                <a:gd name="T36" fmla="*/ 76 w 76"/>
                <a:gd name="T37" fmla="*/ 67 h 97"/>
                <a:gd name="T38" fmla="*/ 73 w 76"/>
                <a:gd name="T39" fmla="*/ 74 h 97"/>
                <a:gd name="T40" fmla="*/ 71 w 76"/>
                <a:gd name="T41" fmla="*/ 80 h 97"/>
                <a:gd name="T42" fmla="*/ 67 w 76"/>
                <a:gd name="T43" fmla="*/ 87 h 97"/>
                <a:gd name="T44" fmla="*/ 61 w 76"/>
                <a:gd name="T45" fmla="*/ 91 h 97"/>
                <a:gd name="T46" fmla="*/ 55 w 76"/>
                <a:gd name="T47" fmla="*/ 95 h 97"/>
                <a:gd name="T48" fmla="*/ 48 w 76"/>
                <a:gd name="T49" fmla="*/ 97 h 97"/>
                <a:gd name="T50" fmla="*/ 39 w 76"/>
                <a:gd name="T51" fmla="*/ 97 h 97"/>
                <a:gd name="T52" fmla="*/ 30 w 76"/>
                <a:gd name="T53" fmla="*/ 97 h 97"/>
                <a:gd name="T54" fmla="*/ 22 w 76"/>
                <a:gd name="T55" fmla="*/ 95 h 97"/>
                <a:gd name="T56" fmla="*/ 15 w 76"/>
                <a:gd name="T57" fmla="*/ 91 h 97"/>
                <a:gd name="T58" fmla="*/ 10 w 76"/>
                <a:gd name="T59" fmla="*/ 87 h 97"/>
                <a:gd name="T60" fmla="*/ 6 w 76"/>
                <a:gd name="T61" fmla="*/ 80 h 97"/>
                <a:gd name="T62" fmla="*/ 3 w 76"/>
                <a:gd name="T63" fmla="*/ 74 h 97"/>
                <a:gd name="T64" fmla="*/ 2 w 76"/>
                <a:gd name="T65" fmla="*/ 67 h 97"/>
                <a:gd name="T66" fmla="*/ 0 w 76"/>
                <a:gd name="T67" fmla="*/ 59 h 97"/>
                <a:gd name="T68" fmla="*/ 0 w 76"/>
                <a:gd name="T69" fmla="*/ 38 h 97"/>
                <a:gd name="T70" fmla="*/ 0 w 76"/>
                <a:gd name="T71" fmla="*/ 38 h 97"/>
                <a:gd name="T72" fmla="*/ 18 w 76"/>
                <a:gd name="T73" fmla="*/ 59 h 97"/>
                <a:gd name="T74" fmla="*/ 19 w 76"/>
                <a:gd name="T75" fmla="*/ 70 h 97"/>
                <a:gd name="T76" fmla="*/ 23 w 76"/>
                <a:gd name="T77" fmla="*/ 76 h 97"/>
                <a:gd name="T78" fmla="*/ 30 w 76"/>
                <a:gd name="T79" fmla="*/ 80 h 97"/>
                <a:gd name="T80" fmla="*/ 39 w 76"/>
                <a:gd name="T81" fmla="*/ 82 h 97"/>
                <a:gd name="T82" fmla="*/ 47 w 76"/>
                <a:gd name="T83" fmla="*/ 80 h 97"/>
                <a:gd name="T84" fmla="*/ 53 w 76"/>
                <a:gd name="T85" fmla="*/ 76 h 97"/>
                <a:gd name="T86" fmla="*/ 57 w 76"/>
                <a:gd name="T87" fmla="*/ 70 h 97"/>
                <a:gd name="T88" fmla="*/ 59 w 76"/>
                <a:gd name="T89" fmla="*/ 59 h 97"/>
                <a:gd name="T90" fmla="*/ 59 w 76"/>
                <a:gd name="T91" fmla="*/ 38 h 97"/>
                <a:gd name="T92" fmla="*/ 57 w 76"/>
                <a:gd name="T93" fmla="*/ 27 h 97"/>
                <a:gd name="T94" fmla="*/ 53 w 76"/>
                <a:gd name="T95" fmla="*/ 21 h 97"/>
                <a:gd name="T96" fmla="*/ 47 w 76"/>
                <a:gd name="T97" fmla="*/ 17 h 97"/>
                <a:gd name="T98" fmla="*/ 39 w 76"/>
                <a:gd name="T99" fmla="*/ 15 h 97"/>
                <a:gd name="T100" fmla="*/ 30 w 76"/>
                <a:gd name="T101" fmla="*/ 17 h 97"/>
                <a:gd name="T102" fmla="*/ 23 w 76"/>
                <a:gd name="T103" fmla="*/ 21 h 97"/>
                <a:gd name="T104" fmla="*/ 19 w 76"/>
                <a:gd name="T105" fmla="*/ 27 h 97"/>
                <a:gd name="T106" fmla="*/ 18 w 76"/>
                <a:gd name="T107" fmla="*/ 38 h 97"/>
                <a:gd name="T108" fmla="*/ 18 w 76"/>
                <a:gd name="T109" fmla="*/ 59 h 97"/>
                <a:gd name="T110" fmla="*/ 18 w 76"/>
                <a:gd name="T111" fmla="*/ 5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6" h="97">
                  <a:moveTo>
                    <a:pt x="0" y="38"/>
                  </a:moveTo>
                  <a:lnTo>
                    <a:pt x="2" y="30"/>
                  </a:lnTo>
                  <a:lnTo>
                    <a:pt x="3" y="23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5" y="6"/>
                  </a:lnTo>
                  <a:lnTo>
                    <a:pt x="22" y="2"/>
                  </a:lnTo>
                  <a:lnTo>
                    <a:pt x="30" y="1"/>
                  </a:lnTo>
                  <a:lnTo>
                    <a:pt x="39" y="0"/>
                  </a:lnTo>
                  <a:lnTo>
                    <a:pt x="48" y="1"/>
                  </a:lnTo>
                  <a:lnTo>
                    <a:pt x="55" y="2"/>
                  </a:lnTo>
                  <a:lnTo>
                    <a:pt x="61" y="6"/>
                  </a:lnTo>
                  <a:lnTo>
                    <a:pt x="67" y="11"/>
                  </a:lnTo>
                  <a:lnTo>
                    <a:pt x="71" y="17"/>
                  </a:lnTo>
                  <a:lnTo>
                    <a:pt x="73" y="23"/>
                  </a:lnTo>
                  <a:lnTo>
                    <a:pt x="76" y="30"/>
                  </a:lnTo>
                  <a:lnTo>
                    <a:pt x="76" y="38"/>
                  </a:lnTo>
                  <a:lnTo>
                    <a:pt x="76" y="59"/>
                  </a:lnTo>
                  <a:lnTo>
                    <a:pt x="76" y="67"/>
                  </a:lnTo>
                  <a:lnTo>
                    <a:pt x="73" y="74"/>
                  </a:lnTo>
                  <a:lnTo>
                    <a:pt x="71" y="80"/>
                  </a:lnTo>
                  <a:lnTo>
                    <a:pt x="67" y="87"/>
                  </a:lnTo>
                  <a:lnTo>
                    <a:pt x="61" y="91"/>
                  </a:lnTo>
                  <a:lnTo>
                    <a:pt x="55" y="95"/>
                  </a:lnTo>
                  <a:lnTo>
                    <a:pt x="48" y="97"/>
                  </a:lnTo>
                  <a:lnTo>
                    <a:pt x="39" y="97"/>
                  </a:lnTo>
                  <a:lnTo>
                    <a:pt x="30" y="97"/>
                  </a:lnTo>
                  <a:lnTo>
                    <a:pt x="22" y="95"/>
                  </a:lnTo>
                  <a:lnTo>
                    <a:pt x="15" y="91"/>
                  </a:lnTo>
                  <a:lnTo>
                    <a:pt x="10" y="87"/>
                  </a:lnTo>
                  <a:lnTo>
                    <a:pt x="6" y="80"/>
                  </a:lnTo>
                  <a:lnTo>
                    <a:pt x="3" y="74"/>
                  </a:lnTo>
                  <a:lnTo>
                    <a:pt x="2" y="67"/>
                  </a:lnTo>
                  <a:lnTo>
                    <a:pt x="0" y="59"/>
                  </a:lnTo>
                  <a:lnTo>
                    <a:pt x="0" y="38"/>
                  </a:lnTo>
                  <a:lnTo>
                    <a:pt x="0" y="38"/>
                  </a:lnTo>
                  <a:close/>
                  <a:moveTo>
                    <a:pt x="18" y="59"/>
                  </a:moveTo>
                  <a:lnTo>
                    <a:pt x="19" y="70"/>
                  </a:lnTo>
                  <a:lnTo>
                    <a:pt x="23" y="76"/>
                  </a:lnTo>
                  <a:lnTo>
                    <a:pt x="30" y="80"/>
                  </a:lnTo>
                  <a:lnTo>
                    <a:pt x="39" y="82"/>
                  </a:lnTo>
                  <a:lnTo>
                    <a:pt x="47" y="80"/>
                  </a:lnTo>
                  <a:lnTo>
                    <a:pt x="53" y="76"/>
                  </a:lnTo>
                  <a:lnTo>
                    <a:pt x="57" y="70"/>
                  </a:lnTo>
                  <a:lnTo>
                    <a:pt x="59" y="59"/>
                  </a:lnTo>
                  <a:lnTo>
                    <a:pt x="59" y="38"/>
                  </a:lnTo>
                  <a:lnTo>
                    <a:pt x="57" y="27"/>
                  </a:lnTo>
                  <a:lnTo>
                    <a:pt x="53" y="21"/>
                  </a:lnTo>
                  <a:lnTo>
                    <a:pt x="47" y="17"/>
                  </a:lnTo>
                  <a:lnTo>
                    <a:pt x="39" y="15"/>
                  </a:lnTo>
                  <a:lnTo>
                    <a:pt x="30" y="17"/>
                  </a:lnTo>
                  <a:lnTo>
                    <a:pt x="23" y="21"/>
                  </a:lnTo>
                  <a:lnTo>
                    <a:pt x="19" y="27"/>
                  </a:lnTo>
                  <a:lnTo>
                    <a:pt x="18" y="38"/>
                  </a:lnTo>
                  <a:lnTo>
                    <a:pt x="18" y="59"/>
                  </a:lnTo>
                  <a:lnTo>
                    <a:pt x="18" y="59"/>
                  </a:lnTo>
                  <a:close/>
                </a:path>
              </a:pathLst>
            </a:custGeom>
            <a:solidFill>
              <a:srgbClr val="C51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7" name="Freeform 14"/>
            <p:cNvSpPr>
              <a:spLocks noEditPoints="1"/>
            </p:cNvSpPr>
            <p:nvPr/>
          </p:nvSpPr>
          <p:spPr bwMode="auto">
            <a:xfrm>
              <a:off x="2357" y="1726"/>
              <a:ext cx="23" cy="32"/>
            </a:xfrm>
            <a:custGeom>
              <a:avLst/>
              <a:gdLst>
                <a:gd name="T0" fmla="*/ 0 w 68"/>
                <a:gd name="T1" fmla="*/ 8 h 96"/>
                <a:gd name="T2" fmla="*/ 1 w 68"/>
                <a:gd name="T3" fmla="*/ 5 h 96"/>
                <a:gd name="T4" fmla="*/ 2 w 68"/>
                <a:gd name="T5" fmla="*/ 3 h 96"/>
                <a:gd name="T6" fmla="*/ 5 w 68"/>
                <a:gd name="T7" fmla="*/ 1 h 96"/>
                <a:gd name="T8" fmla="*/ 9 w 68"/>
                <a:gd name="T9" fmla="*/ 0 h 96"/>
                <a:gd name="T10" fmla="*/ 30 w 68"/>
                <a:gd name="T11" fmla="*/ 0 h 96"/>
                <a:gd name="T12" fmla="*/ 39 w 68"/>
                <a:gd name="T13" fmla="*/ 1 h 96"/>
                <a:gd name="T14" fmla="*/ 47 w 68"/>
                <a:gd name="T15" fmla="*/ 3 h 96"/>
                <a:gd name="T16" fmla="*/ 53 w 68"/>
                <a:gd name="T17" fmla="*/ 5 h 96"/>
                <a:gd name="T18" fmla="*/ 58 w 68"/>
                <a:gd name="T19" fmla="*/ 8 h 96"/>
                <a:gd name="T20" fmla="*/ 62 w 68"/>
                <a:gd name="T21" fmla="*/ 12 h 96"/>
                <a:gd name="T22" fmla="*/ 64 w 68"/>
                <a:gd name="T23" fmla="*/ 17 h 96"/>
                <a:gd name="T24" fmla="*/ 66 w 68"/>
                <a:gd name="T25" fmla="*/ 22 h 96"/>
                <a:gd name="T26" fmla="*/ 66 w 68"/>
                <a:gd name="T27" fmla="*/ 29 h 96"/>
                <a:gd name="T28" fmla="*/ 66 w 68"/>
                <a:gd name="T29" fmla="*/ 30 h 96"/>
                <a:gd name="T30" fmla="*/ 66 w 68"/>
                <a:gd name="T31" fmla="*/ 37 h 96"/>
                <a:gd name="T32" fmla="*/ 62 w 68"/>
                <a:gd name="T33" fmla="*/ 44 h 96"/>
                <a:gd name="T34" fmla="*/ 58 w 68"/>
                <a:gd name="T35" fmla="*/ 48 h 96"/>
                <a:gd name="T36" fmla="*/ 50 w 68"/>
                <a:gd name="T37" fmla="*/ 51 h 96"/>
                <a:gd name="T38" fmla="*/ 67 w 68"/>
                <a:gd name="T39" fmla="*/ 85 h 96"/>
                <a:gd name="T40" fmla="*/ 68 w 68"/>
                <a:gd name="T41" fmla="*/ 87 h 96"/>
                <a:gd name="T42" fmla="*/ 67 w 68"/>
                <a:gd name="T43" fmla="*/ 90 h 96"/>
                <a:gd name="T44" fmla="*/ 66 w 68"/>
                <a:gd name="T45" fmla="*/ 92 h 96"/>
                <a:gd name="T46" fmla="*/ 63 w 68"/>
                <a:gd name="T47" fmla="*/ 95 h 96"/>
                <a:gd name="T48" fmla="*/ 59 w 68"/>
                <a:gd name="T49" fmla="*/ 96 h 96"/>
                <a:gd name="T50" fmla="*/ 57 w 68"/>
                <a:gd name="T51" fmla="*/ 96 h 96"/>
                <a:gd name="T52" fmla="*/ 54 w 68"/>
                <a:gd name="T53" fmla="*/ 95 h 96"/>
                <a:gd name="T54" fmla="*/ 51 w 68"/>
                <a:gd name="T55" fmla="*/ 92 h 96"/>
                <a:gd name="T56" fmla="*/ 35 w 68"/>
                <a:gd name="T57" fmla="*/ 58 h 96"/>
                <a:gd name="T58" fmla="*/ 34 w 68"/>
                <a:gd name="T59" fmla="*/ 58 h 96"/>
                <a:gd name="T60" fmla="*/ 33 w 68"/>
                <a:gd name="T61" fmla="*/ 58 h 96"/>
                <a:gd name="T62" fmla="*/ 30 w 68"/>
                <a:gd name="T63" fmla="*/ 58 h 96"/>
                <a:gd name="T64" fmla="*/ 17 w 68"/>
                <a:gd name="T65" fmla="*/ 58 h 96"/>
                <a:gd name="T66" fmla="*/ 17 w 68"/>
                <a:gd name="T67" fmla="*/ 90 h 96"/>
                <a:gd name="T68" fmla="*/ 17 w 68"/>
                <a:gd name="T69" fmla="*/ 92 h 96"/>
                <a:gd name="T70" fmla="*/ 16 w 68"/>
                <a:gd name="T71" fmla="*/ 94 h 96"/>
                <a:gd name="T72" fmla="*/ 13 w 68"/>
                <a:gd name="T73" fmla="*/ 96 h 96"/>
                <a:gd name="T74" fmla="*/ 9 w 68"/>
                <a:gd name="T75" fmla="*/ 96 h 96"/>
                <a:gd name="T76" fmla="*/ 5 w 68"/>
                <a:gd name="T77" fmla="*/ 96 h 96"/>
                <a:gd name="T78" fmla="*/ 2 w 68"/>
                <a:gd name="T79" fmla="*/ 94 h 96"/>
                <a:gd name="T80" fmla="*/ 1 w 68"/>
                <a:gd name="T81" fmla="*/ 91 h 96"/>
                <a:gd name="T82" fmla="*/ 0 w 68"/>
                <a:gd name="T83" fmla="*/ 89 h 96"/>
                <a:gd name="T84" fmla="*/ 0 w 68"/>
                <a:gd name="T85" fmla="*/ 8 h 96"/>
                <a:gd name="T86" fmla="*/ 0 w 68"/>
                <a:gd name="T87" fmla="*/ 8 h 96"/>
                <a:gd name="T88" fmla="*/ 17 w 68"/>
                <a:gd name="T89" fmla="*/ 14 h 96"/>
                <a:gd name="T90" fmla="*/ 17 w 68"/>
                <a:gd name="T91" fmla="*/ 44 h 96"/>
                <a:gd name="T92" fmla="*/ 30 w 68"/>
                <a:gd name="T93" fmla="*/ 44 h 96"/>
                <a:gd name="T94" fmla="*/ 39 w 68"/>
                <a:gd name="T95" fmla="*/ 44 h 96"/>
                <a:gd name="T96" fmla="*/ 45 w 68"/>
                <a:gd name="T97" fmla="*/ 40 h 96"/>
                <a:gd name="T98" fmla="*/ 47 w 68"/>
                <a:gd name="T99" fmla="*/ 37 h 96"/>
                <a:gd name="T100" fmla="*/ 49 w 68"/>
                <a:gd name="T101" fmla="*/ 32 h 96"/>
                <a:gd name="T102" fmla="*/ 49 w 68"/>
                <a:gd name="T103" fmla="*/ 29 h 96"/>
                <a:gd name="T104" fmla="*/ 47 w 68"/>
                <a:gd name="T105" fmla="*/ 22 h 96"/>
                <a:gd name="T106" fmla="*/ 45 w 68"/>
                <a:gd name="T107" fmla="*/ 18 h 96"/>
                <a:gd name="T108" fmla="*/ 39 w 68"/>
                <a:gd name="T109" fmla="*/ 16 h 96"/>
                <a:gd name="T110" fmla="*/ 30 w 68"/>
                <a:gd name="T111" fmla="*/ 14 h 96"/>
                <a:gd name="T112" fmla="*/ 17 w 68"/>
                <a:gd name="T113" fmla="*/ 14 h 96"/>
                <a:gd name="T114" fmla="*/ 17 w 68"/>
                <a:gd name="T115" fmla="*/ 1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8" h="96">
                  <a:moveTo>
                    <a:pt x="0" y="8"/>
                  </a:moveTo>
                  <a:lnTo>
                    <a:pt x="1" y="5"/>
                  </a:lnTo>
                  <a:lnTo>
                    <a:pt x="2" y="3"/>
                  </a:lnTo>
                  <a:lnTo>
                    <a:pt x="5" y="1"/>
                  </a:lnTo>
                  <a:lnTo>
                    <a:pt x="9" y="0"/>
                  </a:lnTo>
                  <a:lnTo>
                    <a:pt x="30" y="0"/>
                  </a:lnTo>
                  <a:lnTo>
                    <a:pt x="39" y="1"/>
                  </a:lnTo>
                  <a:lnTo>
                    <a:pt x="47" y="3"/>
                  </a:lnTo>
                  <a:lnTo>
                    <a:pt x="53" y="5"/>
                  </a:lnTo>
                  <a:lnTo>
                    <a:pt x="58" y="8"/>
                  </a:lnTo>
                  <a:lnTo>
                    <a:pt x="62" y="12"/>
                  </a:lnTo>
                  <a:lnTo>
                    <a:pt x="64" y="17"/>
                  </a:lnTo>
                  <a:lnTo>
                    <a:pt x="66" y="22"/>
                  </a:lnTo>
                  <a:lnTo>
                    <a:pt x="66" y="29"/>
                  </a:lnTo>
                  <a:lnTo>
                    <a:pt x="66" y="30"/>
                  </a:lnTo>
                  <a:lnTo>
                    <a:pt x="66" y="37"/>
                  </a:lnTo>
                  <a:lnTo>
                    <a:pt x="62" y="44"/>
                  </a:lnTo>
                  <a:lnTo>
                    <a:pt x="58" y="48"/>
                  </a:lnTo>
                  <a:lnTo>
                    <a:pt x="50" y="51"/>
                  </a:lnTo>
                  <a:lnTo>
                    <a:pt x="67" y="85"/>
                  </a:lnTo>
                  <a:lnTo>
                    <a:pt x="68" y="87"/>
                  </a:lnTo>
                  <a:lnTo>
                    <a:pt x="67" y="90"/>
                  </a:lnTo>
                  <a:lnTo>
                    <a:pt x="66" y="92"/>
                  </a:lnTo>
                  <a:lnTo>
                    <a:pt x="63" y="95"/>
                  </a:lnTo>
                  <a:lnTo>
                    <a:pt x="59" y="96"/>
                  </a:lnTo>
                  <a:lnTo>
                    <a:pt x="57" y="96"/>
                  </a:lnTo>
                  <a:lnTo>
                    <a:pt x="54" y="95"/>
                  </a:lnTo>
                  <a:lnTo>
                    <a:pt x="51" y="92"/>
                  </a:lnTo>
                  <a:lnTo>
                    <a:pt x="35" y="58"/>
                  </a:lnTo>
                  <a:lnTo>
                    <a:pt x="34" y="58"/>
                  </a:lnTo>
                  <a:lnTo>
                    <a:pt x="33" y="58"/>
                  </a:lnTo>
                  <a:lnTo>
                    <a:pt x="30" y="58"/>
                  </a:lnTo>
                  <a:lnTo>
                    <a:pt x="17" y="58"/>
                  </a:lnTo>
                  <a:lnTo>
                    <a:pt x="17" y="90"/>
                  </a:lnTo>
                  <a:lnTo>
                    <a:pt x="17" y="92"/>
                  </a:lnTo>
                  <a:lnTo>
                    <a:pt x="16" y="94"/>
                  </a:lnTo>
                  <a:lnTo>
                    <a:pt x="13" y="96"/>
                  </a:lnTo>
                  <a:lnTo>
                    <a:pt x="9" y="96"/>
                  </a:lnTo>
                  <a:lnTo>
                    <a:pt x="5" y="96"/>
                  </a:lnTo>
                  <a:lnTo>
                    <a:pt x="2" y="94"/>
                  </a:lnTo>
                  <a:lnTo>
                    <a:pt x="1" y="91"/>
                  </a:lnTo>
                  <a:lnTo>
                    <a:pt x="0" y="89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17" y="14"/>
                  </a:moveTo>
                  <a:lnTo>
                    <a:pt x="17" y="44"/>
                  </a:lnTo>
                  <a:lnTo>
                    <a:pt x="30" y="44"/>
                  </a:lnTo>
                  <a:lnTo>
                    <a:pt x="39" y="44"/>
                  </a:lnTo>
                  <a:lnTo>
                    <a:pt x="45" y="40"/>
                  </a:lnTo>
                  <a:lnTo>
                    <a:pt x="47" y="37"/>
                  </a:lnTo>
                  <a:lnTo>
                    <a:pt x="49" y="32"/>
                  </a:lnTo>
                  <a:lnTo>
                    <a:pt x="49" y="29"/>
                  </a:lnTo>
                  <a:lnTo>
                    <a:pt x="47" y="22"/>
                  </a:lnTo>
                  <a:lnTo>
                    <a:pt x="45" y="18"/>
                  </a:lnTo>
                  <a:lnTo>
                    <a:pt x="39" y="16"/>
                  </a:lnTo>
                  <a:lnTo>
                    <a:pt x="30" y="14"/>
                  </a:lnTo>
                  <a:lnTo>
                    <a:pt x="17" y="14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C51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8" name="Freeform 15"/>
            <p:cNvSpPr>
              <a:spLocks/>
            </p:cNvSpPr>
            <p:nvPr/>
          </p:nvSpPr>
          <p:spPr bwMode="auto">
            <a:xfrm>
              <a:off x="2384" y="1726"/>
              <a:ext cx="35" cy="32"/>
            </a:xfrm>
            <a:custGeom>
              <a:avLst/>
              <a:gdLst>
                <a:gd name="T0" fmla="*/ 37 w 107"/>
                <a:gd name="T1" fmla="*/ 91 h 97"/>
                <a:gd name="T2" fmla="*/ 36 w 107"/>
                <a:gd name="T3" fmla="*/ 93 h 97"/>
                <a:gd name="T4" fmla="*/ 34 w 107"/>
                <a:gd name="T5" fmla="*/ 96 h 97"/>
                <a:gd name="T6" fmla="*/ 30 w 107"/>
                <a:gd name="T7" fmla="*/ 97 h 97"/>
                <a:gd name="T8" fmla="*/ 28 w 107"/>
                <a:gd name="T9" fmla="*/ 97 h 97"/>
                <a:gd name="T10" fmla="*/ 24 w 107"/>
                <a:gd name="T11" fmla="*/ 97 h 97"/>
                <a:gd name="T12" fmla="*/ 21 w 107"/>
                <a:gd name="T13" fmla="*/ 96 h 97"/>
                <a:gd name="T14" fmla="*/ 19 w 107"/>
                <a:gd name="T15" fmla="*/ 93 h 97"/>
                <a:gd name="T16" fmla="*/ 19 w 107"/>
                <a:gd name="T17" fmla="*/ 91 h 97"/>
                <a:gd name="T18" fmla="*/ 0 w 107"/>
                <a:gd name="T19" fmla="*/ 9 h 97"/>
                <a:gd name="T20" fmla="*/ 0 w 107"/>
                <a:gd name="T21" fmla="*/ 6 h 97"/>
                <a:gd name="T22" fmla="*/ 1 w 107"/>
                <a:gd name="T23" fmla="*/ 4 h 97"/>
                <a:gd name="T24" fmla="*/ 4 w 107"/>
                <a:gd name="T25" fmla="*/ 1 h 97"/>
                <a:gd name="T26" fmla="*/ 7 w 107"/>
                <a:gd name="T27" fmla="*/ 0 h 97"/>
                <a:gd name="T28" fmla="*/ 11 w 107"/>
                <a:gd name="T29" fmla="*/ 0 h 97"/>
                <a:gd name="T30" fmla="*/ 13 w 107"/>
                <a:gd name="T31" fmla="*/ 1 h 97"/>
                <a:gd name="T32" fmla="*/ 16 w 107"/>
                <a:gd name="T33" fmla="*/ 2 h 97"/>
                <a:gd name="T34" fmla="*/ 17 w 107"/>
                <a:gd name="T35" fmla="*/ 5 h 97"/>
                <a:gd name="T36" fmla="*/ 28 w 107"/>
                <a:gd name="T37" fmla="*/ 72 h 97"/>
                <a:gd name="T38" fmla="*/ 45 w 107"/>
                <a:gd name="T39" fmla="*/ 8 h 97"/>
                <a:gd name="T40" fmla="*/ 48 w 107"/>
                <a:gd name="T41" fmla="*/ 1 h 97"/>
                <a:gd name="T42" fmla="*/ 53 w 107"/>
                <a:gd name="T43" fmla="*/ 0 h 97"/>
                <a:gd name="T44" fmla="*/ 57 w 107"/>
                <a:gd name="T45" fmla="*/ 0 h 97"/>
                <a:gd name="T46" fmla="*/ 60 w 107"/>
                <a:gd name="T47" fmla="*/ 2 h 97"/>
                <a:gd name="T48" fmla="*/ 61 w 107"/>
                <a:gd name="T49" fmla="*/ 4 h 97"/>
                <a:gd name="T50" fmla="*/ 62 w 107"/>
                <a:gd name="T51" fmla="*/ 8 h 97"/>
                <a:gd name="T52" fmla="*/ 78 w 107"/>
                <a:gd name="T53" fmla="*/ 72 h 97"/>
                <a:gd name="T54" fmla="*/ 90 w 107"/>
                <a:gd name="T55" fmla="*/ 5 h 97"/>
                <a:gd name="T56" fmla="*/ 91 w 107"/>
                <a:gd name="T57" fmla="*/ 2 h 97"/>
                <a:gd name="T58" fmla="*/ 94 w 107"/>
                <a:gd name="T59" fmla="*/ 1 h 97"/>
                <a:gd name="T60" fmla="*/ 97 w 107"/>
                <a:gd name="T61" fmla="*/ 0 h 97"/>
                <a:gd name="T62" fmla="*/ 101 w 107"/>
                <a:gd name="T63" fmla="*/ 0 h 97"/>
                <a:gd name="T64" fmla="*/ 103 w 107"/>
                <a:gd name="T65" fmla="*/ 1 h 97"/>
                <a:gd name="T66" fmla="*/ 106 w 107"/>
                <a:gd name="T67" fmla="*/ 4 h 97"/>
                <a:gd name="T68" fmla="*/ 107 w 107"/>
                <a:gd name="T69" fmla="*/ 6 h 97"/>
                <a:gd name="T70" fmla="*/ 107 w 107"/>
                <a:gd name="T71" fmla="*/ 9 h 97"/>
                <a:gd name="T72" fmla="*/ 89 w 107"/>
                <a:gd name="T73" fmla="*/ 91 h 97"/>
                <a:gd name="T74" fmla="*/ 89 w 107"/>
                <a:gd name="T75" fmla="*/ 93 h 97"/>
                <a:gd name="T76" fmla="*/ 86 w 107"/>
                <a:gd name="T77" fmla="*/ 96 h 97"/>
                <a:gd name="T78" fmla="*/ 83 w 107"/>
                <a:gd name="T79" fmla="*/ 97 h 97"/>
                <a:gd name="T80" fmla="*/ 79 w 107"/>
                <a:gd name="T81" fmla="*/ 97 h 97"/>
                <a:gd name="T82" fmla="*/ 75 w 107"/>
                <a:gd name="T83" fmla="*/ 97 h 97"/>
                <a:gd name="T84" fmla="*/ 73 w 107"/>
                <a:gd name="T85" fmla="*/ 96 h 97"/>
                <a:gd name="T86" fmla="*/ 71 w 107"/>
                <a:gd name="T87" fmla="*/ 93 h 97"/>
                <a:gd name="T88" fmla="*/ 70 w 107"/>
                <a:gd name="T89" fmla="*/ 91 h 97"/>
                <a:gd name="T90" fmla="*/ 53 w 107"/>
                <a:gd name="T91" fmla="*/ 30 h 97"/>
                <a:gd name="T92" fmla="*/ 37 w 107"/>
                <a:gd name="T93" fmla="*/ 91 h 97"/>
                <a:gd name="T94" fmla="*/ 37 w 107"/>
                <a:gd name="T95" fmla="*/ 9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7" h="97">
                  <a:moveTo>
                    <a:pt x="37" y="91"/>
                  </a:moveTo>
                  <a:lnTo>
                    <a:pt x="36" y="93"/>
                  </a:lnTo>
                  <a:lnTo>
                    <a:pt x="34" y="96"/>
                  </a:lnTo>
                  <a:lnTo>
                    <a:pt x="30" y="97"/>
                  </a:lnTo>
                  <a:lnTo>
                    <a:pt x="28" y="97"/>
                  </a:lnTo>
                  <a:lnTo>
                    <a:pt x="24" y="97"/>
                  </a:lnTo>
                  <a:lnTo>
                    <a:pt x="21" y="96"/>
                  </a:lnTo>
                  <a:lnTo>
                    <a:pt x="19" y="93"/>
                  </a:lnTo>
                  <a:lnTo>
                    <a:pt x="19" y="91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4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3" y="1"/>
                  </a:lnTo>
                  <a:lnTo>
                    <a:pt x="16" y="2"/>
                  </a:lnTo>
                  <a:lnTo>
                    <a:pt x="17" y="5"/>
                  </a:lnTo>
                  <a:lnTo>
                    <a:pt x="28" y="72"/>
                  </a:lnTo>
                  <a:lnTo>
                    <a:pt x="45" y="8"/>
                  </a:lnTo>
                  <a:lnTo>
                    <a:pt x="48" y="1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2"/>
                  </a:lnTo>
                  <a:lnTo>
                    <a:pt x="61" y="4"/>
                  </a:lnTo>
                  <a:lnTo>
                    <a:pt x="62" y="8"/>
                  </a:lnTo>
                  <a:lnTo>
                    <a:pt x="78" y="72"/>
                  </a:lnTo>
                  <a:lnTo>
                    <a:pt x="90" y="5"/>
                  </a:lnTo>
                  <a:lnTo>
                    <a:pt x="91" y="2"/>
                  </a:lnTo>
                  <a:lnTo>
                    <a:pt x="94" y="1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3" y="1"/>
                  </a:lnTo>
                  <a:lnTo>
                    <a:pt x="106" y="4"/>
                  </a:lnTo>
                  <a:lnTo>
                    <a:pt x="107" y="6"/>
                  </a:lnTo>
                  <a:lnTo>
                    <a:pt x="107" y="9"/>
                  </a:lnTo>
                  <a:lnTo>
                    <a:pt x="89" y="91"/>
                  </a:lnTo>
                  <a:lnTo>
                    <a:pt x="89" y="93"/>
                  </a:lnTo>
                  <a:lnTo>
                    <a:pt x="86" y="96"/>
                  </a:lnTo>
                  <a:lnTo>
                    <a:pt x="83" y="97"/>
                  </a:lnTo>
                  <a:lnTo>
                    <a:pt x="79" y="97"/>
                  </a:lnTo>
                  <a:lnTo>
                    <a:pt x="75" y="97"/>
                  </a:lnTo>
                  <a:lnTo>
                    <a:pt x="73" y="96"/>
                  </a:lnTo>
                  <a:lnTo>
                    <a:pt x="71" y="93"/>
                  </a:lnTo>
                  <a:lnTo>
                    <a:pt x="70" y="91"/>
                  </a:lnTo>
                  <a:lnTo>
                    <a:pt x="53" y="30"/>
                  </a:lnTo>
                  <a:lnTo>
                    <a:pt x="37" y="91"/>
                  </a:lnTo>
                  <a:lnTo>
                    <a:pt x="37" y="91"/>
                  </a:lnTo>
                  <a:close/>
                </a:path>
              </a:pathLst>
            </a:custGeom>
            <a:solidFill>
              <a:srgbClr val="C51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9" name="Freeform 16"/>
            <p:cNvSpPr>
              <a:spLocks noEditPoints="1"/>
            </p:cNvSpPr>
            <p:nvPr/>
          </p:nvSpPr>
          <p:spPr bwMode="auto">
            <a:xfrm>
              <a:off x="2421" y="1726"/>
              <a:ext cx="26" cy="32"/>
            </a:xfrm>
            <a:custGeom>
              <a:avLst/>
              <a:gdLst>
                <a:gd name="T0" fmla="*/ 77 w 78"/>
                <a:gd name="T1" fmla="*/ 88 h 97"/>
                <a:gd name="T2" fmla="*/ 78 w 78"/>
                <a:gd name="T3" fmla="*/ 91 h 97"/>
                <a:gd name="T4" fmla="*/ 77 w 78"/>
                <a:gd name="T5" fmla="*/ 93 h 97"/>
                <a:gd name="T6" fmla="*/ 74 w 78"/>
                <a:gd name="T7" fmla="*/ 95 h 97"/>
                <a:gd name="T8" fmla="*/ 70 w 78"/>
                <a:gd name="T9" fmla="*/ 96 h 97"/>
                <a:gd name="T10" fmla="*/ 68 w 78"/>
                <a:gd name="T11" fmla="*/ 97 h 97"/>
                <a:gd name="T12" fmla="*/ 65 w 78"/>
                <a:gd name="T13" fmla="*/ 96 h 97"/>
                <a:gd name="T14" fmla="*/ 62 w 78"/>
                <a:gd name="T15" fmla="*/ 95 h 97"/>
                <a:gd name="T16" fmla="*/ 61 w 78"/>
                <a:gd name="T17" fmla="*/ 92 h 97"/>
                <a:gd name="T18" fmla="*/ 56 w 78"/>
                <a:gd name="T19" fmla="*/ 75 h 97"/>
                <a:gd name="T20" fmla="*/ 23 w 78"/>
                <a:gd name="T21" fmla="*/ 75 h 97"/>
                <a:gd name="T22" fmla="*/ 17 w 78"/>
                <a:gd name="T23" fmla="*/ 92 h 97"/>
                <a:gd name="T24" fmla="*/ 16 w 78"/>
                <a:gd name="T25" fmla="*/ 95 h 97"/>
                <a:gd name="T26" fmla="*/ 13 w 78"/>
                <a:gd name="T27" fmla="*/ 96 h 97"/>
                <a:gd name="T28" fmla="*/ 11 w 78"/>
                <a:gd name="T29" fmla="*/ 97 h 97"/>
                <a:gd name="T30" fmla="*/ 8 w 78"/>
                <a:gd name="T31" fmla="*/ 97 h 97"/>
                <a:gd name="T32" fmla="*/ 4 w 78"/>
                <a:gd name="T33" fmla="*/ 96 h 97"/>
                <a:gd name="T34" fmla="*/ 1 w 78"/>
                <a:gd name="T35" fmla="*/ 93 h 97"/>
                <a:gd name="T36" fmla="*/ 0 w 78"/>
                <a:gd name="T37" fmla="*/ 91 h 97"/>
                <a:gd name="T38" fmla="*/ 1 w 78"/>
                <a:gd name="T39" fmla="*/ 88 h 97"/>
                <a:gd name="T40" fmla="*/ 29 w 78"/>
                <a:gd name="T41" fmla="*/ 6 h 97"/>
                <a:gd name="T42" fmla="*/ 31 w 78"/>
                <a:gd name="T43" fmla="*/ 4 h 97"/>
                <a:gd name="T44" fmla="*/ 33 w 78"/>
                <a:gd name="T45" fmla="*/ 2 h 97"/>
                <a:gd name="T46" fmla="*/ 36 w 78"/>
                <a:gd name="T47" fmla="*/ 0 h 97"/>
                <a:gd name="T48" fmla="*/ 40 w 78"/>
                <a:gd name="T49" fmla="*/ 0 h 97"/>
                <a:gd name="T50" fmla="*/ 42 w 78"/>
                <a:gd name="T51" fmla="*/ 0 h 97"/>
                <a:gd name="T52" fmla="*/ 45 w 78"/>
                <a:gd name="T53" fmla="*/ 2 h 97"/>
                <a:gd name="T54" fmla="*/ 48 w 78"/>
                <a:gd name="T55" fmla="*/ 4 h 97"/>
                <a:gd name="T56" fmla="*/ 49 w 78"/>
                <a:gd name="T57" fmla="*/ 6 h 97"/>
                <a:gd name="T58" fmla="*/ 77 w 78"/>
                <a:gd name="T59" fmla="*/ 88 h 97"/>
                <a:gd name="T60" fmla="*/ 77 w 78"/>
                <a:gd name="T61" fmla="*/ 88 h 97"/>
                <a:gd name="T62" fmla="*/ 28 w 78"/>
                <a:gd name="T63" fmla="*/ 60 h 97"/>
                <a:gd name="T64" fmla="*/ 50 w 78"/>
                <a:gd name="T65" fmla="*/ 60 h 97"/>
                <a:gd name="T66" fmla="*/ 40 w 78"/>
                <a:gd name="T67" fmla="*/ 23 h 97"/>
                <a:gd name="T68" fmla="*/ 28 w 78"/>
                <a:gd name="T69" fmla="*/ 60 h 97"/>
                <a:gd name="T70" fmla="*/ 28 w 78"/>
                <a:gd name="T71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7">
                  <a:moveTo>
                    <a:pt x="77" y="88"/>
                  </a:moveTo>
                  <a:lnTo>
                    <a:pt x="78" y="91"/>
                  </a:lnTo>
                  <a:lnTo>
                    <a:pt x="77" y="93"/>
                  </a:lnTo>
                  <a:lnTo>
                    <a:pt x="74" y="95"/>
                  </a:lnTo>
                  <a:lnTo>
                    <a:pt x="70" y="96"/>
                  </a:lnTo>
                  <a:lnTo>
                    <a:pt x="68" y="97"/>
                  </a:lnTo>
                  <a:lnTo>
                    <a:pt x="65" y="96"/>
                  </a:lnTo>
                  <a:lnTo>
                    <a:pt x="62" y="95"/>
                  </a:lnTo>
                  <a:lnTo>
                    <a:pt x="61" y="92"/>
                  </a:lnTo>
                  <a:lnTo>
                    <a:pt x="56" y="75"/>
                  </a:lnTo>
                  <a:lnTo>
                    <a:pt x="23" y="75"/>
                  </a:lnTo>
                  <a:lnTo>
                    <a:pt x="17" y="92"/>
                  </a:lnTo>
                  <a:lnTo>
                    <a:pt x="16" y="95"/>
                  </a:lnTo>
                  <a:lnTo>
                    <a:pt x="13" y="96"/>
                  </a:lnTo>
                  <a:lnTo>
                    <a:pt x="11" y="97"/>
                  </a:lnTo>
                  <a:lnTo>
                    <a:pt x="8" y="97"/>
                  </a:lnTo>
                  <a:lnTo>
                    <a:pt x="4" y="96"/>
                  </a:lnTo>
                  <a:lnTo>
                    <a:pt x="1" y="93"/>
                  </a:lnTo>
                  <a:lnTo>
                    <a:pt x="0" y="91"/>
                  </a:lnTo>
                  <a:lnTo>
                    <a:pt x="1" y="88"/>
                  </a:lnTo>
                  <a:lnTo>
                    <a:pt x="29" y="6"/>
                  </a:lnTo>
                  <a:lnTo>
                    <a:pt x="31" y="4"/>
                  </a:lnTo>
                  <a:lnTo>
                    <a:pt x="33" y="2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5" y="2"/>
                  </a:lnTo>
                  <a:lnTo>
                    <a:pt x="48" y="4"/>
                  </a:lnTo>
                  <a:lnTo>
                    <a:pt x="49" y="6"/>
                  </a:lnTo>
                  <a:lnTo>
                    <a:pt x="77" y="88"/>
                  </a:lnTo>
                  <a:lnTo>
                    <a:pt x="77" y="88"/>
                  </a:lnTo>
                  <a:close/>
                  <a:moveTo>
                    <a:pt x="28" y="60"/>
                  </a:moveTo>
                  <a:lnTo>
                    <a:pt x="50" y="60"/>
                  </a:lnTo>
                  <a:lnTo>
                    <a:pt x="40" y="23"/>
                  </a:lnTo>
                  <a:lnTo>
                    <a:pt x="28" y="60"/>
                  </a:lnTo>
                  <a:lnTo>
                    <a:pt x="28" y="60"/>
                  </a:lnTo>
                  <a:close/>
                </a:path>
              </a:pathLst>
            </a:custGeom>
            <a:solidFill>
              <a:srgbClr val="C51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0" name="Freeform 17"/>
            <p:cNvSpPr>
              <a:spLocks/>
            </p:cNvSpPr>
            <p:nvPr/>
          </p:nvSpPr>
          <p:spPr bwMode="auto">
            <a:xfrm>
              <a:off x="2446" y="1726"/>
              <a:ext cx="25" cy="32"/>
            </a:xfrm>
            <a:custGeom>
              <a:avLst/>
              <a:gdLst>
                <a:gd name="T0" fmla="*/ 28 w 74"/>
                <a:gd name="T1" fmla="*/ 60 h 97"/>
                <a:gd name="T2" fmla="*/ 1 w 74"/>
                <a:gd name="T3" fmla="*/ 11 h 97"/>
                <a:gd name="T4" fmla="*/ 0 w 74"/>
                <a:gd name="T5" fmla="*/ 9 h 97"/>
                <a:gd name="T6" fmla="*/ 0 w 74"/>
                <a:gd name="T7" fmla="*/ 6 h 97"/>
                <a:gd name="T8" fmla="*/ 1 w 74"/>
                <a:gd name="T9" fmla="*/ 4 h 97"/>
                <a:gd name="T10" fmla="*/ 4 w 74"/>
                <a:gd name="T11" fmla="*/ 2 h 97"/>
                <a:gd name="T12" fmla="*/ 8 w 74"/>
                <a:gd name="T13" fmla="*/ 0 h 97"/>
                <a:gd name="T14" fmla="*/ 10 w 74"/>
                <a:gd name="T15" fmla="*/ 0 h 97"/>
                <a:gd name="T16" fmla="*/ 13 w 74"/>
                <a:gd name="T17" fmla="*/ 1 h 97"/>
                <a:gd name="T18" fmla="*/ 16 w 74"/>
                <a:gd name="T19" fmla="*/ 2 h 97"/>
                <a:gd name="T20" fmla="*/ 37 w 74"/>
                <a:gd name="T21" fmla="*/ 45 h 97"/>
                <a:gd name="T22" fmla="*/ 58 w 74"/>
                <a:gd name="T23" fmla="*/ 2 h 97"/>
                <a:gd name="T24" fmla="*/ 61 w 74"/>
                <a:gd name="T25" fmla="*/ 1 h 97"/>
                <a:gd name="T26" fmla="*/ 63 w 74"/>
                <a:gd name="T27" fmla="*/ 0 h 97"/>
                <a:gd name="T28" fmla="*/ 66 w 74"/>
                <a:gd name="T29" fmla="*/ 0 h 97"/>
                <a:gd name="T30" fmla="*/ 70 w 74"/>
                <a:gd name="T31" fmla="*/ 2 h 97"/>
                <a:gd name="T32" fmla="*/ 73 w 74"/>
                <a:gd name="T33" fmla="*/ 4 h 97"/>
                <a:gd name="T34" fmla="*/ 74 w 74"/>
                <a:gd name="T35" fmla="*/ 6 h 97"/>
                <a:gd name="T36" fmla="*/ 74 w 74"/>
                <a:gd name="T37" fmla="*/ 9 h 97"/>
                <a:gd name="T38" fmla="*/ 73 w 74"/>
                <a:gd name="T39" fmla="*/ 11 h 97"/>
                <a:gd name="T40" fmla="*/ 45 w 74"/>
                <a:gd name="T41" fmla="*/ 62 h 97"/>
                <a:gd name="T42" fmla="*/ 45 w 74"/>
                <a:gd name="T43" fmla="*/ 91 h 97"/>
                <a:gd name="T44" fmla="*/ 45 w 74"/>
                <a:gd name="T45" fmla="*/ 92 h 97"/>
                <a:gd name="T46" fmla="*/ 42 w 74"/>
                <a:gd name="T47" fmla="*/ 95 h 97"/>
                <a:gd name="T48" fmla="*/ 39 w 74"/>
                <a:gd name="T49" fmla="*/ 97 h 97"/>
                <a:gd name="T50" fmla="*/ 37 w 74"/>
                <a:gd name="T51" fmla="*/ 97 h 97"/>
                <a:gd name="T52" fmla="*/ 33 w 74"/>
                <a:gd name="T53" fmla="*/ 97 h 97"/>
                <a:gd name="T54" fmla="*/ 30 w 74"/>
                <a:gd name="T55" fmla="*/ 95 h 97"/>
                <a:gd name="T56" fmla="*/ 28 w 74"/>
                <a:gd name="T57" fmla="*/ 92 h 97"/>
                <a:gd name="T58" fmla="*/ 28 w 74"/>
                <a:gd name="T59" fmla="*/ 91 h 97"/>
                <a:gd name="T60" fmla="*/ 28 w 74"/>
                <a:gd name="T61" fmla="*/ 60 h 97"/>
                <a:gd name="T62" fmla="*/ 28 w 74"/>
                <a:gd name="T63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97">
                  <a:moveTo>
                    <a:pt x="28" y="60"/>
                  </a:moveTo>
                  <a:lnTo>
                    <a:pt x="1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6" y="2"/>
                  </a:lnTo>
                  <a:lnTo>
                    <a:pt x="37" y="45"/>
                  </a:lnTo>
                  <a:lnTo>
                    <a:pt x="58" y="2"/>
                  </a:lnTo>
                  <a:lnTo>
                    <a:pt x="61" y="1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2"/>
                  </a:lnTo>
                  <a:lnTo>
                    <a:pt x="73" y="4"/>
                  </a:lnTo>
                  <a:lnTo>
                    <a:pt x="74" y="6"/>
                  </a:lnTo>
                  <a:lnTo>
                    <a:pt x="74" y="9"/>
                  </a:lnTo>
                  <a:lnTo>
                    <a:pt x="73" y="11"/>
                  </a:lnTo>
                  <a:lnTo>
                    <a:pt x="45" y="62"/>
                  </a:lnTo>
                  <a:lnTo>
                    <a:pt x="45" y="91"/>
                  </a:lnTo>
                  <a:lnTo>
                    <a:pt x="45" y="92"/>
                  </a:lnTo>
                  <a:lnTo>
                    <a:pt x="42" y="95"/>
                  </a:lnTo>
                  <a:lnTo>
                    <a:pt x="39" y="97"/>
                  </a:lnTo>
                  <a:lnTo>
                    <a:pt x="37" y="97"/>
                  </a:lnTo>
                  <a:lnTo>
                    <a:pt x="33" y="97"/>
                  </a:lnTo>
                  <a:lnTo>
                    <a:pt x="30" y="95"/>
                  </a:lnTo>
                  <a:lnTo>
                    <a:pt x="28" y="92"/>
                  </a:lnTo>
                  <a:lnTo>
                    <a:pt x="28" y="91"/>
                  </a:lnTo>
                  <a:lnTo>
                    <a:pt x="28" y="60"/>
                  </a:lnTo>
                  <a:lnTo>
                    <a:pt x="28" y="60"/>
                  </a:lnTo>
                  <a:close/>
                </a:path>
              </a:pathLst>
            </a:custGeom>
            <a:solidFill>
              <a:srgbClr val="C51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1" name="Freeform 18"/>
            <p:cNvSpPr>
              <a:spLocks/>
            </p:cNvSpPr>
            <p:nvPr/>
          </p:nvSpPr>
          <p:spPr bwMode="auto">
            <a:xfrm>
              <a:off x="2683" y="1726"/>
              <a:ext cx="20" cy="32"/>
            </a:xfrm>
            <a:custGeom>
              <a:avLst/>
              <a:gdLst>
                <a:gd name="T0" fmla="*/ 29 w 62"/>
                <a:gd name="T1" fmla="*/ 97 h 97"/>
                <a:gd name="T2" fmla="*/ 22 w 62"/>
                <a:gd name="T3" fmla="*/ 96 h 97"/>
                <a:gd name="T4" fmla="*/ 16 w 62"/>
                <a:gd name="T5" fmla="*/ 95 h 97"/>
                <a:gd name="T6" fmla="*/ 9 w 62"/>
                <a:gd name="T7" fmla="*/ 91 h 97"/>
                <a:gd name="T8" fmla="*/ 4 w 62"/>
                <a:gd name="T9" fmla="*/ 87 h 97"/>
                <a:gd name="T10" fmla="*/ 0 w 62"/>
                <a:gd name="T11" fmla="*/ 82 h 97"/>
                <a:gd name="T12" fmla="*/ 1 w 62"/>
                <a:gd name="T13" fmla="*/ 74 h 97"/>
                <a:gd name="T14" fmla="*/ 9 w 62"/>
                <a:gd name="T15" fmla="*/ 72 h 97"/>
                <a:gd name="T16" fmla="*/ 13 w 62"/>
                <a:gd name="T17" fmla="*/ 75 h 97"/>
                <a:gd name="T18" fmla="*/ 18 w 62"/>
                <a:gd name="T19" fmla="*/ 79 h 97"/>
                <a:gd name="T20" fmla="*/ 26 w 62"/>
                <a:gd name="T21" fmla="*/ 82 h 97"/>
                <a:gd name="T22" fmla="*/ 37 w 62"/>
                <a:gd name="T23" fmla="*/ 82 h 97"/>
                <a:gd name="T24" fmla="*/ 43 w 62"/>
                <a:gd name="T25" fmla="*/ 76 h 97"/>
                <a:gd name="T26" fmla="*/ 43 w 62"/>
                <a:gd name="T27" fmla="*/ 67 h 97"/>
                <a:gd name="T28" fmla="*/ 38 w 62"/>
                <a:gd name="T29" fmla="*/ 60 h 97"/>
                <a:gd name="T30" fmla="*/ 29 w 62"/>
                <a:gd name="T31" fmla="*/ 56 h 97"/>
                <a:gd name="T32" fmla="*/ 17 w 62"/>
                <a:gd name="T33" fmla="*/ 51 h 97"/>
                <a:gd name="T34" fmla="*/ 8 w 62"/>
                <a:gd name="T35" fmla="*/ 45 h 97"/>
                <a:gd name="T36" fmla="*/ 2 w 62"/>
                <a:gd name="T37" fmla="*/ 35 h 97"/>
                <a:gd name="T38" fmla="*/ 1 w 62"/>
                <a:gd name="T39" fmla="*/ 22 h 97"/>
                <a:gd name="T40" fmla="*/ 6 w 62"/>
                <a:gd name="T41" fmla="*/ 11 h 97"/>
                <a:gd name="T42" fmla="*/ 13 w 62"/>
                <a:gd name="T43" fmla="*/ 4 h 97"/>
                <a:gd name="T44" fmla="*/ 25 w 62"/>
                <a:gd name="T45" fmla="*/ 0 h 97"/>
                <a:gd name="T46" fmla="*/ 38 w 62"/>
                <a:gd name="T47" fmla="*/ 0 h 97"/>
                <a:gd name="T48" fmla="*/ 50 w 62"/>
                <a:gd name="T49" fmla="*/ 4 h 97"/>
                <a:gd name="T50" fmla="*/ 57 w 62"/>
                <a:gd name="T51" fmla="*/ 9 h 97"/>
                <a:gd name="T52" fmla="*/ 61 w 62"/>
                <a:gd name="T53" fmla="*/ 14 h 97"/>
                <a:gd name="T54" fmla="*/ 61 w 62"/>
                <a:gd name="T55" fmla="*/ 19 h 97"/>
                <a:gd name="T56" fmla="*/ 58 w 62"/>
                <a:gd name="T57" fmla="*/ 23 h 97"/>
                <a:gd name="T58" fmla="*/ 51 w 62"/>
                <a:gd name="T59" fmla="*/ 23 h 97"/>
                <a:gd name="T60" fmla="*/ 47 w 62"/>
                <a:gd name="T61" fmla="*/ 22 h 97"/>
                <a:gd name="T62" fmla="*/ 45 w 62"/>
                <a:gd name="T63" fmla="*/ 19 h 97"/>
                <a:gd name="T64" fmla="*/ 37 w 62"/>
                <a:gd name="T65" fmla="*/ 15 h 97"/>
                <a:gd name="T66" fmla="*/ 26 w 62"/>
                <a:gd name="T67" fmla="*/ 15 h 97"/>
                <a:gd name="T68" fmla="*/ 20 w 62"/>
                <a:gd name="T69" fmla="*/ 22 h 97"/>
                <a:gd name="T70" fmla="*/ 20 w 62"/>
                <a:gd name="T71" fmla="*/ 31 h 97"/>
                <a:gd name="T72" fmla="*/ 25 w 62"/>
                <a:gd name="T73" fmla="*/ 37 h 97"/>
                <a:gd name="T74" fmla="*/ 35 w 62"/>
                <a:gd name="T75" fmla="*/ 42 h 97"/>
                <a:gd name="T76" fmla="*/ 46 w 62"/>
                <a:gd name="T77" fmla="*/ 46 h 97"/>
                <a:gd name="T78" fmla="*/ 55 w 62"/>
                <a:gd name="T79" fmla="*/ 52 h 97"/>
                <a:gd name="T80" fmla="*/ 62 w 62"/>
                <a:gd name="T81" fmla="*/ 63 h 97"/>
                <a:gd name="T82" fmla="*/ 61 w 62"/>
                <a:gd name="T83" fmla="*/ 82 h 97"/>
                <a:gd name="T84" fmla="*/ 45 w 62"/>
                <a:gd name="T85" fmla="*/ 96 h 97"/>
                <a:gd name="T86" fmla="*/ 31 w 62"/>
                <a:gd name="T8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2" h="97">
                  <a:moveTo>
                    <a:pt x="31" y="97"/>
                  </a:moveTo>
                  <a:lnTo>
                    <a:pt x="29" y="97"/>
                  </a:lnTo>
                  <a:lnTo>
                    <a:pt x="26" y="97"/>
                  </a:lnTo>
                  <a:lnTo>
                    <a:pt x="22" y="96"/>
                  </a:lnTo>
                  <a:lnTo>
                    <a:pt x="20" y="95"/>
                  </a:lnTo>
                  <a:lnTo>
                    <a:pt x="16" y="95"/>
                  </a:lnTo>
                  <a:lnTo>
                    <a:pt x="12" y="92"/>
                  </a:lnTo>
                  <a:lnTo>
                    <a:pt x="9" y="91"/>
                  </a:lnTo>
                  <a:lnTo>
                    <a:pt x="6" y="90"/>
                  </a:lnTo>
                  <a:lnTo>
                    <a:pt x="4" y="87"/>
                  </a:lnTo>
                  <a:lnTo>
                    <a:pt x="1" y="84"/>
                  </a:lnTo>
                  <a:lnTo>
                    <a:pt x="0" y="82"/>
                  </a:lnTo>
                  <a:lnTo>
                    <a:pt x="0" y="79"/>
                  </a:lnTo>
                  <a:lnTo>
                    <a:pt x="1" y="74"/>
                  </a:lnTo>
                  <a:lnTo>
                    <a:pt x="8" y="72"/>
                  </a:lnTo>
                  <a:lnTo>
                    <a:pt x="9" y="72"/>
                  </a:lnTo>
                  <a:lnTo>
                    <a:pt x="12" y="74"/>
                  </a:lnTo>
                  <a:lnTo>
                    <a:pt x="13" y="75"/>
                  </a:lnTo>
                  <a:lnTo>
                    <a:pt x="16" y="76"/>
                  </a:lnTo>
                  <a:lnTo>
                    <a:pt x="18" y="79"/>
                  </a:lnTo>
                  <a:lnTo>
                    <a:pt x="22" y="80"/>
                  </a:lnTo>
                  <a:lnTo>
                    <a:pt x="26" y="82"/>
                  </a:lnTo>
                  <a:lnTo>
                    <a:pt x="31" y="83"/>
                  </a:lnTo>
                  <a:lnTo>
                    <a:pt x="37" y="82"/>
                  </a:lnTo>
                  <a:lnTo>
                    <a:pt x="41" y="80"/>
                  </a:lnTo>
                  <a:lnTo>
                    <a:pt x="43" y="76"/>
                  </a:lnTo>
                  <a:lnTo>
                    <a:pt x="45" y="72"/>
                  </a:lnTo>
                  <a:lnTo>
                    <a:pt x="43" y="67"/>
                  </a:lnTo>
                  <a:lnTo>
                    <a:pt x="41" y="64"/>
                  </a:lnTo>
                  <a:lnTo>
                    <a:pt x="38" y="60"/>
                  </a:lnTo>
                  <a:lnTo>
                    <a:pt x="33" y="59"/>
                  </a:lnTo>
                  <a:lnTo>
                    <a:pt x="29" y="56"/>
                  </a:lnTo>
                  <a:lnTo>
                    <a:pt x="23" y="54"/>
                  </a:lnTo>
                  <a:lnTo>
                    <a:pt x="17" y="51"/>
                  </a:lnTo>
                  <a:lnTo>
                    <a:pt x="13" y="49"/>
                  </a:lnTo>
                  <a:lnTo>
                    <a:pt x="8" y="45"/>
                  </a:lnTo>
                  <a:lnTo>
                    <a:pt x="5" y="41"/>
                  </a:lnTo>
                  <a:lnTo>
                    <a:pt x="2" y="35"/>
                  </a:lnTo>
                  <a:lnTo>
                    <a:pt x="1" y="27"/>
                  </a:lnTo>
                  <a:lnTo>
                    <a:pt x="1" y="22"/>
                  </a:lnTo>
                  <a:lnTo>
                    <a:pt x="4" y="17"/>
                  </a:lnTo>
                  <a:lnTo>
                    <a:pt x="6" y="11"/>
                  </a:lnTo>
                  <a:lnTo>
                    <a:pt x="9" y="8"/>
                  </a:lnTo>
                  <a:lnTo>
                    <a:pt x="13" y="4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5" y="2"/>
                  </a:lnTo>
                  <a:lnTo>
                    <a:pt x="50" y="4"/>
                  </a:lnTo>
                  <a:lnTo>
                    <a:pt x="54" y="6"/>
                  </a:lnTo>
                  <a:lnTo>
                    <a:pt x="57" y="9"/>
                  </a:lnTo>
                  <a:lnTo>
                    <a:pt x="59" y="11"/>
                  </a:lnTo>
                  <a:lnTo>
                    <a:pt x="61" y="14"/>
                  </a:lnTo>
                  <a:lnTo>
                    <a:pt x="62" y="17"/>
                  </a:lnTo>
                  <a:lnTo>
                    <a:pt x="61" y="19"/>
                  </a:lnTo>
                  <a:lnTo>
                    <a:pt x="59" y="22"/>
                  </a:lnTo>
                  <a:lnTo>
                    <a:pt x="58" y="23"/>
                  </a:lnTo>
                  <a:lnTo>
                    <a:pt x="54" y="25"/>
                  </a:lnTo>
                  <a:lnTo>
                    <a:pt x="51" y="23"/>
                  </a:lnTo>
                  <a:lnTo>
                    <a:pt x="50" y="23"/>
                  </a:lnTo>
                  <a:lnTo>
                    <a:pt x="47" y="22"/>
                  </a:lnTo>
                  <a:lnTo>
                    <a:pt x="46" y="21"/>
                  </a:lnTo>
                  <a:lnTo>
                    <a:pt x="45" y="19"/>
                  </a:lnTo>
                  <a:lnTo>
                    <a:pt x="41" y="17"/>
                  </a:lnTo>
                  <a:lnTo>
                    <a:pt x="37" y="15"/>
                  </a:lnTo>
                  <a:lnTo>
                    <a:pt x="31" y="15"/>
                  </a:lnTo>
                  <a:lnTo>
                    <a:pt x="26" y="15"/>
                  </a:lnTo>
                  <a:lnTo>
                    <a:pt x="22" y="18"/>
                  </a:lnTo>
                  <a:lnTo>
                    <a:pt x="20" y="22"/>
                  </a:lnTo>
                  <a:lnTo>
                    <a:pt x="18" y="27"/>
                  </a:lnTo>
                  <a:lnTo>
                    <a:pt x="20" y="31"/>
                  </a:lnTo>
                  <a:lnTo>
                    <a:pt x="22" y="34"/>
                  </a:lnTo>
                  <a:lnTo>
                    <a:pt x="25" y="37"/>
                  </a:lnTo>
                  <a:lnTo>
                    <a:pt x="30" y="39"/>
                  </a:lnTo>
                  <a:lnTo>
                    <a:pt x="35" y="42"/>
                  </a:lnTo>
                  <a:lnTo>
                    <a:pt x="41" y="43"/>
                  </a:lnTo>
                  <a:lnTo>
                    <a:pt x="46" y="46"/>
                  </a:lnTo>
                  <a:lnTo>
                    <a:pt x="51" y="50"/>
                  </a:lnTo>
                  <a:lnTo>
                    <a:pt x="55" y="52"/>
                  </a:lnTo>
                  <a:lnTo>
                    <a:pt x="59" y="58"/>
                  </a:lnTo>
                  <a:lnTo>
                    <a:pt x="62" y="63"/>
                  </a:lnTo>
                  <a:lnTo>
                    <a:pt x="62" y="71"/>
                  </a:lnTo>
                  <a:lnTo>
                    <a:pt x="61" y="82"/>
                  </a:lnTo>
                  <a:lnTo>
                    <a:pt x="54" y="90"/>
                  </a:lnTo>
                  <a:lnTo>
                    <a:pt x="45" y="96"/>
                  </a:lnTo>
                  <a:lnTo>
                    <a:pt x="31" y="97"/>
                  </a:lnTo>
                  <a:lnTo>
                    <a:pt x="31" y="97"/>
                  </a:lnTo>
                  <a:close/>
                </a:path>
              </a:pathLst>
            </a:custGeom>
            <a:solidFill>
              <a:srgbClr val="ED2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2" name="Freeform 19"/>
            <p:cNvSpPr>
              <a:spLocks/>
            </p:cNvSpPr>
            <p:nvPr/>
          </p:nvSpPr>
          <p:spPr bwMode="auto">
            <a:xfrm>
              <a:off x="2708" y="1726"/>
              <a:ext cx="36" cy="32"/>
            </a:xfrm>
            <a:custGeom>
              <a:avLst/>
              <a:gdLst>
                <a:gd name="T0" fmla="*/ 37 w 108"/>
                <a:gd name="T1" fmla="*/ 91 h 97"/>
                <a:gd name="T2" fmla="*/ 36 w 108"/>
                <a:gd name="T3" fmla="*/ 93 h 97"/>
                <a:gd name="T4" fmla="*/ 33 w 108"/>
                <a:gd name="T5" fmla="*/ 96 h 97"/>
                <a:gd name="T6" fmla="*/ 31 w 108"/>
                <a:gd name="T7" fmla="*/ 97 h 97"/>
                <a:gd name="T8" fmla="*/ 28 w 108"/>
                <a:gd name="T9" fmla="*/ 97 h 97"/>
                <a:gd name="T10" fmla="*/ 24 w 108"/>
                <a:gd name="T11" fmla="*/ 97 h 97"/>
                <a:gd name="T12" fmla="*/ 22 w 108"/>
                <a:gd name="T13" fmla="*/ 96 h 97"/>
                <a:gd name="T14" fmla="*/ 19 w 108"/>
                <a:gd name="T15" fmla="*/ 93 h 97"/>
                <a:gd name="T16" fmla="*/ 18 w 108"/>
                <a:gd name="T17" fmla="*/ 91 h 97"/>
                <a:gd name="T18" fmla="*/ 0 w 108"/>
                <a:gd name="T19" fmla="*/ 9 h 97"/>
                <a:gd name="T20" fmla="*/ 0 w 108"/>
                <a:gd name="T21" fmla="*/ 6 h 97"/>
                <a:gd name="T22" fmla="*/ 2 w 108"/>
                <a:gd name="T23" fmla="*/ 4 h 97"/>
                <a:gd name="T24" fmla="*/ 3 w 108"/>
                <a:gd name="T25" fmla="*/ 1 h 97"/>
                <a:gd name="T26" fmla="*/ 7 w 108"/>
                <a:gd name="T27" fmla="*/ 0 h 97"/>
                <a:gd name="T28" fmla="*/ 11 w 108"/>
                <a:gd name="T29" fmla="*/ 0 h 97"/>
                <a:gd name="T30" fmla="*/ 14 w 108"/>
                <a:gd name="T31" fmla="*/ 1 h 97"/>
                <a:gd name="T32" fmla="*/ 16 w 108"/>
                <a:gd name="T33" fmla="*/ 2 h 97"/>
                <a:gd name="T34" fmla="*/ 18 w 108"/>
                <a:gd name="T35" fmla="*/ 5 h 97"/>
                <a:gd name="T36" fmla="*/ 28 w 108"/>
                <a:gd name="T37" fmla="*/ 72 h 97"/>
                <a:gd name="T38" fmla="*/ 44 w 108"/>
                <a:gd name="T39" fmla="*/ 8 h 97"/>
                <a:gd name="T40" fmla="*/ 48 w 108"/>
                <a:gd name="T41" fmla="*/ 1 h 97"/>
                <a:gd name="T42" fmla="*/ 53 w 108"/>
                <a:gd name="T43" fmla="*/ 0 h 97"/>
                <a:gd name="T44" fmla="*/ 57 w 108"/>
                <a:gd name="T45" fmla="*/ 0 h 97"/>
                <a:gd name="T46" fmla="*/ 60 w 108"/>
                <a:gd name="T47" fmla="*/ 2 h 97"/>
                <a:gd name="T48" fmla="*/ 61 w 108"/>
                <a:gd name="T49" fmla="*/ 4 h 97"/>
                <a:gd name="T50" fmla="*/ 63 w 108"/>
                <a:gd name="T51" fmla="*/ 8 h 97"/>
                <a:gd name="T52" fmla="*/ 78 w 108"/>
                <a:gd name="T53" fmla="*/ 72 h 97"/>
                <a:gd name="T54" fmla="*/ 90 w 108"/>
                <a:gd name="T55" fmla="*/ 5 h 97"/>
                <a:gd name="T56" fmla="*/ 90 w 108"/>
                <a:gd name="T57" fmla="*/ 2 h 97"/>
                <a:gd name="T58" fmla="*/ 93 w 108"/>
                <a:gd name="T59" fmla="*/ 1 h 97"/>
                <a:gd name="T60" fmla="*/ 97 w 108"/>
                <a:gd name="T61" fmla="*/ 0 h 97"/>
                <a:gd name="T62" fmla="*/ 100 w 108"/>
                <a:gd name="T63" fmla="*/ 0 h 97"/>
                <a:gd name="T64" fmla="*/ 104 w 108"/>
                <a:gd name="T65" fmla="*/ 1 h 97"/>
                <a:gd name="T66" fmla="*/ 106 w 108"/>
                <a:gd name="T67" fmla="*/ 4 h 97"/>
                <a:gd name="T68" fmla="*/ 108 w 108"/>
                <a:gd name="T69" fmla="*/ 6 h 97"/>
                <a:gd name="T70" fmla="*/ 106 w 108"/>
                <a:gd name="T71" fmla="*/ 9 h 97"/>
                <a:gd name="T72" fmla="*/ 89 w 108"/>
                <a:gd name="T73" fmla="*/ 91 h 97"/>
                <a:gd name="T74" fmla="*/ 88 w 108"/>
                <a:gd name="T75" fmla="*/ 93 h 97"/>
                <a:gd name="T76" fmla="*/ 85 w 108"/>
                <a:gd name="T77" fmla="*/ 96 h 97"/>
                <a:gd name="T78" fmla="*/ 82 w 108"/>
                <a:gd name="T79" fmla="*/ 97 h 97"/>
                <a:gd name="T80" fmla="*/ 80 w 108"/>
                <a:gd name="T81" fmla="*/ 97 h 97"/>
                <a:gd name="T82" fmla="*/ 76 w 108"/>
                <a:gd name="T83" fmla="*/ 97 h 97"/>
                <a:gd name="T84" fmla="*/ 73 w 108"/>
                <a:gd name="T85" fmla="*/ 96 h 97"/>
                <a:gd name="T86" fmla="*/ 70 w 108"/>
                <a:gd name="T87" fmla="*/ 93 h 97"/>
                <a:gd name="T88" fmla="*/ 70 w 108"/>
                <a:gd name="T89" fmla="*/ 91 h 97"/>
                <a:gd name="T90" fmla="*/ 53 w 108"/>
                <a:gd name="T91" fmla="*/ 30 h 97"/>
                <a:gd name="T92" fmla="*/ 37 w 108"/>
                <a:gd name="T93" fmla="*/ 91 h 97"/>
                <a:gd name="T94" fmla="*/ 37 w 108"/>
                <a:gd name="T95" fmla="*/ 9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8" h="97">
                  <a:moveTo>
                    <a:pt x="37" y="91"/>
                  </a:moveTo>
                  <a:lnTo>
                    <a:pt x="36" y="93"/>
                  </a:lnTo>
                  <a:lnTo>
                    <a:pt x="33" y="96"/>
                  </a:lnTo>
                  <a:lnTo>
                    <a:pt x="31" y="97"/>
                  </a:lnTo>
                  <a:lnTo>
                    <a:pt x="28" y="97"/>
                  </a:lnTo>
                  <a:lnTo>
                    <a:pt x="24" y="97"/>
                  </a:lnTo>
                  <a:lnTo>
                    <a:pt x="22" y="96"/>
                  </a:lnTo>
                  <a:lnTo>
                    <a:pt x="19" y="93"/>
                  </a:lnTo>
                  <a:lnTo>
                    <a:pt x="18" y="91"/>
                  </a:lnTo>
                  <a:lnTo>
                    <a:pt x="0" y="9"/>
                  </a:lnTo>
                  <a:lnTo>
                    <a:pt x="0" y="6"/>
                  </a:lnTo>
                  <a:lnTo>
                    <a:pt x="2" y="4"/>
                  </a:lnTo>
                  <a:lnTo>
                    <a:pt x="3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1"/>
                  </a:lnTo>
                  <a:lnTo>
                    <a:pt x="16" y="2"/>
                  </a:lnTo>
                  <a:lnTo>
                    <a:pt x="18" y="5"/>
                  </a:lnTo>
                  <a:lnTo>
                    <a:pt x="28" y="72"/>
                  </a:lnTo>
                  <a:lnTo>
                    <a:pt x="44" y="8"/>
                  </a:lnTo>
                  <a:lnTo>
                    <a:pt x="48" y="1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2"/>
                  </a:lnTo>
                  <a:lnTo>
                    <a:pt x="61" y="4"/>
                  </a:lnTo>
                  <a:lnTo>
                    <a:pt x="63" y="8"/>
                  </a:lnTo>
                  <a:lnTo>
                    <a:pt x="78" y="72"/>
                  </a:lnTo>
                  <a:lnTo>
                    <a:pt x="90" y="5"/>
                  </a:lnTo>
                  <a:lnTo>
                    <a:pt x="90" y="2"/>
                  </a:lnTo>
                  <a:lnTo>
                    <a:pt x="93" y="1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4" y="1"/>
                  </a:lnTo>
                  <a:lnTo>
                    <a:pt x="106" y="4"/>
                  </a:lnTo>
                  <a:lnTo>
                    <a:pt x="108" y="6"/>
                  </a:lnTo>
                  <a:lnTo>
                    <a:pt x="106" y="9"/>
                  </a:lnTo>
                  <a:lnTo>
                    <a:pt x="89" y="91"/>
                  </a:lnTo>
                  <a:lnTo>
                    <a:pt x="88" y="93"/>
                  </a:lnTo>
                  <a:lnTo>
                    <a:pt x="85" y="96"/>
                  </a:lnTo>
                  <a:lnTo>
                    <a:pt x="82" y="97"/>
                  </a:lnTo>
                  <a:lnTo>
                    <a:pt x="80" y="97"/>
                  </a:lnTo>
                  <a:lnTo>
                    <a:pt x="76" y="97"/>
                  </a:lnTo>
                  <a:lnTo>
                    <a:pt x="73" y="96"/>
                  </a:lnTo>
                  <a:lnTo>
                    <a:pt x="70" y="93"/>
                  </a:lnTo>
                  <a:lnTo>
                    <a:pt x="70" y="91"/>
                  </a:lnTo>
                  <a:lnTo>
                    <a:pt x="53" y="30"/>
                  </a:lnTo>
                  <a:lnTo>
                    <a:pt x="37" y="91"/>
                  </a:lnTo>
                  <a:lnTo>
                    <a:pt x="37" y="91"/>
                  </a:lnTo>
                  <a:close/>
                </a:path>
              </a:pathLst>
            </a:custGeom>
            <a:solidFill>
              <a:srgbClr val="ED2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3" name="Freeform 20"/>
            <p:cNvSpPr>
              <a:spLocks/>
            </p:cNvSpPr>
            <p:nvPr/>
          </p:nvSpPr>
          <p:spPr bwMode="auto">
            <a:xfrm>
              <a:off x="2750" y="1726"/>
              <a:ext cx="19" cy="32"/>
            </a:xfrm>
            <a:custGeom>
              <a:avLst/>
              <a:gdLst>
                <a:gd name="T0" fmla="*/ 56 w 58"/>
                <a:gd name="T1" fmla="*/ 3 h 95"/>
                <a:gd name="T2" fmla="*/ 58 w 58"/>
                <a:gd name="T3" fmla="*/ 5 h 95"/>
                <a:gd name="T4" fmla="*/ 58 w 58"/>
                <a:gd name="T5" fmla="*/ 8 h 95"/>
                <a:gd name="T6" fmla="*/ 58 w 58"/>
                <a:gd name="T7" fmla="*/ 12 h 95"/>
                <a:gd name="T8" fmla="*/ 56 w 58"/>
                <a:gd name="T9" fmla="*/ 14 h 95"/>
                <a:gd name="T10" fmla="*/ 54 w 58"/>
                <a:gd name="T11" fmla="*/ 16 h 95"/>
                <a:gd name="T12" fmla="*/ 50 w 58"/>
                <a:gd name="T13" fmla="*/ 16 h 95"/>
                <a:gd name="T14" fmla="*/ 17 w 58"/>
                <a:gd name="T15" fmla="*/ 16 h 95"/>
                <a:gd name="T16" fmla="*/ 17 w 58"/>
                <a:gd name="T17" fmla="*/ 40 h 95"/>
                <a:gd name="T18" fmla="*/ 38 w 58"/>
                <a:gd name="T19" fmla="*/ 40 h 95"/>
                <a:gd name="T20" fmla="*/ 42 w 58"/>
                <a:gd name="T21" fmla="*/ 40 h 95"/>
                <a:gd name="T22" fmla="*/ 45 w 58"/>
                <a:gd name="T23" fmla="*/ 41 h 95"/>
                <a:gd name="T24" fmla="*/ 48 w 58"/>
                <a:gd name="T25" fmla="*/ 44 h 95"/>
                <a:gd name="T26" fmla="*/ 48 w 58"/>
                <a:gd name="T27" fmla="*/ 48 h 95"/>
                <a:gd name="T28" fmla="*/ 48 w 58"/>
                <a:gd name="T29" fmla="*/ 50 h 95"/>
                <a:gd name="T30" fmla="*/ 45 w 58"/>
                <a:gd name="T31" fmla="*/ 53 h 95"/>
                <a:gd name="T32" fmla="*/ 42 w 58"/>
                <a:gd name="T33" fmla="*/ 54 h 95"/>
                <a:gd name="T34" fmla="*/ 38 w 58"/>
                <a:gd name="T35" fmla="*/ 55 h 95"/>
                <a:gd name="T36" fmla="*/ 17 w 58"/>
                <a:gd name="T37" fmla="*/ 55 h 95"/>
                <a:gd name="T38" fmla="*/ 17 w 58"/>
                <a:gd name="T39" fmla="*/ 79 h 95"/>
                <a:gd name="T40" fmla="*/ 50 w 58"/>
                <a:gd name="T41" fmla="*/ 79 h 95"/>
                <a:gd name="T42" fmla="*/ 54 w 58"/>
                <a:gd name="T43" fmla="*/ 79 h 95"/>
                <a:gd name="T44" fmla="*/ 56 w 58"/>
                <a:gd name="T45" fmla="*/ 82 h 95"/>
                <a:gd name="T46" fmla="*/ 58 w 58"/>
                <a:gd name="T47" fmla="*/ 83 h 95"/>
                <a:gd name="T48" fmla="*/ 58 w 58"/>
                <a:gd name="T49" fmla="*/ 87 h 95"/>
                <a:gd name="T50" fmla="*/ 58 w 58"/>
                <a:gd name="T51" fmla="*/ 90 h 95"/>
                <a:gd name="T52" fmla="*/ 56 w 58"/>
                <a:gd name="T53" fmla="*/ 92 h 95"/>
                <a:gd name="T54" fmla="*/ 54 w 58"/>
                <a:gd name="T55" fmla="*/ 95 h 95"/>
                <a:gd name="T56" fmla="*/ 50 w 58"/>
                <a:gd name="T57" fmla="*/ 95 h 95"/>
                <a:gd name="T58" fmla="*/ 8 w 58"/>
                <a:gd name="T59" fmla="*/ 95 h 95"/>
                <a:gd name="T60" fmla="*/ 4 w 58"/>
                <a:gd name="T61" fmla="*/ 95 h 95"/>
                <a:gd name="T62" fmla="*/ 1 w 58"/>
                <a:gd name="T63" fmla="*/ 92 h 95"/>
                <a:gd name="T64" fmla="*/ 0 w 58"/>
                <a:gd name="T65" fmla="*/ 91 h 95"/>
                <a:gd name="T66" fmla="*/ 0 w 58"/>
                <a:gd name="T67" fmla="*/ 89 h 95"/>
                <a:gd name="T68" fmla="*/ 0 w 58"/>
                <a:gd name="T69" fmla="*/ 8 h 95"/>
                <a:gd name="T70" fmla="*/ 0 w 58"/>
                <a:gd name="T71" fmla="*/ 5 h 95"/>
                <a:gd name="T72" fmla="*/ 1 w 58"/>
                <a:gd name="T73" fmla="*/ 3 h 95"/>
                <a:gd name="T74" fmla="*/ 4 w 58"/>
                <a:gd name="T75" fmla="*/ 1 h 95"/>
                <a:gd name="T76" fmla="*/ 8 w 58"/>
                <a:gd name="T77" fmla="*/ 0 h 95"/>
                <a:gd name="T78" fmla="*/ 50 w 58"/>
                <a:gd name="T79" fmla="*/ 0 h 95"/>
                <a:gd name="T80" fmla="*/ 54 w 58"/>
                <a:gd name="T81" fmla="*/ 1 h 95"/>
                <a:gd name="T82" fmla="*/ 56 w 58"/>
                <a:gd name="T83" fmla="*/ 3 h 95"/>
                <a:gd name="T84" fmla="*/ 56 w 58"/>
                <a:gd name="T85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95">
                  <a:moveTo>
                    <a:pt x="56" y="3"/>
                  </a:moveTo>
                  <a:lnTo>
                    <a:pt x="58" y="5"/>
                  </a:lnTo>
                  <a:lnTo>
                    <a:pt x="58" y="8"/>
                  </a:lnTo>
                  <a:lnTo>
                    <a:pt x="58" y="12"/>
                  </a:lnTo>
                  <a:lnTo>
                    <a:pt x="56" y="14"/>
                  </a:lnTo>
                  <a:lnTo>
                    <a:pt x="54" y="16"/>
                  </a:lnTo>
                  <a:lnTo>
                    <a:pt x="50" y="16"/>
                  </a:lnTo>
                  <a:lnTo>
                    <a:pt x="17" y="16"/>
                  </a:lnTo>
                  <a:lnTo>
                    <a:pt x="17" y="40"/>
                  </a:lnTo>
                  <a:lnTo>
                    <a:pt x="38" y="40"/>
                  </a:lnTo>
                  <a:lnTo>
                    <a:pt x="42" y="40"/>
                  </a:lnTo>
                  <a:lnTo>
                    <a:pt x="45" y="41"/>
                  </a:lnTo>
                  <a:lnTo>
                    <a:pt x="48" y="44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45" y="53"/>
                  </a:lnTo>
                  <a:lnTo>
                    <a:pt x="42" y="54"/>
                  </a:lnTo>
                  <a:lnTo>
                    <a:pt x="38" y="55"/>
                  </a:lnTo>
                  <a:lnTo>
                    <a:pt x="17" y="55"/>
                  </a:lnTo>
                  <a:lnTo>
                    <a:pt x="17" y="79"/>
                  </a:lnTo>
                  <a:lnTo>
                    <a:pt x="50" y="79"/>
                  </a:lnTo>
                  <a:lnTo>
                    <a:pt x="54" y="79"/>
                  </a:lnTo>
                  <a:lnTo>
                    <a:pt x="56" y="82"/>
                  </a:lnTo>
                  <a:lnTo>
                    <a:pt x="58" y="83"/>
                  </a:lnTo>
                  <a:lnTo>
                    <a:pt x="58" y="87"/>
                  </a:lnTo>
                  <a:lnTo>
                    <a:pt x="58" y="90"/>
                  </a:lnTo>
                  <a:lnTo>
                    <a:pt x="56" y="92"/>
                  </a:lnTo>
                  <a:lnTo>
                    <a:pt x="54" y="95"/>
                  </a:lnTo>
                  <a:lnTo>
                    <a:pt x="50" y="95"/>
                  </a:lnTo>
                  <a:lnTo>
                    <a:pt x="8" y="95"/>
                  </a:lnTo>
                  <a:lnTo>
                    <a:pt x="4" y="95"/>
                  </a:lnTo>
                  <a:lnTo>
                    <a:pt x="1" y="92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50" y="0"/>
                  </a:lnTo>
                  <a:lnTo>
                    <a:pt x="54" y="1"/>
                  </a:lnTo>
                  <a:lnTo>
                    <a:pt x="56" y="3"/>
                  </a:lnTo>
                  <a:lnTo>
                    <a:pt x="56" y="3"/>
                  </a:lnTo>
                  <a:close/>
                </a:path>
              </a:pathLst>
            </a:custGeom>
            <a:solidFill>
              <a:srgbClr val="ED2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4" name="Freeform 21"/>
            <p:cNvSpPr>
              <a:spLocks noEditPoints="1"/>
            </p:cNvSpPr>
            <p:nvPr/>
          </p:nvSpPr>
          <p:spPr bwMode="auto">
            <a:xfrm>
              <a:off x="2776" y="1726"/>
              <a:ext cx="22" cy="32"/>
            </a:xfrm>
            <a:custGeom>
              <a:avLst/>
              <a:gdLst>
                <a:gd name="T0" fmla="*/ 0 w 66"/>
                <a:gd name="T1" fmla="*/ 8 h 95"/>
                <a:gd name="T2" fmla="*/ 0 w 66"/>
                <a:gd name="T3" fmla="*/ 5 h 95"/>
                <a:gd name="T4" fmla="*/ 1 w 66"/>
                <a:gd name="T5" fmla="*/ 3 h 95"/>
                <a:gd name="T6" fmla="*/ 4 w 66"/>
                <a:gd name="T7" fmla="*/ 1 h 95"/>
                <a:gd name="T8" fmla="*/ 8 w 66"/>
                <a:gd name="T9" fmla="*/ 0 h 95"/>
                <a:gd name="T10" fmla="*/ 28 w 66"/>
                <a:gd name="T11" fmla="*/ 0 h 95"/>
                <a:gd name="T12" fmla="*/ 37 w 66"/>
                <a:gd name="T13" fmla="*/ 1 h 95"/>
                <a:gd name="T14" fmla="*/ 45 w 66"/>
                <a:gd name="T15" fmla="*/ 4 h 95"/>
                <a:gd name="T16" fmla="*/ 51 w 66"/>
                <a:gd name="T17" fmla="*/ 7 h 95"/>
                <a:gd name="T18" fmla="*/ 57 w 66"/>
                <a:gd name="T19" fmla="*/ 12 h 95"/>
                <a:gd name="T20" fmla="*/ 61 w 66"/>
                <a:gd name="T21" fmla="*/ 18 h 95"/>
                <a:gd name="T22" fmla="*/ 65 w 66"/>
                <a:gd name="T23" fmla="*/ 25 h 95"/>
                <a:gd name="T24" fmla="*/ 66 w 66"/>
                <a:gd name="T25" fmla="*/ 32 h 95"/>
                <a:gd name="T26" fmla="*/ 66 w 66"/>
                <a:gd name="T27" fmla="*/ 41 h 95"/>
                <a:gd name="T28" fmla="*/ 66 w 66"/>
                <a:gd name="T29" fmla="*/ 57 h 95"/>
                <a:gd name="T30" fmla="*/ 66 w 66"/>
                <a:gd name="T31" fmla="*/ 65 h 95"/>
                <a:gd name="T32" fmla="*/ 65 w 66"/>
                <a:gd name="T33" fmla="*/ 71 h 95"/>
                <a:gd name="T34" fmla="*/ 61 w 66"/>
                <a:gd name="T35" fmla="*/ 78 h 95"/>
                <a:gd name="T36" fmla="*/ 57 w 66"/>
                <a:gd name="T37" fmla="*/ 83 h 95"/>
                <a:gd name="T38" fmla="*/ 51 w 66"/>
                <a:gd name="T39" fmla="*/ 89 h 95"/>
                <a:gd name="T40" fmla="*/ 45 w 66"/>
                <a:gd name="T41" fmla="*/ 92 h 95"/>
                <a:gd name="T42" fmla="*/ 37 w 66"/>
                <a:gd name="T43" fmla="*/ 94 h 95"/>
                <a:gd name="T44" fmla="*/ 28 w 66"/>
                <a:gd name="T45" fmla="*/ 95 h 95"/>
                <a:gd name="T46" fmla="*/ 8 w 66"/>
                <a:gd name="T47" fmla="*/ 95 h 95"/>
                <a:gd name="T48" fmla="*/ 4 w 66"/>
                <a:gd name="T49" fmla="*/ 95 h 95"/>
                <a:gd name="T50" fmla="*/ 1 w 66"/>
                <a:gd name="T51" fmla="*/ 92 h 95"/>
                <a:gd name="T52" fmla="*/ 0 w 66"/>
                <a:gd name="T53" fmla="*/ 91 h 95"/>
                <a:gd name="T54" fmla="*/ 0 w 66"/>
                <a:gd name="T55" fmla="*/ 89 h 95"/>
                <a:gd name="T56" fmla="*/ 0 w 66"/>
                <a:gd name="T57" fmla="*/ 8 h 95"/>
                <a:gd name="T58" fmla="*/ 0 w 66"/>
                <a:gd name="T59" fmla="*/ 8 h 95"/>
                <a:gd name="T60" fmla="*/ 17 w 66"/>
                <a:gd name="T61" fmla="*/ 16 h 95"/>
                <a:gd name="T62" fmla="*/ 17 w 66"/>
                <a:gd name="T63" fmla="*/ 79 h 95"/>
                <a:gd name="T64" fmla="*/ 28 w 66"/>
                <a:gd name="T65" fmla="*/ 79 h 95"/>
                <a:gd name="T66" fmla="*/ 37 w 66"/>
                <a:gd name="T67" fmla="*/ 78 h 95"/>
                <a:gd name="T68" fmla="*/ 43 w 66"/>
                <a:gd name="T69" fmla="*/ 74 h 95"/>
                <a:gd name="T70" fmla="*/ 47 w 66"/>
                <a:gd name="T71" fmla="*/ 67 h 95"/>
                <a:gd name="T72" fmla="*/ 49 w 66"/>
                <a:gd name="T73" fmla="*/ 58 h 95"/>
                <a:gd name="T74" fmla="*/ 49 w 66"/>
                <a:gd name="T75" fmla="*/ 38 h 95"/>
                <a:gd name="T76" fmla="*/ 47 w 66"/>
                <a:gd name="T77" fmla="*/ 29 h 95"/>
                <a:gd name="T78" fmla="*/ 43 w 66"/>
                <a:gd name="T79" fmla="*/ 22 h 95"/>
                <a:gd name="T80" fmla="*/ 37 w 66"/>
                <a:gd name="T81" fmla="*/ 17 h 95"/>
                <a:gd name="T82" fmla="*/ 28 w 66"/>
                <a:gd name="T83" fmla="*/ 16 h 95"/>
                <a:gd name="T84" fmla="*/ 17 w 66"/>
                <a:gd name="T85" fmla="*/ 16 h 95"/>
                <a:gd name="T86" fmla="*/ 17 w 66"/>
                <a:gd name="T87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" h="95">
                  <a:moveTo>
                    <a:pt x="0" y="8"/>
                  </a:moveTo>
                  <a:lnTo>
                    <a:pt x="0" y="5"/>
                  </a:ln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28" y="0"/>
                  </a:lnTo>
                  <a:lnTo>
                    <a:pt x="37" y="1"/>
                  </a:lnTo>
                  <a:lnTo>
                    <a:pt x="45" y="4"/>
                  </a:lnTo>
                  <a:lnTo>
                    <a:pt x="51" y="7"/>
                  </a:lnTo>
                  <a:lnTo>
                    <a:pt x="57" y="12"/>
                  </a:lnTo>
                  <a:lnTo>
                    <a:pt x="61" y="18"/>
                  </a:lnTo>
                  <a:lnTo>
                    <a:pt x="65" y="25"/>
                  </a:lnTo>
                  <a:lnTo>
                    <a:pt x="66" y="32"/>
                  </a:lnTo>
                  <a:lnTo>
                    <a:pt x="66" y="41"/>
                  </a:lnTo>
                  <a:lnTo>
                    <a:pt x="66" y="57"/>
                  </a:lnTo>
                  <a:lnTo>
                    <a:pt x="66" y="65"/>
                  </a:lnTo>
                  <a:lnTo>
                    <a:pt x="65" y="71"/>
                  </a:lnTo>
                  <a:lnTo>
                    <a:pt x="61" y="78"/>
                  </a:lnTo>
                  <a:lnTo>
                    <a:pt x="57" y="83"/>
                  </a:lnTo>
                  <a:lnTo>
                    <a:pt x="51" y="89"/>
                  </a:lnTo>
                  <a:lnTo>
                    <a:pt x="45" y="92"/>
                  </a:lnTo>
                  <a:lnTo>
                    <a:pt x="37" y="94"/>
                  </a:lnTo>
                  <a:lnTo>
                    <a:pt x="28" y="95"/>
                  </a:lnTo>
                  <a:lnTo>
                    <a:pt x="8" y="95"/>
                  </a:lnTo>
                  <a:lnTo>
                    <a:pt x="4" y="95"/>
                  </a:lnTo>
                  <a:lnTo>
                    <a:pt x="1" y="92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17" y="16"/>
                  </a:moveTo>
                  <a:lnTo>
                    <a:pt x="17" y="79"/>
                  </a:lnTo>
                  <a:lnTo>
                    <a:pt x="28" y="79"/>
                  </a:lnTo>
                  <a:lnTo>
                    <a:pt x="37" y="78"/>
                  </a:lnTo>
                  <a:lnTo>
                    <a:pt x="43" y="74"/>
                  </a:lnTo>
                  <a:lnTo>
                    <a:pt x="47" y="67"/>
                  </a:lnTo>
                  <a:lnTo>
                    <a:pt x="49" y="58"/>
                  </a:lnTo>
                  <a:lnTo>
                    <a:pt x="49" y="38"/>
                  </a:lnTo>
                  <a:lnTo>
                    <a:pt x="47" y="29"/>
                  </a:lnTo>
                  <a:lnTo>
                    <a:pt x="43" y="22"/>
                  </a:lnTo>
                  <a:lnTo>
                    <a:pt x="37" y="17"/>
                  </a:lnTo>
                  <a:lnTo>
                    <a:pt x="28" y="16"/>
                  </a:lnTo>
                  <a:lnTo>
                    <a:pt x="17" y="16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ED2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5" name="Freeform 22"/>
            <p:cNvSpPr>
              <a:spLocks/>
            </p:cNvSpPr>
            <p:nvPr/>
          </p:nvSpPr>
          <p:spPr bwMode="auto">
            <a:xfrm>
              <a:off x="2805" y="1726"/>
              <a:ext cx="19" cy="32"/>
            </a:xfrm>
            <a:custGeom>
              <a:avLst/>
              <a:gdLst>
                <a:gd name="T0" fmla="*/ 57 w 58"/>
                <a:gd name="T1" fmla="*/ 3 h 95"/>
                <a:gd name="T2" fmla="*/ 58 w 58"/>
                <a:gd name="T3" fmla="*/ 5 h 95"/>
                <a:gd name="T4" fmla="*/ 58 w 58"/>
                <a:gd name="T5" fmla="*/ 8 h 95"/>
                <a:gd name="T6" fmla="*/ 58 w 58"/>
                <a:gd name="T7" fmla="*/ 12 h 95"/>
                <a:gd name="T8" fmla="*/ 57 w 58"/>
                <a:gd name="T9" fmla="*/ 14 h 95"/>
                <a:gd name="T10" fmla="*/ 54 w 58"/>
                <a:gd name="T11" fmla="*/ 16 h 95"/>
                <a:gd name="T12" fmla="*/ 50 w 58"/>
                <a:gd name="T13" fmla="*/ 16 h 95"/>
                <a:gd name="T14" fmla="*/ 17 w 58"/>
                <a:gd name="T15" fmla="*/ 16 h 95"/>
                <a:gd name="T16" fmla="*/ 17 w 58"/>
                <a:gd name="T17" fmla="*/ 40 h 95"/>
                <a:gd name="T18" fmla="*/ 40 w 58"/>
                <a:gd name="T19" fmla="*/ 40 h 95"/>
                <a:gd name="T20" fmla="*/ 44 w 58"/>
                <a:gd name="T21" fmla="*/ 40 h 95"/>
                <a:gd name="T22" fmla="*/ 46 w 58"/>
                <a:gd name="T23" fmla="*/ 41 h 95"/>
                <a:gd name="T24" fmla="*/ 48 w 58"/>
                <a:gd name="T25" fmla="*/ 44 h 95"/>
                <a:gd name="T26" fmla="*/ 48 w 58"/>
                <a:gd name="T27" fmla="*/ 48 h 95"/>
                <a:gd name="T28" fmla="*/ 48 w 58"/>
                <a:gd name="T29" fmla="*/ 50 h 95"/>
                <a:gd name="T30" fmla="*/ 46 w 58"/>
                <a:gd name="T31" fmla="*/ 53 h 95"/>
                <a:gd name="T32" fmla="*/ 44 w 58"/>
                <a:gd name="T33" fmla="*/ 54 h 95"/>
                <a:gd name="T34" fmla="*/ 40 w 58"/>
                <a:gd name="T35" fmla="*/ 55 h 95"/>
                <a:gd name="T36" fmla="*/ 17 w 58"/>
                <a:gd name="T37" fmla="*/ 55 h 95"/>
                <a:gd name="T38" fmla="*/ 17 w 58"/>
                <a:gd name="T39" fmla="*/ 79 h 95"/>
                <a:gd name="T40" fmla="*/ 50 w 58"/>
                <a:gd name="T41" fmla="*/ 79 h 95"/>
                <a:gd name="T42" fmla="*/ 54 w 58"/>
                <a:gd name="T43" fmla="*/ 79 h 95"/>
                <a:gd name="T44" fmla="*/ 57 w 58"/>
                <a:gd name="T45" fmla="*/ 82 h 95"/>
                <a:gd name="T46" fmla="*/ 58 w 58"/>
                <a:gd name="T47" fmla="*/ 83 h 95"/>
                <a:gd name="T48" fmla="*/ 58 w 58"/>
                <a:gd name="T49" fmla="*/ 87 h 95"/>
                <a:gd name="T50" fmla="*/ 58 w 58"/>
                <a:gd name="T51" fmla="*/ 90 h 95"/>
                <a:gd name="T52" fmla="*/ 57 w 58"/>
                <a:gd name="T53" fmla="*/ 92 h 95"/>
                <a:gd name="T54" fmla="*/ 54 w 58"/>
                <a:gd name="T55" fmla="*/ 95 h 95"/>
                <a:gd name="T56" fmla="*/ 50 w 58"/>
                <a:gd name="T57" fmla="*/ 95 h 95"/>
                <a:gd name="T58" fmla="*/ 9 w 58"/>
                <a:gd name="T59" fmla="*/ 95 h 95"/>
                <a:gd name="T60" fmla="*/ 5 w 58"/>
                <a:gd name="T61" fmla="*/ 95 h 95"/>
                <a:gd name="T62" fmla="*/ 3 w 58"/>
                <a:gd name="T63" fmla="*/ 92 h 95"/>
                <a:gd name="T64" fmla="*/ 0 w 58"/>
                <a:gd name="T65" fmla="*/ 91 h 95"/>
                <a:gd name="T66" fmla="*/ 0 w 58"/>
                <a:gd name="T67" fmla="*/ 89 h 95"/>
                <a:gd name="T68" fmla="*/ 0 w 58"/>
                <a:gd name="T69" fmla="*/ 8 h 95"/>
                <a:gd name="T70" fmla="*/ 0 w 58"/>
                <a:gd name="T71" fmla="*/ 5 h 95"/>
                <a:gd name="T72" fmla="*/ 3 w 58"/>
                <a:gd name="T73" fmla="*/ 3 h 95"/>
                <a:gd name="T74" fmla="*/ 5 w 58"/>
                <a:gd name="T75" fmla="*/ 1 h 95"/>
                <a:gd name="T76" fmla="*/ 9 w 58"/>
                <a:gd name="T77" fmla="*/ 0 h 95"/>
                <a:gd name="T78" fmla="*/ 50 w 58"/>
                <a:gd name="T79" fmla="*/ 0 h 95"/>
                <a:gd name="T80" fmla="*/ 54 w 58"/>
                <a:gd name="T81" fmla="*/ 1 h 95"/>
                <a:gd name="T82" fmla="*/ 57 w 58"/>
                <a:gd name="T83" fmla="*/ 3 h 95"/>
                <a:gd name="T84" fmla="*/ 57 w 58"/>
                <a:gd name="T85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95">
                  <a:moveTo>
                    <a:pt x="57" y="3"/>
                  </a:moveTo>
                  <a:lnTo>
                    <a:pt x="58" y="5"/>
                  </a:lnTo>
                  <a:lnTo>
                    <a:pt x="58" y="8"/>
                  </a:lnTo>
                  <a:lnTo>
                    <a:pt x="58" y="12"/>
                  </a:lnTo>
                  <a:lnTo>
                    <a:pt x="57" y="14"/>
                  </a:lnTo>
                  <a:lnTo>
                    <a:pt x="54" y="16"/>
                  </a:lnTo>
                  <a:lnTo>
                    <a:pt x="50" y="16"/>
                  </a:lnTo>
                  <a:lnTo>
                    <a:pt x="17" y="16"/>
                  </a:lnTo>
                  <a:lnTo>
                    <a:pt x="17" y="40"/>
                  </a:lnTo>
                  <a:lnTo>
                    <a:pt x="40" y="40"/>
                  </a:lnTo>
                  <a:lnTo>
                    <a:pt x="44" y="40"/>
                  </a:lnTo>
                  <a:lnTo>
                    <a:pt x="46" y="41"/>
                  </a:lnTo>
                  <a:lnTo>
                    <a:pt x="48" y="44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46" y="53"/>
                  </a:lnTo>
                  <a:lnTo>
                    <a:pt x="44" y="54"/>
                  </a:lnTo>
                  <a:lnTo>
                    <a:pt x="40" y="55"/>
                  </a:lnTo>
                  <a:lnTo>
                    <a:pt x="17" y="55"/>
                  </a:lnTo>
                  <a:lnTo>
                    <a:pt x="17" y="79"/>
                  </a:lnTo>
                  <a:lnTo>
                    <a:pt x="50" y="79"/>
                  </a:lnTo>
                  <a:lnTo>
                    <a:pt x="54" y="79"/>
                  </a:lnTo>
                  <a:lnTo>
                    <a:pt x="57" y="82"/>
                  </a:lnTo>
                  <a:lnTo>
                    <a:pt x="58" y="83"/>
                  </a:lnTo>
                  <a:lnTo>
                    <a:pt x="58" y="87"/>
                  </a:lnTo>
                  <a:lnTo>
                    <a:pt x="58" y="90"/>
                  </a:lnTo>
                  <a:lnTo>
                    <a:pt x="57" y="92"/>
                  </a:lnTo>
                  <a:lnTo>
                    <a:pt x="54" y="95"/>
                  </a:lnTo>
                  <a:lnTo>
                    <a:pt x="50" y="95"/>
                  </a:lnTo>
                  <a:lnTo>
                    <a:pt x="9" y="95"/>
                  </a:lnTo>
                  <a:lnTo>
                    <a:pt x="5" y="95"/>
                  </a:lnTo>
                  <a:lnTo>
                    <a:pt x="3" y="92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3"/>
                  </a:lnTo>
                  <a:lnTo>
                    <a:pt x="5" y="1"/>
                  </a:lnTo>
                  <a:lnTo>
                    <a:pt x="9" y="0"/>
                  </a:lnTo>
                  <a:lnTo>
                    <a:pt x="50" y="0"/>
                  </a:lnTo>
                  <a:lnTo>
                    <a:pt x="54" y="1"/>
                  </a:lnTo>
                  <a:lnTo>
                    <a:pt x="57" y="3"/>
                  </a:lnTo>
                  <a:lnTo>
                    <a:pt x="57" y="3"/>
                  </a:lnTo>
                  <a:close/>
                </a:path>
              </a:pathLst>
            </a:custGeom>
            <a:solidFill>
              <a:srgbClr val="ED2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6" name="Freeform 23"/>
            <p:cNvSpPr>
              <a:spLocks/>
            </p:cNvSpPr>
            <p:nvPr/>
          </p:nvSpPr>
          <p:spPr bwMode="auto">
            <a:xfrm>
              <a:off x="2830" y="1726"/>
              <a:ext cx="25" cy="32"/>
            </a:xfrm>
            <a:custGeom>
              <a:avLst/>
              <a:gdLst>
                <a:gd name="T0" fmla="*/ 0 w 74"/>
                <a:gd name="T1" fmla="*/ 6 h 97"/>
                <a:gd name="T2" fmla="*/ 0 w 74"/>
                <a:gd name="T3" fmla="*/ 5 h 97"/>
                <a:gd name="T4" fmla="*/ 2 w 74"/>
                <a:gd name="T5" fmla="*/ 2 h 97"/>
                <a:gd name="T6" fmla="*/ 5 w 74"/>
                <a:gd name="T7" fmla="*/ 0 h 97"/>
                <a:gd name="T8" fmla="*/ 9 w 74"/>
                <a:gd name="T9" fmla="*/ 0 h 97"/>
                <a:gd name="T10" fmla="*/ 12 w 74"/>
                <a:gd name="T11" fmla="*/ 0 h 97"/>
                <a:gd name="T12" fmla="*/ 14 w 74"/>
                <a:gd name="T13" fmla="*/ 2 h 97"/>
                <a:gd name="T14" fmla="*/ 16 w 74"/>
                <a:gd name="T15" fmla="*/ 4 h 97"/>
                <a:gd name="T16" fmla="*/ 17 w 74"/>
                <a:gd name="T17" fmla="*/ 5 h 97"/>
                <a:gd name="T18" fmla="*/ 57 w 74"/>
                <a:gd name="T19" fmla="*/ 63 h 97"/>
                <a:gd name="T20" fmla="*/ 57 w 74"/>
                <a:gd name="T21" fmla="*/ 6 h 97"/>
                <a:gd name="T22" fmla="*/ 57 w 74"/>
                <a:gd name="T23" fmla="*/ 5 h 97"/>
                <a:gd name="T24" fmla="*/ 59 w 74"/>
                <a:gd name="T25" fmla="*/ 2 h 97"/>
                <a:gd name="T26" fmla="*/ 62 w 74"/>
                <a:gd name="T27" fmla="*/ 0 h 97"/>
                <a:gd name="T28" fmla="*/ 66 w 74"/>
                <a:gd name="T29" fmla="*/ 0 h 97"/>
                <a:gd name="T30" fmla="*/ 69 w 74"/>
                <a:gd name="T31" fmla="*/ 0 h 97"/>
                <a:gd name="T32" fmla="*/ 71 w 74"/>
                <a:gd name="T33" fmla="*/ 2 h 97"/>
                <a:gd name="T34" fmla="*/ 74 w 74"/>
                <a:gd name="T35" fmla="*/ 5 h 97"/>
                <a:gd name="T36" fmla="*/ 74 w 74"/>
                <a:gd name="T37" fmla="*/ 6 h 97"/>
                <a:gd name="T38" fmla="*/ 74 w 74"/>
                <a:gd name="T39" fmla="*/ 91 h 97"/>
                <a:gd name="T40" fmla="*/ 74 w 74"/>
                <a:gd name="T41" fmla="*/ 93 h 97"/>
                <a:gd name="T42" fmla="*/ 71 w 74"/>
                <a:gd name="T43" fmla="*/ 95 h 97"/>
                <a:gd name="T44" fmla="*/ 69 w 74"/>
                <a:gd name="T45" fmla="*/ 97 h 97"/>
                <a:gd name="T46" fmla="*/ 66 w 74"/>
                <a:gd name="T47" fmla="*/ 97 h 97"/>
                <a:gd name="T48" fmla="*/ 62 w 74"/>
                <a:gd name="T49" fmla="*/ 97 h 97"/>
                <a:gd name="T50" fmla="*/ 61 w 74"/>
                <a:gd name="T51" fmla="*/ 96 h 97"/>
                <a:gd name="T52" fmla="*/ 58 w 74"/>
                <a:gd name="T53" fmla="*/ 95 h 97"/>
                <a:gd name="T54" fmla="*/ 57 w 74"/>
                <a:gd name="T55" fmla="*/ 92 h 97"/>
                <a:gd name="T56" fmla="*/ 57 w 74"/>
                <a:gd name="T57" fmla="*/ 92 h 97"/>
                <a:gd name="T58" fmla="*/ 17 w 74"/>
                <a:gd name="T59" fmla="*/ 34 h 97"/>
                <a:gd name="T60" fmla="*/ 17 w 74"/>
                <a:gd name="T61" fmla="*/ 91 h 97"/>
                <a:gd name="T62" fmla="*/ 17 w 74"/>
                <a:gd name="T63" fmla="*/ 93 h 97"/>
                <a:gd name="T64" fmla="*/ 14 w 74"/>
                <a:gd name="T65" fmla="*/ 95 h 97"/>
                <a:gd name="T66" fmla="*/ 12 w 74"/>
                <a:gd name="T67" fmla="*/ 97 h 97"/>
                <a:gd name="T68" fmla="*/ 9 w 74"/>
                <a:gd name="T69" fmla="*/ 97 h 97"/>
                <a:gd name="T70" fmla="*/ 5 w 74"/>
                <a:gd name="T71" fmla="*/ 97 h 97"/>
                <a:gd name="T72" fmla="*/ 2 w 74"/>
                <a:gd name="T73" fmla="*/ 95 h 97"/>
                <a:gd name="T74" fmla="*/ 0 w 74"/>
                <a:gd name="T75" fmla="*/ 93 h 97"/>
                <a:gd name="T76" fmla="*/ 0 w 74"/>
                <a:gd name="T77" fmla="*/ 91 h 97"/>
                <a:gd name="T78" fmla="*/ 0 w 74"/>
                <a:gd name="T79" fmla="*/ 6 h 97"/>
                <a:gd name="T80" fmla="*/ 0 w 74"/>
                <a:gd name="T81" fmla="*/ 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7">
                  <a:moveTo>
                    <a:pt x="0" y="6"/>
                  </a:moveTo>
                  <a:lnTo>
                    <a:pt x="0" y="5"/>
                  </a:lnTo>
                  <a:lnTo>
                    <a:pt x="2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7" y="5"/>
                  </a:lnTo>
                  <a:lnTo>
                    <a:pt x="57" y="63"/>
                  </a:lnTo>
                  <a:lnTo>
                    <a:pt x="57" y="6"/>
                  </a:lnTo>
                  <a:lnTo>
                    <a:pt x="57" y="5"/>
                  </a:lnTo>
                  <a:lnTo>
                    <a:pt x="59" y="2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1" y="2"/>
                  </a:lnTo>
                  <a:lnTo>
                    <a:pt x="74" y="5"/>
                  </a:lnTo>
                  <a:lnTo>
                    <a:pt x="74" y="6"/>
                  </a:lnTo>
                  <a:lnTo>
                    <a:pt x="74" y="91"/>
                  </a:lnTo>
                  <a:lnTo>
                    <a:pt x="74" y="93"/>
                  </a:lnTo>
                  <a:lnTo>
                    <a:pt x="71" y="95"/>
                  </a:lnTo>
                  <a:lnTo>
                    <a:pt x="69" y="97"/>
                  </a:lnTo>
                  <a:lnTo>
                    <a:pt x="66" y="97"/>
                  </a:lnTo>
                  <a:lnTo>
                    <a:pt x="62" y="97"/>
                  </a:lnTo>
                  <a:lnTo>
                    <a:pt x="61" y="96"/>
                  </a:lnTo>
                  <a:lnTo>
                    <a:pt x="58" y="95"/>
                  </a:lnTo>
                  <a:lnTo>
                    <a:pt x="57" y="92"/>
                  </a:lnTo>
                  <a:lnTo>
                    <a:pt x="57" y="92"/>
                  </a:lnTo>
                  <a:lnTo>
                    <a:pt x="17" y="34"/>
                  </a:lnTo>
                  <a:lnTo>
                    <a:pt x="17" y="91"/>
                  </a:lnTo>
                  <a:lnTo>
                    <a:pt x="17" y="93"/>
                  </a:lnTo>
                  <a:lnTo>
                    <a:pt x="14" y="95"/>
                  </a:lnTo>
                  <a:lnTo>
                    <a:pt x="12" y="97"/>
                  </a:lnTo>
                  <a:lnTo>
                    <a:pt x="9" y="97"/>
                  </a:lnTo>
                  <a:lnTo>
                    <a:pt x="5" y="97"/>
                  </a:lnTo>
                  <a:lnTo>
                    <a:pt x="2" y="95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D2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7" name="Freeform 24"/>
            <p:cNvSpPr>
              <a:spLocks/>
            </p:cNvSpPr>
            <p:nvPr/>
          </p:nvSpPr>
          <p:spPr bwMode="auto">
            <a:xfrm>
              <a:off x="3019" y="1727"/>
              <a:ext cx="19" cy="32"/>
            </a:xfrm>
            <a:custGeom>
              <a:avLst/>
              <a:gdLst>
                <a:gd name="T0" fmla="*/ 55 w 58"/>
                <a:gd name="T1" fmla="*/ 2 h 96"/>
                <a:gd name="T2" fmla="*/ 58 w 58"/>
                <a:gd name="T3" fmla="*/ 5 h 96"/>
                <a:gd name="T4" fmla="*/ 58 w 58"/>
                <a:gd name="T5" fmla="*/ 9 h 96"/>
                <a:gd name="T6" fmla="*/ 58 w 58"/>
                <a:gd name="T7" fmla="*/ 11 h 96"/>
                <a:gd name="T8" fmla="*/ 55 w 58"/>
                <a:gd name="T9" fmla="*/ 14 h 96"/>
                <a:gd name="T10" fmla="*/ 53 w 58"/>
                <a:gd name="T11" fmla="*/ 15 h 96"/>
                <a:gd name="T12" fmla="*/ 49 w 58"/>
                <a:gd name="T13" fmla="*/ 15 h 96"/>
                <a:gd name="T14" fmla="*/ 18 w 58"/>
                <a:gd name="T15" fmla="*/ 15 h 96"/>
                <a:gd name="T16" fmla="*/ 18 w 58"/>
                <a:gd name="T17" fmla="*/ 41 h 96"/>
                <a:gd name="T18" fmla="*/ 39 w 58"/>
                <a:gd name="T19" fmla="*/ 41 h 96"/>
                <a:gd name="T20" fmla="*/ 43 w 58"/>
                <a:gd name="T21" fmla="*/ 41 h 96"/>
                <a:gd name="T22" fmla="*/ 46 w 58"/>
                <a:gd name="T23" fmla="*/ 43 h 96"/>
                <a:gd name="T24" fmla="*/ 47 w 58"/>
                <a:gd name="T25" fmla="*/ 45 h 96"/>
                <a:gd name="T26" fmla="*/ 49 w 58"/>
                <a:gd name="T27" fmla="*/ 48 h 96"/>
                <a:gd name="T28" fmla="*/ 47 w 58"/>
                <a:gd name="T29" fmla="*/ 51 h 96"/>
                <a:gd name="T30" fmla="*/ 46 w 58"/>
                <a:gd name="T31" fmla="*/ 54 h 96"/>
                <a:gd name="T32" fmla="*/ 43 w 58"/>
                <a:gd name="T33" fmla="*/ 56 h 96"/>
                <a:gd name="T34" fmla="*/ 39 w 58"/>
                <a:gd name="T35" fmla="*/ 56 h 96"/>
                <a:gd name="T36" fmla="*/ 18 w 58"/>
                <a:gd name="T37" fmla="*/ 56 h 96"/>
                <a:gd name="T38" fmla="*/ 18 w 58"/>
                <a:gd name="T39" fmla="*/ 89 h 96"/>
                <a:gd name="T40" fmla="*/ 17 w 58"/>
                <a:gd name="T41" fmla="*/ 92 h 96"/>
                <a:gd name="T42" fmla="*/ 16 w 58"/>
                <a:gd name="T43" fmla="*/ 95 h 96"/>
                <a:gd name="T44" fmla="*/ 13 w 58"/>
                <a:gd name="T45" fmla="*/ 96 h 96"/>
                <a:gd name="T46" fmla="*/ 9 w 58"/>
                <a:gd name="T47" fmla="*/ 96 h 96"/>
                <a:gd name="T48" fmla="*/ 5 w 58"/>
                <a:gd name="T49" fmla="*/ 96 h 96"/>
                <a:gd name="T50" fmla="*/ 2 w 58"/>
                <a:gd name="T51" fmla="*/ 95 h 96"/>
                <a:gd name="T52" fmla="*/ 1 w 58"/>
                <a:gd name="T53" fmla="*/ 92 h 96"/>
                <a:gd name="T54" fmla="*/ 0 w 58"/>
                <a:gd name="T55" fmla="*/ 89 h 96"/>
                <a:gd name="T56" fmla="*/ 0 w 58"/>
                <a:gd name="T57" fmla="*/ 7 h 96"/>
                <a:gd name="T58" fmla="*/ 1 w 58"/>
                <a:gd name="T59" fmla="*/ 5 h 96"/>
                <a:gd name="T60" fmla="*/ 2 w 58"/>
                <a:gd name="T61" fmla="*/ 2 h 96"/>
                <a:gd name="T62" fmla="*/ 5 w 58"/>
                <a:gd name="T63" fmla="*/ 1 h 96"/>
                <a:gd name="T64" fmla="*/ 9 w 58"/>
                <a:gd name="T65" fmla="*/ 0 h 96"/>
                <a:gd name="T66" fmla="*/ 49 w 58"/>
                <a:gd name="T67" fmla="*/ 0 h 96"/>
                <a:gd name="T68" fmla="*/ 53 w 58"/>
                <a:gd name="T69" fmla="*/ 1 h 96"/>
                <a:gd name="T70" fmla="*/ 55 w 58"/>
                <a:gd name="T71" fmla="*/ 2 h 96"/>
                <a:gd name="T72" fmla="*/ 55 w 58"/>
                <a:gd name="T73" fmla="*/ 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8" h="96">
                  <a:moveTo>
                    <a:pt x="55" y="2"/>
                  </a:moveTo>
                  <a:lnTo>
                    <a:pt x="58" y="5"/>
                  </a:lnTo>
                  <a:lnTo>
                    <a:pt x="58" y="9"/>
                  </a:lnTo>
                  <a:lnTo>
                    <a:pt x="58" y="11"/>
                  </a:lnTo>
                  <a:lnTo>
                    <a:pt x="55" y="14"/>
                  </a:lnTo>
                  <a:lnTo>
                    <a:pt x="53" y="15"/>
                  </a:lnTo>
                  <a:lnTo>
                    <a:pt x="49" y="15"/>
                  </a:lnTo>
                  <a:lnTo>
                    <a:pt x="18" y="15"/>
                  </a:lnTo>
                  <a:lnTo>
                    <a:pt x="18" y="41"/>
                  </a:lnTo>
                  <a:lnTo>
                    <a:pt x="39" y="41"/>
                  </a:lnTo>
                  <a:lnTo>
                    <a:pt x="43" y="41"/>
                  </a:lnTo>
                  <a:lnTo>
                    <a:pt x="46" y="43"/>
                  </a:lnTo>
                  <a:lnTo>
                    <a:pt x="47" y="45"/>
                  </a:lnTo>
                  <a:lnTo>
                    <a:pt x="49" y="48"/>
                  </a:lnTo>
                  <a:lnTo>
                    <a:pt x="47" y="51"/>
                  </a:lnTo>
                  <a:lnTo>
                    <a:pt x="46" y="54"/>
                  </a:lnTo>
                  <a:lnTo>
                    <a:pt x="43" y="56"/>
                  </a:lnTo>
                  <a:lnTo>
                    <a:pt x="39" y="56"/>
                  </a:lnTo>
                  <a:lnTo>
                    <a:pt x="18" y="56"/>
                  </a:lnTo>
                  <a:lnTo>
                    <a:pt x="18" y="89"/>
                  </a:lnTo>
                  <a:lnTo>
                    <a:pt x="17" y="92"/>
                  </a:lnTo>
                  <a:lnTo>
                    <a:pt x="16" y="95"/>
                  </a:lnTo>
                  <a:lnTo>
                    <a:pt x="13" y="96"/>
                  </a:lnTo>
                  <a:lnTo>
                    <a:pt x="9" y="96"/>
                  </a:lnTo>
                  <a:lnTo>
                    <a:pt x="5" y="96"/>
                  </a:lnTo>
                  <a:lnTo>
                    <a:pt x="2" y="95"/>
                  </a:lnTo>
                  <a:lnTo>
                    <a:pt x="1" y="92"/>
                  </a:lnTo>
                  <a:lnTo>
                    <a:pt x="0" y="89"/>
                  </a:lnTo>
                  <a:lnTo>
                    <a:pt x="0" y="7"/>
                  </a:lnTo>
                  <a:lnTo>
                    <a:pt x="1" y="5"/>
                  </a:lnTo>
                  <a:lnTo>
                    <a:pt x="2" y="2"/>
                  </a:lnTo>
                  <a:lnTo>
                    <a:pt x="5" y="1"/>
                  </a:lnTo>
                  <a:lnTo>
                    <a:pt x="9" y="0"/>
                  </a:lnTo>
                  <a:lnTo>
                    <a:pt x="49" y="0"/>
                  </a:lnTo>
                  <a:lnTo>
                    <a:pt x="53" y="1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8" name="Freeform 25"/>
            <p:cNvSpPr>
              <a:spLocks/>
            </p:cNvSpPr>
            <p:nvPr/>
          </p:nvSpPr>
          <p:spPr bwMode="auto">
            <a:xfrm>
              <a:off x="3044" y="1726"/>
              <a:ext cx="5" cy="33"/>
            </a:xfrm>
            <a:custGeom>
              <a:avLst/>
              <a:gdLst>
                <a:gd name="T0" fmla="*/ 0 w 17"/>
                <a:gd name="T1" fmla="*/ 8 h 98"/>
                <a:gd name="T2" fmla="*/ 0 w 17"/>
                <a:gd name="T3" fmla="*/ 6 h 98"/>
                <a:gd name="T4" fmla="*/ 1 w 17"/>
                <a:gd name="T5" fmla="*/ 3 h 98"/>
                <a:gd name="T6" fmla="*/ 4 w 17"/>
                <a:gd name="T7" fmla="*/ 2 h 98"/>
                <a:gd name="T8" fmla="*/ 8 w 17"/>
                <a:gd name="T9" fmla="*/ 0 h 98"/>
                <a:gd name="T10" fmla="*/ 12 w 17"/>
                <a:gd name="T11" fmla="*/ 2 h 98"/>
                <a:gd name="T12" fmla="*/ 14 w 17"/>
                <a:gd name="T13" fmla="*/ 3 h 98"/>
                <a:gd name="T14" fmla="*/ 16 w 17"/>
                <a:gd name="T15" fmla="*/ 6 h 98"/>
                <a:gd name="T16" fmla="*/ 17 w 17"/>
                <a:gd name="T17" fmla="*/ 8 h 98"/>
                <a:gd name="T18" fmla="*/ 17 w 17"/>
                <a:gd name="T19" fmla="*/ 91 h 98"/>
                <a:gd name="T20" fmla="*/ 16 w 17"/>
                <a:gd name="T21" fmla="*/ 94 h 98"/>
                <a:gd name="T22" fmla="*/ 14 w 17"/>
                <a:gd name="T23" fmla="*/ 95 h 98"/>
                <a:gd name="T24" fmla="*/ 12 w 17"/>
                <a:gd name="T25" fmla="*/ 98 h 98"/>
                <a:gd name="T26" fmla="*/ 8 w 17"/>
                <a:gd name="T27" fmla="*/ 98 h 98"/>
                <a:gd name="T28" fmla="*/ 4 w 17"/>
                <a:gd name="T29" fmla="*/ 98 h 98"/>
                <a:gd name="T30" fmla="*/ 1 w 17"/>
                <a:gd name="T31" fmla="*/ 95 h 98"/>
                <a:gd name="T32" fmla="*/ 0 w 17"/>
                <a:gd name="T33" fmla="*/ 94 h 98"/>
                <a:gd name="T34" fmla="*/ 0 w 17"/>
                <a:gd name="T35" fmla="*/ 91 h 98"/>
                <a:gd name="T36" fmla="*/ 0 w 17"/>
                <a:gd name="T37" fmla="*/ 8 h 98"/>
                <a:gd name="T38" fmla="*/ 0 w 17"/>
                <a:gd name="T39" fmla="*/ 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98">
                  <a:moveTo>
                    <a:pt x="0" y="8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7" y="8"/>
                  </a:lnTo>
                  <a:lnTo>
                    <a:pt x="17" y="91"/>
                  </a:lnTo>
                  <a:lnTo>
                    <a:pt x="16" y="94"/>
                  </a:lnTo>
                  <a:lnTo>
                    <a:pt x="14" y="95"/>
                  </a:lnTo>
                  <a:lnTo>
                    <a:pt x="12" y="98"/>
                  </a:lnTo>
                  <a:lnTo>
                    <a:pt x="8" y="98"/>
                  </a:lnTo>
                  <a:lnTo>
                    <a:pt x="4" y="98"/>
                  </a:lnTo>
                  <a:lnTo>
                    <a:pt x="1" y="95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9" name="Freeform 26"/>
            <p:cNvSpPr>
              <a:spLocks/>
            </p:cNvSpPr>
            <p:nvPr/>
          </p:nvSpPr>
          <p:spPr bwMode="auto">
            <a:xfrm>
              <a:off x="3056" y="1726"/>
              <a:ext cx="25" cy="33"/>
            </a:xfrm>
            <a:custGeom>
              <a:avLst/>
              <a:gdLst>
                <a:gd name="T0" fmla="*/ 0 w 74"/>
                <a:gd name="T1" fmla="*/ 8 h 98"/>
                <a:gd name="T2" fmla="*/ 2 w 74"/>
                <a:gd name="T3" fmla="*/ 6 h 98"/>
                <a:gd name="T4" fmla="*/ 3 w 74"/>
                <a:gd name="T5" fmla="*/ 3 h 98"/>
                <a:gd name="T6" fmla="*/ 5 w 74"/>
                <a:gd name="T7" fmla="*/ 2 h 98"/>
                <a:gd name="T8" fmla="*/ 9 w 74"/>
                <a:gd name="T9" fmla="*/ 0 h 98"/>
                <a:gd name="T10" fmla="*/ 12 w 74"/>
                <a:gd name="T11" fmla="*/ 2 h 98"/>
                <a:gd name="T12" fmla="*/ 15 w 74"/>
                <a:gd name="T13" fmla="*/ 3 h 98"/>
                <a:gd name="T14" fmla="*/ 17 w 74"/>
                <a:gd name="T15" fmla="*/ 4 h 98"/>
                <a:gd name="T16" fmla="*/ 17 w 74"/>
                <a:gd name="T17" fmla="*/ 7 h 98"/>
                <a:gd name="T18" fmla="*/ 57 w 74"/>
                <a:gd name="T19" fmla="*/ 65 h 98"/>
                <a:gd name="T20" fmla="*/ 57 w 74"/>
                <a:gd name="T21" fmla="*/ 8 h 98"/>
                <a:gd name="T22" fmla="*/ 58 w 74"/>
                <a:gd name="T23" fmla="*/ 6 h 98"/>
                <a:gd name="T24" fmla="*/ 60 w 74"/>
                <a:gd name="T25" fmla="*/ 3 h 98"/>
                <a:gd name="T26" fmla="*/ 62 w 74"/>
                <a:gd name="T27" fmla="*/ 2 h 98"/>
                <a:gd name="T28" fmla="*/ 66 w 74"/>
                <a:gd name="T29" fmla="*/ 0 h 98"/>
                <a:gd name="T30" fmla="*/ 70 w 74"/>
                <a:gd name="T31" fmla="*/ 2 h 98"/>
                <a:gd name="T32" fmla="*/ 73 w 74"/>
                <a:gd name="T33" fmla="*/ 3 h 98"/>
                <a:gd name="T34" fmla="*/ 74 w 74"/>
                <a:gd name="T35" fmla="*/ 6 h 98"/>
                <a:gd name="T36" fmla="*/ 74 w 74"/>
                <a:gd name="T37" fmla="*/ 8 h 98"/>
                <a:gd name="T38" fmla="*/ 74 w 74"/>
                <a:gd name="T39" fmla="*/ 91 h 98"/>
                <a:gd name="T40" fmla="*/ 74 w 74"/>
                <a:gd name="T41" fmla="*/ 94 h 98"/>
                <a:gd name="T42" fmla="*/ 73 w 74"/>
                <a:gd name="T43" fmla="*/ 97 h 98"/>
                <a:gd name="T44" fmla="*/ 70 w 74"/>
                <a:gd name="T45" fmla="*/ 98 h 98"/>
                <a:gd name="T46" fmla="*/ 66 w 74"/>
                <a:gd name="T47" fmla="*/ 98 h 98"/>
                <a:gd name="T48" fmla="*/ 64 w 74"/>
                <a:gd name="T49" fmla="*/ 98 h 98"/>
                <a:gd name="T50" fmla="*/ 61 w 74"/>
                <a:gd name="T51" fmla="*/ 97 h 98"/>
                <a:gd name="T52" fmla="*/ 60 w 74"/>
                <a:gd name="T53" fmla="*/ 95 h 98"/>
                <a:gd name="T54" fmla="*/ 58 w 74"/>
                <a:gd name="T55" fmla="*/ 94 h 98"/>
                <a:gd name="T56" fmla="*/ 57 w 74"/>
                <a:gd name="T57" fmla="*/ 93 h 98"/>
                <a:gd name="T58" fmla="*/ 17 w 74"/>
                <a:gd name="T59" fmla="*/ 36 h 98"/>
                <a:gd name="T60" fmla="*/ 17 w 74"/>
                <a:gd name="T61" fmla="*/ 91 h 98"/>
                <a:gd name="T62" fmla="*/ 17 w 74"/>
                <a:gd name="T63" fmla="*/ 94 h 98"/>
                <a:gd name="T64" fmla="*/ 16 w 74"/>
                <a:gd name="T65" fmla="*/ 97 h 98"/>
                <a:gd name="T66" fmla="*/ 13 w 74"/>
                <a:gd name="T67" fmla="*/ 98 h 98"/>
                <a:gd name="T68" fmla="*/ 9 w 74"/>
                <a:gd name="T69" fmla="*/ 98 h 98"/>
                <a:gd name="T70" fmla="*/ 5 w 74"/>
                <a:gd name="T71" fmla="*/ 98 h 98"/>
                <a:gd name="T72" fmla="*/ 3 w 74"/>
                <a:gd name="T73" fmla="*/ 97 h 98"/>
                <a:gd name="T74" fmla="*/ 2 w 74"/>
                <a:gd name="T75" fmla="*/ 94 h 98"/>
                <a:gd name="T76" fmla="*/ 0 w 74"/>
                <a:gd name="T77" fmla="*/ 91 h 98"/>
                <a:gd name="T78" fmla="*/ 0 w 74"/>
                <a:gd name="T79" fmla="*/ 8 h 98"/>
                <a:gd name="T80" fmla="*/ 0 w 74"/>
                <a:gd name="T81" fmla="*/ 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8">
                  <a:moveTo>
                    <a:pt x="0" y="8"/>
                  </a:moveTo>
                  <a:lnTo>
                    <a:pt x="2" y="6"/>
                  </a:lnTo>
                  <a:lnTo>
                    <a:pt x="3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5" y="3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57" y="65"/>
                  </a:lnTo>
                  <a:lnTo>
                    <a:pt x="57" y="8"/>
                  </a:lnTo>
                  <a:lnTo>
                    <a:pt x="58" y="6"/>
                  </a:lnTo>
                  <a:lnTo>
                    <a:pt x="60" y="3"/>
                  </a:lnTo>
                  <a:lnTo>
                    <a:pt x="62" y="2"/>
                  </a:lnTo>
                  <a:lnTo>
                    <a:pt x="66" y="0"/>
                  </a:lnTo>
                  <a:lnTo>
                    <a:pt x="70" y="2"/>
                  </a:lnTo>
                  <a:lnTo>
                    <a:pt x="73" y="3"/>
                  </a:lnTo>
                  <a:lnTo>
                    <a:pt x="74" y="6"/>
                  </a:lnTo>
                  <a:lnTo>
                    <a:pt x="74" y="8"/>
                  </a:lnTo>
                  <a:lnTo>
                    <a:pt x="74" y="91"/>
                  </a:lnTo>
                  <a:lnTo>
                    <a:pt x="74" y="94"/>
                  </a:lnTo>
                  <a:lnTo>
                    <a:pt x="73" y="97"/>
                  </a:lnTo>
                  <a:lnTo>
                    <a:pt x="70" y="98"/>
                  </a:lnTo>
                  <a:lnTo>
                    <a:pt x="66" y="98"/>
                  </a:lnTo>
                  <a:lnTo>
                    <a:pt x="64" y="98"/>
                  </a:lnTo>
                  <a:lnTo>
                    <a:pt x="61" y="97"/>
                  </a:lnTo>
                  <a:lnTo>
                    <a:pt x="60" y="95"/>
                  </a:lnTo>
                  <a:lnTo>
                    <a:pt x="58" y="94"/>
                  </a:lnTo>
                  <a:lnTo>
                    <a:pt x="57" y="93"/>
                  </a:lnTo>
                  <a:lnTo>
                    <a:pt x="17" y="36"/>
                  </a:lnTo>
                  <a:lnTo>
                    <a:pt x="17" y="91"/>
                  </a:lnTo>
                  <a:lnTo>
                    <a:pt x="17" y="94"/>
                  </a:lnTo>
                  <a:lnTo>
                    <a:pt x="16" y="97"/>
                  </a:lnTo>
                  <a:lnTo>
                    <a:pt x="13" y="98"/>
                  </a:lnTo>
                  <a:lnTo>
                    <a:pt x="9" y="98"/>
                  </a:lnTo>
                  <a:lnTo>
                    <a:pt x="5" y="98"/>
                  </a:lnTo>
                  <a:lnTo>
                    <a:pt x="3" y="97"/>
                  </a:lnTo>
                  <a:lnTo>
                    <a:pt x="2" y="94"/>
                  </a:lnTo>
                  <a:lnTo>
                    <a:pt x="0" y="91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0" name="Freeform 27"/>
            <p:cNvSpPr>
              <a:spLocks/>
            </p:cNvSpPr>
            <p:nvPr/>
          </p:nvSpPr>
          <p:spPr bwMode="auto">
            <a:xfrm>
              <a:off x="3089" y="1726"/>
              <a:ext cx="19" cy="33"/>
            </a:xfrm>
            <a:custGeom>
              <a:avLst/>
              <a:gdLst>
                <a:gd name="T0" fmla="*/ 0 w 57"/>
                <a:gd name="T1" fmla="*/ 8 h 97"/>
                <a:gd name="T2" fmla="*/ 0 w 57"/>
                <a:gd name="T3" fmla="*/ 6 h 97"/>
                <a:gd name="T4" fmla="*/ 2 w 57"/>
                <a:gd name="T5" fmla="*/ 3 h 97"/>
                <a:gd name="T6" fmla="*/ 5 w 57"/>
                <a:gd name="T7" fmla="*/ 2 h 97"/>
                <a:gd name="T8" fmla="*/ 9 w 57"/>
                <a:gd name="T9" fmla="*/ 0 h 97"/>
                <a:gd name="T10" fmla="*/ 12 w 57"/>
                <a:gd name="T11" fmla="*/ 2 h 97"/>
                <a:gd name="T12" fmla="*/ 14 w 57"/>
                <a:gd name="T13" fmla="*/ 3 h 97"/>
                <a:gd name="T14" fmla="*/ 17 w 57"/>
                <a:gd name="T15" fmla="*/ 6 h 97"/>
                <a:gd name="T16" fmla="*/ 17 w 57"/>
                <a:gd name="T17" fmla="*/ 8 h 97"/>
                <a:gd name="T18" fmla="*/ 17 w 57"/>
                <a:gd name="T19" fmla="*/ 81 h 97"/>
                <a:gd name="T20" fmla="*/ 49 w 57"/>
                <a:gd name="T21" fmla="*/ 81 h 97"/>
                <a:gd name="T22" fmla="*/ 53 w 57"/>
                <a:gd name="T23" fmla="*/ 81 h 97"/>
                <a:gd name="T24" fmla="*/ 55 w 57"/>
                <a:gd name="T25" fmla="*/ 84 h 97"/>
                <a:gd name="T26" fmla="*/ 57 w 57"/>
                <a:gd name="T27" fmla="*/ 86 h 97"/>
                <a:gd name="T28" fmla="*/ 57 w 57"/>
                <a:gd name="T29" fmla="*/ 89 h 97"/>
                <a:gd name="T30" fmla="*/ 57 w 57"/>
                <a:gd name="T31" fmla="*/ 93 h 97"/>
                <a:gd name="T32" fmla="*/ 55 w 57"/>
                <a:gd name="T33" fmla="*/ 94 h 97"/>
                <a:gd name="T34" fmla="*/ 53 w 57"/>
                <a:gd name="T35" fmla="*/ 97 h 97"/>
                <a:gd name="T36" fmla="*/ 49 w 57"/>
                <a:gd name="T37" fmla="*/ 97 h 97"/>
                <a:gd name="T38" fmla="*/ 8 w 57"/>
                <a:gd name="T39" fmla="*/ 97 h 97"/>
                <a:gd name="T40" fmla="*/ 4 w 57"/>
                <a:gd name="T41" fmla="*/ 97 h 97"/>
                <a:gd name="T42" fmla="*/ 2 w 57"/>
                <a:gd name="T43" fmla="*/ 94 h 97"/>
                <a:gd name="T44" fmla="*/ 0 w 57"/>
                <a:gd name="T45" fmla="*/ 93 h 97"/>
                <a:gd name="T46" fmla="*/ 0 w 57"/>
                <a:gd name="T47" fmla="*/ 90 h 97"/>
                <a:gd name="T48" fmla="*/ 0 w 57"/>
                <a:gd name="T49" fmla="*/ 8 h 97"/>
                <a:gd name="T50" fmla="*/ 0 w 57"/>
                <a:gd name="T51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7" h="97">
                  <a:moveTo>
                    <a:pt x="0" y="8"/>
                  </a:moveTo>
                  <a:lnTo>
                    <a:pt x="0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7" y="81"/>
                  </a:lnTo>
                  <a:lnTo>
                    <a:pt x="49" y="81"/>
                  </a:lnTo>
                  <a:lnTo>
                    <a:pt x="53" y="81"/>
                  </a:lnTo>
                  <a:lnTo>
                    <a:pt x="55" y="84"/>
                  </a:lnTo>
                  <a:lnTo>
                    <a:pt x="57" y="86"/>
                  </a:lnTo>
                  <a:lnTo>
                    <a:pt x="57" y="89"/>
                  </a:lnTo>
                  <a:lnTo>
                    <a:pt x="57" y="93"/>
                  </a:lnTo>
                  <a:lnTo>
                    <a:pt x="55" y="94"/>
                  </a:lnTo>
                  <a:lnTo>
                    <a:pt x="53" y="97"/>
                  </a:lnTo>
                  <a:lnTo>
                    <a:pt x="49" y="97"/>
                  </a:lnTo>
                  <a:lnTo>
                    <a:pt x="8" y="97"/>
                  </a:lnTo>
                  <a:lnTo>
                    <a:pt x="4" y="97"/>
                  </a:lnTo>
                  <a:lnTo>
                    <a:pt x="2" y="94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1" name="Freeform 28"/>
            <p:cNvSpPr>
              <a:spLocks noEditPoints="1"/>
            </p:cNvSpPr>
            <p:nvPr/>
          </p:nvSpPr>
          <p:spPr bwMode="auto">
            <a:xfrm>
              <a:off x="3112" y="1726"/>
              <a:ext cx="26" cy="33"/>
            </a:xfrm>
            <a:custGeom>
              <a:avLst/>
              <a:gdLst>
                <a:gd name="T0" fmla="*/ 77 w 78"/>
                <a:gd name="T1" fmla="*/ 89 h 98"/>
                <a:gd name="T2" fmla="*/ 78 w 78"/>
                <a:gd name="T3" fmla="*/ 91 h 98"/>
                <a:gd name="T4" fmla="*/ 77 w 78"/>
                <a:gd name="T5" fmla="*/ 94 h 98"/>
                <a:gd name="T6" fmla="*/ 74 w 78"/>
                <a:gd name="T7" fmla="*/ 97 h 98"/>
                <a:gd name="T8" fmla="*/ 70 w 78"/>
                <a:gd name="T9" fmla="*/ 98 h 98"/>
                <a:gd name="T10" fmla="*/ 67 w 78"/>
                <a:gd name="T11" fmla="*/ 98 h 98"/>
                <a:gd name="T12" fmla="*/ 63 w 78"/>
                <a:gd name="T13" fmla="*/ 97 h 98"/>
                <a:gd name="T14" fmla="*/ 61 w 78"/>
                <a:gd name="T15" fmla="*/ 95 h 98"/>
                <a:gd name="T16" fmla="*/ 61 w 78"/>
                <a:gd name="T17" fmla="*/ 93 h 98"/>
                <a:gd name="T18" fmla="*/ 55 w 78"/>
                <a:gd name="T19" fmla="*/ 76 h 98"/>
                <a:gd name="T20" fmla="*/ 22 w 78"/>
                <a:gd name="T21" fmla="*/ 76 h 98"/>
                <a:gd name="T22" fmla="*/ 17 w 78"/>
                <a:gd name="T23" fmla="*/ 93 h 98"/>
                <a:gd name="T24" fmla="*/ 16 w 78"/>
                <a:gd name="T25" fmla="*/ 95 h 98"/>
                <a:gd name="T26" fmla="*/ 13 w 78"/>
                <a:gd name="T27" fmla="*/ 97 h 98"/>
                <a:gd name="T28" fmla="*/ 10 w 78"/>
                <a:gd name="T29" fmla="*/ 98 h 98"/>
                <a:gd name="T30" fmla="*/ 6 w 78"/>
                <a:gd name="T31" fmla="*/ 98 h 98"/>
                <a:gd name="T32" fmla="*/ 4 w 78"/>
                <a:gd name="T33" fmla="*/ 97 h 98"/>
                <a:gd name="T34" fmla="*/ 1 w 78"/>
                <a:gd name="T35" fmla="*/ 94 h 98"/>
                <a:gd name="T36" fmla="*/ 0 w 78"/>
                <a:gd name="T37" fmla="*/ 91 h 98"/>
                <a:gd name="T38" fmla="*/ 0 w 78"/>
                <a:gd name="T39" fmla="*/ 89 h 98"/>
                <a:gd name="T40" fmla="*/ 29 w 78"/>
                <a:gd name="T41" fmla="*/ 7 h 98"/>
                <a:gd name="T42" fmla="*/ 30 w 78"/>
                <a:gd name="T43" fmla="*/ 4 h 98"/>
                <a:gd name="T44" fmla="*/ 33 w 78"/>
                <a:gd name="T45" fmla="*/ 3 h 98"/>
                <a:gd name="T46" fmla="*/ 36 w 78"/>
                <a:gd name="T47" fmla="*/ 2 h 98"/>
                <a:gd name="T48" fmla="*/ 40 w 78"/>
                <a:gd name="T49" fmla="*/ 0 h 98"/>
                <a:gd name="T50" fmla="*/ 42 w 78"/>
                <a:gd name="T51" fmla="*/ 2 h 98"/>
                <a:gd name="T52" fmla="*/ 45 w 78"/>
                <a:gd name="T53" fmla="*/ 3 h 98"/>
                <a:gd name="T54" fmla="*/ 47 w 78"/>
                <a:gd name="T55" fmla="*/ 4 h 98"/>
                <a:gd name="T56" fmla="*/ 49 w 78"/>
                <a:gd name="T57" fmla="*/ 7 h 98"/>
                <a:gd name="T58" fmla="*/ 77 w 78"/>
                <a:gd name="T59" fmla="*/ 89 h 98"/>
                <a:gd name="T60" fmla="*/ 77 w 78"/>
                <a:gd name="T61" fmla="*/ 89 h 98"/>
                <a:gd name="T62" fmla="*/ 28 w 78"/>
                <a:gd name="T63" fmla="*/ 61 h 98"/>
                <a:gd name="T64" fmla="*/ 50 w 78"/>
                <a:gd name="T65" fmla="*/ 61 h 98"/>
                <a:gd name="T66" fmla="*/ 40 w 78"/>
                <a:gd name="T67" fmla="*/ 25 h 98"/>
                <a:gd name="T68" fmla="*/ 28 w 78"/>
                <a:gd name="T69" fmla="*/ 61 h 98"/>
                <a:gd name="T70" fmla="*/ 28 w 78"/>
                <a:gd name="T7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8">
                  <a:moveTo>
                    <a:pt x="77" y="89"/>
                  </a:moveTo>
                  <a:lnTo>
                    <a:pt x="78" y="91"/>
                  </a:lnTo>
                  <a:lnTo>
                    <a:pt x="77" y="94"/>
                  </a:lnTo>
                  <a:lnTo>
                    <a:pt x="74" y="97"/>
                  </a:lnTo>
                  <a:lnTo>
                    <a:pt x="70" y="98"/>
                  </a:lnTo>
                  <a:lnTo>
                    <a:pt x="67" y="98"/>
                  </a:lnTo>
                  <a:lnTo>
                    <a:pt x="63" y="97"/>
                  </a:lnTo>
                  <a:lnTo>
                    <a:pt x="61" y="95"/>
                  </a:lnTo>
                  <a:lnTo>
                    <a:pt x="61" y="93"/>
                  </a:lnTo>
                  <a:lnTo>
                    <a:pt x="55" y="76"/>
                  </a:lnTo>
                  <a:lnTo>
                    <a:pt x="22" y="76"/>
                  </a:lnTo>
                  <a:lnTo>
                    <a:pt x="17" y="93"/>
                  </a:lnTo>
                  <a:lnTo>
                    <a:pt x="16" y="95"/>
                  </a:lnTo>
                  <a:lnTo>
                    <a:pt x="13" y="97"/>
                  </a:lnTo>
                  <a:lnTo>
                    <a:pt x="10" y="98"/>
                  </a:lnTo>
                  <a:lnTo>
                    <a:pt x="6" y="98"/>
                  </a:lnTo>
                  <a:lnTo>
                    <a:pt x="4" y="97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29" y="7"/>
                  </a:lnTo>
                  <a:lnTo>
                    <a:pt x="30" y="4"/>
                  </a:lnTo>
                  <a:lnTo>
                    <a:pt x="33" y="3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2" y="2"/>
                  </a:lnTo>
                  <a:lnTo>
                    <a:pt x="45" y="3"/>
                  </a:lnTo>
                  <a:lnTo>
                    <a:pt x="47" y="4"/>
                  </a:lnTo>
                  <a:lnTo>
                    <a:pt x="49" y="7"/>
                  </a:lnTo>
                  <a:lnTo>
                    <a:pt x="77" y="89"/>
                  </a:lnTo>
                  <a:lnTo>
                    <a:pt x="77" y="89"/>
                  </a:lnTo>
                  <a:close/>
                  <a:moveTo>
                    <a:pt x="28" y="61"/>
                  </a:moveTo>
                  <a:lnTo>
                    <a:pt x="50" y="61"/>
                  </a:lnTo>
                  <a:lnTo>
                    <a:pt x="40" y="25"/>
                  </a:lnTo>
                  <a:lnTo>
                    <a:pt x="28" y="61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2" name="Freeform 29"/>
            <p:cNvSpPr>
              <a:spLocks/>
            </p:cNvSpPr>
            <p:nvPr/>
          </p:nvSpPr>
          <p:spPr bwMode="auto">
            <a:xfrm>
              <a:off x="3143" y="1726"/>
              <a:ext cx="25" cy="33"/>
            </a:xfrm>
            <a:custGeom>
              <a:avLst/>
              <a:gdLst>
                <a:gd name="T0" fmla="*/ 0 w 74"/>
                <a:gd name="T1" fmla="*/ 8 h 98"/>
                <a:gd name="T2" fmla="*/ 0 w 74"/>
                <a:gd name="T3" fmla="*/ 6 h 98"/>
                <a:gd name="T4" fmla="*/ 2 w 74"/>
                <a:gd name="T5" fmla="*/ 3 h 98"/>
                <a:gd name="T6" fmla="*/ 5 w 74"/>
                <a:gd name="T7" fmla="*/ 2 h 98"/>
                <a:gd name="T8" fmla="*/ 8 w 74"/>
                <a:gd name="T9" fmla="*/ 0 h 98"/>
                <a:gd name="T10" fmla="*/ 12 w 74"/>
                <a:gd name="T11" fmla="*/ 2 h 98"/>
                <a:gd name="T12" fmla="*/ 14 w 74"/>
                <a:gd name="T13" fmla="*/ 3 h 98"/>
                <a:gd name="T14" fmla="*/ 16 w 74"/>
                <a:gd name="T15" fmla="*/ 4 h 98"/>
                <a:gd name="T16" fmla="*/ 17 w 74"/>
                <a:gd name="T17" fmla="*/ 7 h 98"/>
                <a:gd name="T18" fmla="*/ 57 w 74"/>
                <a:gd name="T19" fmla="*/ 65 h 98"/>
                <a:gd name="T20" fmla="*/ 57 w 74"/>
                <a:gd name="T21" fmla="*/ 8 h 98"/>
                <a:gd name="T22" fmla="*/ 57 w 74"/>
                <a:gd name="T23" fmla="*/ 6 h 98"/>
                <a:gd name="T24" fmla="*/ 59 w 74"/>
                <a:gd name="T25" fmla="*/ 3 h 98"/>
                <a:gd name="T26" fmla="*/ 62 w 74"/>
                <a:gd name="T27" fmla="*/ 2 h 98"/>
                <a:gd name="T28" fmla="*/ 66 w 74"/>
                <a:gd name="T29" fmla="*/ 0 h 98"/>
                <a:gd name="T30" fmla="*/ 69 w 74"/>
                <a:gd name="T31" fmla="*/ 2 h 98"/>
                <a:gd name="T32" fmla="*/ 71 w 74"/>
                <a:gd name="T33" fmla="*/ 3 h 98"/>
                <a:gd name="T34" fmla="*/ 72 w 74"/>
                <a:gd name="T35" fmla="*/ 6 h 98"/>
                <a:gd name="T36" fmla="*/ 74 w 74"/>
                <a:gd name="T37" fmla="*/ 8 h 98"/>
                <a:gd name="T38" fmla="*/ 74 w 74"/>
                <a:gd name="T39" fmla="*/ 91 h 98"/>
                <a:gd name="T40" fmla="*/ 72 w 74"/>
                <a:gd name="T41" fmla="*/ 94 h 98"/>
                <a:gd name="T42" fmla="*/ 71 w 74"/>
                <a:gd name="T43" fmla="*/ 97 h 98"/>
                <a:gd name="T44" fmla="*/ 69 w 74"/>
                <a:gd name="T45" fmla="*/ 98 h 98"/>
                <a:gd name="T46" fmla="*/ 66 w 74"/>
                <a:gd name="T47" fmla="*/ 98 h 98"/>
                <a:gd name="T48" fmla="*/ 62 w 74"/>
                <a:gd name="T49" fmla="*/ 98 h 98"/>
                <a:gd name="T50" fmla="*/ 59 w 74"/>
                <a:gd name="T51" fmla="*/ 97 h 98"/>
                <a:gd name="T52" fmla="*/ 58 w 74"/>
                <a:gd name="T53" fmla="*/ 95 h 98"/>
                <a:gd name="T54" fmla="*/ 57 w 74"/>
                <a:gd name="T55" fmla="*/ 94 h 98"/>
                <a:gd name="T56" fmla="*/ 57 w 74"/>
                <a:gd name="T57" fmla="*/ 93 h 98"/>
                <a:gd name="T58" fmla="*/ 17 w 74"/>
                <a:gd name="T59" fmla="*/ 36 h 98"/>
                <a:gd name="T60" fmla="*/ 17 w 74"/>
                <a:gd name="T61" fmla="*/ 91 h 98"/>
                <a:gd name="T62" fmla="*/ 17 w 74"/>
                <a:gd name="T63" fmla="*/ 94 h 98"/>
                <a:gd name="T64" fmla="*/ 14 w 74"/>
                <a:gd name="T65" fmla="*/ 97 h 98"/>
                <a:gd name="T66" fmla="*/ 12 w 74"/>
                <a:gd name="T67" fmla="*/ 98 h 98"/>
                <a:gd name="T68" fmla="*/ 8 w 74"/>
                <a:gd name="T69" fmla="*/ 98 h 98"/>
                <a:gd name="T70" fmla="*/ 5 w 74"/>
                <a:gd name="T71" fmla="*/ 98 h 98"/>
                <a:gd name="T72" fmla="*/ 2 w 74"/>
                <a:gd name="T73" fmla="*/ 97 h 98"/>
                <a:gd name="T74" fmla="*/ 0 w 74"/>
                <a:gd name="T75" fmla="*/ 94 h 98"/>
                <a:gd name="T76" fmla="*/ 0 w 74"/>
                <a:gd name="T77" fmla="*/ 91 h 98"/>
                <a:gd name="T78" fmla="*/ 0 w 74"/>
                <a:gd name="T79" fmla="*/ 8 h 98"/>
                <a:gd name="T80" fmla="*/ 0 w 74"/>
                <a:gd name="T81" fmla="*/ 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8">
                  <a:moveTo>
                    <a:pt x="0" y="8"/>
                  </a:moveTo>
                  <a:lnTo>
                    <a:pt x="0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4"/>
                  </a:lnTo>
                  <a:lnTo>
                    <a:pt x="17" y="7"/>
                  </a:lnTo>
                  <a:lnTo>
                    <a:pt x="57" y="65"/>
                  </a:lnTo>
                  <a:lnTo>
                    <a:pt x="57" y="8"/>
                  </a:lnTo>
                  <a:lnTo>
                    <a:pt x="57" y="6"/>
                  </a:lnTo>
                  <a:lnTo>
                    <a:pt x="59" y="3"/>
                  </a:lnTo>
                  <a:lnTo>
                    <a:pt x="62" y="2"/>
                  </a:lnTo>
                  <a:lnTo>
                    <a:pt x="66" y="0"/>
                  </a:lnTo>
                  <a:lnTo>
                    <a:pt x="69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4" y="8"/>
                  </a:lnTo>
                  <a:lnTo>
                    <a:pt x="74" y="91"/>
                  </a:lnTo>
                  <a:lnTo>
                    <a:pt x="72" y="94"/>
                  </a:lnTo>
                  <a:lnTo>
                    <a:pt x="71" y="97"/>
                  </a:lnTo>
                  <a:lnTo>
                    <a:pt x="69" y="98"/>
                  </a:lnTo>
                  <a:lnTo>
                    <a:pt x="66" y="98"/>
                  </a:lnTo>
                  <a:lnTo>
                    <a:pt x="62" y="98"/>
                  </a:lnTo>
                  <a:lnTo>
                    <a:pt x="59" y="97"/>
                  </a:lnTo>
                  <a:lnTo>
                    <a:pt x="58" y="95"/>
                  </a:lnTo>
                  <a:lnTo>
                    <a:pt x="57" y="94"/>
                  </a:lnTo>
                  <a:lnTo>
                    <a:pt x="57" y="93"/>
                  </a:lnTo>
                  <a:lnTo>
                    <a:pt x="17" y="36"/>
                  </a:lnTo>
                  <a:lnTo>
                    <a:pt x="17" y="91"/>
                  </a:lnTo>
                  <a:lnTo>
                    <a:pt x="17" y="94"/>
                  </a:lnTo>
                  <a:lnTo>
                    <a:pt x="14" y="97"/>
                  </a:lnTo>
                  <a:lnTo>
                    <a:pt x="12" y="98"/>
                  </a:lnTo>
                  <a:lnTo>
                    <a:pt x="8" y="98"/>
                  </a:lnTo>
                  <a:lnTo>
                    <a:pt x="5" y="98"/>
                  </a:lnTo>
                  <a:lnTo>
                    <a:pt x="2" y="97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3" name="Freeform 30"/>
            <p:cNvSpPr>
              <a:spLocks noEditPoints="1"/>
            </p:cNvSpPr>
            <p:nvPr/>
          </p:nvSpPr>
          <p:spPr bwMode="auto">
            <a:xfrm>
              <a:off x="3175" y="1727"/>
              <a:ext cx="22" cy="32"/>
            </a:xfrm>
            <a:custGeom>
              <a:avLst/>
              <a:gdLst>
                <a:gd name="T0" fmla="*/ 0 w 66"/>
                <a:gd name="T1" fmla="*/ 7 h 95"/>
                <a:gd name="T2" fmla="*/ 0 w 66"/>
                <a:gd name="T3" fmla="*/ 5 h 95"/>
                <a:gd name="T4" fmla="*/ 2 w 66"/>
                <a:gd name="T5" fmla="*/ 2 h 95"/>
                <a:gd name="T6" fmla="*/ 4 w 66"/>
                <a:gd name="T7" fmla="*/ 1 h 95"/>
                <a:gd name="T8" fmla="*/ 8 w 66"/>
                <a:gd name="T9" fmla="*/ 0 h 95"/>
                <a:gd name="T10" fmla="*/ 28 w 66"/>
                <a:gd name="T11" fmla="*/ 0 h 95"/>
                <a:gd name="T12" fmla="*/ 37 w 66"/>
                <a:gd name="T13" fmla="*/ 1 h 95"/>
                <a:gd name="T14" fmla="*/ 45 w 66"/>
                <a:gd name="T15" fmla="*/ 4 h 95"/>
                <a:gd name="T16" fmla="*/ 52 w 66"/>
                <a:gd name="T17" fmla="*/ 7 h 95"/>
                <a:gd name="T18" fmla="*/ 57 w 66"/>
                <a:gd name="T19" fmla="*/ 11 h 95"/>
                <a:gd name="T20" fmla="*/ 61 w 66"/>
                <a:gd name="T21" fmla="*/ 18 h 95"/>
                <a:gd name="T22" fmla="*/ 64 w 66"/>
                <a:gd name="T23" fmla="*/ 25 h 95"/>
                <a:gd name="T24" fmla="*/ 66 w 66"/>
                <a:gd name="T25" fmla="*/ 33 h 95"/>
                <a:gd name="T26" fmla="*/ 66 w 66"/>
                <a:gd name="T27" fmla="*/ 41 h 95"/>
                <a:gd name="T28" fmla="*/ 66 w 66"/>
                <a:gd name="T29" fmla="*/ 56 h 95"/>
                <a:gd name="T30" fmla="*/ 66 w 66"/>
                <a:gd name="T31" fmla="*/ 64 h 95"/>
                <a:gd name="T32" fmla="*/ 64 w 66"/>
                <a:gd name="T33" fmla="*/ 71 h 95"/>
                <a:gd name="T34" fmla="*/ 61 w 66"/>
                <a:gd name="T35" fmla="*/ 78 h 95"/>
                <a:gd name="T36" fmla="*/ 57 w 66"/>
                <a:gd name="T37" fmla="*/ 84 h 95"/>
                <a:gd name="T38" fmla="*/ 52 w 66"/>
                <a:gd name="T39" fmla="*/ 88 h 95"/>
                <a:gd name="T40" fmla="*/ 45 w 66"/>
                <a:gd name="T41" fmla="*/ 92 h 95"/>
                <a:gd name="T42" fmla="*/ 37 w 66"/>
                <a:gd name="T43" fmla="*/ 95 h 95"/>
                <a:gd name="T44" fmla="*/ 28 w 66"/>
                <a:gd name="T45" fmla="*/ 95 h 95"/>
                <a:gd name="T46" fmla="*/ 8 w 66"/>
                <a:gd name="T47" fmla="*/ 95 h 95"/>
                <a:gd name="T48" fmla="*/ 4 w 66"/>
                <a:gd name="T49" fmla="*/ 95 h 95"/>
                <a:gd name="T50" fmla="*/ 2 w 66"/>
                <a:gd name="T51" fmla="*/ 92 h 95"/>
                <a:gd name="T52" fmla="*/ 0 w 66"/>
                <a:gd name="T53" fmla="*/ 91 h 95"/>
                <a:gd name="T54" fmla="*/ 0 w 66"/>
                <a:gd name="T55" fmla="*/ 88 h 95"/>
                <a:gd name="T56" fmla="*/ 0 w 66"/>
                <a:gd name="T57" fmla="*/ 7 h 95"/>
                <a:gd name="T58" fmla="*/ 0 w 66"/>
                <a:gd name="T59" fmla="*/ 7 h 95"/>
                <a:gd name="T60" fmla="*/ 17 w 66"/>
                <a:gd name="T61" fmla="*/ 15 h 95"/>
                <a:gd name="T62" fmla="*/ 17 w 66"/>
                <a:gd name="T63" fmla="*/ 79 h 95"/>
                <a:gd name="T64" fmla="*/ 28 w 66"/>
                <a:gd name="T65" fmla="*/ 79 h 95"/>
                <a:gd name="T66" fmla="*/ 37 w 66"/>
                <a:gd name="T67" fmla="*/ 78 h 95"/>
                <a:gd name="T68" fmla="*/ 44 w 66"/>
                <a:gd name="T69" fmla="*/ 74 h 95"/>
                <a:gd name="T70" fmla="*/ 48 w 66"/>
                <a:gd name="T71" fmla="*/ 68 h 95"/>
                <a:gd name="T72" fmla="*/ 49 w 66"/>
                <a:gd name="T73" fmla="*/ 58 h 95"/>
                <a:gd name="T74" fmla="*/ 49 w 66"/>
                <a:gd name="T75" fmla="*/ 39 h 95"/>
                <a:gd name="T76" fmla="*/ 48 w 66"/>
                <a:gd name="T77" fmla="*/ 29 h 95"/>
                <a:gd name="T78" fmla="*/ 44 w 66"/>
                <a:gd name="T79" fmla="*/ 22 h 95"/>
                <a:gd name="T80" fmla="*/ 37 w 66"/>
                <a:gd name="T81" fmla="*/ 17 h 95"/>
                <a:gd name="T82" fmla="*/ 28 w 66"/>
                <a:gd name="T83" fmla="*/ 15 h 95"/>
                <a:gd name="T84" fmla="*/ 17 w 66"/>
                <a:gd name="T85" fmla="*/ 15 h 95"/>
                <a:gd name="T86" fmla="*/ 17 w 66"/>
                <a:gd name="T87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" h="95">
                  <a:moveTo>
                    <a:pt x="0" y="7"/>
                  </a:move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28" y="0"/>
                  </a:lnTo>
                  <a:lnTo>
                    <a:pt x="37" y="1"/>
                  </a:lnTo>
                  <a:lnTo>
                    <a:pt x="45" y="4"/>
                  </a:lnTo>
                  <a:lnTo>
                    <a:pt x="52" y="7"/>
                  </a:lnTo>
                  <a:lnTo>
                    <a:pt x="57" y="11"/>
                  </a:lnTo>
                  <a:lnTo>
                    <a:pt x="61" y="18"/>
                  </a:lnTo>
                  <a:lnTo>
                    <a:pt x="64" y="25"/>
                  </a:lnTo>
                  <a:lnTo>
                    <a:pt x="66" y="33"/>
                  </a:lnTo>
                  <a:lnTo>
                    <a:pt x="66" y="41"/>
                  </a:lnTo>
                  <a:lnTo>
                    <a:pt x="66" y="56"/>
                  </a:lnTo>
                  <a:lnTo>
                    <a:pt x="66" y="64"/>
                  </a:lnTo>
                  <a:lnTo>
                    <a:pt x="64" y="71"/>
                  </a:lnTo>
                  <a:lnTo>
                    <a:pt x="61" y="78"/>
                  </a:lnTo>
                  <a:lnTo>
                    <a:pt x="57" y="84"/>
                  </a:lnTo>
                  <a:lnTo>
                    <a:pt x="52" y="88"/>
                  </a:lnTo>
                  <a:lnTo>
                    <a:pt x="45" y="92"/>
                  </a:lnTo>
                  <a:lnTo>
                    <a:pt x="37" y="95"/>
                  </a:lnTo>
                  <a:lnTo>
                    <a:pt x="28" y="95"/>
                  </a:lnTo>
                  <a:lnTo>
                    <a:pt x="8" y="95"/>
                  </a:lnTo>
                  <a:lnTo>
                    <a:pt x="4" y="95"/>
                  </a:lnTo>
                  <a:lnTo>
                    <a:pt x="2" y="92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7" y="15"/>
                  </a:moveTo>
                  <a:lnTo>
                    <a:pt x="17" y="79"/>
                  </a:lnTo>
                  <a:lnTo>
                    <a:pt x="28" y="79"/>
                  </a:lnTo>
                  <a:lnTo>
                    <a:pt x="37" y="78"/>
                  </a:lnTo>
                  <a:lnTo>
                    <a:pt x="44" y="74"/>
                  </a:lnTo>
                  <a:lnTo>
                    <a:pt x="48" y="68"/>
                  </a:lnTo>
                  <a:lnTo>
                    <a:pt x="49" y="58"/>
                  </a:lnTo>
                  <a:lnTo>
                    <a:pt x="49" y="39"/>
                  </a:lnTo>
                  <a:lnTo>
                    <a:pt x="48" y="29"/>
                  </a:lnTo>
                  <a:lnTo>
                    <a:pt x="44" y="22"/>
                  </a:lnTo>
                  <a:lnTo>
                    <a:pt x="37" y="17"/>
                  </a:lnTo>
                  <a:lnTo>
                    <a:pt x="28" y="15"/>
                  </a:lnTo>
                  <a:lnTo>
                    <a:pt x="17" y="15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4" name="Freeform 31"/>
            <p:cNvSpPr>
              <a:spLocks noEditPoints="1"/>
            </p:cNvSpPr>
            <p:nvPr/>
          </p:nvSpPr>
          <p:spPr bwMode="auto">
            <a:xfrm>
              <a:off x="3362" y="1724"/>
              <a:ext cx="22" cy="32"/>
            </a:xfrm>
            <a:custGeom>
              <a:avLst/>
              <a:gdLst>
                <a:gd name="T0" fmla="*/ 0 w 65"/>
                <a:gd name="T1" fmla="*/ 8 h 96"/>
                <a:gd name="T2" fmla="*/ 1 w 65"/>
                <a:gd name="T3" fmla="*/ 5 h 96"/>
                <a:gd name="T4" fmla="*/ 3 w 65"/>
                <a:gd name="T5" fmla="*/ 2 h 96"/>
                <a:gd name="T6" fmla="*/ 5 w 65"/>
                <a:gd name="T7" fmla="*/ 1 h 96"/>
                <a:gd name="T8" fmla="*/ 9 w 65"/>
                <a:gd name="T9" fmla="*/ 0 h 96"/>
                <a:gd name="T10" fmla="*/ 29 w 65"/>
                <a:gd name="T11" fmla="*/ 0 h 96"/>
                <a:gd name="T12" fmla="*/ 37 w 65"/>
                <a:gd name="T13" fmla="*/ 1 h 96"/>
                <a:gd name="T14" fmla="*/ 45 w 65"/>
                <a:gd name="T15" fmla="*/ 2 h 96"/>
                <a:gd name="T16" fmla="*/ 52 w 65"/>
                <a:gd name="T17" fmla="*/ 5 h 96"/>
                <a:gd name="T18" fmla="*/ 56 w 65"/>
                <a:gd name="T19" fmla="*/ 9 h 96"/>
                <a:gd name="T20" fmla="*/ 60 w 65"/>
                <a:gd name="T21" fmla="*/ 13 h 96"/>
                <a:gd name="T22" fmla="*/ 62 w 65"/>
                <a:gd name="T23" fmla="*/ 18 h 96"/>
                <a:gd name="T24" fmla="*/ 64 w 65"/>
                <a:gd name="T25" fmla="*/ 25 h 96"/>
                <a:gd name="T26" fmla="*/ 65 w 65"/>
                <a:gd name="T27" fmla="*/ 31 h 96"/>
                <a:gd name="T28" fmla="*/ 65 w 65"/>
                <a:gd name="T29" fmla="*/ 33 h 96"/>
                <a:gd name="T30" fmla="*/ 64 w 65"/>
                <a:gd name="T31" fmla="*/ 38 h 96"/>
                <a:gd name="T32" fmla="*/ 62 w 65"/>
                <a:gd name="T33" fmla="*/ 43 h 96"/>
                <a:gd name="T34" fmla="*/ 60 w 65"/>
                <a:gd name="T35" fmla="*/ 49 h 96"/>
                <a:gd name="T36" fmla="*/ 57 w 65"/>
                <a:gd name="T37" fmla="*/ 53 h 96"/>
                <a:gd name="T38" fmla="*/ 52 w 65"/>
                <a:gd name="T39" fmla="*/ 56 h 96"/>
                <a:gd name="T40" fmla="*/ 45 w 65"/>
                <a:gd name="T41" fmla="*/ 59 h 96"/>
                <a:gd name="T42" fmla="*/ 38 w 65"/>
                <a:gd name="T43" fmla="*/ 60 h 96"/>
                <a:gd name="T44" fmla="*/ 29 w 65"/>
                <a:gd name="T45" fmla="*/ 62 h 96"/>
                <a:gd name="T46" fmla="*/ 17 w 65"/>
                <a:gd name="T47" fmla="*/ 62 h 96"/>
                <a:gd name="T48" fmla="*/ 17 w 65"/>
                <a:gd name="T49" fmla="*/ 90 h 96"/>
                <a:gd name="T50" fmla="*/ 17 w 65"/>
                <a:gd name="T51" fmla="*/ 92 h 96"/>
                <a:gd name="T52" fmla="*/ 16 w 65"/>
                <a:gd name="T53" fmla="*/ 94 h 96"/>
                <a:gd name="T54" fmla="*/ 13 w 65"/>
                <a:gd name="T55" fmla="*/ 96 h 96"/>
                <a:gd name="T56" fmla="*/ 9 w 65"/>
                <a:gd name="T57" fmla="*/ 96 h 96"/>
                <a:gd name="T58" fmla="*/ 5 w 65"/>
                <a:gd name="T59" fmla="*/ 96 h 96"/>
                <a:gd name="T60" fmla="*/ 3 w 65"/>
                <a:gd name="T61" fmla="*/ 94 h 96"/>
                <a:gd name="T62" fmla="*/ 1 w 65"/>
                <a:gd name="T63" fmla="*/ 91 h 96"/>
                <a:gd name="T64" fmla="*/ 0 w 65"/>
                <a:gd name="T65" fmla="*/ 88 h 96"/>
                <a:gd name="T66" fmla="*/ 0 w 65"/>
                <a:gd name="T67" fmla="*/ 8 h 96"/>
                <a:gd name="T68" fmla="*/ 0 w 65"/>
                <a:gd name="T69" fmla="*/ 8 h 96"/>
                <a:gd name="T70" fmla="*/ 17 w 65"/>
                <a:gd name="T71" fmla="*/ 14 h 96"/>
                <a:gd name="T72" fmla="*/ 17 w 65"/>
                <a:gd name="T73" fmla="*/ 47 h 96"/>
                <a:gd name="T74" fmla="*/ 29 w 65"/>
                <a:gd name="T75" fmla="*/ 47 h 96"/>
                <a:gd name="T76" fmla="*/ 33 w 65"/>
                <a:gd name="T77" fmla="*/ 47 h 96"/>
                <a:gd name="T78" fmla="*/ 37 w 65"/>
                <a:gd name="T79" fmla="*/ 46 h 96"/>
                <a:gd name="T80" fmla="*/ 40 w 65"/>
                <a:gd name="T81" fmla="*/ 45 h 96"/>
                <a:gd name="T82" fmla="*/ 42 w 65"/>
                <a:gd name="T83" fmla="*/ 43 h 96"/>
                <a:gd name="T84" fmla="*/ 45 w 65"/>
                <a:gd name="T85" fmla="*/ 41 h 96"/>
                <a:gd name="T86" fmla="*/ 46 w 65"/>
                <a:gd name="T87" fmla="*/ 38 h 96"/>
                <a:gd name="T88" fmla="*/ 48 w 65"/>
                <a:gd name="T89" fmla="*/ 35 h 96"/>
                <a:gd name="T90" fmla="*/ 48 w 65"/>
                <a:gd name="T91" fmla="*/ 33 h 96"/>
                <a:gd name="T92" fmla="*/ 48 w 65"/>
                <a:gd name="T93" fmla="*/ 30 h 96"/>
                <a:gd name="T94" fmla="*/ 46 w 65"/>
                <a:gd name="T95" fmla="*/ 23 h 96"/>
                <a:gd name="T96" fmla="*/ 42 w 65"/>
                <a:gd name="T97" fmla="*/ 19 h 96"/>
                <a:gd name="T98" fmla="*/ 37 w 65"/>
                <a:gd name="T99" fmla="*/ 15 h 96"/>
                <a:gd name="T100" fmla="*/ 29 w 65"/>
                <a:gd name="T101" fmla="*/ 14 h 96"/>
                <a:gd name="T102" fmla="*/ 17 w 65"/>
                <a:gd name="T103" fmla="*/ 14 h 96"/>
                <a:gd name="T104" fmla="*/ 17 w 65"/>
                <a:gd name="T105" fmla="*/ 1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5" h="96">
                  <a:moveTo>
                    <a:pt x="0" y="8"/>
                  </a:moveTo>
                  <a:lnTo>
                    <a:pt x="1" y="5"/>
                  </a:lnTo>
                  <a:lnTo>
                    <a:pt x="3" y="2"/>
                  </a:lnTo>
                  <a:lnTo>
                    <a:pt x="5" y="1"/>
                  </a:lnTo>
                  <a:lnTo>
                    <a:pt x="9" y="0"/>
                  </a:lnTo>
                  <a:lnTo>
                    <a:pt x="29" y="0"/>
                  </a:lnTo>
                  <a:lnTo>
                    <a:pt x="37" y="1"/>
                  </a:lnTo>
                  <a:lnTo>
                    <a:pt x="45" y="2"/>
                  </a:lnTo>
                  <a:lnTo>
                    <a:pt x="52" y="5"/>
                  </a:lnTo>
                  <a:lnTo>
                    <a:pt x="56" y="9"/>
                  </a:lnTo>
                  <a:lnTo>
                    <a:pt x="60" y="13"/>
                  </a:lnTo>
                  <a:lnTo>
                    <a:pt x="62" y="18"/>
                  </a:lnTo>
                  <a:lnTo>
                    <a:pt x="64" y="25"/>
                  </a:lnTo>
                  <a:lnTo>
                    <a:pt x="65" y="31"/>
                  </a:lnTo>
                  <a:lnTo>
                    <a:pt x="65" y="33"/>
                  </a:lnTo>
                  <a:lnTo>
                    <a:pt x="64" y="38"/>
                  </a:lnTo>
                  <a:lnTo>
                    <a:pt x="62" y="43"/>
                  </a:lnTo>
                  <a:lnTo>
                    <a:pt x="60" y="49"/>
                  </a:lnTo>
                  <a:lnTo>
                    <a:pt x="57" y="53"/>
                  </a:lnTo>
                  <a:lnTo>
                    <a:pt x="52" y="56"/>
                  </a:lnTo>
                  <a:lnTo>
                    <a:pt x="45" y="59"/>
                  </a:lnTo>
                  <a:lnTo>
                    <a:pt x="38" y="60"/>
                  </a:lnTo>
                  <a:lnTo>
                    <a:pt x="29" y="62"/>
                  </a:lnTo>
                  <a:lnTo>
                    <a:pt x="17" y="62"/>
                  </a:lnTo>
                  <a:lnTo>
                    <a:pt x="17" y="90"/>
                  </a:lnTo>
                  <a:lnTo>
                    <a:pt x="17" y="92"/>
                  </a:lnTo>
                  <a:lnTo>
                    <a:pt x="16" y="94"/>
                  </a:lnTo>
                  <a:lnTo>
                    <a:pt x="13" y="96"/>
                  </a:lnTo>
                  <a:lnTo>
                    <a:pt x="9" y="96"/>
                  </a:lnTo>
                  <a:lnTo>
                    <a:pt x="5" y="96"/>
                  </a:lnTo>
                  <a:lnTo>
                    <a:pt x="3" y="94"/>
                  </a:lnTo>
                  <a:lnTo>
                    <a:pt x="1" y="91"/>
                  </a:lnTo>
                  <a:lnTo>
                    <a:pt x="0" y="88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17" y="14"/>
                  </a:moveTo>
                  <a:lnTo>
                    <a:pt x="17" y="47"/>
                  </a:lnTo>
                  <a:lnTo>
                    <a:pt x="29" y="47"/>
                  </a:lnTo>
                  <a:lnTo>
                    <a:pt x="33" y="47"/>
                  </a:lnTo>
                  <a:lnTo>
                    <a:pt x="37" y="46"/>
                  </a:lnTo>
                  <a:lnTo>
                    <a:pt x="40" y="45"/>
                  </a:lnTo>
                  <a:lnTo>
                    <a:pt x="42" y="43"/>
                  </a:lnTo>
                  <a:lnTo>
                    <a:pt x="45" y="41"/>
                  </a:lnTo>
                  <a:lnTo>
                    <a:pt x="46" y="38"/>
                  </a:lnTo>
                  <a:lnTo>
                    <a:pt x="48" y="35"/>
                  </a:lnTo>
                  <a:lnTo>
                    <a:pt x="48" y="33"/>
                  </a:lnTo>
                  <a:lnTo>
                    <a:pt x="48" y="30"/>
                  </a:lnTo>
                  <a:lnTo>
                    <a:pt x="46" y="23"/>
                  </a:lnTo>
                  <a:lnTo>
                    <a:pt x="42" y="19"/>
                  </a:lnTo>
                  <a:lnTo>
                    <a:pt x="37" y="15"/>
                  </a:lnTo>
                  <a:lnTo>
                    <a:pt x="29" y="14"/>
                  </a:lnTo>
                  <a:lnTo>
                    <a:pt x="17" y="14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F790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5" name="Freeform 32"/>
            <p:cNvSpPr>
              <a:spLocks noEditPoints="1"/>
            </p:cNvSpPr>
            <p:nvPr/>
          </p:nvSpPr>
          <p:spPr bwMode="auto">
            <a:xfrm>
              <a:off x="3390" y="1724"/>
              <a:ext cx="24" cy="32"/>
            </a:xfrm>
            <a:custGeom>
              <a:avLst/>
              <a:gdLst>
                <a:gd name="T0" fmla="*/ 0 w 74"/>
                <a:gd name="T1" fmla="*/ 39 h 98"/>
                <a:gd name="T2" fmla="*/ 0 w 74"/>
                <a:gd name="T3" fmla="*/ 31 h 98"/>
                <a:gd name="T4" fmla="*/ 1 w 74"/>
                <a:gd name="T5" fmla="*/ 24 h 98"/>
                <a:gd name="T6" fmla="*/ 4 w 74"/>
                <a:gd name="T7" fmla="*/ 17 h 98"/>
                <a:gd name="T8" fmla="*/ 8 w 74"/>
                <a:gd name="T9" fmla="*/ 12 h 98"/>
                <a:gd name="T10" fmla="*/ 13 w 74"/>
                <a:gd name="T11" fmla="*/ 7 h 98"/>
                <a:gd name="T12" fmla="*/ 20 w 74"/>
                <a:gd name="T13" fmla="*/ 3 h 98"/>
                <a:gd name="T14" fmla="*/ 28 w 74"/>
                <a:gd name="T15" fmla="*/ 2 h 98"/>
                <a:gd name="T16" fmla="*/ 37 w 74"/>
                <a:gd name="T17" fmla="*/ 0 h 98"/>
                <a:gd name="T18" fmla="*/ 46 w 74"/>
                <a:gd name="T19" fmla="*/ 2 h 98"/>
                <a:gd name="T20" fmla="*/ 53 w 74"/>
                <a:gd name="T21" fmla="*/ 3 h 98"/>
                <a:gd name="T22" fmla="*/ 60 w 74"/>
                <a:gd name="T23" fmla="*/ 7 h 98"/>
                <a:gd name="T24" fmla="*/ 65 w 74"/>
                <a:gd name="T25" fmla="*/ 12 h 98"/>
                <a:gd name="T26" fmla="*/ 69 w 74"/>
                <a:gd name="T27" fmla="*/ 17 h 98"/>
                <a:gd name="T28" fmla="*/ 71 w 74"/>
                <a:gd name="T29" fmla="*/ 24 h 98"/>
                <a:gd name="T30" fmla="*/ 74 w 74"/>
                <a:gd name="T31" fmla="*/ 31 h 98"/>
                <a:gd name="T32" fmla="*/ 74 w 74"/>
                <a:gd name="T33" fmla="*/ 39 h 98"/>
                <a:gd name="T34" fmla="*/ 74 w 74"/>
                <a:gd name="T35" fmla="*/ 60 h 98"/>
                <a:gd name="T36" fmla="*/ 74 w 74"/>
                <a:gd name="T37" fmla="*/ 68 h 98"/>
                <a:gd name="T38" fmla="*/ 71 w 74"/>
                <a:gd name="T39" fmla="*/ 74 h 98"/>
                <a:gd name="T40" fmla="*/ 69 w 74"/>
                <a:gd name="T41" fmla="*/ 81 h 98"/>
                <a:gd name="T42" fmla="*/ 65 w 74"/>
                <a:gd name="T43" fmla="*/ 88 h 98"/>
                <a:gd name="T44" fmla="*/ 60 w 74"/>
                <a:gd name="T45" fmla="*/ 92 h 98"/>
                <a:gd name="T46" fmla="*/ 53 w 74"/>
                <a:gd name="T47" fmla="*/ 96 h 98"/>
                <a:gd name="T48" fmla="*/ 46 w 74"/>
                <a:gd name="T49" fmla="*/ 98 h 98"/>
                <a:gd name="T50" fmla="*/ 37 w 74"/>
                <a:gd name="T51" fmla="*/ 98 h 98"/>
                <a:gd name="T52" fmla="*/ 28 w 74"/>
                <a:gd name="T53" fmla="*/ 98 h 98"/>
                <a:gd name="T54" fmla="*/ 20 w 74"/>
                <a:gd name="T55" fmla="*/ 96 h 98"/>
                <a:gd name="T56" fmla="*/ 13 w 74"/>
                <a:gd name="T57" fmla="*/ 92 h 98"/>
                <a:gd name="T58" fmla="*/ 8 w 74"/>
                <a:gd name="T59" fmla="*/ 88 h 98"/>
                <a:gd name="T60" fmla="*/ 4 w 74"/>
                <a:gd name="T61" fmla="*/ 81 h 98"/>
                <a:gd name="T62" fmla="*/ 1 w 74"/>
                <a:gd name="T63" fmla="*/ 74 h 98"/>
                <a:gd name="T64" fmla="*/ 0 w 74"/>
                <a:gd name="T65" fmla="*/ 68 h 98"/>
                <a:gd name="T66" fmla="*/ 0 w 74"/>
                <a:gd name="T67" fmla="*/ 60 h 98"/>
                <a:gd name="T68" fmla="*/ 0 w 74"/>
                <a:gd name="T69" fmla="*/ 39 h 98"/>
                <a:gd name="T70" fmla="*/ 0 w 74"/>
                <a:gd name="T71" fmla="*/ 39 h 98"/>
                <a:gd name="T72" fmla="*/ 16 w 74"/>
                <a:gd name="T73" fmla="*/ 60 h 98"/>
                <a:gd name="T74" fmla="*/ 17 w 74"/>
                <a:gd name="T75" fmla="*/ 70 h 98"/>
                <a:gd name="T76" fmla="*/ 23 w 74"/>
                <a:gd name="T77" fmla="*/ 77 h 98"/>
                <a:gd name="T78" fmla="*/ 28 w 74"/>
                <a:gd name="T79" fmla="*/ 81 h 98"/>
                <a:gd name="T80" fmla="*/ 37 w 74"/>
                <a:gd name="T81" fmla="*/ 82 h 98"/>
                <a:gd name="T82" fmla="*/ 45 w 74"/>
                <a:gd name="T83" fmla="*/ 81 h 98"/>
                <a:gd name="T84" fmla="*/ 52 w 74"/>
                <a:gd name="T85" fmla="*/ 77 h 98"/>
                <a:gd name="T86" fmla="*/ 56 w 74"/>
                <a:gd name="T87" fmla="*/ 70 h 98"/>
                <a:gd name="T88" fmla="*/ 57 w 74"/>
                <a:gd name="T89" fmla="*/ 60 h 98"/>
                <a:gd name="T90" fmla="*/ 57 w 74"/>
                <a:gd name="T91" fmla="*/ 39 h 98"/>
                <a:gd name="T92" fmla="*/ 56 w 74"/>
                <a:gd name="T93" fmla="*/ 28 h 98"/>
                <a:gd name="T94" fmla="*/ 52 w 74"/>
                <a:gd name="T95" fmla="*/ 21 h 98"/>
                <a:gd name="T96" fmla="*/ 45 w 74"/>
                <a:gd name="T97" fmla="*/ 17 h 98"/>
                <a:gd name="T98" fmla="*/ 37 w 74"/>
                <a:gd name="T99" fmla="*/ 16 h 98"/>
                <a:gd name="T100" fmla="*/ 28 w 74"/>
                <a:gd name="T101" fmla="*/ 17 h 98"/>
                <a:gd name="T102" fmla="*/ 23 w 74"/>
                <a:gd name="T103" fmla="*/ 21 h 98"/>
                <a:gd name="T104" fmla="*/ 17 w 74"/>
                <a:gd name="T105" fmla="*/ 28 h 98"/>
                <a:gd name="T106" fmla="*/ 16 w 74"/>
                <a:gd name="T107" fmla="*/ 39 h 98"/>
                <a:gd name="T108" fmla="*/ 16 w 74"/>
                <a:gd name="T109" fmla="*/ 60 h 98"/>
                <a:gd name="T110" fmla="*/ 16 w 74"/>
                <a:gd name="T111" fmla="*/ 6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4" h="98">
                  <a:moveTo>
                    <a:pt x="0" y="39"/>
                  </a:moveTo>
                  <a:lnTo>
                    <a:pt x="0" y="31"/>
                  </a:lnTo>
                  <a:lnTo>
                    <a:pt x="1" y="24"/>
                  </a:lnTo>
                  <a:lnTo>
                    <a:pt x="4" y="17"/>
                  </a:lnTo>
                  <a:lnTo>
                    <a:pt x="8" y="12"/>
                  </a:lnTo>
                  <a:lnTo>
                    <a:pt x="13" y="7"/>
                  </a:lnTo>
                  <a:lnTo>
                    <a:pt x="20" y="3"/>
                  </a:lnTo>
                  <a:lnTo>
                    <a:pt x="28" y="2"/>
                  </a:lnTo>
                  <a:lnTo>
                    <a:pt x="37" y="0"/>
                  </a:lnTo>
                  <a:lnTo>
                    <a:pt x="46" y="2"/>
                  </a:lnTo>
                  <a:lnTo>
                    <a:pt x="53" y="3"/>
                  </a:lnTo>
                  <a:lnTo>
                    <a:pt x="60" y="7"/>
                  </a:lnTo>
                  <a:lnTo>
                    <a:pt x="65" y="12"/>
                  </a:lnTo>
                  <a:lnTo>
                    <a:pt x="69" y="17"/>
                  </a:lnTo>
                  <a:lnTo>
                    <a:pt x="71" y="24"/>
                  </a:lnTo>
                  <a:lnTo>
                    <a:pt x="74" y="31"/>
                  </a:lnTo>
                  <a:lnTo>
                    <a:pt x="74" y="39"/>
                  </a:lnTo>
                  <a:lnTo>
                    <a:pt x="74" y="60"/>
                  </a:lnTo>
                  <a:lnTo>
                    <a:pt x="74" y="68"/>
                  </a:lnTo>
                  <a:lnTo>
                    <a:pt x="71" y="74"/>
                  </a:lnTo>
                  <a:lnTo>
                    <a:pt x="69" y="81"/>
                  </a:lnTo>
                  <a:lnTo>
                    <a:pt x="65" y="88"/>
                  </a:lnTo>
                  <a:lnTo>
                    <a:pt x="60" y="92"/>
                  </a:lnTo>
                  <a:lnTo>
                    <a:pt x="53" y="96"/>
                  </a:lnTo>
                  <a:lnTo>
                    <a:pt x="46" y="98"/>
                  </a:lnTo>
                  <a:lnTo>
                    <a:pt x="37" y="98"/>
                  </a:lnTo>
                  <a:lnTo>
                    <a:pt x="28" y="98"/>
                  </a:lnTo>
                  <a:lnTo>
                    <a:pt x="20" y="96"/>
                  </a:lnTo>
                  <a:lnTo>
                    <a:pt x="13" y="92"/>
                  </a:lnTo>
                  <a:lnTo>
                    <a:pt x="8" y="88"/>
                  </a:lnTo>
                  <a:lnTo>
                    <a:pt x="4" y="81"/>
                  </a:lnTo>
                  <a:lnTo>
                    <a:pt x="1" y="74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0" y="39"/>
                  </a:lnTo>
                  <a:lnTo>
                    <a:pt x="0" y="39"/>
                  </a:lnTo>
                  <a:close/>
                  <a:moveTo>
                    <a:pt x="16" y="60"/>
                  </a:moveTo>
                  <a:lnTo>
                    <a:pt x="17" y="70"/>
                  </a:lnTo>
                  <a:lnTo>
                    <a:pt x="23" y="77"/>
                  </a:lnTo>
                  <a:lnTo>
                    <a:pt x="28" y="81"/>
                  </a:lnTo>
                  <a:lnTo>
                    <a:pt x="37" y="82"/>
                  </a:lnTo>
                  <a:lnTo>
                    <a:pt x="45" y="81"/>
                  </a:lnTo>
                  <a:lnTo>
                    <a:pt x="52" y="77"/>
                  </a:lnTo>
                  <a:lnTo>
                    <a:pt x="56" y="70"/>
                  </a:lnTo>
                  <a:lnTo>
                    <a:pt x="57" y="60"/>
                  </a:lnTo>
                  <a:lnTo>
                    <a:pt x="57" y="39"/>
                  </a:lnTo>
                  <a:lnTo>
                    <a:pt x="56" y="28"/>
                  </a:lnTo>
                  <a:lnTo>
                    <a:pt x="52" y="21"/>
                  </a:lnTo>
                  <a:lnTo>
                    <a:pt x="45" y="17"/>
                  </a:lnTo>
                  <a:lnTo>
                    <a:pt x="37" y="16"/>
                  </a:lnTo>
                  <a:lnTo>
                    <a:pt x="28" y="17"/>
                  </a:lnTo>
                  <a:lnTo>
                    <a:pt x="23" y="21"/>
                  </a:lnTo>
                  <a:lnTo>
                    <a:pt x="17" y="28"/>
                  </a:lnTo>
                  <a:lnTo>
                    <a:pt x="16" y="39"/>
                  </a:lnTo>
                  <a:lnTo>
                    <a:pt x="16" y="60"/>
                  </a:lnTo>
                  <a:lnTo>
                    <a:pt x="16" y="60"/>
                  </a:lnTo>
                  <a:close/>
                </a:path>
              </a:pathLst>
            </a:custGeom>
            <a:solidFill>
              <a:srgbClr val="F790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6" name="Freeform 33"/>
            <p:cNvSpPr>
              <a:spLocks noEditPoints="1"/>
            </p:cNvSpPr>
            <p:nvPr/>
          </p:nvSpPr>
          <p:spPr bwMode="auto">
            <a:xfrm>
              <a:off x="3421" y="1724"/>
              <a:ext cx="23" cy="32"/>
            </a:xfrm>
            <a:custGeom>
              <a:avLst/>
              <a:gdLst>
                <a:gd name="T0" fmla="*/ 0 w 69"/>
                <a:gd name="T1" fmla="*/ 8 h 96"/>
                <a:gd name="T2" fmla="*/ 1 w 69"/>
                <a:gd name="T3" fmla="*/ 5 h 96"/>
                <a:gd name="T4" fmla="*/ 3 w 69"/>
                <a:gd name="T5" fmla="*/ 2 h 96"/>
                <a:gd name="T6" fmla="*/ 5 w 69"/>
                <a:gd name="T7" fmla="*/ 1 h 96"/>
                <a:gd name="T8" fmla="*/ 9 w 69"/>
                <a:gd name="T9" fmla="*/ 0 h 96"/>
                <a:gd name="T10" fmla="*/ 30 w 69"/>
                <a:gd name="T11" fmla="*/ 0 h 96"/>
                <a:gd name="T12" fmla="*/ 40 w 69"/>
                <a:gd name="T13" fmla="*/ 1 h 96"/>
                <a:gd name="T14" fmla="*/ 48 w 69"/>
                <a:gd name="T15" fmla="*/ 2 h 96"/>
                <a:gd name="T16" fmla="*/ 54 w 69"/>
                <a:gd name="T17" fmla="*/ 5 h 96"/>
                <a:gd name="T18" fmla="*/ 58 w 69"/>
                <a:gd name="T19" fmla="*/ 8 h 96"/>
                <a:gd name="T20" fmla="*/ 62 w 69"/>
                <a:gd name="T21" fmla="*/ 12 h 96"/>
                <a:gd name="T22" fmla="*/ 65 w 69"/>
                <a:gd name="T23" fmla="*/ 17 h 96"/>
                <a:gd name="T24" fmla="*/ 66 w 69"/>
                <a:gd name="T25" fmla="*/ 22 h 96"/>
                <a:gd name="T26" fmla="*/ 66 w 69"/>
                <a:gd name="T27" fmla="*/ 29 h 96"/>
                <a:gd name="T28" fmla="*/ 66 w 69"/>
                <a:gd name="T29" fmla="*/ 30 h 96"/>
                <a:gd name="T30" fmla="*/ 66 w 69"/>
                <a:gd name="T31" fmla="*/ 37 h 96"/>
                <a:gd name="T32" fmla="*/ 63 w 69"/>
                <a:gd name="T33" fmla="*/ 43 h 96"/>
                <a:gd name="T34" fmla="*/ 58 w 69"/>
                <a:gd name="T35" fmla="*/ 47 h 96"/>
                <a:gd name="T36" fmla="*/ 50 w 69"/>
                <a:gd name="T37" fmla="*/ 51 h 96"/>
                <a:gd name="T38" fmla="*/ 67 w 69"/>
                <a:gd name="T39" fmla="*/ 84 h 96"/>
                <a:gd name="T40" fmla="*/ 69 w 69"/>
                <a:gd name="T41" fmla="*/ 87 h 96"/>
                <a:gd name="T42" fmla="*/ 67 w 69"/>
                <a:gd name="T43" fmla="*/ 90 h 96"/>
                <a:gd name="T44" fmla="*/ 66 w 69"/>
                <a:gd name="T45" fmla="*/ 92 h 96"/>
                <a:gd name="T46" fmla="*/ 63 w 69"/>
                <a:gd name="T47" fmla="*/ 95 h 96"/>
                <a:gd name="T48" fmla="*/ 59 w 69"/>
                <a:gd name="T49" fmla="*/ 96 h 96"/>
                <a:gd name="T50" fmla="*/ 57 w 69"/>
                <a:gd name="T51" fmla="*/ 96 h 96"/>
                <a:gd name="T52" fmla="*/ 54 w 69"/>
                <a:gd name="T53" fmla="*/ 95 h 96"/>
                <a:gd name="T54" fmla="*/ 53 w 69"/>
                <a:gd name="T55" fmla="*/ 92 h 96"/>
                <a:gd name="T56" fmla="*/ 36 w 69"/>
                <a:gd name="T57" fmla="*/ 58 h 96"/>
                <a:gd name="T58" fmla="*/ 34 w 69"/>
                <a:gd name="T59" fmla="*/ 58 h 96"/>
                <a:gd name="T60" fmla="*/ 33 w 69"/>
                <a:gd name="T61" fmla="*/ 58 h 96"/>
                <a:gd name="T62" fmla="*/ 30 w 69"/>
                <a:gd name="T63" fmla="*/ 58 h 96"/>
                <a:gd name="T64" fmla="*/ 18 w 69"/>
                <a:gd name="T65" fmla="*/ 58 h 96"/>
                <a:gd name="T66" fmla="*/ 18 w 69"/>
                <a:gd name="T67" fmla="*/ 90 h 96"/>
                <a:gd name="T68" fmla="*/ 17 w 69"/>
                <a:gd name="T69" fmla="*/ 92 h 96"/>
                <a:gd name="T70" fmla="*/ 16 w 69"/>
                <a:gd name="T71" fmla="*/ 94 h 96"/>
                <a:gd name="T72" fmla="*/ 13 w 69"/>
                <a:gd name="T73" fmla="*/ 96 h 96"/>
                <a:gd name="T74" fmla="*/ 9 w 69"/>
                <a:gd name="T75" fmla="*/ 96 h 96"/>
                <a:gd name="T76" fmla="*/ 5 w 69"/>
                <a:gd name="T77" fmla="*/ 96 h 96"/>
                <a:gd name="T78" fmla="*/ 3 w 69"/>
                <a:gd name="T79" fmla="*/ 94 h 96"/>
                <a:gd name="T80" fmla="*/ 1 w 69"/>
                <a:gd name="T81" fmla="*/ 91 h 96"/>
                <a:gd name="T82" fmla="*/ 1 w 69"/>
                <a:gd name="T83" fmla="*/ 88 h 96"/>
                <a:gd name="T84" fmla="*/ 1 w 69"/>
                <a:gd name="T85" fmla="*/ 8 h 96"/>
                <a:gd name="T86" fmla="*/ 0 w 69"/>
                <a:gd name="T87" fmla="*/ 8 h 96"/>
                <a:gd name="T88" fmla="*/ 18 w 69"/>
                <a:gd name="T89" fmla="*/ 14 h 96"/>
                <a:gd name="T90" fmla="*/ 18 w 69"/>
                <a:gd name="T91" fmla="*/ 43 h 96"/>
                <a:gd name="T92" fmla="*/ 30 w 69"/>
                <a:gd name="T93" fmla="*/ 43 h 96"/>
                <a:gd name="T94" fmla="*/ 40 w 69"/>
                <a:gd name="T95" fmla="*/ 43 h 96"/>
                <a:gd name="T96" fmla="*/ 45 w 69"/>
                <a:gd name="T97" fmla="*/ 39 h 96"/>
                <a:gd name="T98" fmla="*/ 49 w 69"/>
                <a:gd name="T99" fmla="*/ 37 h 96"/>
                <a:gd name="T100" fmla="*/ 49 w 69"/>
                <a:gd name="T101" fmla="*/ 31 h 96"/>
                <a:gd name="T102" fmla="*/ 49 w 69"/>
                <a:gd name="T103" fmla="*/ 29 h 96"/>
                <a:gd name="T104" fmla="*/ 49 w 69"/>
                <a:gd name="T105" fmla="*/ 22 h 96"/>
                <a:gd name="T106" fmla="*/ 45 w 69"/>
                <a:gd name="T107" fmla="*/ 18 h 96"/>
                <a:gd name="T108" fmla="*/ 40 w 69"/>
                <a:gd name="T109" fmla="*/ 15 h 96"/>
                <a:gd name="T110" fmla="*/ 30 w 69"/>
                <a:gd name="T111" fmla="*/ 14 h 96"/>
                <a:gd name="T112" fmla="*/ 18 w 69"/>
                <a:gd name="T113" fmla="*/ 14 h 96"/>
                <a:gd name="T114" fmla="*/ 18 w 69"/>
                <a:gd name="T115" fmla="*/ 1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9" h="96">
                  <a:moveTo>
                    <a:pt x="0" y="8"/>
                  </a:moveTo>
                  <a:lnTo>
                    <a:pt x="1" y="5"/>
                  </a:lnTo>
                  <a:lnTo>
                    <a:pt x="3" y="2"/>
                  </a:lnTo>
                  <a:lnTo>
                    <a:pt x="5" y="1"/>
                  </a:lnTo>
                  <a:lnTo>
                    <a:pt x="9" y="0"/>
                  </a:lnTo>
                  <a:lnTo>
                    <a:pt x="30" y="0"/>
                  </a:lnTo>
                  <a:lnTo>
                    <a:pt x="40" y="1"/>
                  </a:lnTo>
                  <a:lnTo>
                    <a:pt x="48" y="2"/>
                  </a:lnTo>
                  <a:lnTo>
                    <a:pt x="54" y="5"/>
                  </a:lnTo>
                  <a:lnTo>
                    <a:pt x="58" y="8"/>
                  </a:lnTo>
                  <a:lnTo>
                    <a:pt x="62" y="12"/>
                  </a:lnTo>
                  <a:lnTo>
                    <a:pt x="65" y="17"/>
                  </a:lnTo>
                  <a:lnTo>
                    <a:pt x="66" y="22"/>
                  </a:lnTo>
                  <a:lnTo>
                    <a:pt x="66" y="29"/>
                  </a:lnTo>
                  <a:lnTo>
                    <a:pt x="66" y="30"/>
                  </a:lnTo>
                  <a:lnTo>
                    <a:pt x="66" y="37"/>
                  </a:lnTo>
                  <a:lnTo>
                    <a:pt x="63" y="43"/>
                  </a:lnTo>
                  <a:lnTo>
                    <a:pt x="58" y="47"/>
                  </a:lnTo>
                  <a:lnTo>
                    <a:pt x="50" y="51"/>
                  </a:lnTo>
                  <a:lnTo>
                    <a:pt x="67" y="84"/>
                  </a:lnTo>
                  <a:lnTo>
                    <a:pt x="69" y="87"/>
                  </a:lnTo>
                  <a:lnTo>
                    <a:pt x="67" y="90"/>
                  </a:lnTo>
                  <a:lnTo>
                    <a:pt x="66" y="92"/>
                  </a:lnTo>
                  <a:lnTo>
                    <a:pt x="63" y="95"/>
                  </a:lnTo>
                  <a:lnTo>
                    <a:pt x="59" y="96"/>
                  </a:lnTo>
                  <a:lnTo>
                    <a:pt x="57" y="96"/>
                  </a:lnTo>
                  <a:lnTo>
                    <a:pt x="54" y="95"/>
                  </a:lnTo>
                  <a:lnTo>
                    <a:pt x="53" y="92"/>
                  </a:lnTo>
                  <a:lnTo>
                    <a:pt x="36" y="58"/>
                  </a:lnTo>
                  <a:lnTo>
                    <a:pt x="34" y="58"/>
                  </a:lnTo>
                  <a:lnTo>
                    <a:pt x="33" y="58"/>
                  </a:lnTo>
                  <a:lnTo>
                    <a:pt x="30" y="58"/>
                  </a:lnTo>
                  <a:lnTo>
                    <a:pt x="18" y="58"/>
                  </a:lnTo>
                  <a:lnTo>
                    <a:pt x="18" y="90"/>
                  </a:lnTo>
                  <a:lnTo>
                    <a:pt x="17" y="92"/>
                  </a:lnTo>
                  <a:lnTo>
                    <a:pt x="16" y="94"/>
                  </a:lnTo>
                  <a:lnTo>
                    <a:pt x="13" y="96"/>
                  </a:lnTo>
                  <a:lnTo>
                    <a:pt x="9" y="96"/>
                  </a:lnTo>
                  <a:lnTo>
                    <a:pt x="5" y="96"/>
                  </a:lnTo>
                  <a:lnTo>
                    <a:pt x="3" y="94"/>
                  </a:lnTo>
                  <a:lnTo>
                    <a:pt x="1" y="91"/>
                  </a:lnTo>
                  <a:lnTo>
                    <a:pt x="1" y="88"/>
                  </a:lnTo>
                  <a:lnTo>
                    <a:pt x="1" y="8"/>
                  </a:lnTo>
                  <a:lnTo>
                    <a:pt x="0" y="8"/>
                  </a:lnTo>
                  <a:close/>
                  <a:moveTo>
                    <a:pt x="18" y="14"/>
                  </a:moveTo>
                  <a:lnTo>
                    <a:pt x="18" y="43"/>
                  </a:lnTo>
                  <a:lnTo>
                    <a:pt x="30" y="43"/>
                  </a:lnTo>
                  <a:lnTo>
                    <a:pt x="40" y="43"/>
                  </a:lnTo>
                  <a:lnTo>
                    <a:pt x="45" y="39"/>
                  </a:lnTo>
                  <a:lnTo>
                    <a:pt x="49" y="37"/>
                  </a:lnTo>
                  <a:lnTo>
                    <a:pt x="49" y="31"/>
                  </a:lnTo>
                  <a:lnTo>
                    <a:pt x="49" y="29"/>
                  </a:lnTo>
                  <a:lnTo>
                    <a:pt x="49" y="22"/>
                  </a:lnTo>
                  <a:lnTo>
                    <a:pt x="45" y="18"/>
                  </a:lnTo>
                  <a:lnTo>
                    <a:pt x="40" y="15"/>
                  </a:lnTo>
                  <a:lnTo>
                    <a:pt x="30" y="14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790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7" name="Freeform 34"/>
            <p:cNvSpPr>
              <a:spLocks/>
            </p:cNvSpPr>
            <p:nvPr/>
          </p:nvSpPr>
          <p:spPr bwMode="auto">
            <a:xfrm>
              <a:off x="3446" y="1724"/>
              <a:ext cx="24" cy="32"/>
            </a:xfrm>
            <a:custGeom>
              <a:avLst/>
              <a:gdLst>
                <a:gd name="T0" fmla="*/ 62 w 72"/>
                <a:gd name="T1" fmla="*/ 0 h 96"/>
                <a:gd name="T2" fmla="*/ 66 w 72"/>
                <a:gd name="T3" fmla="*/ 1 h 96"/>
                <a:gd name="T4" fmla="*/ 69 w 72"/>
                <a:gd name="T5" fmla="*/ 2 h 96"/>
                <a:gd name="T6" fmla="*/ 70 w 72"/>
                <a:gd name="T7" fmla="*/ 5 h 96"/>
                <a:gd name="T8" fmla="*/ 72 w 72"/>
                <a:gd name="T9" fmla="*/ 8 h 96"/>
                <a:gd name="T10" fmla="*/ 70 w 72"/>
                <a:gd name="T11" fmla="*/ 12 h 96"/>
                <a:gd name="T12" fmla="*/ 69 w 72"/>
                <a:gd name="T13" fmla="*/ 14 h 96"/>
                <a:gd name="T14" fmla="*/ 66 w 72"/>
                <a:gd name="T15" fmla="*/ 15 h 96"/>
                <a:gd name="T16" fmla="*/ 62 w 72"/>
                <a:gd name="T17" fmla="*/ 15 h 96"/>
                <a:gd name="T18" fmla="*/ 43 w 72"/>
                <a:gd name="T19" fmla="*/ 15 h 96"/>
                <a:gd name="T20" fmla="*/ 43 w 72"/>
                <a:gd name="T21" fmla="*/ 90 h 96"/>
                <a:gd name="T22" fmla="*/ 43 w 72"/>
                <a:gd name="T23" fmla="*/ 92 h 96"/>
                <a:gd name="T24" fmla="*/ 41 w 72"/>
                <a:gd name="T25" fmla="*/ 94 h 96"/>
                <a:gd name="T26" fmla="*/ 39 w 72"/>
                <a:gd name="T27" fmla="*/ 96 h 96"/>
                <a:gd name="T28" fmla="*/ 35 w 72"/>
                <a:gd name="T29" fmla="*/ 96 h 96"/>
                <a:gd name="T30" fmla="*/ 31 w 72"/>
                <a:gd name="T31" fmla="*/ 96 h 96"/>
                <a:gd name="T32" fmla="*/ 28 w 72"/>
                <a:gd name="T33" fmla="*/ 94 h 96"/>
                <a:gd name="T34" fmla="*/ 27 w 72"/>
                <a:gd name="T35" fmla="*/ 92 h 96"/>
                <a:gd name="T36" fmla="*/ 25 w 72"/>
                <a:gd name="T37" fmla="*/ 90 h 96"/>
                <a:gd name="T38" fmla="*/ 25 w 72"/>
                <a:gd name="T39" fmla="*/ 15 h 96"/>
                <a:gd name="T40" fmla="*/ 8 w 72"/>
                <a:gd name="T41" fmla="*/ 15 h 96"/>
                <a:gd name="T42" fmla="*/ 4 w 72"/>
                <a:gd name="T43" fmla="*/ 15 h 96"/>
                <a:gd name="T44" fmla="*/ 3 w 72"/>
                <a:gd name="T45" fmla="*/ 14 h 96"/>
                <a:gd name="T46" fmla="*/ 0 w 72"/>
                <a:gd name="T47" fmla="*/ 12 h 96"/>
                <a:gd name="T48" fmla="*/ 0 w 72"/>
                <a:gd name="T49" fmla="*/ 8 h 96"/>
                <a:gd name="T50" fmla="*/ 0 w 72"/>
                <a:gd name="T51" fmla="*/ 5 h 96"/>
                <a:gd name="T52" fmla="*/ 3 w 72"/>
                <a:gd name="T53" fmla="*/ 2 h 96"/>
                <a:gd name="T54" fmla="*/ 4 w 72"/>
                <a:gd name="T55" fmla="*/ 1 h 96"/>
                <a:gd name="T56" fmla="*/ 8 w 72"/>
                <a:gd name="T57" fmla="*/ 0 h 96"/>
                <a:gd name="T58" fmla="*/ 62 w 72"/>
                <a:gd name="T59" fmla="*/ 0 h 96"/>
                <a:gd name="T60" fmla="*/ 62 w 72"/>
                <a:gd name="T6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96">
                  <a:moveTo>
                    <a:pt x="62" y="0"/>
                  </a:moveTo>
                  <a:lnTo>
                    <a:pt x="66" y="1"/>
                  </a:lnTo>
                  <a:lnTo>
                    <a:pt x="69" y="2"/>
                  </a:lnTo>
                  <a:lnTo>
                    <a:pt x="70" y="5"/>
                  </a:lnTo>
                  <a:lnTo>
                    <a:pt x="72" y="8"/>
                  </a:lnTo>
                  <a:lnTo>
                    <a:pt x="70" y="12"/>
                  </a:lnTo>
                  <a:lnTo>
                    <a:pt x="69" y="14"/>
                  </a:lnTo>
                  <a:lnTo>
                    <a:pt x="66" y="15"/>
                  </a:lnTo>
                  <a:lnTo>
                    <a:pt x="62" y="15"/>
                  </a:lnTo>
                  <a:lnTo>
                    <a:pt x="43" y="15"/>
                  </a:lnTo>
                  <a:lnTo>
                    <a:pt x="43" y="90"/>
                  </a:lnTo>
                  <a:lnTo>
                    <a:pt x="43" y="92"/>
                  </a:lnTo>
                  <a:lnTo>
                    <a:pt x="41" y="94"/>
                  </a:lnTo>
                  <a:lnTo>
                    <a:pt x="39" y="96"/>
                  </a:lnTo>
                  <a:lnTo>
                    <a:pt x="35" y="96"/>
                  </a:lnTo>
                  <a:lnTo>
                    <a:pt x="31" y="96"/>
                  </a:lnTo>
                  <a:lnTo>
                    <a:pt x="28" y="94"/>
                  </a:lnTo>
                  <a:lnTo>
                    <a:pt x="27" y="92"/>
                  </a:lnTo>
                  <a:lnTo>
                    <a:pt x="25" y="90"/>
                  </a:lnTo>
                  <a:lnTo>
                    <a:pt x="25" y="15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3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790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8" name="Freeform 35"/>
            <p:cNvSpPr>
              <a:spLocks/>
            </p:cNvSpPr>
            <p:nvPr/>
          </p:nvSpPr>
          <p:spPr bwMode="auto">
            <a:xfrm>
              <a:off x="3474" y="1724"/>
              <a:ext cx="25" cy="32"/>
            </a:xfrm>
            <a:custGeom>
              <a:avLst/>
              <a:gdLst>
                <a:gd name="T0" fmla="*/ 37 w 74"/>
                <a:gd name="T1" fmla="*/ 98 h 98"/>
                <a:gd name="T2" fmla="*/ 27 w 74"/>
                <a:gd name="T3" fmla="*/ 98 h 98"/>
                <a:gd name="T4" fmla="*/ 21 w 74"/>
                <a:gd name="T5" fmla="*/ 96 h 98"/>
                <a:gd name="T6" fmla="*/ 14 w 74"/>
                <a:gd name="T7" fmla="*/ 92 h 98"/>
                <a:gd name="T8" fmla="*/ 9 w 74"/>
                <a:gd name="T9" fmla="*/ 88 h 98"/>
                <a:gd name="T10" fmla="*/ 5 w 74"/>
                <a:gd name="T11" fmla="*/ 82 h 98"/>
                <a:gd name="T12" fmla="*/ 2 w 74"/>
                <a:gd name="T13" fmla="*/ 77 h 98"/>
                <a:gd name="T14" fmla="*/ 1 w 74"/>
                <a:gd name="T15" fmla="*/ 70 h 98"/>
                <a:gd name="T16" fmla="*/ 0 w 74"/>
                <a:gd name="T17" fmla="*/ 64 h 98"/>
                <a:gd name="T18" fmla="*/ 0 w 74"/>
                <a:gd name="T19" fmla="*/ 7 h 98"/>
                <a:gd name="T20" fmla="*/ 1 w 74"/>
                <a:gd name="T21" fmla="*/ 4 h 98"/>
                <a:gd name="T22" fmla="*/ 2 w 74"/>
                <a:gd name="T23" fmla="*/ 3 h 98"/>
                <a:gd name="T24" fmla="*/ 5 w 74"/>
                <a:gd name="T25" fmla="*/ 0 h 98"/>
                <a:gd name="T26" fmla="*/ 9 w 74"/>
                <a:gd name="T27" fmla="*/ 0 h 98"/>
                <a:gd name="T28" fmla="*/ 13 w 74"/>
                <a:gd name="T29" fmla="*/ 0 h 98"/>
                <a:gd name="T30" fmla="*/ 16 w 74"/>
                <a:gd name="T31" fmla="*/ 3 h 98"/>
                <a:gd name="T32" fmla="*/ 17 w 74"/>
                <a:gd name="T33" fmla="*/ 4 h 98"/>
                <a:gd name="T34" fmla="*/ 18 w 74"/>
                <a:gd name="T35" fmla="*/ 7 h 98"/>
                <a:gd name="T36" fmla="*/ 18 w 74"/>
                <a:gd name="T37" fmla="*/ 64 h 98"/>
                <a:gd name="T38" fmla="*/ 18 w 74"/>
                <a:gd name="T39" fmla="*/ 72 h 98"/>
                <a:gd name="T40" fmla="*/ 27 w 74"/>
                <a:gd name="T41" fmla="*/ 81 h 98"/>
                <a:gd name="T42" fmla="*/ 37 w 74"/>
                <a:gd name="T43" fmla="*/ 82 h 98"/>
                <a:gd name="T44" fmla="*/ 46 w 74"/>
                <a:gd name="T45" fmla="*/ 81 h 98"/>
                <a:gd name="T46" fmla="*/ 55 w 74"/>
                <a:gd name="T47" fmla="*/ 72 h 98"/>
                <a:gd name="T48" fmla="*/ 57 w 74"/>
                <a:gd name="T49" fmla="*/ 64 h 98"/>
                <a:gd name="T50" fmla="*/ 57 w 74"/>
                <a:gd name="T51" fmla="*/ 7 h 98"/>
                <a:gd name="T52" fmla="*/ 57 w 74"/>
                <a:gd name="T53" fmla="*/ 4 h 98"/>
                <a:gd name="T54" fmla="*/ 59 w 74"/>
                <a:gd name="T55" fmla="*/ 3 h 98"/>
                <a:gd name="T56" fmla="*/ 62 w 74"/>
                <a:gd name="T57" fmla="*/ 0 h 98"/>
                <a:gd name="T58" fmla="*/ 64 w 74"/>
                <a:gd name="T59" fmla="*/ 0 h 98"/>
                <a:gd name="T60" fmla="*/ 68 w 74"/>
                <a:gd name="T61" fmla="*/ 0 h 98"/>
                <a:gd name="T62" fmla="*/ 71 w 74"/>
                <a:gd name="T63" fmla="*/ 3 h 98"/>
                <a:gd name="T64" fmla="*/ 74 w 74"/>
                <a:gd name="T65" fmla="*/ 4 h 98"/>
                <a:gd name="T66" fmla="*/ 74 w 74"/>
                <a:gd name="T67" fmla="*/ 7 h 98"/>
                <a:gd name="T68" fmla="*/ 74 w 74"/>
                <a:gd name="T69" fmla="*/ 64 h 98"/>
                <a:gd name="T70" fmla="*/ 74 w 74"/>
                <a:gd name="T71" fmla="*/ 70 h 98"/>
                <a:gd name="T72" fmla="*/ 71 w 74"/>
                <a:gd name="T73" fmla="*/ 77 h 98"/>
                <a:gd name="T74" fmla="*/ 68 w 74"/>
                <a:gd name="T75" fmla="*/ 82 h 98"/>
                <a:gd name="T76" fmla="*/ 64 w 74"/>
                <a:gd name="T77" fmla="*/ 88 h 98"/>
                <a:gd name="T78" fmla="*/ 60 w 74"/>
                <a:gd name="T79" fmla="*/ 92 h 98"/>
                <a:gd name="T80" fmla="*/ 54 w 74"/>
                <a:gd name="T81" fmla="*/ 96 h 98"/>
                <a:gd name="T82" fmla="*/ 46 w 74"/>
                <a:gd name="T83" fmla="*/ 98 h 98"/>
                <a:gd name="T84" fmla="*/ 37 w 74"/>
                <a:gd name="T85" fmla="*/ 98 h 98"/>
                <a:gd name="T86" fmla="*/ 37 w 74"/>
                <a:gd name="T87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4" h="98">
                  <a:moveTo>
                    <a:pt x="37" y="98"/>
                  </a:moveTo>
                  <a:lnTo>
                    <a:pt x="27" y="98"/>
                  </a:lnTo>
                  <a:lnTo>
                    <a:pt x="21" y="96"/>
                  </a:lnTo>
                  <a:lnTo>
                    <a:pt x="14" y="92"/>
                  </a:lnTo>
                  <a:lnTo>
                    <a:pt x="9" y="88"/>
                  </a:lnTo>
                  <a:lnTo>
                    <a:pt x="5" y="82"/>
                  </a:lnTo>
                  <a:lnTo>
                    <a:pt x="2" y="77"/>
                  </a:lnTo>
                  <a:lnTo>
                    <a:pt x="1" y="70"/>
                  </a:lnTo>
                  <a:lnTo>
                    <a:pt x="0" y="64"/>
                  </a:lnTo>
                  <a:lnTo>
                    <a:pt x="0" y="7"/>
                  </a:lnTo>
                  <a:lnTo>
                    <a:pt x="1" y="4"/>
                  </a:lnTo>
                  <a:lnTo>
                    <a:pt x="2" y="3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18" y="64"/>
                  </a:lnTo>
                  <a:lnTo>
                    <a:pt x="18" y="72"/>
                  </a:lnTo>
                  <a:lnTo>
                    <a:pt x="27" y="81"/>
                  </a:lnTo>
                  <a:lnTo>
                    <a:pt x="37" y="82"/>
                  </a:lnTo>
                  <a:lnTo>
                    <a:pt x="46" y="81"/>
                  </a:lnTo>
                  <a:lnTo>
                    <a:pt x="55" y="72"/>
                  </a:lnTo>
                  <a:lnTo>
                    <a:pt x="57" y="64"/>
                  </a:lnTo>
                  <a:lnTo>
                    <a:pt x="57" y="7"/>
                  </a:lnTo>
                  <a:lnTo>
                    <a:pt x="57" y="4"/>
                  </a:lnTo>
                  <a:lnTo>
                    <a:pt x="59" y="3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1" y="3"/>
                  </a:lnTo>
                  <a:lnTo>
                    <a:pt x="74" y="4"/>
                  </a:lnTo>
                  <a:lnTo>
                    <a:pt x="74" y="7"/>
                  </a:lnTo>
                  <a:lnTo>
                    <a:pt x="74" y="64"/>
                  </a:lnTo>
                  <a:lnTo>
                    <a:pt x="74" y="70"/>
                  </a:lnTo>
                  <a:lnTo>
                    <a:pt x="71" y="77"/>
                  </a:lnTo>
                  <a:lnTo>
                    <a:pt x="68" y="82"/>
                  </a:lnTo>
                  <a:lnTo>
                    <a:pt x="64" y="88"/>
                  </a:lnTo>
                  <a:lnTo>
                    <a:pt x="60" y="92"/>
                  </a:lnTo>
                  <a:lnTo>
                    <a:pt x="54" y="96"/>
                  </a:lnTo>
                  <a:lnTo>
                    <a:pt x="46" y="98"/>
                  </a:lnTo>
                  <a:lnTo>
                    <a:pt x="37" y="98"/>
                  </a:lnTo>
                  <a:lnTo>
                    <a:pt x="37" y="98"/>
                  </a:lnTo>
                  <a:close/>
                </a:path>
              </a:pathLst>
            </a:custGeom>
            <a:solidFill>
              <a:srgbClr val="F790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9" name="Freeform 36"/>
            <p:cNvSpPr>
              <a:spLocks/>
            </p:cNvSpPr>
            <p:nvPr/>
          </p:nvSpPr>
          <p:spPr bwMode="auto">
            <a:xfrm>
              <a:off x="3506" y="1724"/>
              <a:ext cx="23" cy="32"/>
            </a:xfrm>
            <a:custGeom>
              <a:avLst/>
              <a:gdLst>
                <a:gd name="T0" fmla="*/ 36 w 69"/>
                <a:gd name="T1" fmla="*/ 52 h 98"/>
                <a:gd name="T2" fmla="*/ 40 w 69"/>
                <a:gd name="T3" fmla="*/ 48 h 98"/>
                <a:gd name="T4" fmla="*/ 61 w 69"/>
                <a:gd name="T5" fmla="*/ 47 h 98"/>
                <a:gd name="T6" fmla="*/ 67 w 69"/>
                <a:gd name="T7" fmla="*/ 49 h 98"/>
                <a:gd name="T8" fmla="*/ 69 w 69"/>
                <a:gd name="T9" fmla="*/ 55 h 98"/>
                <a:gd name="T10" fmla="*/ 67 w 69"/>
                <a:gd name="T11" fmla="*/ 86 h 98"/>
                <a:gd name="T12" fmla="*/ 62 w 69"/>
                <a:gd name="T13" fmla="*/ 92 h 98"/>
                <a:gd name="T14" fmla="*/ 54 w 69"/>
                <a:gd name="T15" fmla="*/ 96 h 98"/>
                <a:gd name="T16" fmla="*/ 45 w 69"/>
                <a:gd name="T17" fmla="*/ 98 h 98"/>
                <a:gd name="T18" fmla="*/ 29 w 69"/>
                <a:gd name="T19" fmla="*/ 98 h 98"/>
                <a:gd name="T20" fmla="*/ 14 w 69"/>
                <a:gd name="T21" fmla="*/ 92 h 98"/>
                <a:gd name="T22" fmla="*/ 5 w 69"/>
                <a:gd name="T23" fmla="*/ 82 h 98"/>
                <a:gd name="T24" fmla="*/ 0 w 69"/>
                <a:gd name="T25" fmla="*/ 69 h 98"/>
                <a:gd name="T26" fmla="*/ 0 w 69"/>
                <a:gd name="T27" fmla="*/ 36 h 98"/>
                <a:gd name="T28" fmla="*/ 3 w 69"/>
                <a:gd name="T29" fmla="*/ 23 h 98"/>
                <a:gd name="T30" fmla="*/ 9 w 69"/>
                <a:gd name="T31" fmla="*/ 11 h 98"/>
                <a:gd name="T32" fmla="*/ 21 w 69"/>
                <a:gd name="T33" fmla="*/ 3 h 98"/>
                <a:gd name="T34" fmla="*/ 37 w 69"/>
                <a:gd name="T35" fmla="*/ 0 h 98"/>
                <a:gd name="T36" fmla="*/ 53 w 69"/>
                <a:gd name="T37" fmla="*/ 3 h 98"/>
                <a:gd name="T38" fmla="*/ 62 w 69"/>
                <a:gd name="T39" fmla="*/ 10 h 98"/>
                <a:gd name="T40" fmla="*/ 65 w 69"/>
                <a:gd name="T41" fmla="*/ 15 h 98"/>
                <a:gd name="T42" fmla="*/ 63 w 69"/>
                <a:gd name="T43" fmla="*/ 19 h 98"/>
                <a:gd name="T44" fmla="*/ 58 w 69"/>
                <a:gd name="T45" fmla="*/ 21 h 98"/>
                <a:gd name="T46" fmla="*/ 51 w 69"/>
                <a:gd name="T47" fmla="*/ 20 h 98"/>
                <a:gd name="T48" fmla="*/ 45 w 69"/>
                <a:gd name="T49" fmla="*/ 17 h 98"/>
                <a:gd name="T50" fmla="*/ 37 w 69"/>
                <a:gd name="T51" fmla="*/ 16 h 98"/>
                <a:gd name="T52" fmla="*/ 22 w 69"/>
                <a:gd name="T53" fmla="*/ 20 h 98"/>
                <a:gd name="T54" fmla="*/ 17 w 69"/>
                <a:gd name="T55" fmla="*/ 36 h 98"/>
                <a:gd name="T56" fmla="*/ 17 w 69"/>
                <a:gd name="T57" fmla="*/ 68 h 98"/>
                <a:gd name="T58" fmla="*/ 21 w 69"/>
                <a:gd name="T59" fmla="*/ 76 h 98"/>
                <a:gd name="T60" fmla="*/ 26 w 69"/>
                <a:gd name="T61" fmla="*/ 80 h 98"/>
                <a:gd name="T62" fmla="*/ 33 w 69"/>
                <a:gd name="T63" fmla="*/ 82 h 98"/>
                <a:gd name="T64" fmla="*/ 41 w 69"/>
                <a:gd name="T65" fmla="*/ 82 h 98"/>
                <a:gd name="T66" fmla="*/ 46 w 69"/>
                <a:gd name="T67" fmla="*/ 81 h 98"/>
                <a:gd name="T68" fmla="*/ 51 w 69"/>
                <a:gd name="T69" fmla="*/ 78 h 98"/>
                <a:gd name="T70" fmla="*/ 42 w 69"/>
                <a:gd name="T71" fmla="*/ 62 h 98"/>
                <a:gd name="T72" fmla="*/ 37 w 69"/>
                <a:gd name="T73" fmla="*/ 60 h 98"/>
                <a:gd name="T74" fmla="*/ 34 w 69"/>
                <a:gd name="T75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9" h="98">
                  <a:moveTo>
                    <a:pt x="34" y="55"/>
                  </a:moveTo>
                  <a:lnTo>
                    <a:pt x="36" y="52"/>
                  </a:lnTo>
                  <a:lnTo>
                    <a:pt x="37" y="49"/>
                  </a:lnTo>
                  <a:lnTo>
                    <a:pt x="40" y="48"/>
                  </a:lnTo>
                  <a:lnTo>
                    <a:pt x="42" y="47"/>
                  </a:lnTo>
                  <a:lnTo>
                    <a:pt x="61" y="47"/>
                  </a:lnTo>
                  <a:lnTo>
                    <a:pt x="65" y="47"/>
                  </a:lnTo>
                  <a:lnTo>
                    <a:pt x="67" y="49"/>
                  </a:lnTo>
                  <a:lnTo>
                    <a:pt x="69" y="51"/>
                  </a:lnTo>
                  <a:lnTo>
                    <a:pt x="69" y="55"/>
                  </a:lnTo>
                  <a:lnTo>
                    <a:pt x="69" y="84"/>
                  </a:lnTo>
                  <a:lnTo>
                    <a:pt x="67" y="86"/>
                  </a:lnTo>
                  <a:lnTo>
                    <a:pt x="65" y="89"/>
                  </a:lnTo>
                  <a:lnTo>
                    <a:pt x="62" y="92"/>
                  </a:lnTo>
                  <a:lnTo>
                    <a:pt x="58" y="94"/>
                  </a:lnTo>
                  <a:lnTo>
                    <a:pt x="54" y="96"/>
                  </a:lnTo>
                  <a:lnTo>
                    <a:pt x="50" y="97"/>
                  </a:lnTo>
                  <a:lnTo>
                    <a:pt x="45" y="98"/>
                  </a:lnTo>
                  <a:lnTo>
                    <a:pt x="37" y="98"/>
                  </a:lnTo>
                  <a:lnTo>
                    <a:pt x="29" y="98"/>
                  </a:lnTo>
                  <a:lnTo>
                    <a:pt x="21" y="96"/>
                  </a:lnTo>
                  <a:lnTo>
                    <a:pt x="14" y="92"/>
                  </a:lnTo>
                  <a:lnTo>
                    <a:pt x="9" y="88"/>
                  </a:lnTo>
                  <a:lnTo>
                    <a:pt x="5" y="82"/>
                  </a:lnTo>
                  <a:lnTo>
                    <a:pt x="3" y="76"/>
                  </a:lnTo>
                  <a:lnTo>
                    <a:pt x="0" y="69"/>
                  </a:lnTo>
                  <a:lnTo>
                    <a:pt x="0" y="62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3" y="23"/>
                  </a:lnTo>
                  <a:lnTo>
                    <a:pt x="5" y="16"/>
                  </a:lnTo>
                  <a:lnTo>
                    <a:pt x="9" y="11"/>
                  </a:lnTo>
                  <a:lnTo>
                    <a:pt x="14" y="7"/>
                  </a:lnTo>
                  <a:lnTo>
                    <a:pt x="21" y="3"/>
                  </a:lnTo>
                  <a:lnTo>
                    <a:pt x="28" y="2"/>
                  </a:lnTo>
                  <a:lnTo>
                    <a:pt x="37" y="0"/>
                  </a:lnTo>
                  <a:lnTo>
                    <a:pt x="45" y="2"/>
                  </a:lnTo>
                  <a:lnTo>
                    <a:pt x="53" y="3"/>
                  </a:lnTo>
                  <a:lnTo>
                    <a:pt x="58" y="6"/>
                  </a:lnTo>
                  <a:lnTo>
                    <a:pt x="62" y="10"/>
                  </a:lnTo>
                  <a:lnTo>
                    <a:pt x="65" y="12"/>
                  </a:lnTo>
                  <a:lnTo>
                    <a:pt x="65" y="15"/>
                  </a:lnTo>
                  <a:lnTo>
                    <a:pt x="65" y="17"/>
                  </a:lnTo>
                  <a:lnTo>
                    <a:pt x="63" y="19"/>
                  </a:lnTo>
                  <a:lnTo>
                    <a:pt x="61" y="21"/>
                  </a:lnTo>
                  <a:lnTo>
                    <a:pt x="58" y="21"/>
                  </a:lnTo>
                  <a:lnTo>
                    <a:pt x="54" y="21"/>
                  </a:lnTo>
                  <a:lnTo>
                    <a:pt x="51" y="20"/>
                  </a:lnTo>
                  <a:lnTo>
                    <a:pt x="49" y="17"/>
                  </a:lnTo>
                  <a:lnTo>
                    <a:pt x="45" y="17"/>
                  </a:lnTo>
                  <a:lnTo>
                    <a:pt x="41" y="16"/>
                  </a:lnTo>
                  <a:lnTo>
                    <a:pt x="37" y="16"/>
                  </a:lnTo>
                  <a:lnTo>
                    <a:pt x="29" y="17"/>
                  </a:lnTo>
                  <a:lnTo>
                    <a:pt x="22" y="20"/>
                  </a:lnTo>
                  <a:lnTo>
                    <a:pt x="18" y="27"/>
                  </a:lnTo>
                  <a:lnTo>
                    <a:pt x="17" y="36"/>
                  </a:lnTo>
                  <a:lnTo>
                    <a:pt x="17" y="64"/>
                  </a:lnTo>
                  <a:lnTo>
                    <a:pt x="17" y="68"/>
                  </a:lnTo>
                  <a:lnTo>
                    <a:pt x="18" y="72"/>
                  </a:lnTo>
                  <a:lnTo>
                    <a:pt x="21" y="76"/>
                  </a:lnTo>
                  <a:lnTo>
                    <a:pt x="24" y="78"/>
                  </a:lnTo>
                  <a:lnTo>
                    <a:pt x="26" y="80"/>
                  </a:lnTo>
                  <a:lnTo>
                    <a:pt x="29" y="81"/>
                  </a:lnTo>
                  <a:lnTo>
                    <a:pt x="33" y="82"/>
                  </a:lnTo>
                  <a:lnTo>
                    <a:pt x="37" y="82"/>
                  </a:lnTo>
                  <a:lnTo>
                    <a:pt x="41" y="82"/>
                  </a:lnTo>
                  <a:lnTo>
                    <a:pt x="45" y="82"/>
                  </a:lnTo>
                  <a:lnTo>
                    <a:pt x="46" y="81"/>
                  </a:lnTo>
                  <a:lnTo>
                    <a:pt x="49" y="80"/>
                  </a:lnTo>
                  <a:lnTo>
                    <a:pt x="51" y="78"/>
                  </a:lnTo>
                  <a:lnTo>
                    <a:pt x="51" y="62"/>
                  </a:lnTo>
                  <a:lnTo>
                    <a:pt x="42" y="62"/>
                  </a:lnTo>
                  <a:lnTo>
                    <a:pt x="40" y="62"/>
                  </a:lnTo>
                  <a:lnTo>
                    <a:pt x="37" y="60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4" y="55"/>
                  </a:lnTo>
                  <a:close/>
                </a:path>
              </a:pathLst>
            </a:custGeom>
            <a:solidFill>
              <a:srgbClr val="F790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0" name="Freeform 37"/>
            <p:cNvSpPr>
              <a:spLocks noEditPoints="1"/>
            </p:cNvSpPr>
            <p:nvPr/>
          </p:nvSpPr>
          <p:spPr bwMode="auto">
            <a:xfrm>
              <a:off x="3533" y="1724"/>
              <a:ext cx="26" cy="32"/>
            </a:xfrm>
            <a:custGeom>
              <a:avLst/>
              <a:gdLst>
                <a:gd name="T0" fmla="*/ 78 w 78"/>
                <a:gd name="T1" fmla="*/ 89 h 98"/>
                <a:gd name="T2" fmla="*/ 78 w 78"/>
                <a:gd name="T3" fmla="*/ 92 h 98"/>
                <a:gd name="T4" fmla="*/ 77 w 78"/>
                <a:gd name="T5" fmla="*/ 94 h 98"/>
                <a:gd name="T6" fmla="*/ 74 w 78"/>
                <a:gd name="T7" fmla="*/ 96 h 98"/>
                <a:gd name="T8" fmla="*/ 71 w 78"/>
                <a:gd name="T9" fmla="*/ 97 h 98"/>
                <a:gd name="T10" fmla="*/ 67 w 78"/>
                <a:gd name="T11" fmla="*/ 98 h 98"/>
                <a:gd name="T12" fmla="*/ 65 w 78"/>
                <a:gd name="T13" fmla="*/ 97 h 98"/>
                <a:gd name="T14" fmla="*/ 62 w 78"/>
                <a:gd name="T15" fmla="*/ 96 h 98"/>
                <a:gd name="T16" fmla="*/ 61 w 78"/>
                <a:gd name="T17" fmla="*/ 93 h 98"/>
                <a:gd name="T18" fmla="*/ 55 w 78"/>
                <a:gd name="T19" fmla="*/ 76 h 98"/>
                <a:gd name="T20" fmla="*/ 24 w 78"/>
                <a:gd name="T21" fmla="*/ 76 h 98"/>
                <a:gd name="T22" fmla="*/ 17 w 78"/>
                <a:gd name="T23" fmla="*/ 93 h 98"/>
                <a:gd name="T24" fmla="*/ 16 w 78"/>
                <a:gd name="T25" fmla="*/ 96 h 98"/>
                <a:gd name="T26" fmla="*/ 14 w 78"/>
                <a:gd name="T27" fmla="*/ 97 h 98"/>
                <a:gd name="T28" fmla="*/ 10 w 78"/>
                <a:gd name="T29" fmla="*/ 98 h 98"/>
                <a:gd name="T30" fmla="*/ 8 w 78"/>
                <a:gd name="T31" fmla="*/ 98 h 98"/>
                <a:gd name="T32" fmla="*/ 4 w 78"/>
                <a:gd name="T33" fmla="*/ 97 h 98"/>
                <a:gd name="T34" fmla="*/ 1 w 78"/>
                <a:gd name="T35" fmla="*/ 94 h 98"/>
                <a:gd name="T36" fmla="*/ 0 w 78"/>
                <a:gd name="T37" fmla="*/ 92 h 98"/>
                <a:gd name="T38" fmla="*/ 1 w 78"/>
                <a:gd name="T39" fmla="*/ 89 h 98"/>
                <a:gd name="T40" fmla="*/ 30 w 78"/>
                <a:gd name="T41" fmla="*/ 7 h 98"/>
                <a:gd name="T42" fmla="*/ 30 w 78"/>
                <a:gd name="T43" fmla="*/ 4 h 98"/>
                <a:gd name="T44" fmla="*/ 33 w 78"/>
                <a:gd name="T45" fmla="*/ 3 h 98"/>
                <a:gd name="T46" fmla="*/ 36 w 78"/>
                <a:gd name="T47" fmla="*/ 0 h 98"/>
                <a:gd name="T48" fmla="*/ 40 w 78"/>
                <a:gd name="T49" fmla="*/ 0 h 98"/>
                <a:gd name="T50" fmla="*/ 42 w 78"/>
                <a:gd name="T51" fmla="*/ 0 h 98"/>
                <a:gd name="T52" fmla="*/ 46 w 78"/>
                <a:gd name="T53" fmla="*/ 3 h 98"/>
                <a:gd name="T54" fmla="*/ 47 w 78"/>
                <a:gd name="T55" fmla="*/ 4 h 98"/>
                <a:gd name="T56" fmla="*/ 49 w 78"/>
                <a:gd name="T57" fmla="*/ 7 h 98"/>
                <a:gd name="T58" fmla="*/ 78 w 78"/>
                <a:gd name="T59" fmla="*/ 89 h 98"/>
                <a:gd name="T60" fmla="*/ 78 w 78"/>
                <a:gd name="T61" fmla="*/ 89 h 98"/>
                <a:gd name="T62" fmla="*/ 28 w 78"/>
                <a:gd name="T63" fmla="*/ 61 h 98"/>
                <a:gd name="T64" fmla="*/ 50 w 78"/>
                <a:gd name="T65" fmla="*/ 61 h 98"/>
                <a:gd name="T66" fmla="*/ 40 w 78"/>
                <a:gd name="T67" fmla="*/ 24 h 98"/>
                <a:gd name="T68" fmla="*/ 28 w 78"/>
                <a:gd name="T69" fmla="*/ 61 h 98"/>
                <a:gd name="T70" fmla="*/ 28 w 78"/>
                <a:gd name="T7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8">
                  <a:moveTo>
                    <a:pt x="78" y="89"/>
                  </a:moveTo>
                  <a:lnTo>
                    <a:pt x="78" y="92"/>
                  </a:lnTo>
                  <a:lnTo>
                    <a:pt x="77" y="94"/>
                  </a:lnTo>
                  <a:lnTo>
                    <a:pt x="74" y="96"/>
                  </a:lnTo>
                  <a:lnTo>
                    <a:pt x="71" y="97"/>
                  </a:lnTo>
                  <a:lnTo>
                    <a:pt x="67" y="98"/>
                  </a:lnTo>
                  <a:lnTo>
                    <a:pt x="65" y="97"/>
                  </a:lnTo>
                  <a:lnTo>
                    <a:pt x="62" y="96"/>
                  </a:lnTo>
                  <a:lnTo>
                    <a:pt x="61" y="93"/>
                  </a:lnTo>
                  <a:lnTo>
                    <a:pt x="55" y="76"/>
                  </a:lnTo>
                  <a:lnTo>
                    <a:pt x="24" y="76"/>
                  </a:lnTo>
                  <a:lnTo>
                    <a:pt x="17" y="93"/>
                  </a:lnTo>
                  <a:lnTo>
                    <a:pt x="16" y="96"/>
                  </a:lnTo>
                  <a:lnTo>
                    <a:pt x="14" y="97"/>
                  </a:lnTo>
                  <a:lnTo>
                    <a:pt x="10" y="98"/>
                  </a:lnTo>
                  <a:lnTo>
                    <a:pt x="8" y="98"/>
                  </a:lnTo>
                  <a:lnTo>
                    <a:pt x="4" y="97"/>
                  </a:lnTo>
                  <a:lnTo>
                    <a:pt x="1" y="94"/>
                  </a:lnTo>
                  <a:lnTo>
                    <a:pt x="0" y="92"/>
                  </a:lnTo>
                  <a:lnTo>
                    <a:pt x="1" y="89"/>
                  </a:lnTo>
                  <a:lnTo>
                    <a:pt x="30" y="7"/>
                  </a:lnTo>
                  <a:lnTo>
                    <a:pt x="30" y="4"/>
                  </a:lnTo>
                  <a:lnTo>
                    <a:pt x="33" y="3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6" y="3"/>
                  </a:lnTo>
                  <a:lnTo>
                    <a:pt x="47" y="4"/>
                  </a:lnTo>
                  <a:lnTo>
                    <a:pt x="49" y="7"/>
                  </a:lnTo>
                  <a:lnTo>
                    <a:pt x="78" y="89"/>
                  </a:lnTo>
                  <a:lnTo>
                    <a:pt x="78" y="89"/>
                  </a:lnTo>
                  <a:close/>
                  <a:moveTo>
                    <a:pt x="28" y="61"/>
                  </a:moveTo>
                  <a:lnTo>
                    <a:pt x="50" y="61"/>
                  </a:lnTo>
                  <a:lnTo>
                    <a:pt x="40" y="24"/>
                  </a:lnTo>
                  <a:lnTo>
                    <a:pt x="28" y="61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F790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1" name="Freeform 38"/>
            <p:cNvSpPr>
              <a:spLocks/>
            </p:cNvSpPr>
            <p:nvPr/>
          </p:nvSpPr>
          <p:spPr bwMode="auto">
            <a:xfrm>
              <a:off x="3564" y="1724"/>
              <a:ext cx="19" cy="32"/>
            </a:xfrm>
            <a:custGeom>
              <a:avLst/>
              <a:gdLst>
                <a:gd name="T0" fmla="*/ 0 w 57"/>
                <a:gd name="T1" fmla="*/ 7 h 97"/>
                <a:gd name="T2" fmla="*/ 0 w 57"/>
                <a:gd name="T3" fmla="*/ 4 h 97"/>
                <a:gd name="T4" fmla="*/ 2 w 57"/>
                <a:gd name="T5" fmla="*/ 3 h 97"/>
                <a:gd name="T6" fmla="*/ 5 w 57"/>
                <a:gd name="T7" fmla="*/ 0 h 97"/>
                <a:gd name="T8" fmla="*/ 9 w 57"/>
                <a:gd name="T9" fmla="*/ 0 h 97"/>
                <a:gd name="T10" fmla="*/ 12 w 57"/>
                <a:gd name="T11" fmla="*/ 0 h 97"/>
                <a:gd name="T12" fmla="*/ 14 w 57"/>
                <a:gd name="T13" fmla="*/ 3 h 97"/>
                <a:gd name="T14" fmla="*/ 17 w 57"/>
                <a:gd name="T15" fmla="*/ 4 h 97"/>
                <a:gd name="T16" fmla="*/ 17 w 57"/>
                <a:gd name="T17" fmla="*/ 7 h 97"/>
                <a:gd name="T18" fmla="*/ 17 w 57"/>
                <a:gd name="T19" fmla="*/ 81 h 97"/>
                <a:gd name="T20" fmla="*/ 49 w 57"/>
                <a:gd name="T21" fmla="*/ 81 h 97"/>
                <a:gd name="T22" fmla="*/ 53 w 57"/>
                <a:gd name="T23" fmla="*/ 81 h 97"/>
                <a:gd name="T24" fmla="*/ 55 w 57"/>
                <a:gd name="T25" fmla="*/ 84 h 97"/>
                <a:gd name="T26" fmla="*/ 57 w 57"/>
                <a:gd name="T27" fmla="*/ 85 h 97"/>
                <a:gd name="T28" fmla="*/ 57 w 57"/>
                <a:gd name="T29" fmla="*/ 89 h 97"/>
                <a:gd name="T30" fmla="*/ 57 w 57"/>
                <a:gd name="T31" fmla="*/ 92 h 97"/>
                <a:gd name="T32" fmla="*/ 55 w 57"/>
                <a:gd name="T33" fmla="*/ 94 h 97"/>
                <a:gd name="T34" fmla="*/ 53 w 57"/>
                <a:gd name="T35" fmla="*/ 97 h 97"/>
                <a:gd name="T36" fmla="*/ 49 w 57"/>
                <a:gd name="T37" fmla="*/ 97 h 97"/>
                <a:gd name="T38" fmla="*/ 8 w 57"/>
                <a:gd name="T39" fmla="*/ 97 h 97"/>
                <a:gd name="T40" fmla="*/ 4 w 57"/>
                <a:gd name="T41" fmla="*/ 96 h 97"/>
                <a:gd name="T42" fmla="*/ 2 w 57"/>
                <a:gd name="T43" fmla="*/ 94 h 97"/>
                <a:gd name="T44" fmla="*/ 0 w 57"/>
                <a:gd name="T45" fmla="*/ 92 h 97"/>
                <a:gd name="T46" fmla="*/ 0 w 57"/>
                <a:gd name="T47" fmla="*/ 90 h 97"/>
                <a:gd name="T48" fmla="*/ 0 w 57"/>
                <a:gd name="T49" fmla="*/ 7 h 97"/>
                <a:gd name="T50" fmla="*/ 0 w 57"/>
                <a:gd name="T51" fmla="*/ 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7" h="97">
                  <a:moveTo>
                    <a:pt x="0" y="7"/>
                  </a:moveTo>
                  <a:lnTo>
                    <a:pt x="0" y="4"/>
                  </a:lnTo>
                  <a:lnTo>
                    <a:pt x="2" y="3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3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17" y="81"/>
                  </a:lnTo>
                  <a:lnTo>
                    <a:pt x="49" y="81"/>
                  </a:lnTo>
                  <a:lnTo>
                    <a:pt x="53" y="81"/>
                  </a:lnTo>
                  <a:lnTo>
                    <a:pt x="55" y="84"/>
                  </a:lnTo>
                  <a:lnTo>
                    <a:pt x="57" y="85"/>
                  </a:lnTo>
                  <a:lnTo>
                    <a:pt x="57" y="89"/>
                  </a:lnTo>
                  <a:lnTo>
                    <a:pt x="57" y="92"/>
                  </a:lnTo>
                  <a:lnTo>
                    <a:pt x="55" y="94"/>
                  </a:lnTo>
                  <a:lnTo>
                    <a:pt x="53" y="97"/>
                  </a:lnTo>
                  <a:lnTo>
                    <a:pt x="49" y="97"/>
                  </a:lnTo>
                  <a:lnTo>
                    <a:pt x="8" y="97"/>
                  </a:lnTo>
                  <a:lnTo>
                    <a:pt x="4" y="96"/>
                  </a:lnTo>
                  <a:lnTo>
                    <a:pt x="2" y="94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790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2" name="Freeform 39"/>
            <p:cNvSpPr>
              <a:spLocks/>
            </p:cNvSpPr>
            <p:nvPr/>
          </p:nvSpPr>
          <p:spPr bwMode="auto">
            <a:xfrm>
              <a:off x="3829" y="1728"/>
              <a:ext cx="21" cy="32"/>
            </a:xfrm>
            <a:custGeom>
              <a:avLst/>
              <a:gdLst>
                <a:gd name="T0" fmla="*/ 29 w 62"/>
                <a:gd name="T1" fmla="*/ 96 h 96"/>
                <a:gd name="T2" fmla="*/ 23 w 62"/>
                <a:gd name="T3" fmla="*/ 95 h 96"/>
                <a:gd name="T4" fmla="*/ 15 w 62"/>
                <a:gd name="T5" fmla="*/ 93 h 96"/>
                <a:gd name="T6" fmla="*/ 9 w 62"/>
                <a:gd name="T7" fmla="*/ 91 h 96"/>
                <a:gd name="T8" fmla="*/ 4 w 62"/>
                <a:gd name="T9" fmla="*/ 87 h 96"/>
                <a:gd name="T10" fmla="*/ 0 w 62"/>
                <a:gd name="T11" fmla="*/ 82 h 96"/>
                <a:gd name="T12" fmla="*/ 1 w 62"/>
                <a:gd name="T13" fmla="*/ 72 h 96"/>
                <a:gd name="T14" fmla="*/ 10 w 62"/>
                <a:gd name="T15" fmla="*/ 71 h 96"/>
                <a:gd name="T16" fmla="*/ 14 w 62"/>
                <a:gd name="T17" fmla="*/ 74 h 96"/>
                <a:gd name="T18" fmla="*/ 18 w 62"/>
                <a:gd name="T19" fmla="*/ 78 h 96"/>
                <a:gd name="T20" fmla="*/ 27 w 62"/>
                <a:gd name="T21" fmla="*/ 82 h 96"/>
                <a:gd name="T22" fmla="*/ 38 w 62"/>
                <a:gd name="T23" fmla="*/ 82 h 96"/>
                <a:gd name="T24" fmla="*/ 45 w 62"/>
                <a:gd name="T25" fmla="*/ 76 h 96"/>
                <a:gd name="T26" fmla="*/ 45 w 62"/>
                <a:gd name="T27" fmla="*/ 66 h 96"/>
                <a:gd name="T28" fmla="*/ 38 w 62"/>
                <a:gd name="T29" fmla="*/ 60 h 96"/>
                <a:gd name="T30" fmla="*/ 29 w 62"/>
                <a:gd name="T31" fmla="*/ 55 h 96"/>
                <a:gd name="T32" fmla="*/ 18 w 62"/>
                <a:gd name="T33" fmla="*/ 51 h 96"/>
                <a:gd name="T34" fmla="*/ 9 w 62"/>
                <a:gd name="T35" fmla="*/ 43 h 96"/>
                <a:gd name="T36" fmla="*/ 2 w 62"/>
                <a:gd name="T37" fmla="*/ 34 h 96"/>
                <a:gd name="T38" fmla="*/ 2 w 62"/>
                <a:gd name="T39" fmla="*/ 21 h 96"/>
                <a:gd name="T40" fmla="*/ 6 w 62"/>
                <a:gd name="T41" fmla="*/ 10 h 96"/>
                <a:gd name="T42" fmla="*/ 14 w 62"/>
                <a:gd name="T43" fmla="*/ 3 h 96"/>
                <a:gd name="T44" fmla="*/ 25 w 62"/>
                <a:gd name="T45" fmla="*/ 0 h 96"/>
                <a:gd name="T46" fmla="*/ 39 w 62"/>
                <a:gd name="T47" fmla="*/ 0 h 96"/>
                <a:gd name="T48" fmla="*/ 50 w 62"/>
                <a:gd name="T49" fmla="*/ 2 h 96"/>
                <a:gd name="T50" fmla="*/ 58 w 62"/>
                <a:gd name="T51" fmla="*/ 7 h 96"/>
                <a:gd name="T52" fmla="*/ 62 w 62"/>
                <a:gd name="T53" fmla="*/ 14 h 96"/>
                <a:gd name="T54" fmla="*/ 62 w 62"/>
                <a:gd name="T55" fmla="*/ 19 h 96"/>
                <a:gd name="T56" fmla="*/ 58 w 62"/>
                <a:gd name="T57" fmla="*/ 23 h 96"/>
                <a:gd name="T58" fmla="*/ 52 w 62"/>
                <a:gd name="T59" fmla="*/ 23 h 96"/>
                <a:gd name="T60" fmla="*/ 49 w 62"/>
                <a:gd name="T61" fmla="*/ 21 h 96"/>
                <a:gd name="T62" fmla="*/ 45 w 62"/>
                <a:gd name="T63" fmla="*/ 18 h 96"/>
                <a:gd name="T64" fmla="*/ 37 w 62"/>
                <a:gd name="T65" fmla="*/ 15 h 96"/>
                <a:gd name="T66" fmla="*/ 26 w 62"/>
                <a:gd name="T67" fmla="*/ 15 h 96"/>
                <a:gd name="T68" fmla="*/ 19 w 62"/>
                <a:gd name="T69" fmla="*/ 21 h 96"/>
                <a:gd name="T70" fmla="*/ 19 w 62"/>
                <a:gd name="T71" fmla="*/ 30 h 96"/>
                <a:gd name="T72" fmla="*/ 26 w 62"/>
                <a:gd name="T73" fmla="*/ 37 h 96"/>
                <a:gd name="T74" fmla="*/ 35 w 62"/>
                <a:gd name="T75" fmla="*/ 41 h 96"/>
                <a:gd name="T76" fmla="*/ 46 w 62"/>
                <a:gd name="T77" fmla="*/ 44 h 96"/>
                <a:gd name="T78" fmla="*/ 55 w 62"/>
                <a:gd name="T79" fmla="*/ 52 h 96"/>
                <a:gd name="T80" fmla="*/ 62 w 62"/>
                <a:gd name="T81" fmla="*/ 62 h 96"/>
                <a:gd name="T82" fmla="*/ 60 w 62"/>
                <a:gd name="T83" fmla="*/ 82 h 96"/>
                <a:gd name="T84" fmla="*/ 45 w 62"/>
                <a:gd name="T85" fmla="*/ 95 h 96"/>
                <a:gd name="T86" fmla="*/ 31 w 62"/>
                <a:gd name="T8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2" h="96">
                  <a:moveTo>
                    <a:pt x="31" y="96"/>
                  </a:moveTo>
                  <a:lnTo>
                    <a:pt x="29" y="96"/>
                  </a:lnTo>
                  <a:lnTo>
                    <a:pt x="26" y="96"/>
                  </a:lnTo>
                  <a:lnTo>
                    <a:pt x="23" y="95"/>
                  </a:lnTo>
                  <a:lnTo>
                    <a:pt x="19" y="95"/>
                  </a:lnTo>
                  <a:lnTo>
                    <a:pt x="15" y="93"/>
                  </a:lnTo>
                  <a:lnTo>
                    <a:pt x="13" y="92"/>
                  </a:lnTo>
                  <a:lnTo>
                    <a:pt x="9" y="91"/>
                  </a:lnTo>
                  <a:lnTo>
                    <a:pt x="6" y="88"/>
                  </a:lnTo>
                  <a:lnTo>
                    <a:pt x="4" y="87"/>
                  </a:lnTo>
                  <a:lnTo>
                    <a:pt x="1" y="84"/>
                  </a:lnTo>
                  <a:lnTo>
                    <a:pt x="0" y="82"/>
                  </a:lnTo>
                  <a:lnTo>
                    <a:pt x="0" y="79"/>
                  </a:lnTo>
                  <a:lnTo>
                    <a:pt x="1" y="72"/>
                  </a:lnTo>
                  <a:lnTo>
                    <a:pt x="8" y="71"/>
                  </a:lnTo>
                  <a:lnTo>
                    <a:pt x="10" y="71"/>
                  </a:lnTo>
                  <a:lnTo>
                    <a:pt x="12" y="72"/>
                  </a:lnTo>
                  <a:lnTo>
                    <a:pt x="14" y="74"/>
                  </a:lnTo>
                  <a:lnTo>
                    <a:pt x="15" y="75"/>
                  </a:lnTo>
                  <a:lnTo>
                    <a:pt x="18" y="78"/>
                  </a:lnTo>
                  <a:lnTo>
                    <a:pt x="22" y="80"/>
                  </a:lnTo>
                  <a:lnTo>
                    <a:pt x="27" y="82"/>
                  </a:lnTo>
                  <a:lnTo>
                    <a:pt x="33" y="82"/>
                  </a:lnTo>
                  <a:lnTo>
                    <a:pt x="38" y="82"/>
                  </a:lnTo>
                  <a:lnTo>
                    <a:pt x="42" y="79"/>
                  </a:lnTo>
                  <a:lnTo>
                    <a:pt x="45" y="76"/>
                  </a:lnTo>
                  <a:lnTo>
                    <a:pt x="45" y="71"/>
                  </a:lnTo>
                  <a:lnTo>
                    <a:pt x="45" y="66"/>
                  </a:lnTo>
                  <a:lnTo>
                    <a:pt x="42" y="63"/>
                  </a:lnTo>
                  <a:lnTo>
                    <a:pt x="38" y="60"/>
                  </a:lnTo>
                  <a:lnTo>
                    <a:pt x="34" y="58"/>
                  </a:lnTo>
                  <a:lnTo>
                    <a:pt x="29" y="55"/>
                  </a:lnTo>
                  <a:lnTo>
                    <a:pt x="23" y="52"/>
                  </a:lnTo>
                  <a:lnTo>
                    <a:pt x="18" y="51"/>
                  </a:lnTo>
                  <a:lnTo>
                    <a:pt x="13" y="47"/>
                  </a:lnTo>
                  <a:lnTo>
                    <a:pt x="9" y="43"/>
                  </a:lnTo>
                  <a:lnTo>
                    <a:pt x="5" y="39"/>
                  </a:lnTo>
                  <a:lnTo>
                    <a:pt x="2" y="34"/>
                  </a:lnTo>
                  <a:lnTo>
                    <a:pt x="1" y="26"/>
                  </a:lnTo>
                  <a:lnTo>
                    <a:pt x="2" y="21"/>
                  </a:lnTo>
                  <a:lnTo>
                    <a:pt x="4" y="15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4" y="3"/>
                  </a:lnTo>
                  <a:lnTo>
                    <a:pt x="19" y="1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2"/>
                  </a:lnTo>
                  <a:lnTo>
                    <a:pt x="54" y="5"/>
                  </a:lnTo>
                  <a:lnTo>
                    <a:pt x="58" y="7"/>
                  </a:lnTo>
                  <a:lnTo>
                    <a:pt x="59" y="10"/>
                  </a:lnTo>
                  <a:lnTo>
                    <a:pt x="62" y="14"/>
                  </a:lnTo>
                  <a:lnTo>
                    <a:pt x="62" y="15"/>
                  </a:lnTo>
                  <a:lnTo>
                    <a:pt x="62" y="19"/>
                  </a:lnTo>
                  <a:lnTo>
                    <a:pt x="60" y="21"/>
                  </a:lnTo>
                  <a:lnTo>
                    <a:pt x="58" y="23"/>
                  </a:lnTo>
                  <a:lnTo>
                    <a:pt x="54" y="23"/>
                  </a:lnTo>
                  <a:lnTo>
                    <a:pt x="52" y="23"/>
                  </a:lnTo>
                  <a:lnTo>
                    <a:pt x="50" y="22"/>
                  </a:lnTo>
                  <a:lnTo>
                    <a:pt x="49" y="21"/>
                  </a:lnTo>
                  <a:lnTo>
                    <a:pt x="46" y="19"/>
                  </a:lnTo>
                  <a:lnTo>
                    <a:pt x="45" y="18"/>
                  </a:lnTo>
                  <a:lnTo>
                    <a:pt x="41" y="17"/>
                  </a:lnTo>
                  <a:lnTo>
                    <a:pt x="37" y="15"/>
                  </a:lnTo>
                  <a:lnTo>
                    <a:pt x="31" y="14"/>
                  </a:lnTo>
                  <a:lnTo>
                    <a:pt x="26" y="15"/>
                  </a:lnTo>
                  <a:lnTo>
                    <a:pt x="22" y="18"/>
                  </a:lnTo>
                  <a:lnTo>
                    <a:pt x="19" y="21"/>
                  </a:lnTo>
                  <a:lnTo>
                    <a:pt x="19" y="26"/>
                  </a:lnTo>
                  <a:lnTo>
                    <a:pt x="19" y="30"/>
                  </a:lnTo>
                  <a:lnTo>
                    <a:pt x="22" y="34"/>
                  </a:lnTo>
                  <a:lnTo>
                    <a:pt x="26" y="37"/>
                  </a:lnTo>
                  <a:lnTo>
                    <a:pt x="30" y="38"/>
                  </a:lnTo>
                  <a:lnTo>
                    <a:pt x="35" y="41"/>
                  </a:lnTo>
                  <a:lnTo>
                    <a:pt x="41" y="43"/>
                  </a:lnTo>
                  <a:lnTo>
                    <a:pt x="46" y="44"/>
                  </a:lnTo>
                  <a:lnTo>
                    <a:pt x="51" y="48"/>
                  </a:lnTo>
                  <a:lnTo>
                    <a:pt x="55" y="52"/>
                  </a:lnTo>
                  <a:lnTo>
                    <a:pt x="59" y="56"/>
                  </a:lnTo>
                  <a:lnTo>
                    <a:pt x="62" y="62"/>
                  </a:lnTo>
                  <a:lnTo>
                    <a:pt x="62" y="70"/>
                  </a:lnTo>
                  <a:lnTo>
                    <a:pt x="60" y="82"/>
                  </a:lnTo>
                  <a:lnTo>
                    <a:pt x="54" y="89"/>
                  </a:lnTo>
                  <a:lnTo>
                    <a:pt x="45" y="95"/>
                  </a:lnTo>
                  <a:lnTo>
                    <a:pt x="31" y="96"/>
                  </a:lnTo>
                  <a:lnTo>
                    <a:pt x="31" y="96"/>
                  </a:lnTo>
                  <a:close/>
                </a:path>
              </a:pathLst>
            </a:custGeom>
            <a:solidFill>
              <a:srgbClr val="19AC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3" name="Freeform 40"/>
            <p:cNvSpPr>
              <a:spLocks noEditPoints="1"/>
            </p:cNvSpPr>
            <p:nvPr/>
          </p:nvSpPr>
          <p:spPr bwMode="auto">
            <a:xfrm>
              <a:off x="3856" y="1729"/>
              <a:ext cx="22" cy="31"/>
            </a:xfrm>
            <a:custGeom>
              <a:avLst/>
              <a:gdLst>
                <a:gd name="T0" fmla="*/ 0 w 65"/>
                <a:gd name="T1" fmla="*/ 6 h 95"/>
                <a:gd name="T2" fmla="*/ 0 w 65"/>
                <a:gd name="T3" fmla="*/ 4 h 95"/>
                <a:gd name="T4" fmla="*/ 3 w 65"/>
                <a:gd name="T5" fmla="*/ 1 h 95"/>
                <a:gd name="T6" fmla="*/ 6 w 65"/>
                <a:gd name="T7" fmla="*/ 0 h 95"/>
                <a:gd name="T8" fmla="*/ 10 w 65"/>
                <a:gd name="T9" fmla="*/ 0 h 95"/>
                <a:gd name="T10" fmla="*/ 28 w 65"/>
                <a:gd name="T11" fmla="*/ 0 h 95"/>
                <a:gd name="T12" fmla="*/ 37 w 65"/>
                <a:gd name="T13" fmla="*/ 0 h 95"/>
                <a:gd name="T14" fmla="*/ 45 w 65"/>
                <a:gd name="T15" fmla="*/ 1 h 95"/>
                <a:gd name="T16" fmla="*/ 51 w 65"/>
                <a:gd name="T17" fmla="*/ 4 h 95"/>
                <a:gd name="T18" fmla="*/ 56 w 65"/>
                <a:gd name="T19" fmla="*/ 8 h 95"/>
                <a:gd name="T20" fmla="*/ 60 w 65"/>
                <a:gd name="T21" fmla="*/ 13 h 95"/>
                <a:gd name="T22" fmla="*/ 62 w 65"/>
                <a:gd name="T23" fmla="*/ 18 h 95"/>
                <a:gd name="T24" fmla="*/ 64 w 65"/>
                <a:gd name="T25" fmla="*/ 24 h 95"/>
                <a:gd name="T26" fmla="*/ 65 w 65"/>
                <a:gd name="T27" fmla="*/ 30 h 95"/>
                <a:gd name="T28" fmla="*/ 65 w 65"/>
                <a:gd name="T29" fmla="*/ 32 h 95"/>
                <a:gd name="T30" fmla="*/ 64 w 65"/>
                <a:gd name="T31" fmla="*/ 37 h 95"/>
                <a:gd name="T32" fmla="*/ 62 w 65"/>
                <a:gd name="T33" fmla="*/ 42 h 95"/>
                <a:gd name="T34" fmla="*/ 60 w 65"/>
                <a:gd name="T35" fmla="*/ 47 h 95"/>
                <a:gd name="T36" fmla="*/ 56 w 65"/>
                <a:gd name="T37" fmla="*/ 51 h 95"/>
                <a:gd name="T38" fmla="*/ 52 w 65"/>
                <a:gd name="T39" fmla="*/ 55 h 95"/>
                <a:gd name="T40" fmla="*/ 45 w 65"/>
                <a:gd name="T41" fmla="*/ 58 h 95"/>
                <a:gd name="T42" fmla="*/ 37 w 65"/>
                <a:gd name="T43" fmla="*/ 61 h 95"/>
                <a:gd name="T44" fmla="*/ 28 w 65"/>
                <a:gd name="T45" fmla="*/ 61 h 95"/>
                <a:gd name="T46" fmla="*/ 17 w 65"/>
                <a:gd name="T47" fmla="*/ 61 h 95"/>
                <a:gd name="T48" fmla="*/ 17 w 65"/>
                <a:gd name="T49" fmla="*/ 88 h 95"/>
                <a:gd name="T50" fmla="*/ 17 w 65"/>
                <a:gd name="T51" fmla="*/ 91 h 95"/>
                <a:gd name="T52" fmla="*/ 15 w 65"/>
                <a:gd name="T53" fmla="*/ 94 h 95"/>
                <a:gd name="T54" fmla="*/ 12 w 65"/>
                <a:gd name="T55" fmla="*/ 95 h 95"/>
                <a:gd name="T56" fmla="*/ 10 w 65"/>
                <a:gd name="T57" fmla="*/ 95 h 95"/>
                <a:gd name="T58" fmla="*/ 6 w 65"/>
                <a:gd name="T59" fmla="*/ 95 h 95"/>
                <a:gd name="T60" fmla="*/ 3 w 65"/>
                <a:gd name="T61" fmla="*/ 92 h 95"/>
                <a:gd name="T62" fmla="*/ 0 w 65"/>
                <a:gd name="T63" fmla="*/ 90 h 95"/>
                <a:gd name="T64" fmla="*/ 0 w 65"/>
                <a:gd name="T65" fmla="*/ 87 h 95"/>
                <a:gd name="T66" fmla="*/ 0 w 65"/>
                <a:gd name="T67" fmla="*/ 6 h 95"/>
                <a:gd name="T68" fmla="*/ 0 w 65"/>
                <a:gd name="T69" fmla="*/ 6 h 95"/>
                <a:gd name="T70" fmla="*/ 17 w 65"/>
                <a:gd name="T71" fmla="*/ 14 h 95"/>
                <a:gd name="T72" fmla="*/ 17 w 65"/>
                <a:gd name="T73" fmla="*/ 46 h 95"/>
                <a:gd name="T74" fmla="*/ 28 w 65"/>
                <a:gd name="T75" fmla="*/ 46 h 95"/>
                <a:gd name="T76" fmla="*/ 33 w 65"/>
                <a:gd name="T77" fmla="*/ 46 h 95"/>
                <a:gd name="T78" fmla="*/ 37 w 65"/>
                <a:gd name="T79" fmla="*/ 45 h 95"/>
                <a:gd name="T80" fmla="*/ 40 w 65"/>
                <a:gd name="T81" fmla="*/ 43 h 95"/>
                <a:gd name="T82" fmla="*/ 43 w 65"/>
                <a:gd name="T83" fmla="*/ 42 h 95"/>
                <a:gd name="T84" fmla="*/ 45 w 65"/>
                <a:gd name="T85" fmla="*/ 40 h 95"/>
                <a:gd name="T86" fmla="*/ 47 w 65"/>
                <a:gd name="T87" fmla="*/ 38 h 95"/>
                <a:gd name="T88" fmla="*/ 47 w 65"/>
                <a:gd name="T89" fmla="*/ 36 h 95"/>
                <a:gd name="T90" fmla="*/ 48 w 65"/>
                <a:gd name="T91" fmla="*/ 33 h 95"/>
                <a:gd name="T92" fmla="*/ 48 w 65"/>
                <a:gd name="T93" fmla="*/ 29 h 95"/>
                <a:gd name="T94" fmla="*/ 47 w 65"/>
                <a:gd name="T95" fmla="*/ 24 h 95"/>
                <a:gd name="T96" fmla="*/ 43 w 65"/>
                <a:gd name="T97" fmla="*/ 18 h 95"/>
                <a:gd name="T98" fmla="*/ 37 w 65"/>
                <a:gd name="T99" fmla="*/ 14 h 95"/>
                <a:gd name="T100" fmla="*/ 28 w 65"/>
                <a:gd name="T101" fmla="*/ 14 h 95"/>
                <a:gd name="T102" fmla="*/ 17 w 65"/>
                <a:gd name="T103" fmla="*/ 14 h 95"/>
                <a:gd name="T104" fmla="*/ 17 w 65"/>
                <a:gd name="T10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5" h="95">
                  <a:moveTo>
                    <a:pt x="0" y="6"/>
                  </a:moveTo>
                  <a:lnTo>
                    <a:pt x="0" y="4"/>
                  </a:lnTo>
                  <a:lnTo>
                    <a:pt x="3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5" y="1"/>
                  </a:lnTo>
                  <a:lnTo>
                    <a:pt x="51" y="4"/>
                  </a:lnTo>
                  <a:lnTo>
                    <a:pt x="56" y="8"/>
                  </a:lnTo>
                  <a:lnTo>
                    <a:pt x="60" y="13"/>
                  </a:lnTo>
                  <a:lnTo>
                    <a:pt x="62" y="18"/>
                  </a:lnTo>
                  <a:lnTo>
                    <a:pt x="64" y="24"/>
                  </a:lnTo>
                  <a:lnTo>
                    <a:pt x="65" y="30"/>
                  </a:lnTo>
                  <a:lnTo>
                    <a:pt x="65" y="32"/>
                  </a:lnTo>
                  <a:lnTo>
                    <a:pt x="64" y="37"/>
                  </a:lnTo>
                  <a:lnTo>
                    <a:pt x="62" y="42"/>
                  </a:lnTo>
                  <a:lnTo>
                    <a:pt x="60" y="47"/>
                  </a:lnTo>
                  <a:lnTo>
                    <a:pt x="56" y="51"/>
                  </a:lnTo>
                  <a:lnTo>
                    <a:pt x="52" y="55"/>
                  </a:lnTo>
                  <a:lnTo>
                    <a:pt x="45" y="58"/>
                  </a:lnTo>
                  <a:lnTo>
                    <a:pt x="37" y="61"/>
                  </a:lnTo>
                  <a:lnTo>
                    <a:pt x="28" y="61"/>
                  </a:lnTo>
                  <a:lnTo>
                    <a:pt x="17" y="61"/>
                  </a:lnTo>
                  <a:lnTo>
                    <a:pt x="17" y="88"/>
                  </a:lnTo>
                  <a:lnTo>
                    <a:pt x="17" y="91"/>
                  </a:lnTo>
                  <a:lnTo>
                    <a:pt x="15" y="94"/>
                  </a:lnTo>
                  <a:lnTo>
                    <a:pt x="12" y="95"/>
                  </a:lnTo>
                  <a:lnTo>
                    <a:pt x="10" y="95"/>
                  </a:lnTo>
                  <a:lnTo>
                    <a:pt x="6" y="95"/>
                  </a:lnTo>
                  <a:lnTo>
                    <a:pt x="3" y="92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7" y="14"/>
                  </a:moveTo>
                  <a:lnTo>
                    <a:pt x="17" y="46"/>
                  </a:lnTo>
                  <a:lnTo>
                    <a:pt x="28" y="46"/>
                  </a:lnTo>
                  <a:lnTo>
                    <a:pt x="33" y="46"/>
                  </a:lnTo>
                  <a:lnTo>
                    <a:pt x="37" y="45"/>
                  </a:lnTo>
                  <a:lnTo>
                    <a:pt x="40" y="43"/>
                  </a:lnTo>
                  <a:lnTo>
                    <a:pt x="43" y="42"/>
                  </a:lnTo>
                  <a:lnTo>
                    <a:pt x="45" y="40"/>
                  </a:lnTo>
                  <a:lnTo>
                    <a:pt x="47" y="38"/>
                  </a:lnTo>
                  <a:lnTo>
                    <a:pt x="47" y="36"/>
                  </a:lnTo>
                  <a:lnTo>
                    <a:pt x="48" y="33"/>
                  </a:lnTo>
                  <a:lnTo>
                    <a:pt x="48" y="29"/>
                  </a:lnTo>
                  <a:lnTo>
                    <a:pt x="47" y="24"/>
                  </a:lnTo>
                  <a:lnTo>
                    <a:pt x="43" y="18"/>
                  </a:lnTo>
                  <a:lnTo>
                    <a:pt x="37" y="14"/>
                  </a:lnTo>
                  <a:lnTo>
                    <a:pt x="28" y="14"/>
                  </a:lnTo>
                  <a:lnTo>
                    <a:pt x="17" y="14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19AC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4" name="Freeform 41"/>
            <p:cNvSpPr>
              <a:spLocks noEditPoints="1"/>
            </p:cNvSpPr>
            <p:nvPr/>
          </p:nvSpPr>
          <p:spPr bwMode="auto">
            <a:xfrm>
              <a:off x="3879" y="1728"/>
              <a:ext cx="26" cy="32"/>
            </a:xfrm>
            <a:custGeom>
              <a:avLst/>
              <a:gdLst>
                <a:gd name="T0" fmla="*/ 77 w 77"/>
                <a:gd name="T1" fmla="*/ 89 h 98"/>
                <a:gd name="T2" fmla="*/ 77 w 77"/>
                <a:gd name="T3" fmla="*/ 91 h 98"/>
                <a:gd name="T4" fmla="*/ 75 w 77"/>
                <a:gd name="T5" fmla="*/ 94 h 98"/>
                <a:gd name="T6" fmla="*/ 74 w 77"/>
                <a:gd name="T7" fmla="*/ 97 h 98"/>
                <a:gd name="T8" fmla="*/ 70 w 77"/>
                <a:gd name="T9" fmla="*/ 98 h 98"/>
                <a:gd name="T10" fmla="*/ 66 w 77"/>
                <a:gd name="T11" fmla="*/ 98 h 98"/>
                <a:gd name="T12" fmla="*/ 64 w 77"/>
                <a:gd name="T13" fmla="*/ 97 h 98"/>
                <a:gd name="T14" fmla="*/ 61 w 77"/>
                <a:gd name="T15" fmla="*/ 95 h 98"/>
                <a:gd name="T16" fmla="*/ 60 w 77"/>
                <a:gd name="T17" fmla="*/ 93 h 98"/>
                <a:gd name="T18" fmla="*/ 54 w 77"/>
                <a:gd name="T19" fmla="*/ 76 h 98"/>
                <a:gd name="T20" fmla="*/ 23 w 77"/>
                <a:gd name="T21" fmla="*/ 76 h 98"/>
                <a:gd name="T22" fmla="*/ 17 w 77"/>
                <a:gd name="T23" fmla="*/ 93 h 98"/>
                <a:gd name="T24" fmla="*/ 16 w 77"/>
                <a:gd name="T25" fmla="*/ 95 h 98"/>
                <a:gd name="T26" fmla="*/ 13 w 77"/>
                <a:gd name="T27" fmla="*/ 97 h 98"/>
                <a:gd name="T28" fmla="*/ 11 w 77"/>
                <a:gd name="T29" fmla="*/ 98 h 98"/>
                <a:gd name="T30" fmla="*/ 7 w 77"/>
                <a:gd name="T31" fmla="*/ 98 h 98"/>
                <a:gd name="T32" fmla="*/ 3 w 77"/>
                <a:gd name="T33" fmla="*/ 97 h 98"/>
                <a:gd name="T34" fmla="*/ 1 w 77"/>
                <a:gd name="T35" fmla="*/ 94 h 98"/>
                <a:gd name="T36" fmla="*/ 0 w 77"/>
                <a:gd name="T37" fmla="*/ 91 h 98"/>
                <a:gd name="T38" fmla="*/ 0 w 77"/>
                <a:gd name="T39" fmla="*/ 89 h 98"/>
                <a:gd name="T40" fmla="*/ 29 w 77"/>
                <a:gd name="T41" fmla="*/ 7 h 98"/>
                <a:gd name="T42" fmla="*/ 30 w 77"/>
                <a:gd name="T43" fmla="*/ 4 h 98"/>
                <a:gd name="T44" fmla="*/ 32 w 77"/>
                <a:gd name="T45" fmla="*/ 3 h 98"/>
                <a:gd name="T46" fmla="*/ 36 w 77"/>
                <a:gd name="T47" fmla="*/ 2 h 98"/>
                <a:gd name="T48" fmla="*/ 38 w 77"/>
                <a:gd name="T49" fmla="*/ 0 h 98"/>
                <a:gd name="T50" fmla="*/ 42 w 77"/>
                <a:gd name="T51" fmla="*/ 2 h 98"/>
                <a:gd name="T52" fmla="*/ 45 w 77"/>
                <a:gd name="T53" fmla="*/ 3 h 98"/>
                <a:gd name="T54" fmla="*/ 48 w 77"/>
                <a:gd name="T55" fmla="*/ 4 h 98"/>
                <a:gd name="T56" fmla="*/ 49 w 77"/>
                <a:gd name="T57" fmla="*/ 7 h 98"/>
                <a:gd name="T58" fmla="*/ 77 w 77"/>
                <a:gd name="T59" fmla="*/ 89 h 98"/>
                <a:gd name="T60" fmla="*/ 77 w 77"/>
                <a:gd name="T61" fmla="*/ 89 h 98"/>
                <a:gd name="T62" fmla="*/ 26 w 77"/>
                <a:gd name="T63" fmla="*/ 61 h 98"/>
                <a:gd name="T64" fmla="*/ 50 w 77"/>
                <a:gd name="T65" fmla="*/ 61 h 98"/>
                <a:gd name="T66" fmla="*/ 38 w 77"/>
                <a:gd name="T67" fmla="*/ 25 h 98"/>
                <a:gd name="T68" fmla="*/ 26 w 77"/>
                <a:gd name="T69" fmla="*/ 61 h 98"/>
                <a:gd name="T70" fmla="*/ 26 w 77"/>
                <a:gd name="T7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7" h="98">
                  <a:moveTo>
                    <a:pt x="77" y="89"/>
                  </a:moveTo>
                  <a:lnTo>
                    <a:pt x="77" y="91"/>
                  </a:lnTo>
                  <a:lnTo>
                    <a:pt x="75" y="94"/>
                  </a:lnTo>
                  <a:lnTo>
                    <a:pt x="74" y="97"/>
                  </a:lnTo>
                  <a:lnTo>
                    <a:pt x="70" y="98"/>
                  </a:lnTo>
                  <a:lnTo>
                    <a:pt x="66" y="98"/>
                  </a:lnTo>
                  <a:lnTo>
                    <a:pt x="64" y="97"/>
                  </a:lnTo>
                  <a:lnTo>
                    <a:pt x="61" y="95"/>
                  </a:lnTo>
                  <a:lnTo>
                    <a:pt x="60" y="93"/>
                  </a:lnTo>
                  <a:lnTo>
                    <a:pt x="54" y="76"/>
                  </a:lnTo>
                  <a:lnTo>
                    <a:pt x="23" y="76"/>
                  </a:lnTo>
                  <a:lnTo>
                    <a:pt x="17" y="93"/>
                  </a:lnTo>
                  <a:lnTo>
                    <a:pt x="16" y="95"/>
                  </a:lnTo>
                  <a:lnTo>
                    <a:pt x="13" y="97"/>
                  </a:lnTo>
                  <a:lnTo>
                    <a:pt x="11" y="98"/>
                  </a:lnTo>
                  <a:lnTo>
                    <a:pt x="7" y="98"/>
                  </a:lnTo>
                  <a:lnTo>
                    <a:pt x="3" y="97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29" y="7"/>
                  </a:lnTo>
                  <a:lnTo>
                    <a:pt x="30" y="4"/>
                  </a:lnTo>
                  <a:lnTo>
                    <a:pt x="32" y="3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5" y="3"/>
                  </a:lnTo>
                  <a:lnTo>
                    <a:pt x="48" y="4"/>
                  </a:lnTo>
                  <a:lnTo>
                    <a:pt x="49" y="7"/>
                  </a:lnTo>
                  <a:lnTo>
                    <a:pt x="77" y="89"/>
                  </a:lnTo>
                  <a:lnTo>
                    <a:pt x="77" y="89"/>
                  </a:lnTo>
                  <a:close/>
                  <a:moveTo>
                    <a:pt x="26" y="61"/>
                  </a:moveTo>
                  <a:lnTo>
                    <a:pt x="50" y="61"/>
                  </a:lnTo>
                  <a:lnTo>
                    <a:pt x="38" y="25"/>
                  </a:lnTo>
                  <a:lnTo>
                    <a:pt x="26" y="61"/>
                  </a:lnTo>
                  <a:lnTo>
                    <a:pt x="26" y="61"/>
                  </a:lnTo>
                  <a:close/>
                </a:path>
              </a:pathLst>
            </a:custGeom>
            <a:solidFill>
              <a:srgbClr val="19AC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5" name="Freeform 42"/>
            <p:cNvSpPr>
              <a:spLocks/>
            </p:cNvSpPr>
            <p:nvPr/>
          </p:nvSpPr>
          <p:spPr bwMode="auto">
            <a:xfrm>
              <a:off x="3910" y="1728"/>
              <a:ext cx="6" cy="32"/>
            </a:xfrm>
            <a:custGeom>
              <a:avLst/>
              <a:gdLst>
                <a:gd name="T0" fmla="*/ 0 w 18"/>
                <a:gd name="T1" fmla="*/ 8 h 98"/>
                <a:gd name="T2" fmla="*/ 1 w 18"/>
                <a:gd name="T3" fmla="*/ 5 h 98"/>
                <a:gd name="T4" fmla="*/ 2 w 18"/>
                <a:gd name="T5" fmla="*/ 3 h 98"/>
                <a:gd name="T6" fmla="*/ 5 w 18"/>
                <a:gd name="T7" fmla="*/ 2 h 98"/>
                <a:gd name="T8" fmla="*/ 9 w 18"/>
                <a:gd name="T9" fmla="*/ 0 h 98"/>
                <a:gd name="T10" fmla="*/ 13 w 18"/>
                <a:gd name="T11" fmla="*/ 2 h 98"/>
                <a:gd name="T12" fmla="*/ 15 w 18"/>
                <a:gd name="T13" fmla="*/ 3 h 98"/>
                <a:gd name="T14" fmla="*/ 17 w 18"/>
                <a:gd name="T15" fmla="*/ 5 h 98"/>
                <a:gd name="T16" fmla="*/ 18 w 18"/>
                <a:gd name="T17" fmla="*/ 8 h 98"/>
                <a:gd name="T18" fmla="*/ 18 w 18"/>
                <a:gd name="T19" fmla="*/ 91 h 98"/>
                <a:gd name="T20" fmla="*/ 17 w 18"/>
                <a:gd name="T21" fmla="*/ 94 h 98"/>
                <a:gd name="T22" fmla="*/ 15 w 18"/>
                <a:gd name="T23" fmla="*/ 95 h 98"/>
                <a:gd name="T24" fmla="*/ 13 w 18"/>
                <a:gd name="T25" fmla="*/ 98 h 98"/>
                <a:gd name="T26" fmla="*/ 9 w 18"/>
                <a:gd name="T27" fmla="*/ 98 h 98"/>
                <a:gd name="T28" fmla="*/ 5 w 18"/>
                <a:gd name="T29" fmla="*/ 98 h 98"/>
                <a:gd name="T30" fmla="*/ 2 w 18"/>
                <a:gd name="T31" fmla="*/ 95 h 98"/>
                <a:gd name="T32" fmla="*/ 1 w 18"/>
                <a:gd name="T33" fmla="*/ 94 h 98"/>
                <a:gd name="T34" fmla="*/ 0 w 18"/>
                <a:gd name="T35" fmla="*/ 91 h 98"/>
                <a:gd name="T36" fmla="*/ 0 w 18"/>
                <a:gd name="T37" fmla="*/ 8 h 98"/>
                <a:gd name="T38" fmla="*/ 0 w 18"/>
                <a:gd name="T39" fmla="*/ 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" h="98">
                  <a:moveTo>
                    <a:pt x="0" y="8"/>
                  </a:moveTo>
                  <a:lnTo>
                    <a:pt x="1" y="5"/>
                  </a:lnTo>
                  <a:lnTo>
                    <a:pt x="2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2"/>
                  </a:lnTo>
                  <a:lnTo>
                    <a:pt x="15" y="3"/>
                  </a:lnTo>
                  <a:lnTo>
                    <a:pt x="17" y="5"/>
                  </a:lnTo>
                  <a:lnTo>
                    <a:pt x="18" y="8"/>
                  </a:lnTo>
                  <a:lnTo>
                    <a:pt x="18" y="91"/>
                  </a:lnTo>
                  <a:lnTo>
                    <a:pt x="17" y="94"/>
                  </a:lnTo>
                  <a:lnTo>
                    <a:pt x="15" y="95"/>
                  </a:lnTo>
                  <a:lnTo>
                    <a:pt x="13" y="98"/>
                  </a:lnTo>
                  <a:lnTo>
                    <a:pt x="9" y="98"/>
                  </a:lnTo>
                  <a:lnTo>
                    <a:pt x="5" y="98"/>
                  </a:lnTo>
                  <a:lnTo>
                    <a:pt x="2" y="95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9AC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6" name="Freeform 43"/>
            <p:cNvSpPr>
              <a:spLocks/>
            </p:cNvSpPr>
            <p:nvPr/>
          </p:nvSpPr>
          <p:spPr bwMode="auto">
            <a:xfrm>
              <a:off x="3923" y="1728"/>
              <a:ext cx="25" cy="32"/>
            </a:xfrm>
            <a:custGeom>
              <a:avLst/>
              <a:gdLst>
                <a:gd name="T0" fmla="*/ 0 w 74"/>
                <a:gd name="T1" fmla="*/ 8 h 98"/>
                <a:gd name="T2" fmla="*/ 2 w 74"/>
                <a:gd name="T3" fmla="*/ 5 h 98"/>
                <a:gd name="T4" fmla="*/ 3 w 74"/>
                <a:gd name="T5" fmla="*/ 3 h 98"/>
                <a:gd name="T6" fmla="*/ 6 w 74"/>
                <a:gd name="T7" fmla="*/ 2 h 98"/>
                <a:gd name="T8" fmla="*/ 10 w 74"/>
                <a:gd name="T9" fmla="*/ 0 h 98"/>
                <a:gd name="T10" fmla="*/ 12 w 74"/>
                <a:gd name="T11" fmla="*/ 2 h 98"/>
                <a:gd name="T12" fmla="*/ 15 w 74"/>
                <a:gd name="T13" fmla="*/ 3 h 98"/>
                <a:gd name="T14" fmla="*/ 17 w 74"/>
                <a:gd name="T15" fmla="*/ 4 h 98"/>
                <a:gd name="T16" fmla="*/ 17 w 74"/>
                <a:gd name="T17" fmla="*/ 7 h 98"/>
                <a:gd name="T18" fmla="*/ 57 w 74"/>
                <a:gd name="T19" fmla="*/ 65 h 98"/>
                <a:gd name="T20" fmla="*/ 57 w 74"/>
                <a:gd name="T21" fmla="*/ 8 h 98"/>
                <a:gd name="T22" fmla="*/ 58 w 74"/>
                <a:gd name="T23" fmla="*/ 5 h 98"/>
                <a:gd name="T24" fmla="*/ 60 w 74"/>
                <a:gd name="T25" fmla="*/ 3 h 98"/>
                <a:gd name="T26" fmla="*/ 62 w 74"/>
                <a:gd name="T27" fmla="*/ 2 h 98"/>
                <a:gd name="T28" fmla="*/ 66 w 74"/>
                <a:gd name="T29" fmla="*/ 0 h 98"/>
                <a:gd name="T30" fmla="*/ 70 w 74"/>
                <a:gd name="T31" fmla="*/ 2 h 98"/>
                <a:gd name="T32" fmla="*/ 73 w 74"/>
                <a:gd name="T33" fmla="*/ 3 h 98"/>
                <a:gd name="T34" fmla="*/ 74 w 74"/>
                <a:gd name="T35" fmla="*/ 5 h 98"/>
                <a:gd name="T36" fmla="*/ 74 w 74"/>
                <a:gd name="T37" fmla="*/ 8 h 98"/>
                <a:gd name="T38" fmla="*/ 74 w 74"/>
                <a:gd name="T39" fmla="*/ 91 h 98"/>
                <a:gd name="T40" fmla="*/ 74 w 74"/>
                <a:gd name="T41" fmla="*/ 94 h 98"/>
                <a:gd name="T42" fmla="*/ 73 w 74"/>
                <a:gd name="T43" fmla="*/ 97 h 98"/>
                <a:gd name="T44" fmla="*/ 70 w 74"/>
                <a:gd name="T45" fmla="*/ 98 h 98"/>
                <a:gd name="T46" fmla="*/ 66 w 74"/>
                <a:gd name="T47" fmla="*/ 98 h 98"/>
                <a:gd name="T48" fmla="*/ 64 w 74"/>
                <a:gd name="T49" fmla="*/ 98 h 98"/>
                <a:gd name="T50" fmla="*/ 61 w 74"/>
                <a:gd name="T51" fmla="*/ 97 h 98"/>
                <a:gd name="T52" fmla="*/ 58 w 74"/>
                <a:gd name="T53" fmla="*/ 95 h 98"/>
                <a:gd name="T54" fmla="*/ 58 w 74"/>
                <a:gd name="T55" fmla="*/ 94 h 98"/>
                <a:gd name="T56" fmla="*/ 57 w 74"/>
                <a:gd name="T57" fmla="*/ 93 h 98"/>
                <a:gd name="T58" fmla="*/ 17 w 74"/>
                <a:gd name="T59" fmla="*/ 36 h 98"/>
                <a:gd name="T60" fmla="*/ 17 w 74"/>
                <a:gd name="T61" fmla="*/ 91 h 98"/>
                <a:gd name="T62" fmla="*/ 17 w 74"/>
                <a:gd name="T63" fmla="*/ 94 h 98"/>
                <a:gd name="T64" fmla="*/ 16 w 74"/>
                <a:gd name="T65" fmla="*/ 97 h 98"/>
                <a:gd name="T66" fmla="*/ 14 w 74"/>
                <a:gd name="T67" fmla="*/ 98 h 98"/>
                <a:gd name="T68" fmla="*/ 10 w 74"/>
                <a:gd name="T69" fmla="*/ 98 h 98"/>
                <a:gd name="T70" fmla="*/ 6 w 74"/>
                <a:gd name="T71" fmla="*/ 98 h 98"/>
                <a:gd name="T72" fmla="*/ 3 w 74"/>
                <a:gd name="T73" fmla="*/ 97 h 98"/>
                <a:gd name="T74" fmla="*/ 2 w 74"/>
                <a:gd name="T75" fmla="*/ 94 h 98"/>
                <a:gd name="T76" fmla="*/ 0 w 74"/>
                <a:gd name="T77" fmla="*/ 91 h 98"/>
                <a:gd name="T78" fmla="*/ 0 w 74"/>
                <a:gd name="T79" fmla="*/ 8 h 98"/>
                <a:gd name="T80" fmla="*/ 0 w 74"/>
                <a:gd name="T81" fmla="*/ 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8">
                  <a:moveTo>
                    <a:pt x="0" y="8"/>
                  </a:moveTo>
                  <a:lnTo>
                    <a:pt x="2" y="5"/>
                  </a:lnTo>
                  <a:lnTo>
                    <a:pt x="3" y="3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5" y="3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57" y="65"/>
                  </a:lnTo>
                  <a:lnTo>
                    <a:pt x="57" y="8"/>
                  </a:lnTo>
                  <a:lnTo>
                    <a:pt x="58" y="5"/>
                  </a:lnTo>
                  <a:lnTo>
                    <a:pt x="60" y="3"/>
                  </a:lnTo>
                  <a:lnTo>
                    <a:pt x="62" y="2"/>
                  </a:lnTo>
                  <a:lnTo>
                    <a:pt x="66" y="0"/>
                  </a:lnTo>
                  <a:lnTo>
                    <a:pt x="70" y="2"/>
                  </a:lnTo>
                  <a:lnTo>
                    <a:pt x="73" y="3"/>
                  </a:lnTo>
                  <a:lnTo>
                    <a:pt x="74" y="5"/>
                  </a:lnTo>
                  <a:lnTo>
                    <a:pt x="74" y="8"/>
                  </a:lnTo>
                  <a:lnTo>
                    <a:pt x="74" y="91"/>
                  </a:lnTo>
                  <a:lnTo>
                    <a:pt x="74" y="94"/>
                  </a:lnTo>
                  <a:lnTo>
                    <a:pt x="73" y="97"/>
                  </a:lnTo>
                  <a:lnTo>
                    <a:pt x="70" y="98"/>
                  </a:lnTo>
                  <a:lnTo>
                    <a:pt x="66" y="98"/>
                  </a:lnTo>
                  <a:lnTo>
                    <a:pt x="64" y="98"/>
                  </a:lnTo>
                  <a:lnTo>
                    <a:pt x="61" y="97"/>
                  </a:lnTo>
                  <a:lnTo>
                    <a:pt x="58" y="95"/>
                  </a:lnTo>
                  <a:lnTo>
                    <a:pt x="58" y="94"/>
                  </a:lnTo>
                  <a:lnTo>
                    <a:pt x="57" y="93"/>
                  </a:lnTo>
                  <a:lnTo>
                    <a:pt x="17" y="36"/>
                  </a:lnTo>
                  <a:lnTo>
                    <a:pt x="17" y="91"/>
                  </a:lnTo>
                  <a:lnTo>
                    <a:pt x="17" y="94"/>
                  </a:lnTo>
                  <a:lnTo>
                    <a:pt x="16" y="97"/>
                  </a:lnTo>
                  <a:lnTo>
                    <a:pt x="14" y="98"/>
                  </a:lnTo>
                  <a:lnTo>
                    <a:pt x="10" y="98"/>
                  </a:lnTo>
                  <a:lnTo>
                    <a:pt x="6" y="98"/>
                  </a:lnTo>
                  <a:lnTo>
                    <a:pt x="3" y="97"/>
                  </a:lnTo>
                  <a:lnTo>
                    <a:pt x="2" y="94"/>
                  </a:lnTo>
                  <a:lnTo>
                    <a:pt x="0" y="91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9AC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7" name="Freeform 44"/>
            <p:cNvSpPr>
              <a:spLocks/>
            </p:cNvSpPr>
            <p:nvPr/>
          </p:nvSpPr>
          <p:spPr bwMode="auto">
            <a:xfrm>
              <a:off x="4397" y="1730"/>
              <a:ext cx="19" cy="32"/>
            </a:xfrm>
            <a:custGeom>
              <a:avLst/>
              <a:gdLst>
                <a:gd name="T0" fmla="*/ 54 w 57"/>
                <a:gd name="T1" fmla="*/ 1 h 95"/>
                <a:gd name="T2" fmla="*/ 57 w 57"/>
                <a:gd name="T3" fmla="*/ 4 h 95"/>
                <a:gd name="T4" fmla="*/ 57 w 57"/>
                <a:gd name="T5" fmla="*/ 8 h 95"/>
                <a:gd name="T6" fmla="*/ 57 w 57"/>
                <a:gd name="T7" fmla="*/ 11 h 95"/>
                <a:gd name="T8" fmla="*/ 54 w 57"/>
                <a:gd name="T9" fmla="*/ 13 h 95"/>
                <a:gd name="T10" fmla="*/ 52 w 57"/>
                <a:gd name="T11" fmla="*/ 15 h 95"/>
                <a:gd name="T12" fmla="*/ 49 w 57"/>
                <a:gd name="T13" fmla="*/ 15 h 95"/>
                <a:gd name="T14" fmla="*/ 17 w 57"/>
                <a:gd name="T15" fmla="*/ 15 h 95"/>
                <a:gd name="T16" fmla="*/ 17 w 57"/>
                <a:gd name="T17" fmla="*/ 40 h 95"/>
                <a:gd name="T18" fmla="*/ 40 w 57"/>
                <a:gd name="T19" fmla="*/ 40 h 95"/>
                <a:gd name="T20" fmla="*/ 42 w 57"/>
                <a:gd name="T21" fmla="*/ 40 h 95"/>
                <a:gd name="T22" fmla="*/ 45 w 57"/>
                <a:gd name="T23" fmla="*/ 42 h 95"/>
                <a:gd name="T24" fmla="*/ 48 w 57"/>
                <a:gd name="T25" fmla="*/ 45 h 95"/>
                <a:gd name="T26" fmla="*/ 48 w 57"/>
                <a:gd name="T27" fmla="*/ 48 h 95"/>
                <a:gd name="T28" fmla="*/ 48 w 57"/>
                <a:gd name="T29" fmla="*/ 52 h 95"/>
                <a:gd name="T30" fmla="*/ 45 w 57"/>
                <a:gd name="T31" fmla="*/ 53 h 95"/>
                <a:gd name="T32" fmla="*/ 42 w 57"/>
                <a:gd name="T33" fmla="*/ 56 h 95"/>
                <a:gd name="T34" fmla="*/ 40 w 57"/>
                <a:gd name="T35" fmla="*/ 56 h 95"/>
                <a:gd name="T36" fmla="*/ 17 w 57"/>
                <a:gd name="T37" fmla="*/ 56 h 95"/>
                <a:gd name="T38" fmla="*/ 17 w 57"/>
                <a:gd name="T39" fmla="*/ 89 h 95"/>
                <a:gd name="T40" fmla="*/ 16 w 57"/>
                <a:gd name="T41" fmla="*/ 91 h 95"/>
                <a:gd name="T42" fmla="*/ 15 w 57"/>
                <a:gd name="T43" fmla="*/ 94 h 95"/>
                <a:gd name="T44" fmla="*/ 12 w 57"/>
                <a:gd name="T45" fmla="*/ 95 h 95"/>
                <a:gd name="T46" fmla="*/ 8 w 57"/>
                <a:gd name="T47" fmla="*/ 95 h 95"/>
                <a:gd name="T48" fmla="*/ 5 w 57"/>
                <a:gd name="T49" fmla="*/ 95 h 95"/>
                <a:gd name="T50" fmla="*/ 1 w 57"/>
                <a:gd name="T51" fmla="*/ 94 h 95"/>
                <a:gd name="T52" fmla="*/ 0 w 57"/>
                <a:gd name="T53" fmla="*/ 91 h 95"/>
                <a:gd name="T54" fmla="*/ 0 w 57"/>
                <a:gd name="T55" fmla="*/ 89 h 95"/>
                <a:gd name="T56" fmla="*/ 0 w 57"/>
                <a:gd name="T57" fmla="*/ 7 h 95"/>
                <a:gd name="T58" fmla="*/ 0 w 57"/>
                <a:gd name="T59" fmla="*/ 4 h 95"/>
                <a:gd name="T60" fmla="*/ 1 w 57"/>
                <a:gd name="T61" fmla="*/ 1 h 95"/>
                <a:gd name="T62" fmla="*/ 5 w 57"/>
                <a:gd name="T63" fmla="*/ 0 h 95"/>
                <a:gd name="T64" fmla="*/ 8 w 57"/>
                <a:gd name="T65" fmla="*/ 0 h 95"/>
                <a:gd name="T66" fmla="*/ 49 w 57"/>
                <a:gd name="T67" fmla="*/ 0 h 95"/>
                <a:gd name="T68" fmla="*/ 52 w 57"/>
                <a:gd name="T69" fmla="*/ 0 h 95"/>
                <a:gd name="T70" fmla="*/ 54 w 57"/>
                <a:gd name="T71" fmla="*/ 1 h 95"/>
                <a:gd name="T72" fmla="*/ 54 w 57"/>
                <a:gd name="T73" fmla="*/ 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7" h="95">
                  <a:moveTo>
                    <a:pt x="54" y="1"/>
                  </a:moveTo>
                  <a:lnTo>
                    <a:pt x="57" y="4"/>
                  </a:lnTo>
                  <a:lnTo>
                    <a:pt x="57" y="8"/>
                  </a:lnTo>
                  <a:lnTo>
                    <a:pt x="57" y="11"/>
                  </a:lnTo>
                  <a:lnTo>
                    <a:pt x="54" y="13"/>
                  </a:lnTo>
                  <a:lnTo>
                    <a:pt x="52" y="15"/>
                  </a:lnTo>
                  <a:lnTo>
                    <a:pt x="49" y="15"/>
                  </a:lnTo>
                  <a:lnTo>
                    <a:pt x="17" y="15"/>
                  </a:lnTo>
                  <a:lnTo>
                    <a:pt x="17" y="40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45" y="42"/>
                  </a:lnTo>
                  <a:lnTo>
                    <a:pt x="48" y="45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45" y="53"/>
                  </a:lnTo>
                  <a:lnTo>
                    <a:pt x="42" y="56"/>
                  </a:lnTo>
                  <a:lnTo>
                    <a:pt x="40" y="56"/>
                  </a:lnTo>
                  <a:lnTo>
                    <a:pt x="17" y="56"/>
                  </a:lnTo>
                  <a:lnTo>
                    <a:pt x="17" y="89"/>
                  </a:lnTo>
                  <a:lnTo>
                    <a:pt x="16" y="91"/>
                  </a:lnTo>
                  <a:lnTo>
                    <a:pt x="15" y="94"/>
                  </a:lnTo>
                  <a:lnTo>
                    <a:pt x="12" y="95"/>
                  </a:lnTo>
                  <a:lnTo>
                    <a:pt x="8" y="95"/>
                  </a:lnTo>
                  <a:lnTo>
                    <a:pt x="5" y="95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4" y="1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8" name="Freeform 45"/>
            <p:cNvSpPr>
              <a:spLocks noEditPoints="1"/>
            </p:cNvSpPr>
            <p:nvPr/>
          </p:nvSpPr>
          <p:spPr bwMode="auto">
            <a:xfrm>
              <a:off x="4421" y="1730"/>
              <a:ext cx="23" cy="32"/>
            </a:xfrm>
            <a:custGeom>
              <a:avLst/>
              <a:gdLst>
                <a:gd name="T0" fmla="*/ 0 w 67"/>
                <a:gd name="T1" fmla="*/ 7 h 95"/>
                <a:gd name="T2" fmla="*/ 0 w 67"/>
                <a:gd name="T3" fmla="*/ 4 h 95"/>
                <a:gd name="T4" fmla="*/ 1 w 67"/>
                <a:gd name="T5" fmla="*/ 1 h 95"/>
                <a:gd name="T6" fmla="*/ 4 w 67"/>
                <a:gd name="T7" fmla="*/ 0 h 95"/>
                <a:gd name="T8" fmla="*/ 8 w 67"/>
                <a:gd name="T9" fmla="*/ 0 h 95"/>
                <a:gd name="T10" fmla="*/ 29 w 67"/>
                <a:gd name="T11" fmla="*/ 0 h 95"/>
                <a:gd name="T12" fmla="*/ 38 w 67"/>
                <a:gd name="T13" fmla="*/ 0 h 95"/>
                <a:gd name="T14" fmla="*/ 46 w 67"/>
                <a:gd name="T15" fmla="*/ 1 h 95"/>
                <a:gd name="T16" fmla="*/ 53 w 67"/>
                <a:gd name="T17" fmla="*/ 4 h 95"/>
                <a:gd name="T18" fmla="*/ 57 w 67"/>
                <a:gd name="T19" fmla="*/ 8 h 95"/>
                <a:gd name="T20" fmla="*/ 61 w 67"/>
                <a:gd name="T21" fmla="*/ 12 h 95"/>
                <a:gd name="T22" fmla="*/ 63 w 67"/>
                <a:gd name="T23" fmla="*/ 16 h 95"/>
                <a:gd name="T24" fmla="*/ 65 w 67"/>
                <a:gd name="T25" fmla="*/ 23 h 95"/>
                <a:gd name="T26" fmla="*/ 65 w 67"/>
                <a:gd name="T27" fmla="*/ 28 h 95"/>
                <a:gd name="T28" fmla="*/ 65 w 67"/>
                <a:gd name="T29" fmla="*/ 29 h 95"/>
                <a:gd name="T30" fmla="*/ 65 w 67"/>
                <a:gd name="T31" fmla="*/ 36 h 95"/>
                <a:gd name="T32" fmla="*/ 62 w 67"/>
                <a:gd name="T33" fmla="*/ 42 h 95"/>
                <a:gd name="T34" fmla="*/ 57 w 67"/>
                <a:gd name="T35" fmla="*/ 48 h 95"/>
                <a:gd name="T36" fmla="*/ 49 w 67"/>
                <a:gd name="T37" fmla="*/ 50 h 95"/>
                <a:gd name="T38" fmla="*/ 66 w 67"/>
                <a:gd name="T39" fmla="*/ 85 h 95"/>
                <a:gd name="T40" fmla="*/ 67 w 67"/>
                <a:gd name="T41" fmla="*/ 86 h 95"/>
                <a:gd name="T42" fmla="*/ 66 w 67"/>
                <a:gd name="T43" fmla="*/ 90 h 95"/>
                <a:gd name="T44" fmla="*/ 65 w 67"/>
                <a:gd name="T45" fmla="*/ 93 h 95"/>
                <a:gd name="T46" fmla="*/ 62 w 67"/>
                <a:gd name="T47" fmla="*/ 94 h 95"/>
                <a:gd name="T48" fmla="*/ 58 w 67"/>
                <a:gd name="T49" fmla="*/ 95 h 95"/>
                <a:gd name="T50" fmla="*/ 55 w 67"/>
                <a:gd name="T51" fmla="*/ 95 h 95"/>
                <a:gd name="T52" fmla="*/ 53 w 67"/>
                <a:gd name="T53" fmla="*/ 94 h 95"/>
                <a:gd name="T54" fmla="*/ 51 w 67"/>
                <a:gd name="T55" fmla="*/ 93 h 95"/>
                <a:gd name="T56" fmla="*/ 34 w 67"/>
                <a:gd name="T57" fmla="*/ 57 h 95"/>
                <a:gd name="T58" fmla="*/ 33 w 67"/>
                <a:gd name="T59" fmla="*/ 57 h 95"/>
                <a:gd name="T60" fmla="*/ 31 w 67"/>
                <a:gd name="T61" fmla="*/ 57 h 95"/>
                <a:gd name="T62" fmla="*/ 29 w 67"/>
                <a:gd name="T63" fmla="*/ 57 h 95"/>
                <a:gd name="T64" fmla="*/ 17 w 67"/>
                <a:gd name="T65" fmla="*/ 57 h 95"/>
                <a:gd name="T66" fmla="*/ 17 w 67"/>
                <a:gd name="T67" fmla="*/ 89 h 95"/>
                <a:gd name="T68" fmla="*/ 16 w 67"/>
                <a:gd name="T69" fmla="*/ 91 h 95"/>
                <a:gd name="T70" fmla="*/ 14 w 67"/>
                <a:gd name="T71" fmla="*/ 94 h 95"/>
                <a:gd name="T72" fmla="*/ 12 w 67"/>
                <a:gd name="T73" fmla="*/ 95 h 95"/>
                <a:gd name="T74" fmla="*/ 8 w 67"/>
                <a:gd name="T75" fmla="*/ 95 h 95"/>
                <a:gd name="T76" fmla="*/ 4 w 67"/>
                <a:gd name="T77" fmla="*/ 95 h 95"/>
                <a:gd name="T78" fmla="*/ 1 w 67"/>
                <a:gd name="T79" fmla="*/ 93 h 95"/>
                <a:gd name="T80" fmla="*/ 0 w 67"/>
                <a:gd name="T81" fmla="*/ 91 h 95"/>
                <a:gd name="T82" fmla="*/ 0 w 67"/>
                <a:gd name="T83" fmla="*/ 89 h 95"/>
                <a:gd name="T84" fmla="*/ 0 w 67"/>
                <a:gd name="T85" fmla="*/ 7 h 95"/>
                <a:gd name="T86" fmla="*/ 0 w 67"/>
                <a:gd name="T87" fmla="*/ 7 h 95"/>
                <a:gd name="T88" fmla="*/ 17 w 67"/>
                <a:gd name="T89" fmla="*/ 15 h 95"/>
                <a:gd name="T90" fmla="*/ 17 w 67"/>
                <a:gd name="T91" fmla="*/ 42 h 95"/>
                <a:gd name="T92" fmla="*/ 29 w 67"/>
                <a:gd name="T93" fmla="*/ 42 h 95"/>
                <a:gd name="T94" fmla="*/ 38 w 67"/>
                <a:gd name="T95" fmla="*/ 42 h 95"/>
                <a:gd name="T96" fmla="*/ 43 w 67"/>
                <a:gd name="T97" fmla="*/ 40 h 95"/>
                <a:gd name="T98" fmla="*/ 47 w 67"/>
                <a:gd name="T99" fmla="*/ 36 h 95"/>
                <a:gd name="T100" fmla="*/ 47 w 67"/>
                <a:gd name="T101" fmla="*/ 31 h 95"/>
                <a:gd name="T102" fmla="*/ 47 w 67"/>
                <a:gd name="T103" fmla="*/ 28 h 95"/>
                <a:gd name="T104" fmla="*/ 47 w 67"/>
                <a:gd name="T105" fmla="*/ 23 h 95"/>
                <a:gd name="T106" fmla="*/ 43 w 67"/>
                <a:gd name="T107" fmla="*/ 17 h 95"/>
                <a:gd name="T108" fmla="*/ 38 w 67"/>
                <a:gd name="T109" fmla="*/ 15 h 95"/>
                <a:gd name="T110" fmla="*/ 29 w 67"/>
                <a:gd name="T111" fmla="*/ 15 h 95"/>
                <a:gd name="T112" fmla="*/ 17 w 67"/>
                <a:gd name="T113" fmla="*/ 15 h 95"/>
                <a:gd name="T114" fmla="*/ 17 w 67"/>
                <a:gd name="T115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" h="95">
                  <a:moveTo>
                    <a:pt x="0" y="7"/>
                  </a:moveTo>
                  <a:lnTo>
                    <a:pt x="0" y="4"/>
                  </a:lnTo>
                  <a:lnTo>
                    <a:pt x="1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6" y="1"/>
                  </a:lnTo>
                  <a:lnTo>
                    <a:pt x="53" y="4"/>
                  </a:lnTo>
                  <a:lnTo>
                    <a:pt x="57" y="8"/>
                  </a:lnTo>
                  <a:lnTo>
                    <a:pt x="61" y="12"/>
                  </a:lnTo>
                  <a:lnTo>
                    <a:pt x="63" y="16"/>
                  </a:lnTo>
                  <a:lnTo>
                    <a:pt x="65" y="23"/>
                  </a:lnTo>
                  <a:lnTo>
                    <a:pt x="65" y="28"/>
                  </a:lnTo>
                  <a:lnTo>
                    <a:pt x="65" y="29"/>
                  </a:lnTo>
                  <a:lnTo>
                    <a:pt x="65" y="36"/>
                  </a:lnTo>
                  <a:lnTo>
                    <a:pt x="62" y="42"/>
                  </a:lnTo>
                  <a:lnTo>
                    <a:pt x="57" y="48"/>
                  </a:lnTo>
                  <a:lnTo>
                    <a:pt x="49" y="50"/>
                  </a:lnTo>
                  <a:lnTo>
                    <a:pt x="66" y="85"/>
                  </a:lnTo>
                  <a:lnTo>
                    <a:pt x="67" y="86"/>
                  </a:lnTo>
                  <a:lnTo>
                    <a:pt x="66" y="90"/>
                  </a:lnTo>
                  <a:lnTo>
                    <a:pt x="65" y="93"/>
                  </a:lnTo>
                  <a:lnTo>
                    <a:pt x="62" y="94"/>
                  </a:lnTo>
                  <a:lnTo>
                    <a:pt x="58" y="95"/>
                  </a:lnTo>
                  <a:lnTo>
                    <a:pt x="55" y="95"/>
                  </a:lnTo>
                  <a:lnTo>
                    <a:pt x="53" y="94"/>
                  </a:lnTo>
                  <a:lnTo>
                    <a:pt x="51" y="93"/>
                  </a:lnTo>
                  <a:lnTo>
                    <a:pt x="34" y="57"/>
                  </a:lnTo>
                  <a:lnTo>
                    <a:pt x="33" y="57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17" y="57"/>
                  </a:lnTo>
                  <a:lnTo>
                    <a:pt x="17" y="89"/>
                  </a:lnTo>
                  <a:lnTo>
                    <a:pt x="16" y="91"/>
                  </a:lnTo>
                  <a:lnTo>
                    <a:pt x="14" y="94"/>
                  </a:lnTo>
                  <a:lnTo>
                    <a:pt x="12" y="95"/>
                  </a:lnTo>
                  <a:lnTo>
                    <a:pt x="8" y="95"/>
                  </a:lnTo>
                  <a:lnTo>
                    <a:pt x="4" y="95"/>
                  </a:lnTo>
                  <a:lnTo>
                    <a:pt x="1" y="93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7" y="15"/>
                  </a:moveTo>
                  <a:lnTo>
                    <a:pt x="17" y="42"/>
                  </a:lnTo>
                  <a:lnTo>
                    <a:pt x="29" y="42"/>
                  </a:lnTo>
                  <a:lnTo>
                    <a:pt x="38" y="42"/>
                  </a:lnTo>
                  <a:lnTo>
                    <a:pt x="43" y="40"/>
                  </a:lnTo>
                  <a:lnTo>
                    <a:pt x="47" y="36"/>
                  </a:lnTo>
                  <a:lnTo>
                    <a:pt x="47" y="31"/>
                  </a:lnTo>
                  <a:lnTo>
                    <a:pt x="47" y="28"/>
                  </a:lnTo>
                  <a:lnTo>
                    <a:pt x="47" y="23"/>
                  </a:lnTo>
                  <a:lnTo>
                    <a:pt x="43" y="17"/>
                  </a:lnTo>
                  <a:lnTo>
                    <a:pt x="38" y="15"/>
                  </a:lnTo>
                  <a:lnTo>
                    <a:pt x="29" y="15"/>
                  </a:lnTo>
                  <a:lnTo>
                    <a:pt x="17" y="15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9" name="Freeform 46"/>
            <p:cNvSpPr>
              <a:spLocks noEditPoints="1"/>
            </p:cNvSpPr>
            <p:nvPr/>
          </p:nvSpPr>
          <p:spPr bwMode="auto">
            <a:xfrm>
              <a:off x="4447" y="1729"/>
              <a:ext cx="26" cy="33"/>
            </a:xfrm>
            <a:custGeom>
              <a:avLst/>
              <a:gdLst>
                <a:gd name="T0" fmla="*/ 77 w 78"/>
                <a:gd name="T1" fmla="*/ 89 h 98"/>
                <a:gd name="T2" fmla="*/ 78 w 78"/>
                <a:gd name="T3" fmla="*/ 92 h 98"/>
                <a:gd name="T4" fmla="*/ 77 w 78"/>
                <a:gd name="T5" fmla="*/ 94 h 98"/>
                <a:gd name="T6" fmla="*/ 75 w 78"/>
                <a:gd name="T7" fmla="*/ 97 h 98"/>
                <a:gd name="T8" fmla="*/ 71 w 78"/>
                <a:gd name="T9" fmla="*/ 98 h 98"/>
                <a:gd name="T10" fmla="*/ 68 w 78"/>
                <a:gd name="T11" fmla="*/ 98 h 98"/>
                <a:gd name="T12" fmla="*/ 64 w 78"/>
                <a:gd name="T13" fmla="*/ 97 h 98"/>
                <a:gd name="T14" fmla="*/ 63 w 78"/>
                <a:gd name="T15" fmla="*/ 96 h 98"/>
                <a:gd name="T16" fmla="*/ 61 w 78"/>
                <a:gd name="T17" fmla="*/ 93 h 98"/>
                <a:gd name="T18" fmla="*/ 56 w 78"/>
                <a:gd name="T19" fmla="*/ 76 h 98"/>
                <a:gd name="T20" fmla="*/ 23 w 78"/>
                <a:gd name="T21" fmla="*/ 76 h 98"/>
                <a:gd name="T22" fmla="*/ 18 w 78"/>
                <a:gd name="T23" fmla="*/ 93 h 98"/>
                <a:gd name="T24" fmla="*/ 16 w 78"/>
                <a:gd name="T25" fmla="*/ 96 h 98"/>
                <a:gd name="T26" fmla="*/ 14 w 78"/>
                <a:gd name="T27" fmla="*/ 97 h 98"/>
                <a:gd name="T28" fmla="*/ 11 w 78"/>
                <a:gd name="T29" fmla="*/ 98 h 98"/>
                <a:gd name="T30" fmla="*/ 8 w 78"/>
                <a:gd name="T31" fmla="*/ 98 h 98"/>
                <a:gd name="T32" fmla="*/ 4 w 78"/>
                <a:gd name="T33" fmla="*/ 97 h 98"/>
                <a:gd name="T34" fmla="*/ 2 w 78"/>
                <a:gd name="T35" fmla="*/ 94 h 98"/>
                <a:gd name="T36" fmla="*/ 0 w 78"/>
                <a:gd name="T37" fmla="*/ 92 h 98"/>
                <a:gd name="T38" fmla="*/ 0 w 78"/>
                <a:gd name="T39" fmla="*/ 89 h 98"/>
                <a:gd name="T40" fmla="*/ 30 w 78"/>
                <a:gd name="T41" fmla="*/ 7 h 98"/>
                <a:gd name="T42" fmla="*/ 31 w 78"/>
                <a:gd name="T43" fmla="*/ 4 h 98"/>
                <a:gd name="T44" fmla="*/ 34 w 78"/>
                <a:gd name="T45" fmla="*/ 3 h 98"/>
                <a:gd name="T46" fmla="*/ 36 w 78"/>
                <a:gd name="T47" fmla="*/ 2 h 98"/>
                <a:gd name="T48" fmla="*/ 40 w 78"/>
                <a:gd name="T49" fmla="*/ 0 h 98"/>
                <a:gd name="T50" fmla="*/ 43 w 78"/>
                <a:gd name="T51" fmla="*/ 2 h 98"/>
                <a:gd name="T52" fmla="*/ 45 w 78"/>
                <a:gd name="T53" fmla="*/ 3 h 98"/>
                <a:gd name="T54" fmla="*/ 48 w 78"/>
                <a:gd name="T55" fmla="*/ 4 h 98"/>
                <a:gd name="T56" fmla="*/ 49 w 78"/>
                <a:gd name="T57" fmla="*/ 7 h 98"/>
                <a:gd name="T58" fmla="*/ 77 w 78"/>
                <a:gd name="T59" fmla="*/ 89 h 98"/>
                <a:gd name="T60" fmla="*/ 77 w 78"/>
                <a:gd name="T61" fmla="*/ 89 h 98"/>
                <a:gd name="T62" fmla="*/ 28 w 78"/>
                <a:gd name="T63" fmla="*/ 61 h 98"/>
                <a:gd name="T64" fmla="*/ 51 w 78"/>
                <a:gd name="T65" fmla="*/ 61 h 98"/>
                <a:gd name="T66" fmla="*/ 40 w 78"/>
                <a:gd name="T67" fmla="*/ 26 h 98"/>
                <a:gd name="T68" fmla="*/ 28 w 78"/>
                <a:gd name="T69" fmla="*/ 61 h 98"/>
                <a:gd name="T70" fmla="*/ 28 w 78"/>
                <a:gd name="T7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8">
                  <a:moveTo>
                    <a:pt x="77" y="89"/>
                  </a:moveTo>
                  <a:lnTo>
                    <a:pt x="78" y="92"/>
                  </a:lnTo>
                  <a:lnTo>
                    <a:pt x="77" y="94"/>
                  </a:lnTo>
                  <a:lnTo>
                    <a:pt x="75" y="97"/>
                  </a:lnTo>
                  <a:lnTo>
                    <a:pt x="71" y="98"/>
                  </a:lnTo>
                  <a:lnTo>
                    <a:pt x="68" y="98"/>
                  </a:lnTo>
                  <a:lnTo>
                    <a:pt x="64" y="97"/>
                  </a:lnTo>
                  <a:lnTo>
                    <a:pt x="63" y="96"/>
                  </a:lnTo>
                  <a:lnTo>
                    <a:pt x="61" y="93"/>
                  </a:lnTo>
                  <a:lnTo>
                    <a:pt x="56" y="76"/>
                  </a:lnTo>
                  <a:lnTo>
                    <a:pt x="23" y="76"/>
                  </a:lnTo>
                  <a:lnTo>
                    <a:pt x="18" y="93"/>
                  </a:lnTo>
                  <a:lnTo>
                    <a:pt x="16" y="96"/>
                  </a:lnTo>
                  <a:lnTo>
                    <a:pt x="14" y="97"/>
                  </a:lnTo>
                  <a:lnTo>
                    <a:pt x="11" y="98"/>
                  </a:lnTo>
                  <a:lnTo>
                    <a:pt x="8" y="98"/>
                  </a:lnTo>
                  <a:lnTo>
                    <a:pt x="4" y="97"/>
                  </a:lnTo>
                  <a:lnTo>
                    <a:pt x="2" y="94"/>
                  </a:lnTo>
                  <a:lnTo>
                    <a:pt x="0" y="92"/>
                  </a:lnTo>
                  <a:lnTo>
                    <a:pt x="0" y="89"/>
                  </a:lnTo>
                  <a:lnTo>
                    <a:pt x="30" y="7"/>
                  </a:lnTo>
                  <a:lnTo>
                    <a:pt x="31" y="4"/>
                  </a:lnTo>
                  <a:lnTo>
                    <a:pt x="34" y="3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3" y="2"/>
                  </a:lnTo>
                  <a:lnTo>
                    <a:pt x="45" y="3"/>
                  </a:lnTo>
                  <a:lnTo>
                    <a:pt x="48" y="4"/>
                  </a:lnTo>
                  <a:lnTo>
                    <a:pt x="49" y="7"/>
                  </a:lnTo>
                  <a:lnTo>
                    <a:pt x="77" y="89"/>
                  </a:lnTo>
                  <a:lnTo>
                    <a:pt x="77" y="89"/>
                  </a:lnTo>
                  <a:close/>
                  <a:moveTo>
                    <a:pt x="28" y="61"/>
                  </a:moveTo>
                  <a:lnTo>
                    <a:pt x="51" y="61"/>
                  </a:lnTo>
                  <a:lnTo>
                    <a:pt x="40" y="26"/>
                  </a:lnTo>
                  <a:lnTo>
                    <a:pt x="28" y="61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0" name="Freeform 47"/>
            <p:cNvSpPr>
              <a:spLocks/>
            </p:cNvSpPr>
            <p:nvPr/>
          </p:nvSpPr>
          <p:spPr bwMode="auto">
            <a:xfrm>
              <a:off x="4478" y="1729"/>
              <a:ext cx="25" cy="33"/>
            </a:xfrm>
            <a:custGeom>
              <a:avLst/>
              <a:gdLst>
                <a:gd name="T0" fmla="*/ 0 w 74"/>
                <a:gd name="T1" fmla="*/ 8 h 98"/>
                <a:gd name="T2" fmla="*/ 0 w 74"/>
                <a:gd name="T3" fmla="*/ 6 h 98"/>
                <a:gd name="T4" fmla="*/ 3 w 74"/>
                <a:gd name="T5" fmla="*/ 3 h 98"/>
                <a:gd name="T6" fmla="*/ 6 w 74"/>
                <a:gd name="T7" fmla="*/ 2 h 98"/>
                <a:gd name="T8" fmla="*/ 10 w 74"/>
                <a:gd name="T9" fmla="*/ 0 h 98"/>
                <a:gd name="T10" fmla="*/ 12 w 74"/>
                <a:gd name="T11" fmla="*/ 2 h 98"/>
                <a:gd name="T12" fmla="*/ 15 w 74"/>
                <a:gd name="T13" fmla="*/ 3 h 98"/>
                <a:gd name="T14" fmla="*/ 16 w 74"/>
                <a:gd name="T15" fmla="*/ 4 h 98"/>
                <a:gd name="T16" fmla="*/ 18 w 74"/>
                <a:gd name="T17" fmla="*/ 7 h 98"/>
                <a:gd name="T18" fmla="*/ 57 w 74"/>
                <a:gd name="T19" fmla="*/ 65 h 98"/>
                <a:gd name="T20" fmla="*/ 57 w 74"/>
                <a:gd name="T21" fmla="*/ 8 h 98"/>
                <a:gd name="T22" fmla="*/ 57 w 74"/>
                <a:gd name="T23" fmla="*/ 6 h 98"/>
                <a:gd name="T24" fmla="*/ 60 w 74"/>
                <a:gd name="T25" fmla="*/ 3 h 98"/>
                <a:gd name="T26" fmla="*/ 63 w 74"/>
                <a:gd name="T27" fmla="*/ 2 h 98"/>
                <a:gd name="T28" fmla="*/ 66 w 74"/>
                <a:gd name="T29" fmla="*/ 0 h 98"/>
                <a:gd name="T30" fmla="*/ 69 w 74"/>
                <a:gd name="T31" fmla="*/ 2 h 98"/>
                <a:gd name="T32" fmla="*/ 72 w 74"/>
                <a:gd name="T33" fmla="*/ 3 h 98"/>
                <a:gd name="T34" fmla="*/ 74 w 74"/>
                <a:gd name="T35" fmla="*/ 6 h 98"/>
                <a:gd name="T36" fmla="*/ 74 w 74"/>
                <a:gd name="T37" fmla="*/ 8 h 98"/>
                <a:gd name="T38" fmla="*/ 74 w 74"/>
                <a:gd name="T39" fmla="*/ 92 h 98"/>
                <a:gd name="T40" fmla="*/ 74 w 74"/>
                <a:gd name="T41" fmla="*/ 94 h 98"/>
                <a:gd name="T42" fmla="*/ 72 w 74"/>
                <a:gd name="T43" fmla="*/ 97 h 98"/>
                <a:gd name="T44" fmla="*/ 69 w 74"/>
                <a:gd name="T45" fmla="*/ 98 h 98"/>
                <a:gd name="T46" fmla="*/ 66 w 74"/>
                <a:gd name="T47" fmla="*/ 98 h 98"/>
                <a:gd name="T48" fmla="*/ 63 w 74"/>
                <a:gd name="T49" fmla="*/ 98 h 98"/>
                <a:gd name="T50" fmla="*/ 61 w 74"/>
                <a:gd name="T51" fmla="*/ 97 h 98"/>
                <a:gd name="T52" fmla="*/ 59 w 74"/>
                <a:gd name="T53" fmla="*/ 96 h 98"/>
                <a:gd name="T54" fmla="*/ 57 w 74"/>
                <a:gd name="T55" fmla="*/ 94 h 98"/>
                <a:gd name="T56" fmla="*/ 57 w 74"/>
                <a:gd name="T57" fmla="*/ 93 h 98"/>
                <a:gd name="T58" fmla="*/ 18 w 74"/>
                <a:gd name="T59" fmla="*/ 36 h 98"/>
                <a:gd name="T60" fmla="*/ 18 w 74"/>
                <a:gd name="T61" fmla="*/ 92 h 98"/>
                <a:gd name="T62" fmla="*/ 18 w 74"/>
                <a:gd name="T63" fmla="*/ 94 h 98"/>
                <a:gd name="T64" fmla="*/ 15 w 74"/>
                <a:gd name="T65" fmla="*/ 97 h 98"/>
                <a:gd name="T66" fmla="*/ 12 w 74"/>
                <a:gd name="T67" fmla="*/ 98 h 98"/>
                <a:gd name="T68" fmla="*/ 10 w 74"/>
                <a:gd name="T69" fmla="*/ 98 h 98"/>
                <a:gd name="T70" fmla="*/ 6 w 74"/>
                <a:gd name="T71" fmla="*/ 98 h 98"/>
                <a:gd name="T72" fmla="*/ 3 w 74"/>
                <a:gd name="T73" fmla="*/ 97 h 98"/>
                <a:gd name="T74" fmla="*/ 0 w 74"/>
                <a:gd name="T75" fmla="*/ 94 h 98"/>
                <a:gd name="T76" fmla="*/ 0 w 74"/>
                <a:gd name="T77" fmla="*/ 92 h 98"/>
                <a:gd name="T78" fmla="*/ 0 w 74"/>
                <a:gd name="T79" fmla="*/ 8 h 98"/>
                <a:gd name="T80" fmla="*/ 0 w 74"/>
                <a:gd name="T81" fmla="*/ 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8">
                  <a:moveTo>
                    <a:pt x="0" y="8"/>
                  </a:moveTo>
                  <a:lnTo>
                    <a:pt x="0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5" y="3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57" y="65"/>
                  </a:lnTo>
                  <a:lnTo>
                    <a:pt x="57" y="8"/>
                  </a:lnTo>
                  <a:lnTo>
                    <a:pt x="57" y="6"/>
                  </a:lnTo>
                  <a:lnTo>
                    <a:pt x="60" y="3"/>
                  </a:lnTo>
                  <a:lnTo>
                    <a:pt x="63" y="2"/>
                  </a:lnTo>
                  <a:lnTo>
                    <a:pt x="66" y="0"/>
                  </a:lnTo>
                  <a:lnTo>
                    <a:pt x="69" y="2"/>
                  </a:lnTo>
                  <a:lnTo>
                    <a:pt x="72" y="3"/>
                  </a:lnTo>
                  <a:lnTo>
                    <a:pt x="74" y="6"/>
                  </a:lnTo>
                  <a:lnTo>
                    <a:pt x="74" y="8"/>
                  </a:lnTo>
                  <a:lnTo>
                    <a:pt x="74" y="92"/>
                  </a:lnTo>
                  <a:lnTo>
                    <a:pt x="74" y="94"/>
                  </a:lnTo>
                  <a:lnTo>
                    <a:pt x="72" y="97"/>
                  </a:lnTo>
                  <a:lnTo>
                    <a:pt x="69" y="98"/>
                  </a:lnTo>
                  <a:lnTo>
                    <a:pt x="66" y="98"/>
                  </a:lnTo>
                  <a:lnTo>
                    <a:pt x="63" y="98"/>
                  </a:lnTo>
                  <a:lnTo>
                    <a:pt x="61" y="97"/>
                  </a:lnTo>
                  <a:lnTo>
                    <a:pt x="59" y="96"/>
                  </a:lnTo>
                  <a:lnTo>
                    <a:pt x="57" y="94"/>
                  </a:lnTo>
                  <a:lnTo>
                    <a:pt x="57" y="93"/>
                  </a:lnTo>
                  <a:lnTo>
                    <a:pt x="18" y="36"/>
                  </a:lnTo>
                  <a:lnTo>
                    <a:pt x="18" y="92"/>
                  </a:lnTo>
                  <a:lnTo>
                    <a:pt x="18" y="94"/>
                  </a:lnTo>
                  <a:lnTo>
                    <a:pt x="15" y="97"/>
                  </a:lnTo>
                  <a:lnTo>
                    <a:pt x="12" y="98"/>
                  </a:lnTo>
                  <a:lnTo>
                    <a:pt x="10" y="98"/>
                  </a:lnTo>
                  <a:lnTo>
                    <a:pt x="6" y="98"/>
                  </a:lnTo>
                  <a:lnTo>
                    <a:pt x="3" y="97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1" name="Freeform 48"/>
            <p:cNvSpPr>
              <a:spLocks/>
            </p:cNvSpPr>
            <p:nvPr/>
          </p:nvSpPr>
          <p:spPr bwMode="auto">
            <a:xfrm>
              <a:off x="4509" y="1729"/>
              <a:ext cx="21" cy="33"/>
            </a:xfrm>
            <a:custGeom>
              <a:avLst/>
              <a:gdLst>
                <a:gd name="T0" fmla="*/ 2 w 62"/>
                <a:gd name="T1" fmla="*/ 30 h 98"/>
                <a:gd name="T2" fmla="*/ 6 w 62"/>
                <a:gd name="T3" fmla="*/ 16 h 98"/>
                <a:gd name="T4" fmla="*/ 15 w 62"/>
                <a:gd name="T5" fmla="*/ 7 h 98"/>
                <a:gd name="T6" fmla="*/ 27 w 62"/>
                <a:gd name="T7" fmla="*/ 2 h 98"/>
                <a:gd name="T8" fmla="*/ 41 w 62"/>
                <a:gd name="T9" fmla="*/ 2 h 98"/>
                <a:gd name="T10" fmla="*/ 51 w 62"/>
                <a:gd name="T11" fmla="*/ 4 h 98"/>
                <a:gd name="T12" fmla="*/ 58 w 62"/>
                <a:gd name="T13" fmla="*/ 8 h 98"/>
                <a:gd name="T14" fmla="*/ 62 w 62"/>
                <a:gd name="T15" fmla="*/ 14 h 98"/>
                <a:gd name="T16" fmla="*/ 62 w 62"/>
                <a:gd name="T17" fmla="*/ 20 h 98"/>
                <a:gd name="T18" fmla="*/ 58 w 62"/>
                <a:gd name="T19" fmla="*/ 23 h 98"/>
                <a:gd name="T20" fmla="*/ 53 w 62"/>
                <a:gd name="T21" fmla="*/ 23 h 98"/>
                <a:gd name="T22" fmla="*/ 49 w 62"/>
                <a:gd name="T23" fmla="*/ 22 h 98"/>
                <a:gd name="T24" fmla="*/ 45 w 62"/>
                <a:gd name="T25" fmla="*/ 19 h 98"/>
                <a:gd name="T26" fmla="*/ 39 w 62"/>
                <a:gd name="T27" fmla="*/ 16 h 98"/>
                <a:gd name="T28" fmla="*/ 28 w 62"/>
                <a:gd name="T29" fmla="*/ 18 h 98"/>
                <a:gd name="T30" fmla="*/ 19 w 62"/>
                <a:gd name="T31" fmla="*/ 27 h 98"/>
                <a:gd name="T32" fmla="*/ 17 w 62"/>
                <a:gd name="T33" fmla="*/ 64 h 98"/>
                <a:gd name="T34" fmla="*/ 23 w 62"/>
                <a:gd name="T35" fmla="*/ 79 h 98"/>
                <a:gd name="T36" fmla="*/ 35 w 62"/>
                <a:gd name="T37" fmla="*/ 82 h 98"/>
                <a:gd name="T38" fmla="*/ 43 w 62"/>
                <a:gd name="T39" fmla="*/ 82 h 98"/>
                <a:gd name="T40" fmla="*/ 47 w 62"/>
                <a:gd name="T41" fmla="*/ 80 h 98"/>
                <a:gd name="T42" fmla="*/ 49 w 62"/>
                <a:gd name="T43" fmla="*/ 79 h 98"/>
                <a:gd name="T44" fmla="*/ 52 w 62"/>
                <a:gd name="T45" fmla="*/ 77 h 98"/>
                <a:gd name="T46" fmla="*/ 54 w 62"/>
                <a:gd name="T47" fmla="*/ 77 h 98"/>
                <a:gd name="T48" fmla="*/ 56 w 62"/>
                <a:gd name="T49" fmla="*/ 77 h 98"/>
                <a:gd name="T50" fmla="*/ 61 w 62"/>
                <a:gd name="T51" fmla="*/ 79 h 98"/>
                <a:gd name="T52" fmla="*/ 62 w 62"/>
                <a:gd name="T53" fmla="*/ 82 h 98"/>
                <a:gd name="T54" fmla="*/ 60 w 62"/>
                <a:gd name="T55" fmla="*/ 89 h 98"/>
                <a:gd name="T56" fmla="*/ 54 w 62"/>
                <a:gd name="T57" fmla="*/ 94 h 98"/>
                <a:gd name="T58" fmla="*/ 47 w 62"/>
                <a:gd name="T59" fmla="*/ 97 h 98"/>
                <a:gd name="T60" fmla="*/ 36 w 62"/>
                <a:gd name="T61" fmla="*/ 98 h 98"/>
                <a:gd name="T62" fmla="*/ 20 w 62"/>
                <a:gd name="T63" fmla="*/ 96 h 98"/>
                <a:gd name="T64" fmla="*/ 10 w 62"/>
                <a:gd name="T65" fmla="*/ 88 h 98"/>
                <a:gd name="T66" fmla="*/ 3 w 62"/>
                <a:gd name="T67" fmla="*/ 77 h 98"/>
                <a:gd name="T68" fmla="*/ 0 w 62"/>
                <a:gd name="T69" fmla="*/ 63 h 98"/>
                <a:gd name="T70" fmla="*/ 0 w 62"/>
                <a:gd name="T71" fmla="*/ 3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98">
                  <a:moveTo>
                    <a:pt x="0" y="38"/>
                  </a:moveTo>
                  <a:lnTo>
                    <a:pt x="2" y="30"/>
                  </a:lnTo>
                  <a:lnTo>
                    <a:pt x="3" y="23"/>
                  </a:lnTo>
                  <a:lnTo>
                    <a:pt x="6" y="16"/>
                  </a:lnTo>
                  <a:lnTo>
                    <a:pt x="10" y="12"/>
                  </a:lnTo>
                  <a:lnTo>
                    <a:pt x="15" y="7"/>
                  </a:lnTo>
                  <a:lnTo>
                    <a:pt x="20" y="4"/>
                  </a:lnTo>
                  <a:lnTo>
                    <a:pt x="27" y="2"/>
                  </a:lnTo>
                  <a:lnTo>
                    <a:pt x="36" y="0"/>
                  </a:lnTo>
                  <a:lnTo>
                    <a:pt x="41" y="2"/>
                  </a:lnTo>
                  <a:lnTo>
                    <a:pt x="47" y="2"/>
                  </a:lnTo>
                  <a:lnTo>
                    <a:pt x="51" y="4"/>
                  </a:lnTo>
                  <a:lnTo>
                    <a:pt x="54" y="6"/>
                  </a:lnTo>
                  <a:lnTo>
                    <a:pt x="58" y="8"/>
                  </a:lnTo>
                  <a:lnTo>
                    <a:pt x="60" y="11"/>
                  </a:lnTo>
                  <a:lnTo>
                    <a:pt x="62" y="14"/>
                  </a:lnTo>
                  <a:lnTo>
                    <a:pt x="62" y="16"/>
                  </a:lnTo>
                  <a:lnTo>
                    <a:pt x="62" y="20"/>
                  </a:lnTo>
                  <a:lnTo>
                    <a:pt x="60" y="22"/>
                  </a:lnTo>
                  <a:lnTo>
                    <a:pt x="58" y="23"/>
                  </a:lnTo>
                  <a:lnTo>
                    <a:pt x="56" y="23"/>
                  </a:lnTo>
                  <a:lnTo>
                    <a:pt x="53" y="23"/>
                  </a:lnTo>
                  <a:lnTo>
                    <a:pt x="52" y="23"/>
                  </a:lnTo>
                  <a:lnTo>
                    <a:pt x="49" y="22"/>
                  </a:lnTo>
                  <a:lnTo>
                    <a:pt x="48" y="20"/>
                  </a:lnTo>
                  <a:lnTo>
                    <a:pt x="45" y="19"/>
                  </a:lnTo>
                  <a:lnTo>
                    <a:pt x="43" y="18"/>
                  </a:lnTo>
                  <a:lnTo>
                    <a:pt x="39" y="16"/>
                  </a:lnTo>
                  <a:lnTo>
                    <a:pt x="35" y="16"/>
                  </a:lnTo>
                  <a:lnTo>
                    <a:pt x="28" y="18"/>
                  </a:lnTo>
                  <a:lnTo>
                    <a:pt x="23" y="22"/>
                  </a:lnTo>
                  <a:lnTo>
                    <a:pt x="19" y="27"/>
                  </a:lnTo>
                  <a:lnTo>
                    <a:pt x="17" y="36"/>
                  </a:lnTo>
                  <a:lnTo>
                    <a:pt x="17" y="64"/>
                  </a:lnTo>
                  <a:lnTo>
                    <a:pt x="19" y="73"/>
                  </a:lnTo>
                  <a:lnTo>
                    <a:pt x="23" y="79"/>
                  </a:lnTo>
                  <a:lnTo>
                    <a:pt x="28" y="82"/>
                  </a:lnTo>
                  <a:lnTo>
                    <a:pt x="35" y="82"/>
                  </a:lnTo>
                  <a:lnTo>
                    <a:pt x="39" y="82"/>
                  </a:lnTo>
                  <a:lnTo>
                    <a:pt x="43" y="82"/>
                  </a:lnTo>
                  <a:lnTo>
                    <a:pt x="45" y="81"/>
                  </a:lnTo>
                  <a:lnTo>
                    <a:pt x="47" y="80"/>
                  </a:lnTo>
                  <a:lnTo>
                    <a:pt x="49" y="80"/>
                  </a:lnTo>
                  <a:lnTo>
                    <a:pt x="49" y="79"/>
                  </a:lnTo>
                  <a:lnTo>
                    <a:pt x="51" y="79"/>
                  </a:lnTo>
                  <a:lnTo>
                    <a:pt x="52" y="77"/>
                  </a:lnTo>
                  <a:lnTo>
                    <a:pt x="53" y="77"/>
                  </a:lnTo>
                  <a:lnTo>
                    <a:pt x="54" y="77"/>
                  </a:lnTo>
                  <a:lnTo>
                    <a:pt x="54" y="77"/>
                  </a:lnTo>
                  <a:lnTo>
                    <a:pt x="56" y="77"/>
                  </a:lnTo>
                  <a:lnTo>
                    <a:pt x="58" y="77"/>
                  </a:lnTo>
                  <a:lnTo>
                    <a:pt x="61" y="79"/>
                  </a:lnTo>
                  <a:lnTo>
                    <a:pt x="62" y="81"/>
                  </a:lnTo>
                  <a:lnTo>
                    <a:pt x="62" y="82"/>
                  </a:lnTo>
                  <a:lnTo>
                    <a:pt x="62" y="86"/>
                  </a:lnTo>
                  <a:lnTo>
                    <a:pt x="60" y="89"/>
                  </a:lnTo>
                  <a:lnTo>
                    <a:pt x="58" y="92"/>
                  </a:lnTo>
                  <a:lnTo>
                    <a:pt x="54" y="94"/>
                  </a:lnTo>
                  <a:lnTo>
                    <a:pt x="51" y="96"/>
                  </a:lnTo>
                  <a:lnTo>
                    <a:pt x="47" y="97"/>
                  </a:lnTo>
                  <a:lnTo>
                    <a:pt x="41" y="98"/>
                  </a:lnTo>
                  <a:lnTo>
                    <a:pt x="36" y="98"/>
                  </a:lnTo>
                  <a:lnTo>
                    <a:pt x="27" y="98"/>
                  </a:lnTo>
                  <a:lnTo>
                    <a:pt x="20" y="96"/>
                  </a:lnTo>
                  <a:lnTo>
                    <a:pt x="15" y="93"/>
                  </a:lnTo>
                  <a:lnTo>
                    <a:pt x="10" y="88"/>
                  </a:lnTo>
                  <a:lnTo>
                    <a:pt x="6" y="82"/>
                  </a:lnTo>
                  <a:lnTo>
                    <a:pt x="3" y="77"/>
                  </a:lnTo>
                  <a:lnTo>
                    <a:pt x="2" y="71"/>
                  </a:lnTo>
                  <a:lnTo>
                    <a:pt x="0" y="63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2" name="Freeform 49"/>
            <p:cNvSpPr>
              <a:spLocks/>
            </p:cNvSpPr>
            <p:nvPr/>
          </p:nvSpPr>
          <p:spPr bwMode="auto">
            <a:xfrm>
              <a:off x="4535" y="1730"/>
              <a:ext cx="19" cy="32"/>
            </a:xfrm>
            <a:custGeom>
              <a:avLst/>
              <a:gdLst>
                <a:gd name="T0" fmla="*/ 57 w 59"/>
                <a:gd name="T1" fmla="*/ 1 h 94"/>
                <a:gd name="T2" fmla="*/ 59 w 59"/>
                <a:gd name="T3" fmla="*/ 4 h 94"/>
                <a:gd name="T4" fmla="*/ 59 w 59"/>
                <a:gd name="T5" fmla="*/ 8 h 94"/>
                <a:gd name="T6" fmla="*/ 59 w 59"/>
                <a:gd name="T7" fmla="*/ 11 h 94"/>
                <a:gd name="T8" fmla="*/ 57 w 59"/>
                <a:gd name="T9" fmla="*/ 13 h 94"/>
                <a:gd name="T10" fmla="*/ 54 w 59"/>
                <a:gd name="T11" fmla="*/ 15 h 94"/>
                <a:gd name="T12" fmla="*/ 50 w 59"/>
                <a:gd name="T13" fmla="*/ 15 h 94"/>
                <a:gd name="T14" fmla="*/ 17 w 59"/>
                <a:gd name="T15" fmla="*/ 15 h 94"/>
                <a:gd name="T16" fmla="*/ 17 w 59"/>
                <a:gd name="T17" fmla="*/ 38 h 94"/>
                <a:gd name="T18" fmla="*/ 39 w 59"/>
                <a:gd name="T19" fmla="*/ 38 h 94"/>
                <a:gd name="T20" fmla="*/ 43 w 59"/>
                <a:gd name="T21" fmla="*/ 38 h 94"/>
                <a:gd name="T22" fmla="*/ 46 w 59"/>
                <a:gd name="T23" fmla="*/ 41 h 94"/>
                <a:gd name="T24" fmla="*/ 47 w 59"/>
                <a:gd name="T25" fmla="*/ 42 h 94"/>
                <a:gd name="T26" fmla="*/ 49 w 59"/>
                <a:gd name="T27" fmla="*/ 46 h 94"/>
                <a:gd name="T28" fmla="*/ 47 w 59"/>
                <a:gd name="T29" fmla="*/ 49 h 94"/>
                <a:gd name="T30" fmla="*/ 46 w 59"/>
                <a:gd name="T31" fmla="*/ 52 h 94"/>
                <a:gd name="T32" fmla="*/ 43 w 59"/>
                <a:gd name="T33" fmla="*/ 54 h 94"/>
                <a:gd name="T34" fmla="*/ 39 w 59"/>
                <a:gd name="T35" fmla="*/ 54 h 94"/>
                <a:gd name="T36" fmla="*/ 17 w 59"/>
                <a:gd name="T37" fmla="*/ 54 h 94"/>
                <a:gd name="T38" fmla="*/ 17 w 59"/>
                <a:gd name="T39" fmla="*/ 78 h 94"/>
                <a:gd name="T40" fmla="*/ 50 w 59"/>
                <a:gd name="T41" fmla="*/ 78 h 94"/>
                <a:gd name="T42" fmla="*/ 54 w 59"/>
                <a:gd name="T43" fmla="*/ 79 h 94"/>
                <a:gd name="T44" fmla="*/ 57 w 59"/>
                <a:gd name="T45" fmla="*/ 81 h 94"/>
                <a:gd name="T46" fmla="*/ 59 w 59"/>
                <a:gd name="T47" fmla="*/ 83 h 94"/>
                <a:gd name="T48" fmla="*/ 59 w 59"/>
                <a:gd name="T49" fmla="*/ 86 h 94"/>
                <a:gd name="T50" fmla="*/ 59 w 59"/>
                <a:gd name="T51" fmla="*/ 90 h 94"/>
                <a:gd name="T52" fmla="*/ 57 w 59"/>
                <a:gd name="T53" fmla="*/ 91 h 94"/>
                <a:gd name="T54" fmla="*/ 54 w 59"/>
                <a:gd name="T55" fmla="*/ 94 h 94"/>
                <a:gd name="T56" fmla="*/ 50 w 59"/>
                <a:gd name="T57" fmla="*/ 94 h 94"/>
                <a:gd name="T58" fmla="*/ 9 w 59"/>
                <a:gd name="T59" fmla="*/ 94 h 94"/>
                <a:gd name="T60" fmla="*/ 5 w 59"/>
                <a:gd name="T61" fmla="*/ 94 h 94"/>
                <a:gd name="T62" fmla="*/ 2 w 59"/>
                <a:gd name="T63" fmla="*/ 91 h 94"/>
                <a:gd name="T64" fmla="*/ 1 w 59"/>
                <a:gd name="T65" fmla="*/ 90 h 94"/>
                <a:gd name="T66" fmla="*/ 0 w 59"/>
                <a:gd name="T67" fmla="*/ 87 h 94"/>
                <a:gd name="T68" fmla="*/ 0 w 59"/>
                <a:gd name="T69" fmla="*/ 7 h 94"/>
                <a:gd name="T70" fmla="*/ 1 w 59"/>
                <a:gd name="T71" fmla="*/ 4 h 94"/>
                <a:gd name="T72" fmla="*/ 2 w 59"/>
                <a:gd name="T73" fmla="*/ 1 h 94"/>
                <a:gd name="T74" fmla="*/ 5 w 59"/>
                <a:gd name="T75" fmla="*/ 0 h 94"/>
                <a:gd name="T76" fmla="*/ 9 w 59"/>
                <a:gd name="T77" fmla="*/ 0 h 94"/>
                <a:gd name="T78" fmla="*/ 50 w 59"/>
                <a:gd name="T79" fmla="*/ 0 h 94"/>
                <a:gd name="T80" fmla="*/ 54 w 59"/>
                <a:gd name="T81" fmla="*/ 0 h 94"/>
                <a:gd name="T82" fmla="*/ 57 w 59"/>
                <a:gd name="T83" fmla="*/ 1 h 94"/>
                <a:gd name="T84" fmla="*/ 57 w 59"/>
                <a:gd name="T85" fmla="*/ 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9" h="94">
                  <a:moveTo>
                    <a:pt x="57" y="1"/>
                  </a:moveTo>
                  <a:lnTo>
                    <a:pt x="59" y="4"/>
                  </a:lnTo>
                  <a:lnTo>
                    <a:pt x="59" y="8"/>
                  </a:lnTo>
                  <a:lnTo>
                    <a:pt x="59" y="11"/>
                  </a:lnTo>
                  <a:lnTo>
                    <a:pt x="57" y="13"/>
                  </a:lnTo>
                  <a:lnTo>
                    <a:pt x="54" y="15"/>
                  </a:lnTo>
                  <a:lnTo>
                    <a:pt x="50" y="15"/>
                  </a:lnTo>
                  <a:lnTo>
                    <a:pt x="17" y="15"/>
                  </a:lnTo>
                  <a:lnTo>
                    <a:pt x="17" y="38"/>
                  </a:lnTo>
                  <a:lnTo>
                    <a:pt x="39" y="38"/>
                  </a:lnTo>
                  <a:lnTo>
                    <a:pt x="43" y="38"/>
                  </a:lnTo>
                  <a:lnTo>
                    <a:pt x="46" y="41"/>
                  </a:lnTo>
                  <a:lnTo>
                    <a:pt x="47" y="42"/>
                  </a:lnTo>
                  <a:lnTo>
                    <a:pt x="49" y="46"/>
                  </a:lnTo>
                  <a:lnTo>
                    <a:pt x="47" y="49"/>
                  </a:lnTo>
                  <a:lnTo>
                    <a:pt x="46" y="52"/>
                  </a:lnTo>
                  <a:lnTo>
                    <a:pt x="43" y="54"/>
                  </a:lnTo>
                  <a:lnTo>
                    <a:pt x="39" y="54"/>
                  </a:lnTo>
                  <a:lnTo>
                    <a:pt x="17" y="54"/>
                  </a:lnTo>
                  <a:lnTo>
                    <a:pt x="17" y="78"/>
                  </a:lnTo>
                  <a:lnTo>
                    <a:pt x="50" y="78"/>
                  </a:lnTo>
                  <a:lnTo>
                    <a:pt x="54" y="79"/>
                  </a:lnTo>
                  <a:lnTo>
                    <a:pt x="57" y="81"/>
                  </a:lnTo>
                  <a:lnTo>
                    <a:pt x="59" y="83"/>
                  </a:lnTo>
                  <a:lnTo>
                    <a:pt x="59" y="86"/>
                  </a:lnTo>
                  <a:lnTo>
                    <a:pt x="59" y="90"/>
                  </a:lnTo>
                  <a:lnTo>
                    <a:pt x="57" y="91"/>
                  </a:lnTo>
                  <a:lnTo>
                    <a:pt x="54" y="94"/>
                  </a:lnTo>
                  <a:lnTo>
                    <a:pt x="50" y="94"/>
                  </a:lnTo>
                  <a:lnTo>
                    <a:pt x="9" y="94"/>
                  </a:lnTo>
                  <a:lnTo>
                    <a:pt x="5" y="94"/>
                  </a:lnTo>
                  <a:lnTo>
                    <a:pt x="2" y="91"/>
                  </a:lnTo>
                  <a:lnTo>
                    <a:pt x="1" y="90"/>
                  </a:lnTo>
                  <a:lnTo>
                    <a:pt x="0" y="87"/>
                  </a:lnTo>
                  <a:lnTo>
                    <a:pt x="0" y="7"/>
                  </a:ln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7" y="1"/>
                  </a:lnTo>
                  <a:lnTo>
                    <a:pt x="57" y="1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3" name="Freeform 50"/>
            <p:cNvSpPr>
              <a:spLocks/>
            </p:cNvSpPr>
            <p:nvPr/>
          </p:nvSpPr>
          <p:spPr bwMode="auto">
            <a:xfrm>
              <a:off x="4898" y="1730"/>
              <a:ext cx="6" cy="32"/>
            </a:xfrm>
            <a:custGeom>
              <a:avLst/>
              <a:gdLst>
                <a:gd name="T0" fmla="*/ 0 w 18"/>
                <a:gd name="T1" fmla="*/ 6 h 96"/>
                <a:gd name="T2" fmla="*/ 0 w 18"/>
                <a:gd name="T3" fmla="*/ 4 h 96"/>
                <a:gd name="T4" fmla="*/ 2 w 18"/>
                <a:gd name="T5" fmla="*/ 1 h 96"/>
                <a:gd name="T6" fmla="*/ 4 w 18"/>
                <a:gd name="T7" fmla="*/ 0 h 96"/>
                <a:gd name="T8" fmla="*/ 8 w 18"/>
                <a:gd name="T9" fmla="*/ 0 h 96"/>
                <a:gd name="T10" fmla="*/ 12 w 18"/>
                <a:gd name="T11" fmla="*/ 0 h 96"/>
                <a:gd name="T12" fmla="*/ 15 w 18"/>
                <a:gd name="T13" fmla="*/ 1 h 96"/>
                <a:gd name="T14" fmla="*/ 16 w 18"/>
                <a:gd name="T15" fmla="*/ 4 h 96"/>
                <a:gd name="T16" fmla="*/ 18 w 18"/>
                <a:gd name="T17" fmla="*/ 6 h 96"/>
                <a:gd name="T18" fmla="*/ 18 w 18"/>
                <a:gd name="T19" fmla="*/ 90 h 96"/>
                <a:gd name="T20" fmla="*/ 16 w 18"/>
                <a:gd name="T21" fmla="*/ 92 h 96"/>
                <a:gd name="T22" fmla="*/ 15 w 18"/>
                <a:gd name="T23" fmla="*/ 95 h 96"/>
                <a:gd name="T24" fmla="*/ 12 w 18"/>
                <a:gd name="T25" fmla="*/ 96 h 96"/>
                <a:gd name="T26" fmla="*/ 8 w 18"/>
                <a:gd name="T27" fmla="*/ 96 h 96"/>
                <a:gd name="T28" fmla="*/ 4 w 18"/>
                <a:gd name="T29" fmla="*/ 96 h 96"/>
                <a:gd name="T30" fmla="*/ 2 w 18"/>
                <a:gd name="T31" fmla="*/ 95 h 96"/>
                <a:gd name="T32" fmla="*/ 0 w 18"/>
                <a:gd name="T33" fmla="*/ 92 h 96"/>
                <a:gd name="T34" fmla="*/ 0 w 18"/>
                <a:gd name="T35" fmla="*/ 90 h 96"/>
                <a:gd name="T36" fmla="*/ 0 w 18"/>
                <a:gd name="T37" fmla="*/ 6 h 96"/>
                <a:gd name="T38" fmla="*/ 0 w 18"/>
                <a:gd name="T3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" h="96">
                  <a:moveTo>
                    <a:pt x="0" y="6"/>
                  </a:moveTo>
                  <a:lnTo>
                    <a:pt x="0" y="4"/>
                  </a:lnTo>
                  <a:lnTo>
                    <a:pt x="2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4"/>
                  </a:lnTo>
                  <a:lnTo>
                    <a:pt x="18" y="6"/>
                  </a:lnTo>
                  <a:lnTo>
                    <a:pt x="18" y="90"/>
                  </a:lnTo>
                  <a:lnTo>
                    <a:pt x="16" y="92"/>
                  </a:lnTo>
                  <a:lnTo>
                    <a:pt x="15" y="95"/>
                  </a:lnTo>
                  <a:lnTo>
                    <a:pt x="12" y="96"/>
                  </a:lnTo>
                  <a:lnTo>
                    <a:pt x="8" y="96"/>
                  </a:lnTo>
                  <a:lnTo>
                    <a:pt x="4" y="96"/>
                  </a:lnTo>
                  <a:lnTo>
                    <a:pt x="2" y="95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146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4" name="Freeform 51"/>
            <p:cNvSpPr>
              <a:spLocks/>
            </p:cNvSpPr>
            <p:nvPr/>
          </p:nvSpPr>
          <p:spPr bwMode="auto">
            <a:xfrm>
              <a:off x="4908" y="1730"/>
              <a:ext cx="24" cy="32"/>
            </a:xfrm>
            <a:custGeom>
              <a:avLst/>
              <a:gdLst>
                <a:gd name="T0" fmla="*/ 63 w 71"/>
                <a:gd name="T1" fmla="*/ 0 h 95"/>
                <a:gd name="T2" fmla="*/ 67 w 71"/>
                <a:gd name="T3" fmla="*/ 0 h 95"/>
                <a:gd name="T4" fmla="*/ 70 w 71"/>
                <a:gd name="T5" fmla="*/ 1 h 95"/>
                <a:gd name="T6" fmla="*/ 71 w 71"/>
                <a:gd name="T7" fmla="*/ 4 h 95"/>
                <a:gd name="T8" fmla="*/ 71 w 71"/>
                <a:gd name="T9" fmla="*/ 8 h 95"/>
                <a:gd name="T10" fmla="*/ 71 w 71"/>
                <a:gd name="T11" fmla="*/ 11 h 95"/>
                <a:gd name="T12" fmla="*/ 70 w 71"/>
                <a:gd name="T13" fmla="*/ 13 h 95"/>
                <a:gd name="T14" fmla="*/ 67 w 71"/>
                <a:gd name="T15" fmla="*/ 15 h 95"/>
                <a:gd name="T16" fmla="*/ 63 w 71"/>
                <a:gd name="T17" fmla="*/ 15 h 95"/>
                <a:gd name="T18" fmla="*/ 43 w 71"/>
                <a:gd name="T19" fmla="*/ 15 h 95"/>
                <a:gd name="T20" fmla="*/ 43 w 71"/>
                <a:gd name="T21" fmla="*/ 89 h 95"/>
                <a:gd name="T22" fmla="*/ 43 w 71"/>
                <a:gd name="T23" fmla="*/ 91 h 95"/>
                <a:gd name="T24" fmla="*/ 41 w 71"/>
                <a:gd name="T25" fmla="*/ 94 h 95"/>
                <a:gd name="T26" fmla="*/ 38 w 71"/>
                <a:gd name="T27" fmla="*/ 95 h 95"/>
                <a:gd name="T28" fmla="*/ 36 w 71"/>
                <a:gd name="T29" fmla="*/ 95 h 95"/>
                <a:gd name="T30" fmla="*/ 32 w 71"/>
                <a:gd name="T31" fmla="*/ 95 h 95"/>
                <a:gd name="T32" fmla="*/ 29 w 71"/>
                <a:gd name="T33" fmla="*/ 94 h 95"/>
                <a:gd name="T34" fmla="*/ 26 w 71"/>
                <a:gd name="T35" fmla="*/ 91 h 95"/>
                <a:gd name="T36" fmla="*/ 26 w 71"/>
                <a:gd name="T37" fmla="*/ 89 h 95"/>
                <a:gd name="T38" fmla="*/ 26 w 71"/>
                <a:gd name="T39" fmla="*/ 15 h 95"/>
                <a:gd name="T40" fmla="*/ 9 w 71"/>
                <a:gd name="T41" fmla="*/ 15 h 95"/>
                <a:gd name="T42" fmla="*/ 5 w 71"/>
                <a:gd name="T43" fmla="*/ 15 h 95"/>
                <a:gd name="T44" fmla="*/ 2 w 71"/>
                <a:gd name="T45" fmla="*/ 13 h 95"/>
                <a:gd name="T46" fmla="*/ 1 w 71"/>
                <a:gd name="T47" fmla="*/ 11 h 95"/>
                <a:gd name="T48" fmla="*/ 0 w 71"/>
                <a:gd name="T49" fmla="*/ 8 h 95"/>
                <a:gd name="T50" fmla="*/ 1 w 71"/>
                <a:gd name="T51" fmla="*/ 4 h 95"/>
                <a:gd name="T52" fmla="*/ 2 w 71"/>
                <a:gd name="T53" fmla="*/ 1 h 95"/>
                <a:gd name="T54" fmla="*/ 5 w 71"/>
                <a:gd name="T55" fmla="*/ 0 h 95"/>
                <a:gd name="T56" fmla="*/ 9 w 71"/>
                <a:gd name="T57" fmla="*/ 0 h 95"/>
                <a:gd name="T58" fmla="*/ 63 w 71"/>
                <a:gd name="T59" fmla="*/ 0 h 95"/>
                <a:gd name="T60" fmla="*/ 63 w 71"/>
                <a:gd name="T6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1" h="95">
                  <a:moveTo>
                    <a:pt x="63" y="0"/>
                  </a:moveTo>
                  <a:lnTo>
                    <a:pt x="67" y="0"/>
                  </a:lnTo>
                  <a:lnTo>
                    <a:pt x="70" y="1"/>
                  </a:lnTo>
                  <a:lnTo>
                    <a:pt x="71" y="4"/>
                  </a:lnTo>
                  <a:lnTo>
                    <a:pt x="71" y="8"/>
                  </a:lnTo>
                  <a:lnTo>
                    <a:pt x="71" y="11"/>
                  </a:lnTo>
                  <a:lnTo>
                    <a:pt x="70" y="13"/>
                  </a:lnTo>
                  <a:lnTo>
                    <a:pt x="67" y="15"/>
                  </a:lnTo>
                  <a:lnTo>
                    <a:pt x="63" y="15"/>
                  </a:lnTo>
                  <a:lnTo>
                    <a:pt x="43" y="15"/>
                  </a:lnTo>
                  <a:lnTo>
                    <a:pt x="43" y="89"/>
                  </a:lnTo>
                  <a:lnTo>
                    <a:pt x="43" y="91"/>
                  </a:lnTo>
                  <a:lnTo>
                    <a:pt x="41" y="94"/>
                  </a:lnTo>
                  <a:lnTo>
                    <a:pt x="38" y="95"/>
                  </a:lnTo>
                  <a:lnTo>
                    <a:pt x="36" y="95"/>
                  </a:lnTo>
                  <a:lnTo>
                    <a:pt x="32" y="95"/>
                  </a:lnTo>
                  <a:lnTo>
                    <a:pt x="29" y="94"/>
                  </a:lnTo>
                  <a:lnTo>
                    <a:pt x="26" y="91"/>
                  </a:lnTo>
                  <a:lnTo>
                    <a:pt x="26" y="89"/>
                  </a:lnTo>
                  <a:lnTo>
                    <a:pt x="26" y="15"/>
                  </a:lnTo>
                  <a:lnTo>
                    <a:pt x="9" y="15"/>
                  </a:lnTo>
                  <a:lnTo>
                    <a:pt x="5" y="15"/>
                  </a:lnTo>
                  <a:lnTo>
                    <a:pt x="2" y="13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146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5" name="Freeform 52"/>
            <p:cNvSpPr>
              <a:spLocks noEditPoints="1"/>
            </p:cNvSpPr>
            <p:nvPr/>
          </p:nvSpPr>
          <p:spPr bwMode="auto">
            <a:xfrm>
              <a:off x="4932" y="1730"/>
              <a:ext cx="26" cy="32"/>
            </a:xfrm>
            <a:custGeom>
              <a:avLst/>
              <a:gdLst>
                <a:gd name="T0" fmla="*/ 76 w 78"/>
                <a:gd name="T1" fmla="*/ 87 h 96"/>
                <a:gd name="T2" fmla="*/ 78 w 78"/>
                <a:gd name="T3" fmla="*/ 90 h 96"/>
                <a:gd name="T4" fmla="*/ 76 w 78"/>
                <a:gd name="T5" fmla="*/ 92 h 96"/>
                <a:gd name="T6" fmla="*/ 74 w 78"/>
                <a:gd name="T7" fmla="*/ 95 h 96"/>
                <a:gd name="T8" fmla="*/ 70 w 78"/>
                <a:gd name="T9" fmla="*/ 96 h 96"/>
                <a:gd name="T10" fmla="*/ 67 w 78"/>
                <a:gd name="T11" fmla="*/ 96 h 96"/>
                <a:gd name="T12" fmla="*/ 63 w 78"/>
                <a:gd name="T13" fmla="*/ 95 h 96"/>
                <a:gd name="T14" fmla="*/ 62 w 78"/>
                <a:gd name="T15" fmla="*/ 94 h 96"/>
                <a:gd name="T16" fmla="*/ 60 w 78"/>
                <a:gd name="T17" fmla="*/ 91 h 96"/>
                <a:gd name="T18" fmla="*/ 55 w 78"/>
                <a:gd name="T19" fmla="*/ 74 h 96"/>
                <a:gd name="T20" fmla="*/ 22 w 78"/>
                <a:gd name="T21" fmla="*/ 74 h 96"/>
                <a:gd name="T22" fmla="*/ 17 w 78"/>
                <a:gd name="T23" fmla="*/ 91 h 96"/>
                <a:gd name="T24" fmla="*/ 15 w 78"/>
                <a:gd name="T25" fmla="*/ 94 h 96"/>
                <a:gd name="T26" fmla="*/ 13 w 78"/>
                <a:gd name="T27" fmla="*/ 95 h 96"/>
                <a:gd name="T28" fmla="*/ 10 w 78"/>
                <a:gd name="T29" fmla="*/ 96 h 96"/>
                <a:gd name="T30" fmla="*/ 8 w 78"/>
                <a:gd name="T31" fmla="*/ 96 h 96"/>
                <a:gd name="T32" fmla="*/ 4 w 78"/>
                <a:gd name="T33" fmla="*/ 95 h 96"/>
                <a:gd name="T34" fmla="*/ 1 w 78"/>
                <a:gd name="T35" fmla="*/ 92 h 96"/>
                <a:gd name="T36" fmla="*/ 0 w 78"/>
                <a:gd name="T37" fmla="*/ 90 h 96"/>
                <a:gd name="T38" fmla="*/ 1 w 78"/>
                <a:gd name="T39" fmla="*/ 87 h 96"/>
                <a:gd name="T40" fmla="*/ 29 w 78"/>
                <a:gd name="T41" fmla="*/ 5 h 96"/>
                <a:gd name="T42" fmla="*/ 30 w 78"/>
                <a:gd name="T43" fmla="*/ 2 h 96"/>
                <a:gd name="T44" fmla="*/ 33 w 78"/>
                <a:gd name="T45" fmla="*/ 1 h 96"/>
                <a:gd name="T46" fmla="*/ 35 w 78"/>
                <a:gd name="T47" fmla="*/ 0 h 96"/>
                <a:gd name="T48" fmla="*/ 39 w 78"/>
                <a:gd name="T49" fmla="*/ 0 h 96"/>
                <a:gd name="T50" fmla="*/ 42 w 78"/>
                <a:gd name="T51" fmla="*/ 0 h 96"/>
                <a:gd name="T52" fmla="*/ 45 w 78"/>
                <a:gd name="T53" fmla="*/ 1 h 96"/>
                <a:gd name="T54" fmla="*/ 47 w 78"/>
                <a:gd name="T55" fmla="*/ 2 h 96"/>
                <a:gd name="T56" fmla="*/ 49 w 78"/>
                <a:gd name="T57" fmla="*/ 5 h 96"/>
                <a:gd name="T58" fmla="*/ 76 w 78"/>
                <a:gd name="T59" fmla="*/ 87 h 96"/>
                <a:gd name="T60" fmla="*/ 76 w 78"/>
                <a:gd name="T61" fmla="*/ 87 h 96"/>
                <a:gd name="T62" fmla="*/ 27 w 78"/>
                <a:gd name="T63" fmla="*/ 59 h 96"/>
                <a:gd name="T64" fmla="*/ 50 w 78"/>
                <a:gd name="T65" fmla="*/ 59 h 96"/>
                <a:gd name="T66" fmla="*/ 39 w 78"/>
                <a:gd name="T67" fmla="*/ 24 h 96"/>
                <a:gd name="T68" fmla="*/ 27 w 78"/>
                <a:gd name="T69" fmla="*/ 59 h 96"/>
                <a:gd name="T70" fmla="*/ 27 w 78"/>
                <a:gd name="T71" fmla="*/ 5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6">
                  <a:moveTo>
                    <a:pt x="76" y="87"/>
                  </a:moveTo>
                  <a:lnTo>
                    <a:pt x="78" y="90"/>
                  </a:lnTo>
                  <a:lnTo>
                    <a:pt x="76" y="92"/>
                  </a:lnTo>
                  <a:lnTo>
                    <a:pt x="74" y="95"/>
                  </a:lnTo>
                  <a:lnTo>
                    <a:pt x="70" y="96"/>
                  </a:lnTo>
                  <a:lnTo>
                    <a:pt x="67" y="96"/>
                  </a:lnTo>
                  <a:lnTo>
                    <a:pt x="63" y="95"/>
                  </a:lnTo>
                  <a:lnTo>
                    <a:pt x="62" y="94"/>
                  </a:lnTo>
                  <a:lnTo>
                    <a:pt x="60" y="91"/>
                  </a:lnTo>
                  <a:lnTo>
                    <a:pt x="55" y="74"/>
                  </a:lnTo>
                  <a:lnTo>
                    <a:pt x="22" y="74"/>
                  </a:lnTo>
                  <a:lnTo>
                    <a:pt x="17" y="91"/>
                  </a:lnTo>
                  <a:lnTo>
                    <a:pt x="15" y="94"/>
                  </a:lnTo>
                  <a:lnTo>
                    <a:pt x="13" y="95"/>
                  </a:lnTo>
                  <a:lnTo>
                    <a:pt x="10" y="96"/>
                  </a:lnTo>
                  <a:lnTo>
                    <a:pt x="8" y="96"/>
                  </a:lnTo>
                  <a:lnTo>
                    <a:pt x="4" y="95"/>
                  </a:lnTo>
                  <a:lnTo>
                    <a:pt x="1" y="92"/>
                  </a:lnTo>
                  <a:lnTo>
                    <a:pt x="0" y="90"/>
                  </a:lnTo>
                  <a:lnTo>
                    <a:pt x="1" y="87"/>
                  </a:lnTo>
                  <a:lnTo>
                    <a:pt x="29" y="5"/>
                  </a:lnTo>
                  <a:lnTo>
                    <a:pt x="30" y="2"/>
                  </a:lnTo>
                  <a:lnTo>
                    <a:pt x="33" y="1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5" y="1"/>
                  </a:lnTo>
                  <a:lnTo>
                    <a:pt x="47" y="2"/>
                  </a:lnTo>
                  <a:lnTo>
                    <a:pt x="49" y="5"/>
                  </a:lnTo>
                  <a:lnTo>
                    <a:pt x="76" y="87"/>
                  </a:lnTo>
                  <a:lnTo>
                    <a:pt x="76" y="87"/>
                  </a:lnTo>
                  <a:close/>
                  <a:moveTo>
                    <a:pt x="27" y="59"/>
                  </a:moveTo>
                  <a:lnTo>
                    <a:pt x="50" y="59"/>
                  </a:lnTo>
                  <a:lnTo>
                    <a:pt x="39" y="24"/>
                  </a:lnTo>
                  <a:lnTo>
                    <a:pt x="27" y="59"/>
                  </a:lnTo>
                  <a:lnTo>
                    <a:pt x="27" y="59"/>
                  </a:lnTo>
                  <a:close/>
                </a:path>
              </a:pathLst>
            </a:custGeom>
            <a:solidFill>
              <a:srgbClr val="146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6" name="Freeform 53"/>
            <p:cNvSpPr>
              <a:spLocks/>
            </p:cNvSpPr>
            <p:nvPr/>
          </p:nvSpPr>
          <p:spPr bwMode="auto">
            <a:xfrm>
              <a:off x="4963" y="1730"/>
              <a:ext cx="19" cy="32"/>
            </a:xfrm>
            <a:custGeom>
              <a:avLst/>
              <a:gdLst>
                <a:gd name="T0" fmla="*/ 0 w 57"/>
                <a:gd name="T1" fmla="*/ 6 h 95"/>
                <a:gd name="T2" fmla="*/ 0 w 57"/>
                <a:gd name="T3" fmla="*/ 4 h 95"/>
                <a:gd name="T4" fmla="*/ 3 w 57"/>
                <a:gd name="T5" fmla="*/ 1 h 95"/>
                <a:gd name="T6" fmla="*/ 6 w 57"/>
                <a:gd name="T7" fmla="*/ 0 h 95"/>
                <a:gd name="T8" fmla="*/ 10 w 57"/>
                <a:gd name="T9" fmla="*/ 0 h 95"/>
                <a:gd name="T10" fmla="*/ 12 w 57"/>
                <a:gd name="T11" fmla="*/ 0 h 95"/>
                <a:gd name="T12" fmla="*/ 15 w 57"/>
                <a:gd name="T13" fmla="*/ 1 h 95"/>
                <a:gd name="T14" fmla="*/ 18 w 57"/>
                <a:gd name="T15" fmla="*/ 4 h 95"/>
                <a:gd name="T16" fmla="*/ 18 w 57"/>
                <a:gd name="T17" fmla="*/ 6 h 95"/>
                <a:gd name="T18" fmla="*/ 18 w 57"/>
                <a:gd name="T19" fmla="*/ 79 h 95"/>
                <a:gd name="T20" fmla="*/ 49 w 57"/>
                <a:gd name="T21" fmla="*/ 79 h 95"/>
                <a:gd name="T22" fmla="*/ 53 w 57"/>
                <a:gd name="T23" fmla="*/ 80 h 95"/>
                <a:gd name="T24" fmla="*/ 56 w 57"/>
                <a:gd name="T25" fmla="*/ 82 h 95"/>
                <a:gd name="T26" fmla="*/ 57 w 57"/>
                <a:gd name="T27" fmla="*/ 84 h 95"/>
                <a:gd name="T28" fmla="*/ 57 w 57"/>
                <a:gd name="T29" fmla="*/ 87 h 95"/>
                <a:gd name="T30" fmla="*/ 57 w 57"/>
                <a:gd name="T31" fmla="*/ 91 h 95"/>
                <a:gd name="T32" fmla="*/ 56 w 57"/>
                <a:gd name="T33" fmla="*/ 94 h 95"/>
                <a:gd name="T34" fmla="*/ 53 w 57"/>
                <a:gd name="T35" fmla="*/ 95 h 95"/>
                <a:gd name="T36" fmla="*/ 49 w 57"/>
                <a:gd name="T37" fmla="*/ 95 h 95"/>
                <a:gd name="T38" fmla="*/ 8 w 57"/>
                <a:gd name="T39" fmla="*/ 95 h 95"/>
                <a:gd name="T40" fmla="*/ 4 w 57"/>
                <a:gd name="T41" fmla="*/ 95 h 95"/>
                <a:gd name="T42" fmla="*/ 2 w 57"/>
                <a:gd name="T43" fmla="*/ 92 h 95"/>
                <a:gd name="T44" fmla="*/ 0 w 57"/>
                <a:gd name="T45" fmla="*/ 91 h 95"/>
                <a:gd name="T46" fmla="*/ 0 w 57"/>
                <a:gd name="T47" fmla="*/ 88 h 95"/>
                <a:gd name="T48" fmla="*/ 0 w 57"/>
                <a:gd name="T49" fmla="*/ 6 h 95"/>
                <a:gd name="T50" fmla="*/ 0 w 57"/>
                <a:gd name="T51" fmla="*/ 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7" h="95">
                  <a:moveTo>
                    <a:pt x="0" y="6"/>
                  </a:moveTo>
                  <a:lnTo>
                    <a:pt x="0" y="4"/>
                  </a:lnTo>
                  <a:lnTo>
                    <a:pt x="3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18" y="79"/>
                  </a:lnTo>
                  <a:lnTo>
                    <a:pt x="49" y="79"/>
                  </a:lnTo>
                  <a:lnTo>
                    <a:pt x="53" y="80"/>
                  </a:lnTo>
                  <a:lnTo>
                    <a:pt x="56" y="82"/>
                  </a:lnTo>
                  <a:lnTo>
                    <a:pt x="57" y="84"/>
                  </a:lnTo>
                  <a:lnTo>
                    <a:pt x="57" y="87"/>
                  </a:lnTo>
                  <a:lnTo>
                    <a:pt x="57" y="91"/>
                  </a:lnTo>
                  <a:lnTo>
                    <a:pt x="56" y="94"/>
                  </a:lnTo>
                  <a:lnTo>
                    <a:pt x="53" y="95"/>
                  </a:lnTo>
                  <a:lnTo>
                    <a:pt x="49" y="95"/>
                  </a:lnTo>
                  <a:lnTo>
                    <a:pt x="8" y="95"/>
                  </a:lnTo>
                  <a:lnTo>
                    <a:pt x="4" y="95"/>
                  </a:lnTo>
                  <a:lnTo>
                    <a:pt x="2" y="92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146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7" name="Freeform 54"/>
            <p:cNvSpPr>
              <a:spLocks/>
            </p:cNvSpPr>
            <p:nvPr/>
          </p:nvSpPr>
          <p:spPr bwMode="auto">
            <a:xfrm>
              <a:off x="4981" y="1730"/>
              <a:ext cx="25" cy="32"/>
            </a:xfrm>
            <a:custGeom>
              <a:avLst/>
              <a:gdLst>
                <a:gd name="T0" fmla="*/ 28 w 74"/>
                <a:gd name="T1" fmla="*/ 59 h 96"/>
                <a:gd name="T2" fmla="*/ 2 w 74"/>
                <a:gd name="T3" fmla="*/ 10 h 96"/>
                <a:gd name="T4" fmla="*/ 0 w 74"/>
                <a:gd name="T5" fmla="*/ 9 h 96"/>
                <a:gd name="T6" fmla="*/ 0 w 74"/>
                <a:gd name="T7" fmla="*/ 6 h 96"/>
                <a:gd name="T8" fmla="*/ 2 w 74"/>
                <a:gd name="T9" fmla="*/ 2 h 96"/>
                <a:gd name="T10" fmla="*/ 4 w 74"/>
                <a:gd name="T11" fmla="*/ 1 h 96"/>
                <a:gd name="T12" fmla="*/ 8 w 74"/>
                <a:gd name="T13" fmla="*/ 0 h 96"/>
                <a:gd name="T14" fmla="*/ 11 w 74"/>
                <a:gd name="T15" fmla="*/ 0 h 96"/>
                <a:gd name="T16" fmla="*/ 14 w 74"/>
                <a:gd name="T17" fmla="*/ 0 h 96"/>
                <a:gd name="T18" fmla="*/ 16 w 74"/>
                <a:gd name="T19" fmla="*/ 2 h 96"/>
                <a:gd name="T20" fmla="*/ 37 w 74"/>
                <a:gd name="T21" fmla="*/ 43 h 96"/>
                <a:gd name="T22" fmla="*/ 59 w 74"/>
                <a:gd name="T23" fmla="*/ 2 h 96"/>
                <a:gd name="T24" fmla="*/ 61 w 74"/>
                <a:gd name="T25" fmla="*/ 0 h 96"/>
                <a:gd name="T26" fmla="*/ 64 w 74"/>
                <a:gd name="T27" fmla="*/ 0 h 96"/>
                <a:gd name="T28" fmla="*/ 67 w 74"/>
                <a:gd name="T29" fmla="*/ 0 h 96"/>
                <a:gd name="T30" fmla="*/ 70 w 74"/>
                <a:gd name="T31" fmla="*/ 1 h 96"/>
                <a:gd name="T32" fmla="*/ 73 w 74"/>
                <a:gd name="T33" fmla="*/ 2 h 96"/>
                <a:gd name="T34" fmla="*/ 74 w 74"/>
                <a:gd name="T35" fmla="*/ 6 h 96"/>
                <a:gd name="T36" fmla="*/ 74 w 74"/>
                <a:gd name="T37" fmla="*/ 9 h 96"/>
                <a:gd name="T38" fmla="*/ 73 w 74"/>
                <a:gd name="T39" fmla="*/ 10 h 96"/>
                <a:gd name="T40" fmla="*/ 45 w 74"/>
                <a:gd name="T41" fmla="*/ 62 h 96"/>
                <a:gd name="T42" fmla="*/ 45 w 74"/>
                <a:gd name="T43" fmla="*/ 90 h 96"/>
                <a:gd name="T44" fmla="*/ 45 w 74"/>
                <a:gd name="T45" fmla="*/ 92 h 96"/>
                <a:gd name="T46" fmla="*/ 43 w 74"/>
                <a:gd name="T47" fmla="*/ 95 h 96"/>
                <a:gd name="T48" fmla="*/ 40 w 74"/>
                <a:gd name="T49" fmla="*/ 96 h 96"/>
                <a:gd name="T50" fmla="*/ 37 w 74"/>
                <a:gd name="T51" fmla="*/ 96 h 96"/>
                <a:gd name="T52" fmla="*/ 33 w 74"/>
                <a:gd name="T53" fmla="*/ 96 h 96"/>
                <a:gd name="T54" fmla="*/ 31 w 74"/>
                <a:gd name="T55" fmla="*/ 95 h 96"/>
                <a:gd name="T56" fmla="*/ 28 w 74"/>
                <a:gd name="T57" fmla="*/ 92 h 96"/>
                <a:gd name="T58" fmla="*/ 28 w 74"/>
                <a:gd name="T59" fmla="*/ 90 h 96"/>
                <a:gd name="T60" fmla="*/ 28 w 74"/>
                <a:gd name="T61" fmla="*/ 59 h 96"/>
                <a:gd name="T62" fmla="*/ 28 w 74"/>
                <a:gd name="T63" fmla="*/ 5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96">
                  <a:moveTo>
                    <a:pt x="28" y="59"/>
                  </a:moveTo>
                  <a:lnTo>
                    <a:pt x="2" y="10"/>
                  </a:lnTo>
                  <a:lnTo>
                    <a:pt x="0" y="9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37" y="43"/>
                  </a:lnTo>
                  <a:lnTo>
                    <a:pt x="59" y="2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70" y="1"/>
                  </a:lnTo>
                  <a:lnTo>
                    <a:pt x="73" y="2"/>
                  </a:lnTo>
                  <a:lnTo>
                    <a:pt x="74" y="6"/>
                  </a:lnTo>
                  <a:lnTo>
                    <a:pt x="74" y="9"/>
                  </a:lnTo>
                  <a:lnTo>
                    <a:pt x="73" y="10"/>
                  </a:lnTo>
                  <a:lnTo>
                    <a:pt x="45" y="62"/>
                  </a:lnTo>
                  <a:lnTo>
                    <a:pt x="45" y="90"/>
                  </a:lnTo>
                  <a:lnTo>
                    <a:pt x="45" y="92"/>
                  </a:lnTo>
                  <a:lnTo>
                    <a:pt x="43" y="95"/>
                  </a:lnTo>
                  <a:lnTo>
                    <a:pt x="40" y="96"/>
                  </a:lnTo>
                  <a:lnTo>
                    <a:pt x="37" y="96"/>
                  </a:lnTo>
                  <a:lnTo>
                    <a:pt x="33" y="96"/>
                  </a:lnTo>
                  <a:lnTo>
                    <a:pt x="31" y="95"/>
                  </a:lnTo>
                  <a:lnTo>
                    <a:pt x="28" y="92"/>
                  </a:lnTo>
                  <a:lnTo>
                    <a:pt x="28" y="90"/>
                  </a:lnTo>
                  <a:lnTo>
                    <a:pt x="28" y="59"/>
                  </a:lnTo>
                  <a:lnTo>
                    <a:pt x="28" y="59"/>
                  </a:lnTo>
                  <a:close/>
                </a:path>
              </a:pathLst>
            </a:custGeom>
            <a:solidFill>
              <a:srgbClr val="146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8" name="Freeform 55"/>
            <p:cNvSpPr>
              <a:spLocks noEditPoints="1"/>
            </p:cNvSpPr>
            <p:nvPr/>
          </p:nvSpPr>
          <p:spPr bwMode="auto">
            <a:xfrm>
              <a:off x="5279" y="1724"/>
              <a:ext cx="23" cy="32"/>
            </a:xfrm>
            <a:custGeom>
              <a:avLst/>
              <a:gdLst>
                <a:gd name="T0" fmla="*/ 1 w 69"/>
                <a:gd name="T1" fmla="*/ 4 h 94"/>
                <a:gd name="T2" fmla="*/ 5 w 69"/>
                <a:gd name="T3" fmla="*/ 0 h 94"/>
                <a:gd name="T4" fmla="*/ 32 w 69"/>
                <a:gd name="T5" fmla="*/ 0 h 94"/>
                <a:gd name="T6" fmla="*/ 48 w 69"/>
                <a:gd name="T7" fmla="*/ 2 h 94"/>
                <a:gd name="T8" fmla="*/ 57 w 69"/>
                <a:gd name="T9" fmla="*/ 8 h 94"/>
                <a:gd name="T10" fmla="*/ 64 w 69"/>
                <a:gd name="T11" fmla="*/ 15 h 94"/>
                <a:gd name="T12" fmla="*/ 65 w 69"/>
                <a:gd name="T13" fmla="*/ 26 h 94"/>
                <a:gd name="T14" fmla="*/ 65 w 69"/>
                <a:gd name="T15" fmla="*/ 33 h 94"/>
                <a:gd name="T16" fmla="*/ 58 w 69"/>
                <a:gd name="T17" fmla="*/ 42 h 94"/>
                <a:gd name="T18" fmla="*/ 61 w 69"/>
                <a:gd name="T19" fmla="*/ 49 h 94"/>
                <a:gd name="T20" fmla="*/ 68 w 69"/>
                <a:gd name="T21" fmla="*/ 60 h 94"/>
                <a:gd name="T22" fmla="*/ 69 w 69"/>
                <a:gd name="T23" fmla="*/ 68 h 94"/>
                <a:gd name="T24" fmla="*/ 68 w 69"/>
                <a:gd name="T25" fmla="*/ 78 h 94"/>
                <a:gd name="T26" fmla="*/ 62 w 69"/>
                <a:gd name="T27" fmla="*/ 86 h 94"/>
                <a:gd name="T28" fmla="*/ 52 w 69"/>
                <a:gd name="T29" fmla="*/ 92 h 94"/>
                <a:gd name="T30" fmla="*/ 34 w 69"/>
                <a:gd name="T31" fmla="*/ 94 h 94"/>
                <a:gd name="T32" fmla="*/ 5 w 69"/>
                <a:gd name="T33" fmla="*/ 94 h 94"/>
                <a:gd name="T34" fmla="*/ 1 w 69"/>
                <a:gd name="T35" fmla="*/ 90 h 94"/>
                <a:gd name="T36" fmla="*/ 0 w 69"/>
                <a:gd name="T37" fmla="*/ 6 h 94"/>
                <a:gd name="T38" fmla="*/ 17 w 69"/>
                <a:gd name="T39" fmla="*/ 14 h 94"/>
                <a:gd name="T40" fmla="*/ 34 w 69"/>
                <a:gd name="T41" fmla="*/ 39 h 94"/>
                <a:gd name="T42" fmla="*/ 45 w 69"/>
                <a:gd name="T43" fmla="*/ 37 h 94"/>
                <a:gd name="T44" fmla="*/ 48 w 69"/>
                <a:gd name="T45" fmla="*/ 29 h 94"/>
                <a:gd name="T46" fmla="*/ 48 w 69"/>
                <a:gd name="T47" fmla="*/ 21 h 94"/>
                <a:gd name="T48" fmla="*/ 40 w 69"/>
                <a:gd name="T49" fmla="*/ 14 h 94"/>
                <a:gd name="T50" fmla="*/ 17 w 69"/>
                <a:gd name="T51" fmla="*/ 14 h 94"/>
                <a:gd name="T52" fmla="*/ 17 w 69"/>
                <a:gd name="T53" fmla="*/ 80 h 94"/>
                <a:gd name="T54" fmla="*/ 42 w 69"/>
                <a:gd name="T55" fmla="*/ 79 h 94"/>
                <a:gd name="T56" fmla="*/ 50 w 69"/>
                <a:gd name="T57" fmla="*/ 72 h 94"/>
                <a:gd name="T58" fmla="*/ 52 w 69"/>
                <a:gd name="T59" fmla="*/ 66 h 94"/>
                <a:gd name="T60" fmla="*/ 48 w 69"/>
                <a:gd name="T61" fmla="*/ 56 h 94"/>
                <a:gd name="T62" fmla="*/ 34 w 69"/>
                <a:gd name="T63" fmla="*/ 54 h 94"/>
                <a:gd name="T64" fmla="*/ 17 w 69"/>
                <a:gd name="T65" fmla="*/ 8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" h="94">
                  <a:moveTo>
                    <a:pt x="0" y="6"/>
                  </a:moveTo>
                  <a:lnTo>
                    <a:pt x="1" y="4"/>
                  </a:lnTo>
                  <a:lnTo>
                    <a:pt x="3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3" y="4"/>
                  </a:lnTo>
                  <a:lnTo>
                    <a:pt x="57" y="8"/>
                  </a:lnTo>
                  <a:lnTo>
                    <a:pt x="61" y="12"/>
                  </a:lnTo>
                  <a:lnTo>
                    <a:pt x="64" y="15"/>
                  </a:lnTo>
                  <a:lnTo>
                    <a:pt x="65" y="21"/>
                  </a:lnTo>
                  <a:lnTo>
                    <a:pt x="65" y="26"/>
                  </a:lnTo>
                  <a:lnTo>
                    <a:pt x="65" y="26"/>
                  </a:lnTo>
                  <a:lnTo>
                    <a:pt x="65" y="33"/>
                  </a:lnTo>
                  <a:lnTo>
                    <a:pt x="62" y="38"/>
                  </a:lnTo>
                  <a:lnTo>
                    <a:pt x="58" y="42"/>
                  </a:lnTo>
                  <a:lnTo>
                    <a:pt x="52" y="46"/>
                  </a:lnTo>
                  <a:lnTo>
                    <a:pt x="61" y="49"/>
                  </a:lnTo>
                  <a:lnTo>
                    <a:pt x="65" y="54"/>
                  </a:lnTo>
                  <a:lnTo>
                    <a:pt x="68" y="60"/>
                  </a:lnTo>
                  <a:lnTo>
                    <a:pt x="69" y="67"/>
                  </a:lnTo>
                  <a:lnTo>
                    <a:pt x="69" y="68"/>
                  </a:lnTo>
                  <a:lnTo>
                    <a:pt x="69" y="74"/>
                  </a:lnTo>
                  <a:lnTo>
                    <a:pt x="68" y="78"/>
                  </a:lnTo>
                  <a:lnTo>
                    <a:pt x="65" y="83"/>
                  </a:lnTo>
                  <a:lnTo>
                    <a:pt x="62" y="86"/>
                  </a:lnTo>
                  <a:lnTo>
                    <a:pt x="57" y="90"/>
                  </a:lnTo>
                  <a:lnTo>
                    <a:pt x="52" y="92"/>
                  </a:lnTo>
                  <a:lnTo>
                    <a:pt x="44" y="94"/>
                  </a:lnTo>
                  <a:lnTo>
                    <a:pt x="34" y="94"/>
                  </a:lnTo>
                  <a:lnTo>
                    <a:pt x="9" y="94"/>
                  </a:lnTo>
                  <a:lnTo>
                    <a:pt x="5" y="94"/>
                  </a:lnTo>
                  <a:lnTo>
                    <a:pt x="3" y="91"/>
                  </a:lnTo>
                  <a:lnTo>
                    <a:pt x="1" y="90"/>
                  </a:lnTo>
                  <a:lnTo>
                    <a:pt x="0" y="87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7" y="14"/>
                  </a:moveTo>
                  <a:lnTo>
                    <a:pt x="17" y="39"/>
                  </a:lnTo>
                  <a:lnTo>
                    <a:pt x="34" y="39"/>
                  </a:lnTo>
                  <a:lnTo>
                    <a:pt x="41" y="39"/>
                  </a:lnTo>
                  <a:lnTo>
                    <a:pt x="45" y="37"/>
                  </a:lnTo>
                  <a:lnTo>
                    <a:pt x="48" y="33"/>
                  </a:lnTo>
                  <a:lnTo>
                    <a:pt x="48" y="29"/>
                  </a:lnTo>
                  <a:lnTo>
                    <a:pt x="48" y="26"/>
                  </a:lnTo>
                  <a:lnTo>
                    <a:pt x="48" y="21"/>
                  </a:lnTo>
                  <a:lnTo>
                    <a:pt x="44" y="17"/>
                  </a:lnTo>
                  <a:lnTo>
                    <a:pt x="40" y="14"/>
                  </a:lnTo>
                  <a:lnTo>
                    <a:pt x="32" y="14"/>
                  </a:lnTo>
                  <a:lnTo>
                    <a:pt x="17" y="14"/>
                  </a:lnTo>
                  <a:lnTo>
                    <a:pt x="17" y="14"/>
                  </a:lnTo>
                  <a:close/>
                  <a:moveTo>
                    <a:pt x="17" y="80"/>
                  </a:moveTo>
                  <a:lnTo>
                    <a:pt x="34" y="80"/>
                  </a:lnTo>
                  <a:lnTo>
                    <a:pt x="42" y="79"/>
                  </a:lnTo>
                  <a:lnTo>
                    <a:pt x="48" y="76"/>
                  </a:lnTo>
                  <a:lnTo>
                    <a:pt x="50" y="72"/>
                  </a:lnTo>
                  <a:lnTo>
                    <a:pt x="52" y="68"/>
                  </a:lnTo>
                  <a:lnTo>
                    <a:pt x="52" y="66"/>
                  </a:lnTo>
                  <a:lnTo>
                    <a:pt x="50" y="60"/>
                  </a:lnTo>
                  <a:lnTo>
                    <a:pt x="48" y="56"/>
                  </a:lnTo>
                  <a:lnTo>
                    <a:pt x="42" y="54"/>
                  </a:lnTo>
                  <a:lnTo>
                    <a:pt x="34" y="54"/>
                  </a:lnTo>
                  <a:lnTo>
                    <a:pt x="17" y="54"/>
                  </a:lnTo>
                  <a:lnTo>
                    <a:pt x="17" y="80"/>
                  </a:lnTo>
                  <a:lnTo>
                    <a:pt x="17" y="80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9" name="Freeform 56"/>
            <p:cNvSpPr>
              <a:spLocks/>
            </p:cNvSpPr>
            <p:nvPr/>
          </p:nvSpPr>
          <p:spPr bwMode="auto">
            <a:xfrm>
              <a:off x="5308" y="1724"/>
              <a:ext cx="19" cy="32"/>
            </a:xfrm>
            <a:custGeom>
              <a:avLst/>
              <a:gdLst>
                <a:gd name="T0" fmla="*/ 57 w 59"/>
                <a:gd name="T1" fmla="*/ 1 h 94"/>
                <a:gd name="T2" fmla="*/ 59 w 59"/>
                <a:gd name="T3" fmla="*/ 4 h 94"/>
                <a:gd name="T4" fmla="*/ 59 w 59"/>
                <a:gd name="T5" fmla="*/ 8 h 94"/>
                <a:gd name="T6" fmla="*/ 59 w 59"/>
                <a:gd name="T7" fmla="*/ 10 h 94"/>
                <a:gd name="T8" fmla="*/ 57 w 59"/>
                <a:gd name="T9" fmla="*/ 13 h 94"/>
                <a:gd name="T10" fmla="*/ 55 w 59"/>
                <a:gd name="T11" fmla="*/ 14 h 94"/>
                <a:gd name="T12" fmla="*/ 51 w 59"/>
                <a:gd name="T13" fmla="*/ 15 h 94"/>
                <a:gd name="T14" fmla="*/ 18 w 59"/>
                <a:gd name="T15" fmla="*/ 15 h 94"/>
                <a:gd name="T16" fmla="*/ 18 w 59"/>
                <a:gd name="T17" fmla="*/ 38 h 94"/>
                <a:gd name="T18" fmla="*/ 40 w 59"/>
                <a:gd name="T19" fmla="*/ 38 h 94"/>
                <a:gd name="T20" fmla="*/ 44 w 59"/>
                <a:gd name="T21" fmla="*/ 39 h 94"/>
                <a:gd name="T22" fmla="*/ 45 w 59"/>
                <a:gd name="T23" fmla="*/ 41 h 94"/>
                <a:gd name="T24" fmla="*/ 48 w 59"/>
                <a:gd name="T25" fmla="*/ 43 h 94"/>
                <a:gd name="T26" fmla="*/ 48 w 59"/>
                <a:gd name="T27" fmla="*/ 46 h 94"/>
                <a:gd name="T28" fmla="*/ 48 w 59"/>
                <a:gd name="T29" fmla="*/ 50 h 94"/>
                <a:gd name="T30" fmla="*/ 45 w 59"/>
                <a:gd name="T31" fmla="*/ 51 h 94"/>
                <a:gd name="T32" fmla="*/ 44 w 59"/>
                <a:gd name="T33" fmla="*/ 54 h 94"/>
                <a:gd name="T34" fmla="*/ 40 w 59"/>
                <a:gd name="T35" fmla="*/ 54 h 94"/>
                <a:gd name="T36" fmla="*/ 18 w 59"/>
                <a:gd name="T37" fmla="*/ 54 h 94"/>
                <a:gd name="T38" fmla="*/ 18 w 59"/>
                <a:gd name="T39" fmla="*/ 79 h 94"/>
                <a:gd name="T40" fmla="*/ 51 w 59"/>
                <a:gd name="T41" fmla="*/ 79 h 94"/>
                <a:gd name="T42" fmla="*/ 55 w 59"/>
                <a:gd name="T43" fmla="*/ 79 h 94"/>
                <a:gd name="T44" fmla="*/ 57 w 59"/>
                <a:gd name="T45" fmla="*/ 80 h 94"/>
                <a:gd name="T46" fmla="*/ 59 w 59"/>
                <a:gd name="T47" fmla="*/ 83 h 94"/>
                <a:gd name="T48" fmla="*/ 59 w 59"/>
                <a:gd name="T49" fmla="*/ 87 h 94"/>
                <a:gd name="T50" fmla="*/ 59 w 59"/>
                <a:gd name="T51" fmla="*/ 90 h 94"/>
                <a:gd name="T52" fmla="*/ 57 w 59"/>
                <a:gd name="T53" fmla="*/ 92 h 94"/>
                <a:gd name="T54" fmla="*/ 55 w 59"/>
                <a:gd name="T55" fmla="*/ 94 h 94"/>
                <a:gd name="T56" fmla="*/ 51 w 59"/>
                <a:gd name="T57" fmla="*/ 94 h 94"/>
                <a:gd name="T58" fmla="*/ 8 w 59"/>
                <a:gd name="T59" fmla="*/ 94 h 94"/>
                <a:gd name="T60" fmla="*/ 6 w 59"/>
                <a:gd name="T61" fmla="*/ 94 h 94"/>
                <a:gd name="T62" fmla="*/ 3 w 59"/>
                <a:gd name="T63" fmla="*/ 92 h 94"/>
                <a:gd name="T64" fmla="*/ 0 w 59"/>
                <a:gd name="T65" fmla="*/ 90 h 94"/>
                <a:gd name="T66" fmla="*/ 0 w 59"/>
                <a:gd name="T67" fmla="*/ 87 h 94"/>
                <a:gd name="T68" fmla="*/ 0 w 59"/>
                <a:gd name="T69" fmla="*/ 6 h 94"/>
                <a:gd name="T70" fmla="*/ 0 w 59"/>
                <a:gd name="T71" fmla="*/ 4 h 94"/>
                <a:gd name="T72" fmla="*/ 3 w 59"/>
                <a:gd name="T73" fmla="*/ 1 h 94"/>
                <a:gd name="T74" fmla="*/ 6 w 59"/>
                <a:gd name="T75" fmla="*/ 0 h 94"/>
                <a:gd name="T76" fmla="*/ 8 w 59"/>
                <a:gd name="T77" fmla="*/ 0 h 94"/>
                <a:gd name="T78" fmla="*/ 51 w 59"/>
                <a:gd name="T79" fmla="*/ 0 h 94"/>
                <a:gd name="T80" fmla="*/ 55 w 59"/>
                <a:gd name="T81" fmla="*/ 0 h 94"/>
                <a:gd name="T82" fmla="*/ 57 w 59"/>
                <a:gd name="T83" fmla="*/ 1 h 94"/>
                <a:gd name="T84" fmla="*/ 57 w 59"/>
                <a:gd name="T85" fmla="*/ 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9" h="94">
                  <a:moveTo>
                    <a:pt x="57" y="1"/>
                  </a:moveTo>
                  <a:lnTo>
                    <a:pt x="59" y="4"/>
                  </a:lnTo>
                  <a:lnTo>
                    <a:pt x="59" y="8"/>
                  </a:lnTo>
                  <a:lnTo>
                    <a:pt x="59" y="10"/>
                  </a:lnTo>
                  <a:lnTo>
                    <a:pt x="57" y="13"/>
                  </a:lnTo>
                  <a:lnTo>
                    <a:pt x="55" y="14"/>
                  </a:lnTo>
                  <a:lnTo>
                    <a:pt x="51" y="15"/>
                  </a:lnTo>
                  <a:lnTo>
                    <a:pt x="18" y="15"/>
                  </a:lnTo>
                  <a:lnTo>
                    <a:pt x="18" y="38"/>
                  </a:lnTo>
                  <a:lnTo>
                    <a:pt x="40" y="38"/>
                  </a:lnTo>
                  <a:lnTo>
                    <a:pt x="44" y="39"/>
                  </a:lnTo>
                  <a:lnTo>
                    <a:pt x="45" y="41"/>
                  </a:lnTo>
                  <a:lnTo>
                    <a:pt x="48" y="43"/>
                  </a:lnTo>
                  <a:lnTo>
                    <a:pt x="48" y="46"/>
                  </a:lnTo>
                  <a:lnTo>
                    <a:pt x="48" y="50"/>
                  </a:lnTo>
                  <a:lnTo>
                    <a:pt x="45" y="51"/>
                  </a:lnTo>
                  <a:lnTo>
                    <a:pt x="44" y="54"/>
                  </a:lnTo>
                  <a:lnTo>
                    <a:pt x="40" y="54"/>
                  </a:lnTo>
                  <a:lnTo>
                    <a:pt x="18" y="54"/>
                  </a:lnTo>
                  <a:lnTo>
                    <a:pt x="18" y="79"/>
                  </a:lnTo>
                  <a:lnTo>
                    <a:pt x="51" y="79"/>
                  </a:lnTo>
                  <a:lnTo>
                    <a:pt x="55" y="79"/>
                  </a:lnTo>
                  <a:lnTo>
                    <a:pt x="57" y="80"/>
                  </a:lnTo>
                  <a:lnTo>
                    <a:pt x="59" y="83"/>
                  </a:lnTo>
                  <a:lnTo>
                    <a:pt x="59" y="87"/>
                  </a:lnTo>
                  <a:lnTo>
                    <a:pt x="59" y="90"/>
                  </a:lnTo>
                  <a:lnTo>
                    <a:pt x="57" y="92"/>
                  </a:lnTo>
                  <a:lnTo>
                    <a:pt x="55" y="94"/>
                  </a:lnTo>
                  <a:lnTo>
                    <a:pt x="51" y="94"/>
                  </a:lnTo>
                  <a:lnTo>
                    <a:pt x="8" y="94"/>
                  </a:lnTo>
                  <a:lnTo>
                    <a:pt x="6" y="94"/>
                  </a:lnTo>
                  <a:lnTo>
                    <a:pt x="3" y="92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0" y="6"/>
                  </a:lnTo>
                  <a:lnTo>
                    <a:pt x="0" y="4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51" y="0"/>
                  </a:lnTo>
                  <a:lnTo>
                    <a:pt x="55" y="0"/>
                  </a:lnTo>
                  <a:lnTo>
                    <a:pt x="57" y="1"/>
                  </a:lnTo>
                  <a:lnTo>
                    <a:pt x="57" y="1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0" name="Freeform 57"/>
            <p:cNvSpPr>
              <a:spLocks/>
            </p:cNvSpPr>
            <p:nvPr/>
          </p:nvSpPr>
          <p:spPr bwMode="auto">
            <a:xfrm>
              <a:off x="5333" y="1724"/>
              <a:ext cx="19" cy="32"/>
            </a:xfrm>
            <a:custGeom>
              <a:avLst/>
              <a:gdLst>
                <a:gd name="T0" fmla="*/ 0 w 57"/>
                <a:gd name="T1" fmla="*/ 7 h 96"/>
                <a:gd name="T2" fmla="*/ 0 w 57"/>
                <a:gd name="T3" fmla="*/ 4 h 96"/>
                <a:gd name="T4" fmla="*/ 3 w 57"/>
                <a:gd name="T5" fmla="*/ 2 h 96"/>
                <a:gd name="T6" fmla="*/ 5 w 57"/>
                <a:gd name="T7" fmla="*/ 0 h 96"/>
                <a:gd name="T8" fmla="*/ 9 w 57"/>
                <a:gd name="T9" fmla="*/ 0 h 96"/>
                <a:gd name="T10" fmla="*/ 12 w 57"/>
                <a:gd name="T11" fmla="*/ 0 h 96"/>
                <a:gd name="T12" fmla="*/ 15 w 57"/>
                <a:gd name="T13" fmla="*/ 2 h 96"/>
                <a:gd name="T14" fmla="*/ 17 w 57"/>
                <a:gd name="T15" fmla="*/ 4 h 96"/>
                <a:gd name="T16" fmla="*/ 17 w 57"/>
                <a:gd name="T17" fmla="*/ 7 h 96"/>
                <a:gd name="T18" fmla="*/ 17 w 57"/>
                <a:gd name="T19" fmla="*/ 81 h 96"/>
                <a:gd name="T20" fmla="*/ 49 w 57"/>
                <a:gd name="T21" fmla="*/ 81 h 96"/>
                <a:gd name="T22" fmla="*/ 53 w 57"/>
                <a:gd name="T23" fmla="*/ 81 h 96"/>
                <a:gd name="T24" fmla="*/ 54 w 57"/>
                <a:gd name="T25" fmla="*/ 82 h 96"/>
                <a:gd name="T26" fmla="*/ 57 w 57"/>
                <a:gd name="T27" fmla="*/ 85 h 96"/>
                <a:gd name="T28" fmla="*/ 57 w 57"/>
                <a:gd name="T29" fmla="*/ 89 h 96"/>
                <a:gd name="T30" fmla="*/ 57 w 57"/>
                <a:gd name="T31" fmla="*/ 92 h 96"/>
                <a:gd name="T32" fmla="*/ 54 w 57"/>
                <a:gd name="T33" fmla="*/ 94 h 96"/>
                <a:gd name="T34" fmla="*/ 53 w 57"/>
                <a:gd name="T35" fmla="*/ 96 h 96"/>
                <a:gd name="T36" fmla="*/ 49 w 57"/>
                <a:gd name="T37" fmla="*/ 96 h 96"/>
                <a:gd name="T38" fmla="*/ 8 w 57"/>
                <a:gd name="T39" fmla="*/ 96 h 96"/>
                <a:gd name="T40" fmla="*/ 4 w 57"/>
                <a:gd name="T41" fmla="*/ 96 h 96"/>
                <a:gd name="T42" fmla="*/ 1 w 57"/>
                <a:gd name="T43" fmla="*/ 94 h 96"/>
                <a:gd name="T44" fmla="*/ 0 w 57"/>
                <a:gd name="T45" fmla="*/ 92 h 96"/>
                <a:gd name="T46" fmla="*/ 0 w 57"/>
                <a:gd name="T47" fmla="*/ 89 h 96"/>
                <a:gd name="T48" fmla="*/ 0 w 57"/>
                <a:gd name="T49" fmla="*/ 7 h 96"/>
                <a:gd name="T50" fmla="*/ 0 w 57"/>
                <a:gd name="T51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7" h="96">
                  <a:moveTo>
                    <a:pt x="0" y="7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17" y="81"/>
                  </a:lnTo>
                  <a:lnTo>
                    <a:pt x="49" y="81"/>
                  </a:lnTo>
                  <a:lnTo>
                    <a:pt x="53" y="81"/>
                  </a:lnTo>
                  <a:lnTo>
                    <a:pt x="54" y="82"/>
                  </a:lnTo>
                  <a:lnTo>
                    <a:pt x="57" y="85"/>
                  </a:lnTo>
                  <a:lnTo>
                    <a:pt x="57" y="89"/>
                  </a:lnTo>
                  <a:lnTo>
                    <a:pt x="57" y="92"/>
                  </a:lnTo>
                  <a:lnTo>
                    <a:pt x="54" y="94"/>
                  </a:lnTo>
                  <a:lnTo>
                    <a:pt x="53" y="96"/>
                  </a:lnTo>
                  <a:lnTo>
                    <a:pt x="49" y="96"/>
                  </a:lnTo>
                  <a:lnTo>
                    <a:pt x="8" y="96"/>
                  </a:lnTo>
                  <a:lnTo>
                    <a:pt x="4" y="96"/>
                  </a:lnTo>
                  <a:lnTo>
                    <a:pt x="1" y="94"/>
                  </a:lnTo>
                  <a:lnTo>
                    <a:pt x="0" y="92"/>
                  </a:lnTo>
                  <a:lnTo>
                    <a:pt x="0" y="89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1" name="Freeform 58"/>
            <p:cNvSpPr>
              <a:spLocks/>
            </p:cNvSpPr>
            <p:nvPr/>
          </p:nvSpPr>
          <p:spPr bwMode="auto">
            <a:xfrm>
              <a:off x="5355" y="1724"/>
              <a:ext cx="23" cy="32"/>
            </a:xfrm>
            <a:custGeom>
              <a:avLst/>
              <a:gdLst>
                <a:gd name="T0" fmla="*/ 35 w 69"/>
                <a:gd name="T1" fmla="*/ 51 h 97"/>
                <a:gd name="T2" fmla="*/ 40 w 69"/>
                <a:gd name="T3" fmla="*/ 47 h 97"/>
                <a:gd name="T4" fmla="*/ 61 w 69"/>
                <a:gd name="T5" fmla="*/ 47 h 97"/>
                <a:gd name="T6" fmla="*/ 68 w 69"/>
                <a:gd name="T7" fmla="*/ 48 h 97"/>
                <a:gd name="T8" fmla="*/ 69 w 69"/>
                <a:gd name="T9" fmla="*/ 55 h 97"/>
                <a:gd name="T10" fmla="*/ 68 w 69"/>
                <a:gd name="T11" fmla="*/ 86 h 97"/>
                <a:gd name="T12" fmla="*/ 62 w 69"/>
                <a:gd name="T13" fmla="*/ 90 h 97"/>
                <a:gd name="T14" fmla="*/ 54 w 69"/>
                <a:gd name="T15" fmla="*/ 96 h 97"/>
                <a:gd name="T16" fmla="*/ 45 w 69"/>
                <a:gd name="T17" fmla="*/ 97 h 97"/>
                <a:gd name="T18" fmla="*/ 29 w 69"/>
                <a:gd name="T19" fmla="*/ 97 h 97"/>
                <a:gd name="T20" fmla="*/ 15 w 69"/>
                <a:gd name="T21" fmla="*/ 92 h 97"/>
                <a:gd name="T22" fmla="*/ 5 w 69"/>
                <a:gd name="T23" fmla="*/ 82 h 97"/>
                <a:gd name="T24" fmla="*/ 0 w 69"/>
                <a:gd name="T25" fmla="*/ 69 h 97"/>
                <a:gd name="T26" fmla="*/ 0 w 69"/>
                <a:gd name="T27" fmla="*/ 36 h 97"/>
                <a:gd name="T28" fmla="*/ 3 w 69"/>
                <a:gd name="T29" fmla="*/ 21 h 97"/>
                <a:gd name="T30" fmla="*/ 9 w 69"/>
                <a:gd name="T31" fmla="*/ 11 h 97"/>
                <a:gd name="T32" fmla="*/ 21 w 69"/>
                <a:gd name="T33" fmla="*/ 3 h 97"/>
                <a:gd name="T34" fmla="*/ 37 w 69"/>
                <a:gd name="T35" fmla="*/ 0 h 97"/>
                <a:gd name="T36" fmla="*/ 52 w 69"/>
                <a:gd name="T37" fmla="*/ 3 h 97"/>
                <a:gd name="T38" fmla="*/ 62 w 69"/>
                <a:gd name="T39" fmla="*/ 8 h 97"/>
                <a:gd name="T40" fmla="*/ 65 w 69"/>
                <a:gd name="T41" fmla="*/ 14 h 97"/>
                <a:gd name="T42" fmla="*/ 64 w 69"/>
                <a:gd name="T43" fmla="*/ 19 h 97"/>
                <a:gd name="T44" fmla="*/ 58 w 69"/>
                <a:gd name="T45" fmla="*/ 21 h 97"/>
                <a:gd name="T46" fmla="*/ 52 w 69"/>
                <a:gd name="T47" fmla="*/ 19 h 97"/>
                <a:gd name="T48" fmla="*/ 45 w 69"/>
                <a:gd name="T49" fmla="*/ 16 h 97"/>
                <a:gd name="T50" fmla="*/ 37 w 69"/>
                <a:gd name="T51" fmla="*/ 16 h 97"/>
                <a:gd name="T52" fmla="*/ 23 w 69"/>
                <a:gd name="T53" fmla="*/ 20 h 97"/>
                <a:gd name="T54" fmla="*/ 17 w 69"/>
                <a:gd name="T55" fmla="*/ 35 h 97"/>
                <a:gd name="T56" fmla="*/ 17 w 69"/>
                <a:gd name="T57" fmla="*/ 68 h 97"/>
                <a:gd name="T58" fmla="*/ 21 w 69"/>
                <a:gd name="T59" fmla="*/ 74 h 97"/>
                <a:gd name="T60" fmla="*/ 27 w 69"/>
                <a:gd name="T61" fmla="*/ 80 h 97"/>
                <a:gd name="T62" fmla="*/ 33 w 69"/>
                <a:gd name="T63" fmla="*/ 82 h 97"/>
                <a:gd name="T64" fmla="*/ 41 w 69"/>
                <a:gd name="T65" fmla="*/ 82 h 97"/>
                <a:gd name="T66" fmla="*/ 46 w 69"/>
                <a:gd name="T67" fmla="*/ 81 h 97"/>
                <a:gd name="T68" fmla="*/ 52 w 69"/>
                <a:gd name="T69" fmla="*/ 77 h 97"/>
                <a:gd name="T70" fmla="*/ 43 w 69"/>
                <a:gd name="T71" fmla="*/ 61 h 97"/>
                <a:gd name="T72" fmla="*/ 37 w 69"/>
                <a:gd name="T73" fmla="*/ 60 h 97"/>
                <a:gd name="T74" fmla="*/ 35 w 69"/>
                <a:gd name="T75" fmla="*/ 5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9" h="97">
                  <a:moveTo>
                    <a:pt x="35" y="55"/>
                  </a:moveTo>
                  <a:lnTo>
                    <a:pt x="35" y="51"/>
                  </a:lnTo>
                  <a:lnTo>
                    <a:pt x="37" y="48"/>
                  </a:lnTo>
                  <a:lnTo>
                    <a:pt x="40" y="47"/>
                  </a:lnTo>
                  <a:lnTo>
                    <a:pt x="43" y="47"/>
                  </a:lnTo>
                  <a:lnTo>
                    <a:pt x="61" y="47"/>
                  </a:lnTo>
                  <a:lnTo>
                    <a:pt x="65" y="47"/>
                  </a:lnTo>
                  <a:lnTo>
                    <a:pt x="68" y="48"/>
                  </a:lnTo>
                  <a:lnTo>
                    <a:pt x="69" y="51"/>
                  </a:lnTo>
                  <a:lnTo>
                    <a:pt x="69" y="55"/>
                  </a:lnTo>
                  <a:lnTo>
                    <a:pt x="69" y="82"/>
                  </a:lnTo>
                  <a:lnTo>
                    <a:pt x="68" y="86"/>
                  </a:lnTo>
                  <a:lnTo>
                    <a:pt x="65" y="89"/>
                  </a:lnTo>
                  <a:lnTo>
                    <a:pt x="62" y="90"/>
                  </a:lnTo>
                  <a:lnTo>
                    <a:pt x="58" y="93"/>
                  </a:lnTo>
                  <a:lnTo>
                    <a:pt x="54" y="96"/>
                  </a:lnTo>
                  <a:lnTo>
                    <a:pt x="50" y="97"/>
                  </a:lnTo>
                  <a:lnTo>
                    <a:pt x="45" y="97"/>
                  </a:lnTo>
                  <a:lnTo>
                    <a:pt x="37" y="97"/>
                  </a:lnTo>
                  <a:lnTo>
                    <a:pt x="29" y="97"/>
                  </a:lnTo>
                  <a:lnTo>
                    <a:pt x="21" y="94"/>
                  </a:lnTo>
                  <a:lnTo>
                    <a:pt x="15" y="92"/>
                  </a:lnTo>
                  <a:lnTo>
                    <a:pt x="9" y="88"/>
                  </a:lnTo>
                  <a:lnTo>
                    <a:pt x="5" y="82"/>
                  </a:lnTo>
                  <a:lnTo>
                    <a:pt x="3" y="76"/>
                  </a:lnTo>
                  <a:lnTo>
                    <a:pt x="0" y="69"/>
                  </a:lnTo>
                  <a:lnTo>
                    <a:pt x="0" y="61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3" y="21"/>
                  </a:lnTo>
                  <a:lnTo>
                    <a:pt x="5" y="16"/>
                  </a:lnTo>
                  <a:lnTo>
                    <a:pt x="9" y="11"/>
                  </a:lnTo>
                  <a:lnTo>
                    <a:pt x="15" y="6"/>
                  </a:lnTo>
                  <a:lnTo>
                    <a:pt x="21" y="3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2" y="3"/>
                  </a:lnTo>
                  <a:lnTo>
                    <a:pt x="58" y="6"/>
                  </a:lnTo>
                  <a:lnTo>
                    <a:pt x="62" y="8"/>
                  </a:lnTo>
                  <a:lnTo>
                    <a:pt x="65" y="11"/>
                  </a:lnTo>
                  <a:lnTo>
                    <a:pt x="65" y="14"/>
                  </a:lnTo>
                  <a:lnTo>
                    <a:pt x="65" y="16"/>
                  </a:lnTo>
                  <a:lnTo>
                    <a:pt x="64" y="19"/>
                  </a:lnTo>
                  <a:lnTo>
                    <a:pt x="61" y="20"/>
                  </a:lnTo>
                  <a:lnTo>
                    <a:pt x="58" y="21"/>
                  </a:lnTo>
                  <a:lnTo>
                    <a:pt x="54" y="21"/>
                  </a:lnTo>
                  <a:lnTo>
                    <a:pt x="52" y="19"/>
                  </a:lnTo>
                  <a:lnTo>
                    <a:pt x="49" y="17"/>
                  </a:lnTo>
                  <a:lnTo>
                    <a:pt x="45" y="16"/>
                  </a:lnTo>
                  <a:lnTo>
                    <a:pt x="41" y="16"/>
                  </a:lnTo>
                  <a:lnTo>
                    <a:pt x="37" y="16"/>
                  </a:lnTo>
                  <a:lnTo>
                    <a:pt x="29" y="16"/>
                  </a:lnTo>
                  <a:lnTo>
                    <a:pt x="23" y="20"/>
                  </a:lnTo>
                  <a:lnTo>
                    <a:pt x="19" y="25"/>
                  </a:lnTo>
                  <a:lnTo>
                    <a:pt x="17" y="35"/>
                  </a:lnTo>
                  <a:lnTo>
                    <a:pt x="17" y="62"/>
                  </a:lnTo>
                  <a:lnTo>
                    <a:pt x="17" y="68"/>
                  </a:lnTo>
                  <a:lnTo>
                    <a:pt x="19" y="72"/>
                  </a:lnTo>
                  <a:lnTo>
                    <a:pt x="21" y="74"/>
                  </a:lnTo>
                  <a:lnTo>
                    <a:pt x="24" y="77"/>
                  </a:lnTo>
                  <a:lnTo>
                    <a:pt x="27" y="80"/>
                  </a:lnTo>
                  <a:lnTo>
                    <a:pt x="29" y="81"/>
                  </a:lnTo>
                  <a:lnTo>
                    <a:pt x="33" y="82"/>
                  </a:lnTo>
                  <a:lnTo>
                    <a:pt x="37" y="82"/>
                  </a:lnTo>
                  <a:lnTo>
                    <a:pt x="41" y="82"/>
                  </a:lnTo>
                  <a:lnTo>
                    <a:pt x="45" y="81"/>
                  </a:lnTo>
                  <a:lnTo>
                    <a:pt x="46" y="81"/>
                  </a:lnTo>
                  <a:lnTo>
                    <a:pt x="49" y="80"/>
                  </a:lnTo>
                  <a:lnTo>
                    <a:pt x="52" y="77"/>
                  </a:lnTo>
                  <a:lnTo>
                    <a:pt x="52" y="61"/>
                  </a:lnTo>
                  <a:lnTo>
                    <a:pt x="43" y="61"/>
                  </a:lnTo>
                  <a:lnTo>
                    <a:pt x="40" y="61"/>
                  </a:lnTo>
                  <a:lnTo>
                    <a:pt x="37" y="60"/>
                  </a:lnTo>
                  <a:lnTo>
                    <a:pt x="35" y="57"/>
                  </a:lnTo>
                  <a:lnTo>
                    <a:pt x="35" y="55"/>
                  </a:lnTo>
                  <a:lnTo>
                    <a:pt x="35" y="55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2" name="Freeform 59"/>
            <p:cNvSpPr>
              <a:spLocks/>
            </p:cNvSpPr>
            <p:nvPr/>
          </p:nvSpPr>
          <p:spPr bwMode="auto">
            <a:xfrm>
              <a:off x="5385" y="1724"/>
              <a:ext cx="6" cy="32"/>
            </a:xfrm>
            <a:custGeom>
              <a:avLst/>
              <a:gdLst>
                <a:gd name="T0" fmla="*/ 0 w 17"/>
                <a:gd name="T1" fmla="*/ 7 h 97"/>
                <a:gd name="T2" fmla="*/ 1 w 17"/>
                <a:gd name="T3" fmla="*/ 4 h 97"/>
                <a:gd name="T4" fmla="*/ 2 w 17"/>
                <a:gd name="T5" fmla="*/ 2 h 97"/>
                <a:gd name="T6" fmla="*/ 5 w 17"/>
                <a:gd name="T7" fmla="*/ 0 h 97"/>
                <a:gd name="T8" fmla="*/ 9 w 17"/>
                <a:gd name="T9" fmla="*/ 0 h 97"/>
                <a:gd name="T10" fmla="*/ 13 w 17"/>
                <a:gd name="T11" fmla="*/ 0 h 97"/>
                <a:gd name="T12" fmla="*/ 16 w 17"/>
                <a:gd name="T13" fmla="*/ 2 h 97"/>
                <a:gd name="T14" fmla="*/ 17 w 17"/>
                <a:gd name="T15" fmla="*/ 4 h 97"/>
                <a:gd name="T16" fmla="*/ 17 w 17"/>
                <a:gd name="T17" fmla="*/ 7 h 97"/>
                <a:gd name="T18" fmla="*/ 17 w 17"/>
                <a:gd name="T19" fmla="*/ 90 h 97"/>
                <a:gd name="T20" fmla="*/ 17 w 17"/>
                <a:gd name="T21" fmla="*/ 93 h 97"/>
                <a:gd name="T22" fmla="*/ 16 w 17"/>
                <a:gd name="T23" fmla="*/ 96 h 97"/>
                <a:gd name="T24" fmla="*/ 13 w 17"/>
                <a:gd name="T25" fmla="*/ 97 h 97"/>
                <a:gd name="T26" fmla="*/ 9 w 17"/>
                <a:gd name="T27" fmla="*/ 97 h 97"/>
                <a:gd name="T28" fmla="*/ 5 w 17"/>
                <a:gd name="T29" fmla="*/ 97 h 97"/>
                <a:gd name="T30" fmla="*/ 2 w 17"/>
                <a:gd name="T31" fmla="*/ 96 h 97"/>
                <a:gd name="T32" fmla="*/ 1 w 17"/>
                <a:gd name="T33" fmla="*/ 93 h 97"/>
                <a:gd name="T34" fmla="*/ 0 w 17"/>
                <a:gd name="T35" fmla="*/ 90 h 97"/>
                <a:gd name="T36" fmla="*/ 0 w 17"/>
                <a:gd name="T37" fmla="*/ 7 h 97"/>
                <a:gd name="T38" fmla="*/ 0 w 17"/>
                <a:gd name="T39" fmla="*/ 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97">
                  <a:moveTo>
                    <a:pt x="0" y="7"/>
                  </a:moveTo>
                  <a:lnTo>
                    <a:pt x="1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16" y="96"/>
                  </a:lnTo>
                  <a:lnTo>
                    <a:pt x="13" y="97"/>
                  </a:lnTo>
                  <a:lnTo>
                    <a:pt x="9" y="97"/>
                  </a:lnTo>
                  <a:lnTo>
                    <a:pt x="5" y="97"/>
                  </a:lnTo>
                  <a:lnTo>
                    <a:pt x="2" y="96"/>
                  </a:lnTo>
                  <a:lnTo>
                    <a:pt x="1" y="93"/>
                  </a:lnTo>
                  <a:lnTo>
                    <a:pt x="0" y="9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3" name="Freeform 60"/>
            <p:cNvSpPr>
              <a:spLocks/>
            </p:cNvSpPr>
            <p:nvPr/>
          </p:nvSpPr>
          <p:spPr bwMode="auto">
            <a:xfrm>
              <a:off x="5398" y="1724"/>
              <a:ext cx="24" cy="32"/>
            </a:xfrm>
            <a:custGeom>
              <a:avLst/>
              <a:gdLst>
                <a:gd name="T0" fmla="*/ 38 w 73"/>
                <a:gd name="T1" fmla="*/ 97 h 97"/>
                <a:gd name="T2" fmla="*/ 28 w 73"/>
                <a:gd name="T3" fmla="*/ 97 h 97"/>
                <a:gd name="T4" fmla="*/ 20 w 73"/>
                <a:gd name="T5" fmla="*/ 94 h 97"/>
                <a:gd name="T6" fmla="*/ 14 w 73"/>
                <a:gd name="T7" fmla="*/ 92 h 97"/>
                <a:gd name="T8" fmla="*/ 8 w 73"/>
                <a:gd name="T9" fmla="*/ 88 h 97"/>
                <a:gd name="T10" fmla="*/ 4 w 73"/>
                <a:gd name="T11" fmla="*/ 82 h 97"/>
                <a:gd name="T12" fmla="*/ 2 w 73"/>
                <a:gd name="T13" fmla="*/ 76 h 97"/>
                <a:gd name="T14" fmla="*/ 0 w 73"/>
                <a:gd name="T15" fmla="*/ 69 h 97"/>
                <a:gd name="T16" fmla="*/ 0 w 73"/>
                <a:gd name="T17" fmla="*/ 62 h 97"/>
                <a:gd name="T18" fmla="*/ 0 w 73"/>
                <a:gd name="T19" fmla="*/ 7 h 97"/>
                <a:gd name="T20" fmla="*/ 0 w 73"/>
                <a:gd name="T21" fmla="*/ 4 h 97"/>
                <a:gd name="T22" fmla="*/ 3 w 73"/>
                <a:gd name="T23" fmla="*/ 2 h 97"/>
                <a:gd name="T24" fmla="*/ 6 w 73"/>
                <a:gd name="T25" fmla="*/ 0 h 97"/>
                <a:gd name="T26" fmla="*/ 10 w 73"/>
                <a:gd name="T27" fmla="*/ 0 h 97"/>
                <a:gd name="T28" fmla="*/ 12 w 73"/>
                <a:gd name="T29" fmla="*/ 0 h 97"/>
                <a:gd name="T30" fmla="*/ 15 w 73"/>
                <a:gd name="T31" fmla="*/ 2 h 97"/>
                <a:gd name="T32" fmla="*/ 18 w 73"/>
                <a:gd name="T33" fmla="*/ 4 h 97"/>
                <a:gd name="T34" fmla="*/ 18 w 73"/>
                <a:gd name="T35" fmla="*/ 7 h 97"/>
                <a:gd name="T36" fmla="*/ 18 w 73"/>
                <a:gd name="T37" fmla="*/ 62 h 97"/>
                <a:gd name="T38" fmla="*/ 19 w 73"/>
                <a:gd name="T39" fmla="*/ 72 h 97"/>
                <a:gd name="T40" fmla="*/ 28 w 73"/>
                <a:gd name="T41" fmla="*/ 81 h 97"/>
                <a:gd name="T42" fmla="*/ 38 w 73"/>
                <a:gd name="T43" fmla="*/ 81 h 97"/>
                <a:gd name="T44" fmla="*/ 45 w 73"/>
                <a:gd name="T45" fmla="*/ 81 h 97"/>
                <a:gd name="T46" fmla="*/ 55 w 73"/>
                <a:gd name="T47" fmla="*/ 72 h 97"/>
                <a:gd name="T48" fmla="*/ 56 w 73"/>
                <a:gd name="T49" fmla="*/ 62 h 97"/>
                <a:gd name="T50" fmla="*/ 56 w 73"/>
                <a:gd name="T51" fmla="*/ 7 h 97"/>
                <a:gd name="T52" fmla="*/ 56 w 73"/>
                <a:gd name="T53" fmla="*/ 4 h 97"/>
                <a:gd name="T54" fmla="*/ 59 w 73"/>
                <a:gd name="T55" fmla="*/ 2 h 97"/>
                <a:gd name="T56" fmla="*/ 61 w 73"/>
                <a:gd name="T57" fmla="*/ 0 h 97"/>
                <a:gd name="T58" fmla="*/ 65 w 73"/>
                <a:gd name="T59" fmla="*/ 0 h 97"/>
                <a:gd name="T60" fmla="*/ 68 w 73"/>
                <a:gd name="T61" fmla="*/ 0 h 97"/>
                <a:gd name="T62" fmla="*/ 71 w 73"/>
                <a:gd name="T63" fmla="*/ 2 h 97"/>
                <a:gd name="T64" fmla="*/ 73 w 73"/>
                <a:gd name="T65" fmla="*/ 4 h 97"/>
                <a:gd name="T66" fmla="*/ 73 w 73"/>
                <a:gd name="T67" fmla="*/ 7 h 97"/>
                <a:gd name="T68" fmla="*/ 73 w 73"/>
                <a:gd name="T69" fmla="*/ 62 h 97"/>
                <a:gd name="T70" fmla="*/ 73 w 73"/>
                <a:gd name="T71" fmla="*/ 69 h 97"/>
                <a:gd name="T72" fmla="*/ 72 w 73"/>
                <a:gd name="T73" fmla="*/ 76 h 97"/>
                <a:gd name="T74" fmla="*/ 69 w 73"/>
                <a:gd name="T75" fmla="*/ 82 h 97"/>
                <a:gd name="T76" fmla="*/ 65 w 73"/>
                <a:gd name="T77" fmla="*/ 88 h 97"/>
                <a:gd name="T78" fmla="*/ 60 w 73"/>
                <a:gd name="T79" fmla="*/ 92 h 97"/>
                <a:gd name="T80" fmla="*/ 53 w 73"/>
                <a:gd name="T81" fmla="*/ 94 h 97"/>
                <a:gd name="T82" fmla="*/ 47 w 73"/>
                <a:gd name="T83" fmla="*/ 97 h 97"/>
                <a:gd name="T84" fmla="*/ 38 w 73"/>
                <a:gd name="T85" fmla="*/ 97 h 97"/>
                <a:gd name="T86" fmla="*/ 38 w 73"/>
                <a:gd name="T8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3" h="97">
                  <a:moveTo>
                    <a:pt x="38" y="97"/>
                  </a:moveTo>
                  <a:lnTo>
                    <a:pt x="28" y="97"/>
                  </a:lnTo>
                  <a:lnTo>
                    <a:pt x="20" y="94"/>
                  </a:lnTo>
                  <a:lnTo>
                    <a:pt x="14" y="92"/>
                  </a:lnTo>
                  <a:lnTo>
                    <a:pt x="8" y="88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0" y="69"/>
                  </a:lnTo>
                  <a:lnTo>
                    <a:pt x="0" y="62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8" y="4"/>
                  </a:lnTo>
                  <a:lnTo>
                    <a:pt x="18" y="7"/>
                  </a:lnTo>
                  <a:lnTo>
                    <a:pt x="18" y="62"/>
                  </a:lnTo>
                  <a:lnTo>
                    <a:pt x="19" y="72"/>
                  </a:lnTo>
                  <a:lnTo>
                    <a:pt x="28" y="81"/>
                  </a:lnTo>
                  <a:lnTo>
                    <a:pt x="38" y="81"/>
                  </a:lnTo>
                  <a:lnTo>
                    <a:pt x="45" y="81"/>
                  </a:lnTo>
                  <a:lnTo>
                    <a:pt x="55" y="72"/>
                  </a:lnTo>
                  <a:lnTo>
                    <a:pt x="56" y="62"/>
                  </a:lnTo>
                  <a:lnTo>
                    <a:pt x="56" y="7"/>
                  </a:lnTo>
                  <a:lnTo>
                    <a:pt x="56" y="4"/>
                  </a:lnTo>
                  <a:lnTo>
                    <a:pt x="59" y="2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1" y="2"/>
                  </a:lnTo>
                  <a:lnTo>
                    <a:pt x="73" y="4"/>
                  </a:lnTo>
                  <a:lnTo>
                    <a:pt x="73" y="7"/>
                  </a:lnTo>
                  <a:lnTo>
                    <a:pt x="73" y="62"/>
                  </a:lnTo>
                  <a:lnTo>
                    <a:pt x="73" y="69"/>
                  </a:lnTo>
                  <a:lnTo>
                    <a:pt x="72" y="76"/>
                  </a:lnTo>
                  <a:lnTo>
                    <a:pt x="69" y="82"/>
                  </a:lnTo>
                  <a:lnTo>
                    <a:pt x="65" y="88"/>
                  </a:lnTo>
                  <a:lnTo>
                    <a:pt x="60" y="92"/>
                  </a:lnTo>
                  <a:lnTo>
                    <a:pt x="53" y="94"/>
                  </a:lnTo>
                  <a:lnTo>
                    <a:pt x="47" y="97"/>
                  </a:lnTo>
                  <a:lnTo>
                    <a:pt x="38" y="97"/>
                  </a:lnTo>
                  <a:lnTo>
                    <a:pt x="38" y="97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4" name="Freeform 61"/>
            <p:cNvSpPr>
              <a:spLocks/>
            </p:cNvSpPr>
            <p:nvPr/>
          </p:nvSpPr>
          <p:spPr bwMode="auto">
            <a:xfrm>
              <a:off x="5430" y="1724"/>
              <a:ext cx="29" cy="32"/>
            </a:xfrm>
            <a:custGeom>
              <a:avLst/>
              <a:gdLst>
                <a:gd name="T0" fmla="*/ 42 w 86"/>
                <a:gd name="T1" fmla="*/ 69 h 97"/>
                <a:gd name="T2" fmla="*/ 40 w 86"/>
                <a:gd name="T3" fmla="*/ 69 h 97"/>
                <a:gd name="T4" fmla="*/ 37 w 86"/>
                <a:gd name="T5" fmla="*/ 68 h 97"/>
                <a:gd name="T6" fmla="*/ 34 w 86"/>
                <a:gd name="T7" fmla="*/ 65 h 97"/>
                <a:gd name="T8" fmla="*/ 33 w 86"/>
                <a:gd name="T9" fmla="*/ 62 h 97"/>
                <a:gd name="T10" fmla="*/ 17 w 86"/>
                <a:gd name="T11" fmla="*/ 28 h 97"/>
                <a:gd name="T12" fmla="*/ 17 w 86"/>
                <a:gd name="T13" fmla="*/ 90 h 97"/>
                <a:gd name="T14" fmla="*/ 16 w 86"/>
                <a:gd name="T15" fmla="*/ 93 h 97"/>
                <a:gd name="T16" fmla="*/ 15 w 86"/>
                <a:gd name="T17" fmla="*/ 96 h 97"/>
                <a:gd name="T18" fmla="*/ 12 w 86"/>
                <a:gd name="T19" fmla="*/ 97 h 97"/>
                <a:gd name="T20" fmla="*/ 8 w 86"/>
                <a:gd name="T21" fmla="*/ 97 h 97"/>
                <a:gd name="T22" fmla="*/ 5 w 86"/>
                <a:gd name="T23" fmla="*/ 97 h 97"/>
                <a:gd name="T24" fmla="*/ 3 w 86"/>
                <a:gd name="T25" fmla="*/ 96 h 97"/>
                <a:gd name="T26" fmla="*/ 0 w 86"/>
                <a:gd name="T27" fmla="*/ 93 h 97"/>
                <a:gd name="T28" fmla="*/ 0 w 86"/>
                <a:gd name="T29" fmla="*/ 90 h 97"/>
                <a:gd name="T30" fmla="*/ 0 w 86"/>
                <a:gd name="T31" fmla="*/ 7 h 97"/>
                <a:gd name="T32" fmla="*/ 0 w 86"/>
                <a:gd name="T33" fmla="*/ 4 h 97"/>
                <a:gd name="T34" fmla="*/ 3 w 86"/>
                <a:gd name="T35" fmla="*/ 2 h 97"/>
                <a:gd name="T36" fmla="*/ 5 w 86"/>
                <a:gd name="T37" fmla="*/ 0 h 97"/>
                <a:gd name="T38" fmla="*/ 8 w 86"/>
                <a:gd name="T39" fmla="*/ 0 h 97"/>
                <a:gd name="T40" fmla="*/ 11 w 86"/>
                <a:gd name="T41" fmla="*/ 0 h 97"/>
                <a:gd name="T42" fmla="*/ 15 w 86"/>
                <a:gd name="T43" fmla="*/ 0 h 97"/>
                <a:gd name="T44" fmla="*/ 17 w 86"/>
                <a:gd name="T45" fmla="*/ 2 h 97"/>
                <a:gd name="T46" fmla="*/ 20 w 86"/>
                <a:gd name="T47" fmla="*/ 3 h 97"/>
                <a:gd name="T48" fmla="*/ 21 w 86"/>
                <a:gd name="T49" fmla="*/ 6 h 97"/>
                <a:gd name="T50" fmla="*/ 42 w 86"/>
                <a:gd name="T51" fmla="*/ 49 h 97"/>
                <a:gd name="T52" fmla="*/ 65 w 86"/>
                <a:gd name="T53" fmla="*/ 6 h 97"/>
                <a:gd name="T54" fmla="*/ 66 w 86"/>
                <a:gd name="T55" fmla="*/ 3 h 97"/>
                <a:gd name="T56" fmla="*/ 69 w 86"/>
                <a:gd name="T57" fmla="*/ 2 h 97"/>
                <a:gd name="T58" fmla="*/ 71 w 86"/>
                <a:gd name="T59" fmla="*/ 0 h 97"/>
                <a:gd name="T60" fmla="*/ 75 w 86"/>
                <a:gd name="T61" fmla="*/ 0 h 97"/>
                <a:gd name="T62" fmla="*/ 77 w 86"/>
                <a:gd name="T63" fmla="*/ 0 h 97"/>
                <a:gd name="T64" fmla="*/ 81 w 86"/>
                <a:gd name="T65" fmla="*/ 0 h 97"/>
                <a:gd name="T66" fmla="*/ 83 w 86"/>
                <a:gd name="T67" fmla="*/ 2 h 97"/>
                <a:gd name="T68" fmla="*/ 86 w 86"/>
                <a:gd name="T69" fmla="*/ 4 h 97"/>
                <a:gd name="T70" fmla="*/ 86 w 86"/>
                <a:gd name="T71" fmla="*/ 7 h 97"/>
                <a:gd name="T72" fmla="*/ 86 w 86"/>
                <a:gd name="T73" fmla="*/ 90 h 97"/>
                <a:gd name="T74" fmla="*/ 86 w 86"/>
                <a:gd name="T75" fmla="*/ 93 h 97"/>
                <a:gd name="T76" fmla="*/ 83 w 86"/>
                <a:gd name="T77" fmla="*/ 96 h 97"/>
                <a:gd name="T78" fmla="*/ 81 w 86"/>
                <a:gd name="T79" fmla="*/ 97 h 97"/>
                <a:gd name="T80" fmla="*/ 77 w 86"/>
                <a:gd name="T81" fmla="*/ 97 h 97"/>
                <a:gd name="T82" fmla="*/ 74 w 86"/>
                <a:gd name="T83" fmla="*/ 97 h 97"/>
                <a:gd name="T84" fmla="*/ 71 w 86"/>
                <a:gd name="T85" fmla="*/ 96 h 97"/>
                <a:gd name="T86" fmla="*/ 70 w 86"/>
                <a:gd name="T87" fmla="*/ 93 h 97"/>
                <a:gd name="T88" fmla="*/ 69 w 86"/>
                <a:gd name="T89" fmla="*/ 90 h 97"/>
                <a:gd name="T90" fmla="*/ 69 w 86"/>
                <a:gd name="T91" fmla="*/ 28 h 97"/>
                <a:gd name="T92" fmla="*/ 53 w 86"/>
                <a:gd name="T93" fmla="*/ 62 h 97"/>
                <a:gd name="T94" fmla="*/ 52 w 86"/>
                <a:gd name="T95" fmla="*/ 65 h 97"/>
                <a:gd name="T96" fmla="*/ 49 w 86"/>
                <a:gd name="T97" fmla="*/ 68 h 97"/>
                <a:gd name="T98" fmla="*/ 46 w 86"/>
                <a:gd name="T99" fmla="*/ 69 h 97"/>
                <a:gd name="T100" fmla="*/ 42 w 86"/>
                <a:gd name="T101" fmla="*/ 69 h 97"/>
                <a:gd name="T102" fmla="*/ 42 w 86"/>
                <a:gd name="T103" fmla="*/ 6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6" h="97">
                  <a:moveTo>
                    <a:pt x="42" y="69"/>
                  </a:moveTo>
                  <a:lnTo>
                    <a:pt x="40" y="69"/>
                  </a:lnTo>
                  <a:lnTo>
                    <a:pt x="37" y="68"/>
                  </a:lnTo>
                  <a:lnTo>
                    <a:pt x="34" y="65"/>
                  </a:lnTo>
                  <a:lnTo>
                    <a:pt x="33" y="62"/>
                  </a:lnTo>
                  <a:lnTo>
                    <a:pt x="17" y="28"/>
                  </a:lnTo>
                  <a:lnTo>
                    <a:pt x="17" y="90"/>
                  </a:lnTo>
                  <a:lnTo>
                    <a:pt x="16" y="93"/>
                  </a:lnTo>
                  <a:lnTo>
                    <a:pt x="15" y="96"/>
                  </a:lnTo>
                  <a:lnTo>
                    <a:pt x="12" y="97"/>
                  </a:lnTo>
                  <a:lnTo>
                    <a:pt x="8" y="97"/>
                  </a:lnTo>
                  <a:lnTo>
                    <a:pt x="5" y="97"/>
                  </a:lnTo>
                  <a:lnTo>
                    <a:pt x="3" y="96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20" y="3"/>
                  </a:lnTo>
                  <a:lnTo>
                    <a:pt x="21" y="6"/>
                  </a:lnTo>
                  <a:lnTo>
                    <a:pt x="42" y="49"/>
                  </a:lnTo>
                  <a:lnTo>
                    <a:pt x="65" y="6"/>
                  </a:lnTo>
                  <a:lnTo>
                    <a:pt x="66" y="3"/>
                  </a:lnTo>
                  <a:lnTo>
                    <a:pt x="69" y="2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3" y="2"/>
                  </a:lnTo>
                  <a:lnTo>
                    <a:pt x="86" y="4"/>
                  </a:lnTo>
                  <a:lnTo>
                    <a:pt x="86" y="7"/>
                  </a:lnTo>
                  <a:lnTo>
                    <a:pt x="86" y="90"/>
                  </a:lnTo>
                  <a:lnTo>
                    <a:pt x="86" y="93"/>
                  </a:lnTo>
                  <a:lnTo>
                    <a:pt x="83" y="96"/>
                  </a:lnTo>
                  <a:lnTo>
                    <a:pt x="81" y="97"/>
                  </a:lnTo>
                  <a:lnTo>
                    <a:pt x="77" y="97"/>
                  </a:lnTo>
                  <a:lnTo>
                    <a:pt x="74" y="97"/>
                  </a:lnTo>
                  <a:lnTo>
                    <a:pt x="71" y="96"/>
                  </a:lnTo>
                  <a:lnTo>
                    <a:pt x="70" y="93"/>
                  </a:lnTo>
                  <a:lnTo>
                    <a:pt x="69" y="90"/>
                  </a:lnTo>
                  <a:lnTo>
                    <a:pt x="69" y="28"/>
                  </a:lnTo>
                  <a:lnTo>
                    <a:pt x="53" y="62"/>
                  </a:lnTo>
                  <a:lnTo>
                    <a:pt x="52" y="65"/>
                  </a:lnTo>
                  <a:lnTo>
                    <a:pt x="49" y="68"/>
                  </a:lnTo>
                  <a:lnTo>
                    <a:pt x="46" y="69"/>
                  </a:lnTo>
                  <a:lnTo>
                    <a:pt x="42" y="69"/>
                  </a:lnTo>
                  <a:lnTo>
                    <a:pt x="42" y="69"/>
                  </a:lnTo>
                  <a:close/>
                </a:path>
              </a:pathLst>
            </a:custGeom>
            <a:solidFill>
              <a:srgbClr val="F264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5" name="Freeform 62"/>
            <p:cNvSpPr>
              <a:spLocks/>
            </p:cNvSpPr>
            <p:nvPr/>
          </p:nvSpPr>
          <p:spPr bwMode="auto">
            <a:xfrm>
              <a:off x="5677" y="1724"/>
              <a:ext cx="25" cy="32"/>
            </a:xfrm>
            <a:custGeom>
              <a:avLst/>
              <a:gdLst>
                <a:gd name="T0" fmla="*/ 0 w 74"/>
                <a:gd name="T1" fmla="*/ 7 h 97"/>
                <a:gd name="T2" fmla="*/ 0 w 74"/>
                <a:gd name="T3" fmla="*/ 4 h 97"/>
                <a:gd name="T4" fmla="*/ 2 w 74"/>
                <a:gd name="T5" fmla="*/ 2 h 97"/>
                <a:gd name="T6" fmla="*/ 5 w 74"/>
                <a:gd name="T7" fmla="*/ 0 h 97"/>
                <a:gd name="T8" fmla="*/ 9 w 74"/>
                <a:gd name="T9" fmla="*/ 0 h 97"/>
                <a:gd name="T10" fmla="*/ 12 w 74"/>
                <a:gd name="T11" fmla="*/ 0 h 97"/>
                <a:gd name="T12" fmla="*/ 14 w 74"/>
                <a:gd name="T13" fmla="*/ 2 h 97"/>
                <a:gd name="T14" fmla="*/ 16 w 74"/>
                <a:gd name="T15" fmla="*/ 3 h 97"/>
                <a:gd name="T16" fmla="*/ 17 w 74"/>
                <a:gd name="T17" fmla="*/ 6 h 97"/>
                <a:gd name="T18" fmla="*/ 57 w 74"/>
                <a:gd name="T19" fmla="*/ 64 h 97"/>
                <a:gd name="T20" fmla="*/ 57 w 74"/>
                <a:gd name="T21" fmla="*/ 7 h 97"/>
                <a:gd name="T22" fmla="*/ 57 w 74"/>
                <a:gd name="T23" fmla="*/ 4 h 97"/>
                <a:gd name="T24" fmla="*/ 59 w 74"/>
                <a:gd name="T25" fmla="*/ 2 h 97"/>
                <a:gd name="T26" fmla="*/ 62 w 74"/>
                <a:gd name="T27" fmla="*/ 0 h 97"/>
                <a:gd name="T28" fmla="*/ 66 w 74"/>
                <a:gd name="T29" fmla="*/ 0 h 97"/>
                <a:gd name="T30" fmla="*/ 68 w 74"/>
                <a:gd name="T31" fmla="*/ 0 h 97"/>
                <a:gd name="T32" fmla="*/ 71 w 74"/>
                <a:gd name="T33" fmla="*/ 2 h 97"/>
                <a:gd name="T34" fmla="*/ 74 w 74"/>
                <a:gd name="T35" fmla="*/ 4 h 97"/>
                <a:gd name="T36" fmla="*/ 74 w 74"/>
                <a:gd name="T37" fmla="*/ 7 h 97"/>
                <a:gd name="T38" fmla="*/ 74 w 74"/>
                <a:gd name="T39" fmla="*/ 90 h 97"/>
                <a:gd name="T40" fmla="*/ 74 w 74"/>
                <a:gd name="T41" fmla="*/ 93 h 97"/>
                <a:gd name="T42" fmla="*/ 71 w 74"/>
                <a:gd name="T43" fmla="*/ 96 h 97"/>
                <a:gd name="T44" fmla="*/ 68 w 74"/>
                <a:gd name="T45" fmla="*/ 97 h 97"/>
                <a:gd name="T46" fmla="*/ 66 w 74"/>
                <a:gd name="T47" fmla="*/ 97 h 97"/>
                <a:gd name="T48" fmla="*/ 62 w 74"/>
                <a:gd name="T49" fmla="*/ 97 h 97"/>
                <a:gd name="T50" fmla="*/ 60 w 74"/>
                <a:gd name="T51" fmla="*/ 96 h 97"/>
                <a:gd name="T52" fmla="*/ 58 w 74"/>
                <a:gd name="T53" fmla="*/ 94 h 97"/>
                <a:gd name="T54" fmla="*/ 57 w 74"/>
                <a:gd name="T55" fmla="*/ 93 h 97"/>
                <a:gd name="T56" fmla="*/ 57 w 74"/>
                <a:gd name="T57" fmla="*/ 92 h 97"/>
                <a:gd name="T58" fmla="*/ 17 w 74"/>
                <a:gd name="T59" fmla="*/ 35 h 97"/>
                <a:gd name="T60" fmla="*/ 17 w 74"/>
                <a:gd name="T61" fmla="*/ 90 h 97"/>
                <a:gd name="T62" fmla="*/ 17 w 74"/>
                <a:gd name="T63" fmla="*/ 93 h 97"/>
                <a:gd name="T64" fmla="*/ 14 w 74"/>
                <a:gd name="T65" fmla="*/ 96 h 97"/>
                <a:gd name="T66" fmla="*/ 12 w 74"/>
                <a:gd name="T67" fmla="*/ 97 h 97"/>
                <a:gd name="T68" fmla="*/ 9 w 74"/>
                <a:gd name="T69" fmla="*/ 97 h 97"/>
                <a:gd name="T70" fmla="*/ 5 w 74"/>
                <a:gd name="T71" fmla="*/ 97 h 97"/>
                <a:gd name="T72" fmla="*/ 2 w 74"/>
                <a:gd name="T73" fmla="*/ 96 h 97"/>
                <a:gd name="T74" fmla="*/ 0 w 74"/>
                <a:gd name="T75" fmla="*/ 93 h 97"/>
                <a:gd name="T76" fmla="*/ 0 w 74"/>
                <a:gd name="T77" fmla="*/ 90 h 97"/>
                <a:gd name="T78" fmla="*/ 0 w 74"/>
                <a:gd name="T79" fmla="*/ 7 h 97"/>
                <a:gd name="T80" fmla="*/ 0 w 74"/>
                <a:gd name="T81" fmla="*/ 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7">
                  <a:moveTo>
                    <a:pt x="0" y="7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3"/>
                  </a:lnTo>
                  <a:lnTo>
                    <a:pt x="17" y="6"/>
                  </a:lnTo>
                  <a:lnTo>
                    <a:pt x="57" y="64"/>
                  </a:lnTo>
                  <a:lnTo>
                    <a:pt x="57" y="7"/>
                  </a:lnTo>
                  <a:lnTo>
                    <a:pt x="57" y="4"/>
                  </a:lnTo>
                  <a:lnTo>
                    <a:pt x="59" y="2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1" y="2"/>
                  </a:lnTo>
                  <a:lnTo>
                    <a:pt x="74" y="4"/>
                  </a:lnTo>
                  <a:lnTo>
                    <a:pt x="74" y="7"/>
                  </a:lnTo>
                  <a:lnTo>
                    <a:pt x="74" y="90"/>
                  </a:lnTo>
                  <a:lnTo>
                    <a:pt x="74" y="93"/>
                  </a:lnTo>
                  <a:lnTo>
                    <a:pt x="71" y="96"/>
                  </a:lnTo>
                  <a:lnTo>
                    <a:pt x="68" y="97"/>
                  </a:lnTo>
                  <a:lnTo>
                    <a:pt x="66" y="97"/>
                  </a:lnTo>
                  <a:lnTo>
                    <a:pt x="62" y="97"/>
                  </a:lnTo>
                  <a:lnTo>
                    <a:pt x="60" y="96"/>
                  </a:lnTo>
                  <a:lnTo>
                    <a:pt x="58" y="94"/>
                  </a:lnTo>
                  <a:lnTo>
                    <a:pt x="57" y="93"/>
                  </a:lnTo>
                  <a:lnTo>
                    <a:pt x="57" y="92"/>
                  </a:lnTo>
                  <a:lnTo>
                    <a:pt x="17" y="35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14" y="96"/>
                  </a:lnTo>
                  <a:lnTo>
                    <a:pt x="12" y="97"/>
                  </a:lnTo>
                  <a:lnTo>
                    <a:pt x="9" y="97"/>
                  </a:lnTo>
                  <a:lnTo>
                    <a:pt x="5" y="97"/>
                  </a:lnTo>
                  <a:lnTo>
                    <a:pt x="2" y="96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6" name="Freeform 63"/>
            <p:cNvSpPr>
              <a:spLocks/>
            </p:cNvSpPr>
            <p:nvPr/>
          </p:nvSpPr>
          <p:spPr bwMode="auto">
            <a:xfrm>
              <a:off x="5709" y="1724"/>
              <a:ext cx="20" cy="32"/>
            </a:xfrm>
            <a:custGeom>
              <a:avLst/>
              <a:gdLst>
                <a:gd name="T0" fmla="*/ 57 w 58"/>
                <a:gd name="T1" fmla="*/ 1 h 94"/>
                <a:gd name="T2" fmla="*/ 58 w 58"/>
                <a:gd name="T3" fmla="*/ 4 h 94"/>
                <a:gd name="T4" fmla="*/ 58 w 58"/>
                <a:gd name="T5" fmla="*/ 8 h 94"/>
                <a:gd name="T6" fmla="*/ 58 w 58"/>
                <a:gd name="T7" fmla="*/ 10 h 94"/>
                <a:gd name="T8" fmla="*/ 57 w 58"/>
                <a:gd name="T9" fmla="*/ 13 h 94"/>
                <a:gd name="T10" fmla="*/ 54 w 58"/>
                <a:gd name="T11" fmla="*/ 14 h 94"/>
                <a:gd name="T12" fmla="*/ 50 w 58"/>
                <a:gd name="T13" fmla="*/ 15 h 94"/>
                <a:gd name="T14" fmla="*/ 17 w 58"/>
                <a:gd name="T15" fmla="*/ 15 h 94"/>
                <a:gd name="T16" fmla="*/ 17 w 58"/>
                <a:gd name="T17" fmla="*/ 38 h 94"/>
                <a:gd name="T18" fmla="*/ 40 w 58"/>
                <a:gd name="T19" fmla="*/ 38 h 94"/>
                <a:gd name="T20" fmla="*/ 43 w 58"/>
                <a:gd name="T21" fmla="*/ 38 h 94"/>
                <a:gd name="T22" fmla="*/ 45 w 58"/>
                <a:gd name="T23" fmla="*/ 41 h 94"/>
                <a:gd name="T24" fmla="*/ 48 w 58"/>
                <a:gd name="T25" fmla="*/ 43 h 94"/>
                <a:gd name="T26" fmla="*/ 48 w 58"/>
                <a:gd name="T27" fmla="*/ 46 h 94"/>
                <a:gd name="T28" fmla="*/ 48 w 58"/>
                <a:gd name="T29" fmla="*/ 50 h 94"/>
                <a:gd name="T30" fmla="*/ 45 w 58"/>
                <a:gd name="T31" fmla="*/ 51 h 94"/>
                <a:gd name="T32" fmla="*/ 43 w 58"/>
                <a:gd name="T33" fmla="*/ 54 h 94"/>
                <a:gd name="T34" fmla="*/ 40 w 58"/>
                <a:gd name="T35" fmla="*/ 54 h 94"/>
                <a:gd name="T36" fmla="*/ 17 w 58"/>
                <a:gd name="T37" fmla="*/ 54 h 94"/>
                <a:gd name="T38" fmla="*/ 17 w 58"/>
                <a:gd name="T39" fmla="*/ 78 h 94"/>
                <a:gd name="T40" fmla="*/ 50 w 58"/>
                <a:gd name="T41" fmla="*/ 78 h 94"/>
                <a:gd name="T42" fmla="*/ 54 w 58"/>
                <a:gd name="T43" fmla="*/ 79 h 94"/>
                <a:gd name="T44" fmla="*/ 57 w 58"/>
                <a:gd name="T45" fmla="*/ 80 h 94"/>
                <a:gd name="T46" fmla="*/ 58 w 58"/>
                <a:gd name="T47" fmla="*/ 83 h 94"/>
                <a:gd name="T48" fmla="*/ 58 w 58"/>
                <a:gd name="T49" fmla="*/ 86 h 94"/>
                <a:gd name="T50" fmla="*/ 58 w 58"/>
                <a:gd name="T51" fmla="*/ 90 h 94"/>
                <a:gd name="T52" fmla="*/ 57 w 58"/>
                <a:gd name="T53" fmla="*/ 92 h 94"/>
                <a:gd name="T54" fmla="*/ 54 w 58"/>
                <a:gd name="T55" fmla="*/ 94 h 94"/>
                <a:gd name="T56" fmla="*/ 50 w 58"/>
                <a:gd name="T57" fmla="*/ 94 h 94"/>
                <a:gd name="T58" fmla="*/ 8 w 58"/>
                <a:gd name="T59" fmla="*/ 94 h 94"/>
                <a:gd name="T60" fmla="*/ 5 w 58"/>
                <a:gd name="T61" fmla="*/ 94 h 94"/>
                <a:gd name="T62" fmla="*/ 3 w 58"/>
                <a:gd name="T63" fmla="*/ 92 h 94"/>
                <a:gd name="T64" fmla="*/ 0 w 58"/>
                <a:gd name="T65" fmla="*/ 90 h 94"/>
                <a:gd name="T66" fmla="*/ 0 w 58"/>
                <a:gd name="T67" fmla="*/ 87 h 94"/>
                <a:gd name="T68" fmla="*/ 0 w 58"/>
                <a:gd name="T69" fmla="*/ 6 h 94"/>
                <a:gd name="T70" fmla="*/ 0 w 58"/>
                <a:gd name="T71" fmla="*/ 4 h 94"/>
                <a:gd name="T72" fmla="*/ 3 w 58"/>
                <a:gd name="T73" fmla="*/ 1 h 94"/>
                <a:gd name="T74" fmla="*/ 5 w 58"/>
                <a:gd name="T75" fmla="*/ 0 h 94"/>
                <a:gd name="T76" fmla="*/ 8 w 58"/>
                <a:gd name="T77" fmla="*/ 0 h 94"/>
                <a:gd name="T78" fmla="*/ 50 w 58"/>
                <a:gd name="T79" fmla="*/ 0 h 94"/>
                <a:gd name="T80" fmla="*/ 54 w 58"/>
                <a:gd name="T81" fmla="*/ 0 h 94"/>
                <a:gd name="T82" fmla="*/ 57 w 58"/>
                <a:gd name="T83" fmla="*/ 1 h 94"/>
                <a:gd name="T84" fmla="*/ 57 w 58"/>
                <a:gd name="T85" fmla="*/ 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94">
                  <a:moveTo>
                    <a:pt x="57" y="1"/>
                  </a:moveTo>
                  <a:lnTo>
                    <a:pt x="58" y="4"/>
                  </a:lnTo>
                  <a:lnTo>
                    <a:pt x="58" y="8"/>
                  </a:lnTo>
                  <a:lnTo>
                    <a:pt x="58" y="10"/>
                  </a:lnTo>
                  <a:lnTo>
                    <a:pt x="57" y="13"/>
                  </a:lnTo>
                  <a:lnTo>
                    <a:pt x="54" y="14"/>
                  </a:lnTo>
                  <a:lnTo>
                    <a:pt x="50" y="15"/>
                  </a:lnTo>
                  <a:lnTo>
                    <a:pt x="17" y="15"/>
                  </a:lnTo>
                  <a:lnTo>
                    <a:pt x="17" y="38"/>
                  </a:lnTo>
                  <a:lnTo>
                    <a:pt x="40" y="38"/>
                  </a:lnTo>
                  <a:lnTo>
                    <a:pt x="43" y="38"/>
                  </a:lnTo>
                  <a:lnTo>
                    <a:pt x="45" y="41"/>
                  </a:lnTo>
                  <a:lnTo>
                    <a:pt x="48" y="43"/>
                  </a:lnTo>
                  <a:lnTo>
                    <a:pt x="48" y="46"/>
                  </a:lnTo>
                  <a:lnTo>
                    <a:pt x="48" y="50"/>
                  </a:lnTo>
                  <a:lnTo>
                    <a:pt x="45" y="51"/>
                  </a:lnTo>
                  <a:lnTo>
                    <a:pt x="43" y="54"/>
                  </a:lnTo>
                  <a:lnTo>
                    <a:pt x="40" y="54"/>
                  </a:lnTo>
                  <a:lnTo>
                    <a:pt x="17" y="54"/>
                  </a:lnTo>
                  <a:lnTo>
                    <a:pt x="17" y="78"/>
                  </a:lnTo>
                  <a:lnTo>
                    <a:pt x="50" y="78"/>
                  </a:lnTo>
                  <a:lnTo>
                    <a:pt x="54" y="79"/>
                  </a:lnTo>
                  <a:lnTo>
                    <a:pt x="57" y="80"/>
                  </a:lnTo>
                  <a:lnTo>
                    <a:pt x="58" y="83"/>
                  </a:lnTo>
                  <a:lnTo>
                    <a:pt x="58" y="86"/>
                  </a:lnTo>
                  <a:lnTo>
                    <a:pt x="58" y="90"/>
                  </a:lnTo>
                  <a:lnTo>
                    <a:pt x="57" y="92"/>
                  </a:lnTo>
                  <a:lnTo>
                    <a:pt x="54" y="94"/>
                  </a:lnTo>
                  <a:lnTo>
                    <a:pt x="50" y="94"/>
                  </a:lnTo>
                  <a:lnTo>
                    <a:pt x="8" y="94"/>
                  </a:lnTo>
                  <a:lnTo>
                    <a:pt x="5" y="94"/>
                  </a:lnTo>
                  <a:lnTo>
                    <a:pt x="3" y="92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0" y="6"/>
                  </a:lnTo>
                  <a:lnTo>
                    <a:pt x="0" y="4"/>
                  </a:lnTo>
                  <a:lnTo>
                    <a:pt x="3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7" y="1"/>
                  </a:lnTo>
                  <a:lnTo>
                    <a:pt x="57" y="1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7" name="Freeform 64"/>
            <p:cNvSpPr>
              <a:spLocks/>
            </p:cNvSpPr>
            <p:nvPr/>
          </p:nvSpPr>
          <p:spPr bwMode="auto">
            <a:xfrm>
              <a:off x="5732" y="1724"/>
              <a:ext cx="24" cy="32"/>
            </a:xfrm>
            <a:custGeom>
              <a:avLst/>
              <a:gdLst>
                <a:gd name="T0" fmla="*/ 62 w 71"/>
                <a:gd name="T1" fmla="*/ 0 h 95"/>
                <a:gd name="T2" fmla="*/ 66 w 71"/>
                <a:gd name="T3" fmla="*/ 0 h 95"/>
                <a:gd name="T4" fmla="*/ 69 w 71"/>
                <a:gd name="T5" fmla="*/ 1 h 95"/>
                <a:gd name="T6" fmla="*/ 70 w 71"/>
                <a:gd name="T7" fmla="*/ 4 h 95"/>
                <a:gd name="T8" fmla="*/ 71 w 71"/>
                <a:gd name="T9" fmla="*/ 8 h 95"/>
                <a:gd name="T10" fmla="*/ 70 w 71"/>
                <a:gd name="T11" fmla="*/ 10 h 95"/>
                <a:gd name="T12" fmla="*/ 69 w 71"/>
                <a:gd name="T13" fmla="*/ 13 h 95"/>
                <a:gd name="T14" fmla="*/ 66 w 71"/>
                <a:gd name="T15" fmla="*/ 14 h 95"/>
                <a:gd name="T16" fmla="*/ 62 w 71"/>
                <a:gd name="T17" fmla="*/ 15 h 95"/>
                <a:gd name="T18" fmla="*/ 42 w 71"/>
                <a:gd name="T19" fmla="*/ 15 h 95"/>
                <a:gd name="T20" fmla="*/ 42 w 71"/>
                <a:gd name="T21" fmla="*/ 88 h 95"/>
                <a:gd name="T22" fmla="*/ 42 w 71"/>
                <a:gd name="T23" fmla="*/ 91 h 95"/>
                <a:gd name="T24" fmla="*/ 41 w 71"/>
                <a:gd name="T25" fmla="*/ 94 h 95"/>
                <a:gd name="T26" fmla="*/ 38 w 71"/>
                <a:gd name="T27" fmla="*/ 95 h 95"/>
                <a:gd name="T28" fmla="*/ 34 w 71"/>
                <a:gd name="T29" fmla="*/ 95 h 95"/>
                <a:gd name="T30" fmla="*/ 30 w 71"/>
                <a:gd name="T31" fmla="*/ 95 h 95"/>
                <a:gd name="T32" fmla="*/ 28 w 71"/>
                <a:gd name="T33" fmla="*/ 94 h 95"/>
                <a:gd name="T34" fmla="*/ 26 w 71"/>
                <a:gd name="T35" fmla="*/ 91 h 95"/>
                <a:gd name="T36" fmla="*/ 25 w 71"/>
                <a:gd name="T37" fmla="*/ 88 h 95"/>
                <a:gd name="T38" fmla="*/ 25 w 71"/>
                <a:gd name="T39" fmla="*/ 15 h 95"/>
                <a:gd name="T40" fmla="*/ 8 w 71"/>
                <a:gd name="T41" fmla="*/ 15 h 95"/>
                <a:gd name="T42" fmla="*/ 4 w 71"/>
                <a:gd name="T43" fmla="*/ 14 h 95"/>
                <a:gd name="T44" fmla="*/ 3 w 71"/>
                <a:gd name="T45" fmla="*/ 13 h 95"/>
                <a:gd name="T46" fmla="*/ 0 w 71"/>
                <a:gd name="T47" fmla="*/ 10 h 95"/>
                <a:gd name="T48" fmla="*/ 0 w 71"/>
                <a:gd name="T49" fmla="*/ 8 h 95"/>
                <a:gd name="T50" fmla="*/ 0 w 71"/>
                <a:gd name="T51" fmla="*/ 4 h 95"/>
                <a:gd name="T52" fmla="*/ 3 w 71"/>
                <a:gd name="T53" fmla="*/ 1 h 95"/>
                <a:gd name="T54" fmla="*/ 4 w 71"/>
                <a:gd name="T55" fmla="*/ 0 h 95"/>
                <a:gd name="T56" fmla="*/ 8 w 71"/>
                <a:gd name="T57" fmla="*/ 0 h 95"/>
                <a:gd name="T58" fmla="*/ 62 w 71"/>
                <a:gd name="T59" fmla="*/ 0 h 95"/>
                <a:gd name="T60" fmla="*/ 62 w 71"/>
                <a:gd name="T6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1" h="95">
                  <a:moveTo>
                    <a:pt x="62" y="0"/>
                  </a:moveTo>
                  <a:lnTo>
                    <a:pt x="66" y="0"/>
                  </a:lnTo>
                  <a:lnTo>
                    <a:pt x="69" y="1"/>
                  </a:lnTo>
                  <a:lnTo>
                    <a:pt x="70" y="4"/>
                  </a:lnTo>
                  <a:lnTo>
                    <a:pt x="71" y="8"/>
                  </a:lnTo>
                  <a:lnTo>
                    <a:pt x="70" y="10"/>
                  </a:lnTo>
                  <a:lnTo>
                    <a:pt x="69" y="13"/>
                  </a:lnTo>
                  <a:lnTo>
                    <a:pt x="66" y="14"/>
                  </a:lnTo>
                  <a:lnTo>
                    <a:pt x="62" y="15"/>
                  </a:lnTo>
                  <a:lnTo>
                    <a:pt x="42" y="15"/>
                  </a:lnTo>
                  <a:lnTo>
                    <a:pt x="42" y="88"/>
                  </a:lnTo>
                  <a:lnTo>
                    <a:pt x="42" y="91"/>
                  </a:lnTo>
                  <a:lnTo>
                    <a:pt x="41" y="94"/>
                  </a:lnTo>
                  <a:lnTo>
                    <a:pt x="38" y="95"/>
                  </a:lnTo>
                  <a:lnTo>
                    <a:pt x="34" y="95"/>
                  </a:lnTo>
                  <a:lnTo>
                    <a:pt x="30" y="95"/>
                  </a:lnTo>
                  <a:lnTo>
                    <a:pt x="28" y="94"/>
                  </a:lnTo>
                  <a:lnTo>
                    <a:pt x="26" y="91"/>
                  </a:lnTo>
                  <a:lnTo>
                    <a:pt x="25" y="88"/>
                  </a:lnTo>
                  <a:lnTo>
                    <a:pt x="25" y="15"/>
                  </a:lnTo>
                  <a:lnTo>
                    <a:pt x="8" y="15"/>
                  </a:lnTo>
                  <a:lnTo>
                    <a:pt x="4" y="14"/>
                  </a:lnTo>
                  <a:lnTo>
                    <a:pt x="3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8" name="Freeform 65"/>
            <p:cNvSpPr>
              <a:spLocks/>
            </p:cNvSpPr>
            <p:nvPr/>
          </p:nvSpPr>
          <p:spPr bwMode="auto">
            <a:xfrm>
              <a:off x="5761" y="1724"/>
              <a:ext cx="23" cy="32"/>
            </a:xfrm>
            <a:custGeom>
              <a:avLst/>
              <a:gdLst>
                <a:gd name="T0" fmla="*/ 54 w 71"/>
                <a:gd name="T1" fmla="*/ 57 h 97"/>
                <a:gd name="T2" fmla="*/ 17 w 71"/>
                <a:gd name="T3" fmla="*/ 57 h 97"/>
                <a:gd name="T4" fmla="*/ 17 w 71"/>
                <a:gd name="T5" fmla="*/ 90 h 97"/>
                <a:gd name="T6" fmla="*/ 17 w 71"/>
                <a:gd name="T7" fmla="*/ 93 h 97"/>
                <a:gd name="T8" fmla="*/ 14 w 71"/>
                <a:gd name="T9" fmla="*/ 96 h 97"/>
                <a:gd name="T10" fmla="*/ 12 w 71"/>
                <a:gd name="T11" fmla="*/ 97 h 97"/>
                <a:gd name="T12" fmla="*/ 8 w 71"/>
                <a:gd name="T13" fmla="*/ 97 h 97"/>
                <a:gd name="T14" fmla="*/ 5 w 71"/>
                <a:gd name="T15" fmla="*/ 97 h 97"/>
                <a:gd name="T16" fmla="*/ 2 w 71"/>
                <a:gd name="T17" fmla="*/ 96 h 97"/>
                <a:gd name="T18" fmla="*/ 0 w 71"/>
                <a:gd name="T19" fmla="*/ 93 h 97"/>
                <a:gd name="T20" fmla="*/ 0 w 71"/>
                <a:gd name="T21" fmla="*/ 90 h 97"/>
                <a:gd name="T22" fmla="*/ 0 w 71"/>
                <a:gd name="T23" fmla="*/ 7 h 97"/>
                <a:gd name="T24" fmla="*/ 0 w 71"/>
                <a:gd name="T25" fmla="*/ 4 h 97"/>
                <a:gd name="T26" fmla="*/ 2 w 71"/>
                <a:gd name="T27" fmla="*/ 2 h 97"/>
                <a:gd name="T28" fmla="*/ 5 w 71"/>
                <a:gd name="T29" fmla="*/ 0 h 97"/>
                <a:gd name="T30" fmla="*/ 8 w 71"/>
                <a:gd name="T31" fmla="*/ 0 h 97"/>
                <a:gd name="T32" fmla="*/ 12 w 71"/>
                <a:gd name="T33" fmla="*/ 0 h 97"/>
                <a:gd name="T34" fmla="*/ 14 w 71"/>
                <a:gd name="T35" fmla="*/ 2 h 97"/>
                <a:gd name="T36" fmla="*/ 17 w 71"/>
                <a:gd name="T37" fmla="*/ 4 h 97"/>
                <a:gd name="T38" fmla="*/ 17 w 71"/>
                <a:gd name="T39" fmla="*/ 7 h 97"/>
                <a:gd name="T40" fmla="*/ 17 w 71"/>
                <a:gd name="T41" fmla="*/ 41 h 97"/>
                <a:gd name="T42" fmla="*/ 54 w 71"/>
                <a:gd name="T43" fmla="*/ 41 h 97"/>
                <a:gd name="T44" fmla="*/ 54 w 71"/>
                <a:gd name="T45" fmla="*/ 7 h 97"/>
                <a:gd name="T46" fmla="*/ 54 w 71"/>
                <a:gd name="T47" fmla="*/ 4 h 97"/>
                <a:gd name="T48" fmla="*/ 55 w 71"/>
                <a:gd name="T49" fmla="*/ 2 h 97"/>
                <a:gd name="T50" fmla="*/ 58 w 71"/>
                <a:gd name="T51" fmla="*/ 0 h 97"/>
                <a:gd name="T52" fmla="*/ 62 w 71"/>
                <a:gd name="T53" fmla="*/ 0 h 97"/>
                <a:gd name="T54" fmla="*/ 66 w 71"/>
                <a:gd name="T55" fmla="*/ 0 h 97"/>
                <a:gd name="T56" fmla="*/ 68 w 71"/>
                <a:gd name="T57" fmla="*/ 2 h 97"/>
                <a:gd name="T58" fmla="*/ 70 w 71"/>
                <a:gd name="T59" fmla="*/ 4 h 97"/>
                <a:gd name="T60" fmla="*/ 71 w 71"/>
                <a:gd name="T61" fmla="*/ 7 h 97"/>
                <a:gd name="T62" fmla="*/ 71 w 71"/>
                <a:gd name="T63" fmla="*/ 90 h 97"/>
                <a:gd name="T64" fmla="*/ 70 w 71"/>
                <a:gd name="T65" fmla="*/ 93 h 97"/>
                <a:gd name="T66" fmla="*/ 68 w 71"/>
                <a:gd name="T67" fmla="*/ 96 h 97"/>
                <a:gd name="T68" fmla="*/ 66 w 71"/>
                <a:gd name="T69" fmla="*/ 97 h 97"/>
                <a:gd name="T70" fmla="*/ 62 w 71"/>
                <a:gd name="T71" fmla="*/ 97 h 97"/>
                <a:gd name="T72" fmla="*/ 58 w 71"/>
                <a:gd name="T73" fmla="*/ 97 h 97"/>
                <a:gd name="T74" fmla="*/ 55 w 71"/>
                <a:gd name="T75" fmla="*/ 96 h 97"/>
                <a:gd name="T76" fmla="*/ 54 w 71"/>
                <a:gd name="T77" fmla="*/ 93 h 97"/>
                <a:gd name="T78" fmla="*/ 54 w 71"/>
                <a:gd name="T79" fmla="*/ 90 h 97"/>
                <a:gd name="T80" fmla="*/ 54 w 71"/>
                <a:gd name="T81" fmla="*/ 57 h 97"/>
                <a:gd name="T82" fmla="*/ 54 w 71"/>
                <a:gd name="T83" fmla="*/ 5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1" h="97">
                  <a:moveTo>
                    <a:pt x="54" y="57"/>
                  </a:moveTo>
                  <a:lnTo>
                    <a:pt x="17" y="57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14" y="96"/>
                  </a:lnTo>
                  <a:lnTo>
                    <a:pt x="12" y="97"/>
                  </a:lnTo>
                  <a:lnTo>
                    <a:pt x="8" y="97"/>
                  </a:lnTo>
                  <a:lnTo>
                    <a:pt x="5" y="97"/>
                  </a:lnTo>
                  <a:lnTo>
                    <a:pt x="2" y="96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7"/>
                  </a:ln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17" y="41"/>
                  </a:lnTo>
                  <a:lnTo>
                    <a:pt x="54" y="41"/>
                  </a:lnTo>
                  <a:lnTo>
                    <a:pt x="54" y="7"/>
                  </a:lnTo>
                  <a:lnTo>
                    <a:pt x="54" y="4"/>
                  </a:lnTo>
                  <a:lnTo>
                    <a:pt x="55" y="2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70" y="4"/>
                  </a:lnTo>
                  <a:lnTo>
                    <a:pt x="71" y="7"/>
                  </a:lnTo>
                  <a:lnTo>
                    <a:pt x="71" y="90"/>
                  </a:lnTo>
                  <a:lnTo>
                    <a:pt x="70" y="93"/>
                  </a:lnTo>
                  <a:lnTo>
                    <a:pt x="68" y="96"/>
                  </a:lnTo>
                  <a:lnTo>
                    <a:pt x="66" y="97"/>
                  </a:lnTo>
                  <a:lnTo>
                    <a:pt x="62" y="97"/>
                  </a:lnTo>
                  <a:lnTo>
                    <a:pt x="58" y="97"/>
                  </a:lnTo>
                  <a:lnTo>
                    <a:pt x="55" y="96"/>
                  </a:lnTo>
                  <a:lnTo>
                    <a:pt x="54" y="93"/>
                  </a:lnTo>
                  <a:lnTo>
                    <a:pt x="54" y="90"/>
                  </a:lnTo>
                  <a:lnTo>
                    <a:pt x="54" y="57"/>
                  </a:lnTo>
                  <a:lnTo>
                    <a:pt x="54" y="57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9" name="Freeform 66"/>
            <p:cNvSpPr>
              <a:spLocks/>
            </p:cNvSpPr>
            <p:nvPr/>
          </p:nvSpPr>
          <p:spPr bwMode="auto">
            <a:xfrm>
              <a:off x="5791" y="1724"/>
              <a:ext cx="20" cy="32"/>
            </a:xfrm>
            <a:custGeom>
              <a:avLst/>
              <a:gdLst>
                <a:gd name="T0" fmla="*/ 57 w 60"/>
                <a:gd name="T1" fmla="*/ 1 h 94"/>
                <a:gd name="T2" fmla="*/ 58 w 60"/>
                <a:gd name="T3" fmla="*/ 4 h 94"/>
                <a:gd name="T4" fmla="*/ 60 w 60"/>
                <a:gd name="T5" fmla="*/ 8 h 94"/>
                <a:gd name="T6" fmla="*/ 58 w 60"/>
                <a:gd name="T7" fmla="*/ 10 h 94"/>
                <a:gd name="T8" fmla="*/ 57 w 60"/>
                <a:gd name="T9" fmla="*/ 13 h 94"/>
                <a:gd name="T10" fmla="*/ 54 w 60"/>
                <a:gd name="T11" fmla="*/ 14 h 94"/>
                <a:gd name="T12" fmla="*/ 50 w 60"/>
                <a:gd name="T13" fmla="*/ 15 h 94"/>
                <a:gd name="T14" fmla="*/ 17 w 60"/>
                <a:gd name="T15" fmla="*/ 15 h 94"/>
                <a:gd name="T16" fmla="*/ 17 w 60"/>
                <a:gd name="T17" fmla="*/ 38 h 94"/>
                <a:gd name="T18" fmla="*/ 40 w 60"/>
                <a:gd name="T19" fmla="*/ 38 h 94"/>
                <a:gd name="T20" fmla="*/ 44 w 60"/>
                <a:gd name="T21" fmla="*/ 38 h 94"/>
                <a:gd name="T22" fmla="*/ 46 w 60"/>
                <a:gd name="T23" fmla="*/ 41 h 94"/>
                <a:gd name="T24" fmla="*/ 48 w 60"/>
                <a:gd name="T25" fmla="*/ 43 h 94"/>
                <a:gd name="T26" fmla="*/ 49 w 60"/>
                <a:gd name="T27" fmla="*/ 46 h 94"/>
                <a:gd name="T28" fmla="*/ 48 w 60"/>
                <a:gd name="T29" fmla="*/ 50 h 94"/>
                <a:gd name="T30" fmla="*/ 46 w 60"/>
                <a:gd name="T31" fmla="*/ 51 h 94"/>
                <a:gd name="T32" fmla="*/ 44 w 60"/>
                <a:gd name="T33" fmla="*/ 54 h 94"/>
                <a:gd name="T34" fmla="*/ 40 w 60"/>
                <a:gd name="T35" fmla="*/ 54 h 94"/>
                <a:gd name="T36" fmla="*/ 17 w 60"/>
                <a:gd name="T37" fmla="*/ 54 h 94"/>
                <a:gd name="T38" fmla="*/ 17 w 60"/>
                <a:gd name="T39" fmla="*/ 78 h 94"/>
                <a:gd name="T40" fmla="*/ 50 w 60"/>
                <a:gd name="T41" fmla="*/ 78 h 94"/>
                <a:gd name="T42" fmla="*/ 54 w 60"/>
                <a:gd name="T43" fmla="*/ 79 h 94"/>
                <a:gd name="T44" fmla="*/ 57 w 60"/>
                <a:gd name="T45" fmla="*/ 80 h 94"/>
                <a:gd name="T46" fmla="*/ 58 w 60"/>
                <a:gd name="T47" fmla="*/ 83 h 94"/>
                <a:gd name="T48" fmla="*/ 60 w 60"/>
                <a:gd name="T49" fmla="*/ 86 h 94"/>
                <a:gd name="T50" fmla="*/ 58 w 60"/>
                <a:gd name="T51" fmla="*/ 90 h 94"/>
                <a:gd name="T52" fmla="*/ 57 w 60"/>
                <a:gd name="T53" fmla="*/ 92 h 94"/>
                <a:gd name="T54" fmla="*/ 54 w 60"/>
                <a:gd name="T55" fmla="*/ 94 h 94"/>
                <a:gd name="T56" fmla="*/ 50 w 60"/>
                <a:gd name="T57" fmla="*/ 94 h 94"/>
                <a:gd name="T58" fmla="*/ 9 w 60"/>
                <a:gd name="T59" fmla="*/ 94 h 94"/>
                <a:gd name="T60" fmla="*/ 5 w 60"/>
                <a:gd name="T61" fmla="*/ 94 h 94"/>
                <a:gd name="T62" fmla="*/ 3 w 60"/>
                <a:gd name="T63" fmla="*/ 92 h 94"/>
                <a:gd name="T64" fmla="*/ 2 w 60"/>
                <a:gd name="T65" fmla="*/ 90 h 94"/>
                <a:gd name="T66" fmla="*/ 0 w 60"/>
                <a:gd name="T67" fmla="*/ 87 h 94"/>
                <a:gd name="T68" fmla="*/ 0 w 60"/>
                <a:gd name="T69" fmla="*/ 6 h 94"/>
                <a:gd name="T70" fmla="*/ 2 w 60"/>
                <a:gd name="T71" fmla="*/ 4 h 94"/>
                <a:gd name="T72" fmla="*/ 3 w 60"/>
                <a:gd name="T73" fmla="*/ 1 h 94"/>
                <a:gd name="T74" fmla="*/ 5 w 60"/>
                <a:gd name="T75" fmla="*/ 0 h 94"/>
                <a:gd name="T76" fmla="*/ 9 w 60"/>
                <a:gd name="T77" fmla="*/ 0 h 94"/>
                <a:gd name="T78" fmla="*/ 50 w 60"/>
                <a:gd name="T79" fmla="*/ 0 h 94"/>
                <a:gd name="T80" fmla="*/ 54 w 60"/>
                <a:gd name="T81" fmla="*/ 0 h 94"/>
                <a:gd name="T82" fmla="*/ 57 w 60"/>
                <a:gd name="T83" fmla="*/ 1 h 94"/>
                <a:gd name="T84" fmla="*/ 57 w 60"/>
                <a:gd name="T85" fmla="*/ 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" h="94">
                  <a:moveTo>
                    <a:pt x="57" y="1"/>
                  </a:moveTo>
                  <a:lnTo>
                    <a:pt x="58" y="4"/>
                  </a:lnTo>
                  <a:lnTo>
                    <a:pt x="60" y="8"/>
                  </a:lnTo>
                  <a:lnTo>
                    <a:pt x="58" y="10"/>
                  </a:lnTo>
                  <a:lnTo>
                    <a:pt x="57" y="13"/>
                  </a:lnTo>
                  <a:lnTo>
                    <a:pt x="54" y="14"/>
                  </a:lnTo>
                  <a:lnTo>
                    <a:pt x="50" y="15"/>
                  </a:lnTo>
                  <a:lnTo>
                    <a:pt x="17" y="15"/>
                  </a:lnTo>
                  <a:lnTo>
                    <a:pt x="17" y="38"/>
                  </a:lnTo>
                  <a:lnTo>
                    <a:pt x="40" y="38"/>
                  </a:lnTo>
                  <a:lnTo>
                    <a:pt x="44" y="38"/>
                  </a:lnTo>
                  <a:lnTo>
                    <a:pt x="46" y="41"/>
                  </a:lnTo>
                  <a:lnTo>
                    <a:pt x="48" y="43"/>
                  </a:lnTo>
                  <a:lnTo>
                    <a:pt x="49" y="46"/>
                  </a:lnTo>
                  <a:lnTo>
                    <a:pt x="48" y="50"/>
                  </a:lnTo>
                  <a:lnTo>
                    <a:pt x="46" y="51"/>
                  </a:lnTo>
                  <a:lnTo>
                    <a:pt x="44" y="54"/>
                  </a:lnTo>
                  <a:lnTo>
                    <a:pt x="40" y="54"/>
                  </a:lnTo>
                  <a:lnTo>
                    <a:pt x="17" y="54"/>
                  </a:lnTo>
                  <a:lnTo>
                    <a:pt x="17" y="78"/>
                  </a:lnTo>
                  <a:lnTo>
                    <a:pt x="50" y="78"/>
                  </a:lnTo>
                  <a:lnTo>
                    <a:pt x="54" y="79"/>
                  </a:lnTo>
                  <a:lnTo>
                    <a:pt x="57" y="80"/>
                  </a:lnTo>
                  <a:lnTo>
                    <a:pt x="58" y="83"/>
                  </a:lnTo>
                  <a:lnTo>
                    <a:pt x="60" y="86"/>
                  </a:lnTo>
                  <a:lnTo>
                    <a:pt x="58" y="90"/>
                  </a:lnTo>
                  <a:lnTo>
                    <a:pt x="57" y="92"/>
                  </a:lnTo>
                  <a:lnTo>
                    <a:pt x="54" y="94"/>
                  </a:lnTo>
                  <a:lnTo>
                    <a:pt x="50" y="94"/>
                  </a:lnTo>
                  <a:lnTo>
                    <a:pt x="9" y="94"/>
                  </a:lnTo>
                  <a:lnTo>
                    <a:pt x="5" y="94"/>
                  </a:lnTo>
                  <a:lnTo>
                    <a:pt x="3" y="92"/>
                  </a:lnTo>
                  <a:lnTo>
                    <a:pt x="2" y="90"/>
                  </a:lnTo>
                  <a:lnTo>
                    <a:pt x="0" y="87"/>
                  </a:lnTo>
                  <a:lnTo>
                    <a:pt x="0" y="6"/>
                  </a:lnTo>
                  <a:lnTo>
                    <a:pt x="2" y="4"/>
                  </a:lnTo>
                  <a:lnTo>
                    <a:pt x="3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7" y="1"/>
                  </a:lnTo>
                  <a:lnTo>
                    <a:pt x="57" y="1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0" name="Freeform 67"/>
            <p:cNvSpPr>
              <a:spLocks noEditPoints="1"/>
            </p:cNvSpPr>
            <p:nvPr/>
          </p:nvSpPr>
          <p:spPr bwMode="auto">
            <a:xfrm>
              <a:off x="5817" y="1724"/>
              <a:ext cx="22" cy="32"/>
            </a:xfrm>
            <a:custGeom>
              <a:avLst/>
              <a:gdLst>
                <a:gd name="T0" fmla="*/ 0 w 67"/>
                <a:gd name="T1" fmla="*/ 6 h 95"/>
                <a:gd name="T2" fmla="*/ 0 w 67"/>
                <a:gd name="T3" fmla="*/ 4 h 95"/>
                <a:gd name="T4" fmla="*/ 3 w 67"/>
                <a:gd name="T5" fmla="*/ 1 h 95"/>
                <a:gd name="T6" fmla="*/ 5 w 67"/>
                <a:gd name="T7" fmla="*/ 0 h 95"/>
                <a:gd name="T8" fmla="*/ 9 w 67"/>
                <a:gd name="T9" fmla="*/ 0 h 95"/>
                <a:gd name="T10" fmla="*/ 30 w 67"/>
                <a:gd name="T11" fmla="*/ 0 h 95"/>
                <a:gd name="T12" fmla="*/ 40 w 67"/>
                <a:gd name="T13" fmla="*/ 0 h 95"/>
                <a:gd name="T14" fmla="*/ 46 w 67"/>
                <a:gd name="T15" fmla="*/ 1 h 95"/>
                <a:gd name="T16" fmla="*/ 53 w 67"/>
                <a:gd name="T17" fmla="*/ 4 h 95"/>
                <a:gd name="T18" fmla="*/ 58 w 67"/>
                <a:gd name="T19" fmla="*/ 8 h 95"/>
                <a:gd name="T20" fmla="*/ 62 w 67"/>
                <a:gd name="T21" fmla="*/ 12 h 95"/>
                <a:gd name="T22" fmla="*/ 63 w 67"/>
                <a:gd name="T23" fmla="*/ 17 h 95"/>
                <a:gd name="T24" fmla="*/ 66 w 67"/>
                <a:gd name="T25" fmla="*/ 22 h 95"/>
                <a:gd name="T26" fmla="*/ 66 w 67"/>
                <a:gd name="T27" fmla="*/ 27 h 95"/>
                <a:gd name="T28" fmla="*/ 66 w 67"/>
                <a:gd name="T29" fmla="*/ 29 h 95"/>
                <a:gd name="T30" fmla="*/ 65 w 67"/>
                <a:gd name="T31" fmla="*/ 37 h 95"/>
                <a:gd name="T32" fmla="*/ 62 w 67"/>
                <a:gd name="T33" fmla="*/ 42 h 95"/>
                <a:gd name="T34" fmla="*/ 58 w 67"/>
                <a:gd name="T35" fmla="*/ 47 h 95"/>
                <a:gd name="T36" fmla="*/ 50 w 67"/>
                <a:gd name="T37" fmla="*/ 50 h 95"/>
                <a:gd name="T38" fmla="*/ 66 w 67"/>
                <a:gd name="T39" fmla="*/ 84 h 95"/>
                <a:gd name="T40" fmla="*/ 67 w 67"/>
                <a:gd name="T41" fmla="*/ 87 h 95"/>
                <a:gd name="T42" fmla="*/ 67 w 67"/>
                <a:gd name="T43" fmla="*/ 90 h 95"/>
                <a:gd name="T44" fmla="*/ 66 w 67"/>
                <a:gd name="T45" fmla="*/ 92 h 95"/>
                <a:gd name="T46" fmla="*/ 62 w 67"/>
                <a:gd name="T47" fmla="*/ 95 h 95"/>
                <a:gd name="T48" fmla="*/ 59 w 67"/>
                <a:gd name="T49" fmla="*/ 95 h 95"/>
                <a:gd name="T50" fmla="*/ 55 w 67"/>
                <a:gd name="T51" fmla="*/ 95 h 95"/>
                <a:gd name="T52" fmla="*/ 53 w 67"/>
                <a:gd name="T53" fmla="*/ 94 h 95"/>
                <a:gd name="T54" fmla="*/ 51 w 67"/>
                <a:gd name="T55" fmla="*/ 92 h 95"/>
                <a:gd name="T56" fmla="*/ 36 w 67"/>
                <a:gd name="T57" fmla="*/ 56 h 95"/>
                <a:gd name="T58" fmla="*/ 34 w 67"/>
                <a:gd name="T59" fmla="*/ 56 h 95"/>
                <a:gd name="T60" fmla="*/ 33 w 67"/>
                <a:gd name="T61" fmla="*/ 56 h 95"/>
                <a:gd name="T62" fmla="*/ 30 w 67"/>
                <a:gd name="T63" fmla="*/ 56 h 95"/>
                <a:gd name="T64" fmla="*/ 17 w 67"/>
                <a:gd name="T65" fmla="*/ 56 h 95"/>
                <a:gd name="T66" fmla="*/ 17 w 67"/>
                <a:gd name="T67" fmla="*/ 88 h 95"/>
                <a:gd name="T68" fmla="*/ 17 w 67"/>
                <a:gd name="T69" fmla="*/ 91 h 95"/>
                <a:gd name="T70" fmla="*/ 14 w 67"/>
                <a:gd name="T71" fmla="*/ 94 h 95"/>
                <a:gd name="T72" fmla="*/ 13 w 67"/>
                <a:gd name="T73" fmla="*/ 95 h 95"/>
                <a:gd name="T74" fmla="*/ 9 w 67"/>
                <a:gd name="T75" fmla="*/ 95 h 95"/>
                <a:gd name="T76" fmla="*/ 5 w 67"/>
                <a:gd name="T77" fmla="*/ 95 h 95"/>
                <a:gd name="T78" fmla="*/ 3 w 67"/>
                <a:gd name="T79" fmla="*/ 94 h 95"/>
                <a:gd name="T80" fmla="*/ 0 w 67"/>
                <a:gd name="T81" fmla="*/ 91 h 95"/>
                <a:gd name="T82" fmla="*/ 0 w 67"/>
                <a:gd name="T83" fmla="*/ 88 h 95"/>
                <a:gd name="T84" fmla="*/ 0 w 67"/>
                <a:gd name="T85" fmla="*/ 6 h 95"/>
                <a:gd name="T86" fmla="*/ 0 w 67"/>
                <a:gd name="T87" fmla="*/ 6 h 95"/>
                <a:gd name="T88" fmla="*/ 17 w 67"/>
                <a:gd name="T89" fmla="*/ 14 h 95"/>
                <a:gd name="T90" fmla="*/ 17 w 67"/>
                <a:gd name="T91" fmla="*/ 42 h 95"/>
                <a:gd name="T92" fmla="*/ 30 w 67"/>
                <a:gd name="T93" fmla="*/ 42 h 95"/>
                <a:gd name="T94" fmla="*/ 38 w 67"/>
                <a:gd name="T95" fmla="*/ 42 h 95"/>
                <a:gd name="T96" fmla="*/ 44 w 67"/>
                <a:gd name="T97" fmla="*/ 39 h 95"/>
                <a:gd name="T98" fmla="*/ 48 w 67"/>
                <a:gd name="T99" fmla="*/ 35 h 95"/>
                <a:gd name="T100" fmla="*/ 49 w 67"/>
                <a:gd name="T101" fmla="*/ 30 h 95"/>
                <a:gd name="T102" fmla="*/ 49 w 67"/>
                <a:gd name="T103" fmla="*/ 27 h 95"/>
                <a:gd name="T104" fmla="*/ 48 w 67"/>
                <a:gd name="T105" fmla="*/ 22 h 95"/>
                <a:gd name="T106" fmla="*/ 44 w 67"/>
                <a:gd name="T107" fmla="*/ 18 h 95"/>
                <a:gd name="T108" fmla="*/ 38 w 67"/>
                <a:gd name="T109" fmla="*/ 14 h 95"/>
                <a:gd name="T110" fmla="*/ 30 w 67"/>
                <a:gd name="T111" fmla="*/ 14 h 95"/>
                <a:gd name="T112" fmla="*/ 17 w 67"/>
                <a:gd name="T113" fmla="*/ 14 h 95"/>
                <a:gd name="T114" fmla="*/ 17 w 67"/>
                <a:gd name="T11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" h="95">
                  <a:moveTo>
                    <a:pt x="0" y="6"/>
                  </a:moveTo>
                  <a:lnTo>
                    <a:pt x="0" y="4"/>
                  </a:lnTo>
                  <a:lnTo>
                    <a:pt x="3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3" y="4"/>
                  </a:lnTo>
                  <a:lnTo>
                    <a:pt x="58" y="8"/>
                  </a:lnTo>
                  <a:lnTo>
                    <a:pt x="62" y="12"/>
                  </a:lnTo>
                  <a:lnTo>
                    <a:pt x="63" y="17"/>
                  </a:lnTo>
                  <a:lnTo>
                    <a:pt x="66" y="22"/>
                  </a:lnTo>
                  <a:lnTo>
                    <a:pt x="66" y="27"/>
                  </a:lnTo>
                  <a:lnTo>
                    <a:pt x="66" y="29"/>
                  </a:lnTo>
                  <a:lnTo>
                    <a:pt x="65" y="37"/>
                  </a:lnTo>
                  <a:lnTo>
                    <a:pt x="62" y="42"/>
                  </a:lnTo>
                  <a:lnTo>
                    <a:pt x="58" y="47"/>
                  </a:lnTo>
                  <a:lnTo>
                    <a:pt x="50" y="50"/>
                  </a:lnTo>
                  <a:lnTo>
                    <a:pt x="66" y="84"/>
                  </a:lnTo>
                  <a:lnTo>
                    <a:pt x="67" y="87"/>
                  </a:lnTo>
                  <a:lnTo>
                    <a:pt x="67" y="90"/>
                  </a:lnTo>
                  <a:lnTo>
                    <a:pt x="66" y="92"/>
                  </a:lnTo>
                  <a:lnTo>
                    <a:pt x="62" y="95"/>
                  </a:lnTo>
                  <a:lnTo>
                    <a:pt x="59" y="95"/>
                  </a:lnTo>
                  <a:lnTo>
                    <a:pt x="55" y="95"/>
                  </a:lnTo>
                  <a:lnTo>
                    <a:pt x="53" y="94"/>
                  </a:lnTo>
                  <a:lnTo>
                    <a:pt x="51" y="92"/>
                  </a:lnTo>
                  <a:lnTo>
                    <a:pt x="36" y="56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0" y="56"/>
                  </a:lnTo>
                  <a:lnTo>
                    <a:pt x="17" y="56"/>
                  </a:lnTo>
                  <a:lnTo>
                    <a:pt x="17" y="88"/>
                  </a:lnTo>
                  <a:lnTo>
                    <a:pt x="17" y="91"/>
                  </a:lnTo>
                  <a:lnTo>
                    <a:pt x="14" y="94"/>
                  </a:lnTo>
                  <a:lnTo>
                    <a:pt x="13" y="95"/>
                  </a:lnTo>
                  <a:lnTo>
                    <a:pt x="9" y="95"/>
                  </a:lnTo>
                  <a:lnTo>
                    <a:pt x="5" y="95"/>
                  </a:lnTo>
                  <a:lnTo>
                    <a:pt x="3" y="94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7" y="14"/>
                  </a:moveTo>
                  <a:lnTo>
                    <a:pt x="17" y="42"/>
                  </a:lnTo>
                  <a:lnTo>
                    <a:pt x="30" y="42"/>
                  </a:lnTo>
                  <a:lnTo>
                    <a:pt x="38" y="42"/>
                  </a:lnTo>
                  <a:lnTo>
                    <a:pt x="44" y="39"/>
                  </a:lnTo>
                  <a:lnTo>
                    <a:pt x="48" y="35"/>
                  </a:lnTo>
                  <a:lnTo>
                    <a:pt x="49" y="30"/>
                  </a:lnTo>
                  <a:lnTo>
                    <a:pt x="49" y="27"/>
                  </a:lnTo>
                  <a:lnTo>
                    <a:pt x="48" y="22"/>
                  </a:lnTo>
                  <a:lnTo>
                    <a:pt x="44" y="18"/>
                  </a:lnTo>
                  <a:lnTo>
                    <a:pt x="38" y="14"/>
                  </a:lnTo>
                  <a:lnTo>
                    <a:pt x="30" y="14"/>
                  </a:lnTo>
                  <a:lnTo>
                    <a:pt x="17" y="14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1" name="Freeform 68"/>
            <p:cNvSpPr>
              <a:spLocks/>
            </p:cNvSpPr>
            <p:nvPr/>
          </p:nvSpPr>
          <p:spPr bwMode="auto">
            <a:xfrm>
              <a:off x="5845" y="1724"/>
              <a:ext cx="19" cy="32"/>
            </a:xfrm>
            <a:custGeom>
              <a:avLst/>
              <a:gdLst>
                <a:gd name="T0" fmla="*/ 0 w 58"/>
                <a:gd name="T1" fmla="*/ 7 h 96"/>
                <a:gd name="T2" fmla="*/ 2 w 58"/>
                <a:gd name="T3" fmla="*/ 4 h 96"/>
                <a:gd name="T4" fmla="*/ 3 w 58"/>
                <a:gd name="T5" fmla="*/ 2 h 96"/>
                <a:gd name="T6" fmla="*/ 6 w 58"/>
                <a:gd name="T7" fmla="*/ 0 h 96"/>
                <a:gd name="T8" fmla="*/ 9 w 58"/>
                <a:gd name="T9" fmla="*/ 0 h 96"/>
                <a:gd name="T10" fmla="*/ 13 w 58"/>
                <a:gd name="T11" fmla="*/ 0 h 96"/>
                <a:gd name="T12" fmla="*/ 16 w 58"/>
                <a:gd name="T13" fmla="*/ 2 h 96"/>
                <a:gd name="T14" fmla="*/ 17 w 58"/>
                <a:gd name="T15" fmla="*/ 4 h 96"/>
                <a:gd name="T16" fmla="*/ 17 w 58"/>
                <a:gd name="T17" fmla="*/ 7 h 96"/>
                <a:gd name="T18" fmla="*/ 17 w 58"/>
                <a:gd name="T19" fmla="*/ 80 h 96"/>
                <a:gd name="T20" fmla="*/ 49 w 58"/>
                <a:gd name="T21" fmla="*/ 80 h 96"/>
                <a:gd name="T22" fmla="*/ 53 w 58"/>
                <a:gd name="T23" fmla="*/ 81 h 96"/>
                <a:gd name="T24" fmla="*/ 56 w 58"/>
                <a:gd name="T25" fmla="*/ 82 h 96"/>
                <a:gd name="T26" fmla="*/ 57 w 58"/>
                <a:gd name="T27" fmla="*/ 85 h 96"/>
                <a:gd name="T28" fmla="*/ 58 w 58"/>
                <a:gd name="T29" fmla="*/ 88 h 96"/>
                <a:gd name="T30" fmla="*/ 57 w 58"/>
                <a:gd name="T31" fmla="*/ 92 h 96"/>
                <a:gd name="T32" fmla="*/ 56 w 58"/>
                <a:gd name="T33" fmla="*/ 94 h 96"/>
                <a:gd name="T34" fmla="*/ 53 w 58"/>
                <a:gd name="T35" fmla="*/ 96 h 96"/>
                <a:gd name="T36" fmla="*/ 49 w 58"/>
                <a:gd name="T37" fmla="*/ 96 h 96"/>
                <a:gd name="T38" fmla="*/ 8 w 58"/>
                <a:gd name="T39" fmla="*/ 96 h 96"/>
                <a:gd name="T40" fmla="*/ 6 w 58"/>
                <a:gd name="T41" fmla="*/ 96 h 96"/>
                <a:gd name="T42" fmla="*/ 3 w 58"/>
                <a:gd name="T43" fmla="*/ 93 h 96"/>
                <a:gd name="T44" fmla="*/ 2 w 58"/>
                <a:gd name="T45" fmla="*/ 92 h 96"/>
                <a:gd name="T46" fmla="*/ 0 w 58"/>
                <a:gd name="T47" fmla="*/ 89 h 96"/>
                <a:gd name="T48" fmla="*/ 0 w 58"/>
                <a:gd name="T49" fmla="*/ 7 h 96"/>
                <a:gd name="T50" fmla="*/ 0 w 58"/>
                <a:gd name="T51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96">
                  <a:moveTo>
                    <a:pt x="0" y="7"/>
                  </a:moveTo>
                  <a:lnTo>
                    <a:pt x="2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17" y="80"/>
                  </a:lnTo>
                  <a:lnTo>
                    <a:pt x="49" y="80"/>
                  </a:lnTo>
                  <a:lnTo>
                    <a:pt x="53" y="81"/>
                  </a:lnTo>
                  <a:lnTo>
                    <a:pt x="56" y="82"/>
                  </a:lnTo>
                  <a:lnTo>
                    <a:pt x="57" y="85"/>
                  </a:lnTo>
                  <a:lnTo>
                    <a:pt x="58" y="88"/>
                  </a:lnTo>
                  <a:lnTo>
                    <a:pt x="57" y="92"/>
                  </a:lnTo>
                  <a:lnTo>
                    <a:pt x="56" y="94"/>
                  </a:lnTo>
                  <a:lnTo>
                    <a:pt x="53" y="96"/>
                  </a:lnTo>
                  <a:lnTo>
                    <a:pt x="49" y="96"/>
                  </a:lnTo>
                  <a:lnTo>
                    <a:pt x="8" y="96"/>
                  </a:lnTo>
                  <a:lnTo>
                    <a:pt x="6" y="96"/>
                  </a:lnTo>
                  <a:lnTo>
                    <a:pt x="3" y="93"/>
                  </a:lnTo>
                  <a:lnTo>
                    <a:pt x="2" y="92"/>
                  </a:lnTo>
                  <a:lnTo>
                    <a:pt x="0" y="89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2" name="Freeform 69"/>
            <p:cNvSpPr>
              <a:spLocks noEditPoints="1"/>
            </p:cNvSpPr>
            <p:nvPr/>
          </p:nvSpPr>
          <p:spPr bwMode="auto">
            <a:xfrm>
              <a:off x="5868" y="1724"/>
              <a:ext cx="26" cy="32"/>
            </a:xfrm>
            <a:custGeom>
              <a:avLst/>
              <a:gdLst>
                <a:gd name="T0" fmla="*/ 78 w 78"/>
                <a:gd name="T1" fmla="*/ 88 h 97"/>
                <a:gd name="T2" fmla="*/ 78 w 78"/>
                <a:gd name="T3" fmla="*/ 90 h 97"/>
                <a:gd name="T4" fmla="*/ 77 w 78"/>
                <a:gd name="T5" fmla="*/ 93 h 97"/>
                <a:gd name="T6" fmla="*/ 74 w 78"/>
                <a:gd name="T7" fmla="*/ 96 h 97"/>
                <a:gd name="T8" fmla="*/ 72 w 78"/>
                <a:gd name="T9" fmla="*/ 97 h 97"/>
                <a:gd name="T10" fmla="*/ 68 w 78"/>
                <a:gd name="T11" fmla="*/ 97 h 97"/>
                <a:gd name="T12" fmla="*/ 65 w 78"/>
                <a:gd name="T13" fmla="*/ 96 h 97"/>
                <a:gd name="T14" fmla="*/ 62 w 78"/>
                <a:gd name="T15" fmla="*/ 94 h 97"/>
                <a:gd name="T16" fmla="*/ 61 w 78"/>
                <a:gd name="T17" fmla="*/ 92 h 97"/>
                <a:gd name="T18" fmla="*/ 56 w 78"/>
                <a:gd name="T19" fmla="*/ 74 h 97"/>
                <a:gd name="T20" fmla="*/ 24 w 78"/>
                <a:gd name="T21" fmla="*/ 74 h 97"/>
                <a:gd name="T22" fmla="*/ 18 w 78"/>
                <a:gd name="T23" fmla="*/ 93 h 97"/>
                <a:gd name="T24" fmla="*/ 16 w 78"/>
                <a:gd name="T25" fmla="*/ 94 h 97"/>
                <a:gd name="T26" fmla="*/ 15 w 78"/>
                <a:gd name="T27" fmla="*/ 97 h 97"/>
                <a:gd name="T28" fmla="*/ 11 w 78"/>
                <a:gd name="T29" fmla="*/ 97 h 97"/>
                <a:gd name="T30" fmla="*/ 8 w 78"/>
                <a:gd name="T31" fmla="*/ 97 h 97"/>
                <a:gd name="T32" fmla="*/ 4 w 78"/>
                <a:gd name="T33" fmla="*/ 96 h 97"/>
                <a:gd name="T34" fmla="*/ 2 w 78"/>
                <a:gd name="T35" fmla="*/ 93 h 97"/>
                <a:gd name="T36" fmla="*/ 0 w 78"/>
                <a:gd name="T37" fmla="*/ 90 h 97"/>
                <a:gd name="T38" fmla="*/ 2 w 78"/>
                <a:gd name="T39" fmla="*/ 88 h 97"/>
                <a:gd name="T40" fmla="*/ 31 w 78"/>
                <a:gd name="T41" fmla="*/ 6 h 97"/>
                <a:gd name="T42" fmla="*/ 31 w 78"/>
                <a:gd name="T43" fmla="*/ 3 h 97"/>
                <a:gd name="T44" fmla="*/ 33 w 78"/>
                <a:gd name="T45" fmla="*/ 2 h 97"/>
                <a:gd name="T46" fmla="*/ 36 w 78"/>
                <a:gd name="T47" fmla="*/ 0 h 97"/>
                <a:gd name="T48" fmla="*/ 40 w 78"/>
                <a:gd name="T49" fmla="*/ 0 h 97"/>
                <a:gd name="T50" fmla="*/ 43 w 78"/>
                <a:gd name="T51" fmla="*/ 0 h 97"/>
                <a:gd name="T52" fmla="*/ 47 w 78"/>
                <a:gd name="T53" fmla="*/ 2 h 97"/>
                <a:gd name="T54" fmla="*/ 48 w 78"/>
                <a:gd name="T55" fmla="*/ 3 h 97"/>
                <a:gd name="T56" fmla="*/ 49 w 78"/>
                <a:gd name="T57" fmla="*/ 6 h 97"/>
                <a:gd name="T58" fmla="*/ 78 w 78"/>
                <a:gd name="T59" fmla="*/ 88 h 97"/>
                <a:gd name="T60" fmla="*/ 78 w 78"/>
                <a:gd name="T61" fmla="*/ 88 h 97"/>
                <a:gd name="T62" fmla="*/ 28 w 78"/>
                <a:gd name="T63" fmla="*/ 61 h 97"/>
                <a:gd name="T64" fmla="*/ 51 w 78"/>
                <a:gd name="T65" fmla="*/ 61 h 97"/>
                <a:gd name="T66" fmla="*/ 40 w 78"/>
                <a:gd name="T67" fmla="*/ 24 h 97"/>
                <a:gd name="T68" fmla="*/ 28 w 78"/>
                <a:gd name="T69" fmla="*/ 61 h 97"/>
                <a:gd name="T70" fmla="*/ 28 w 78"/>
                <a:gd name="T71" fmla="*/ 6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7">
                  <a:moveTo>
                    <a:pt x="78" y="88"/>
                  </a:moveTo>
                  <a:lnTo>
                    <a:pt x="78" y="90"/>
                  </a:lnTo>
                  <a:lnTo>
                    <a:pt x="77" y="93"/>
                  </a:lnTo>
                  <a:lnTo>
                    <a:pt x="74" y="96"/>
                  </a:lnTo>
                  <a:lnTo>
                    <a:pt x="72" y="97"/>
                  </a:lnTo>
                  <a:lnTo>
                    <a:pt x="68" y="97"/>
                  </a:lnTo>
                  <a:lnTo>
                    <a:pt x="65" y="96"/>
                  </a:lnTo>
                  <a:lnTo>
                    <a:pt x="62" y="94"/>
                  </a:lnTo>
                  <a:lnTo>
                    <a:pt x="61" y="92"/>
                  </a:lnTo>
                  <a:lnTo>
                    <a:pt x="56" y="74"/>
                  </a:lnTo>
                  <a:lnTo>
                    <a:pt x="24" y="74"/>
                  </a:lnTo>
                  <a:lnTo>
                    <a:pt x="18" y="93"/>
                  </a:lnTo>
                  <a:lnTo>
                    <a:pt x="16" y="94"/>
                  </a:lnTo>
                  <a:lnTo>
                    <a:pt x="15" y="97"/>
                  </a:lnTo>
                  <a:lnTo>
                    <a:pt x="11" y="97"/>
                  </a:lnTo>
                  <a:lnTo>
                    <a:pt x="8" y="97"/>
                  </a:lnTo>
                  <a:lnTo>
                    <a:pt x="4" y="96"/>
                  </a:lnTo>
                  <a:lnTo>
                    <a:pt x="2" y="93"/>
                  </a:lnTo>
                  <a:lnTo>
                    <a:pt x="0" y="90"/>
                  </a:lnTo>
                  <a:lnTo>
                    <a:pt x="2" y="88"/>
                  </a:lnTo>
                  <a:lnTo>
                    <a:pt x="31" y="6"/>
                  </a:lnTo>
                  <a:lnTo>
                    <a:pt x="31" y="3"/>
                  </a:lnTo>
                  <a:lnTo>
                    <a:pt x="33" y="2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7" y="2"/>
                  </a:lnTo>
                  <a:lnTo>
                    <a:pt x="48" y="3"/>
                  </a:lnTo>
                  <a:lnTo>
                    <a:pt x="49" y="6"/>
                  </a:lnTo>
                  <a:lnTo>
                    <a:pt x="78" y="88"/>
                  </a:lnTo>
                  <a:lnTo>
                    <a:pt x="78" y="88"/>
                  </a:lnTo>
                  <a:close/>
                  <a:moveTo>
                    <a:pt x="28" y="61"/>
                  </a:moveTo>
                  <a:lnTo>
                    <a:pt x="51" y="61"/>
                  </a:lnTo>
                  <a:lnTo>
                    <a:pt x="40" y="24"/>
                  </a:lnTo>
                  <a:lnTo>
                    <a:pt x="28" y="61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3" name="Freeform 70"/>
            <p:cNvSpPr>
              <a:spLocks/>
            </p:cNvSpPr>
            <p:nvPr/>
          </p:nvSpPr>
          <p:spPr bwMode="auto">
            <a:xfrm>
              <a:off x="5899" y="1724"/>
              <a:ext cx="25" cy="32"/>
            </a:xfrm>
            <a:custGeom>
              <a:avLst/>
              <a:gdLst>
                <a:gd name="T0" fmla="*/ 0 w 74"/>
                <a:gd name="T1" fmla="*/ 7 h 97"/>
                <a:gd name="T2" fmla="*/ 0 w 74"/>
                <a:gd name="T3" fmla="*/ 4 h 97"/>
                <a:gd name="T4" fmla="*/ 3 w 74"/>
                <a:gd name="T5" fmla="*/ 2 h 97"/>
                <a:gd name="T6" fmla="*/ 5 w 74"/>
                <a:gd name="T7" fmla="*/ 0 h 97"/>
                <a:gd name="T8" fmla="*/ 9 w 74"/>
                <a:gd name="T9" fmla="*/ 0 h 97"/>
                <a:gd name="T10" fmla="*/ 12 w 74"/>
                <a:gd name="T11" fmla="*/ 0 h 97"/>
                <a:gd name="T12" fmla="*/ 15 w 74"/>
                <a:gd name="T13" fmla="*/ 2 h 97"/>
                <a:gd name="T14" fmla="*/ 16 w 74"/>
                <a:gd name="T15" fmla="*/ 3 h 97"/>
                <a:gd name="T16" fmla="*/ 17 w 74"/>
                <a:gd name="T17" fmla="*/ 6 h 97"/>
                <a:gd name="T18" fmla="*/ 57 w 74"/>
                <a:gd name="T19" fmla="*/ 64 h 97"/>
                <a:gd name="T20" fmla="*/ 57 w 74"/>
                <a:gd name="T21" fmla="*/ 7 h 97"/>
                <a:gd name="T22" fmla="*/ 57 w 74"/>
                <a:gd name="T23" fmla="*/ 4 h 97"/>
                <a:gd name="T24" fmla="*/ 60 w 74"/>
                <a:gd name="T25" fmla="*/ 2 h 97"/>
                <a:gd name="T26" fmla="*/ 62 w 74"/>
                <a:gd name="T27" fmla="*/ 0 h 97"/>
                <a:gd name="T28" fmla="*/ 66 w 74"/>
                <a:gd name="T29" fmla="*/ 0 h 97"/>
                <a:gd name="T30" fmla="*/ 69 w 74"/>
                <a:gd name="T31" fmla="*/ 0 h 97"/>
                <a:gd name="T32" fmla="*/ 72 w 74"/>
                <a:gd name="T33" fmla="*/ 2 h 97"/>
                <a:gd name="T34" fmla="*/ 74 w 74"/>
                <a:gd name="T35" fmla="*/ 4 h 97"/>
                <a:gd name="T36" fmla="*/ 74 w 74"/>
                <a:gd name="T37" fmla="*/ 7 h 97"/>
                <a:gd name="T38" fmla="*/ 74 w 74"/>
                <a:gd name="T39" fmla="*/ 90 h 97"/>
                <a:gd name="T40" fmla="*/ 74 w 74"/>
                <a:gd name="T41" fmla="*/ 93 h 97"/>
                <a:gd name="T42" fmla="*/ 72 w 74"/>
                <a:gd name="T43" fmla="*/ 96 h 97"/>
                <a:gd name="T44" fmla="*/ 69 w 74"/>
                <a:gd name="T45" fmla="*/ 97 h 97"/>
                <a:gd name="T46" fmla="*/ 66 w 74"/>
                <a:gd name="T47" fmla="*/ 97 h 97"/>
                <a:gd name="T48" fmla="*/ 62 w 74"/>
                <a:gd name="T49" fmla="*/ 97 h 97"/>
                <a:gd name="T50" fmla="*/ 61 w 74"/>
                <a:gd name="T51" fmla="*/ 96 h 97"/>
                <a:gd name="T52" fmla="*/ 58 w 74"/>
                <a:gd name="T53" fmla="*/ 94 h 97"/>
                <a:gd name="T54" fmla="*/ 57 w 74"/>
                <a:gd name="T55" fmla="*/ 93 h 97"/>
                <a:gd name="T56" fmla="*/ 57 w 74"/>
                <a:gd name="T57" fmla="*/ 92 h 97"/>
                <a:gd name="T58" fmla="*/ 17 w 74"/>
                <a:gd name="T59" fmla="*/ 35 h 97"/>
                <a:gd name="T60" fmla="*/ 17 w 74"/>
                <a:gd name="T61" fmla="*/ 90 h 97"/>
                <a:gd name="T62" fmla="*/ 17 w 74"/>
                <a:gd name="T63" fmla="*/ 93 h 97"/>
                <a:gd name="T64" fmla="*/ 15 w 74"/>
                <a:gd name="T65" fmla="*/ 96 h 97"/>
                <a:gd name="T66" fmla="*/ 12 w 74"/>
                <a:gd name="T67" fmla="*/ 97 h 97"/>
                <a:gd name="T68" fmla="*/ 9 w 74"/>
                <a:gd name="T69" fmla="*/ 97 h 97"/>
                <a:gd name="T70" fmla="*/ 5 w 74"/>
                <a:gd name="T71" fmla="*/ 97 h 97"/>
                <a:gd name="T72" fmla="*/ 3 w 74"/>
                <a:gd name="T73" fmla="*/ 96 h 97"/>
                <a:gd name="T74" fmla="*/ 0 w 74"/>
                <a:gd name="T75" fmla="*/ 93 h 97"/>
                <a:gd name="T76" fmla="*/ 0 w 74"/>
                <a:gd name="T77" fmla="*/ 90 h 97"/>
                <a:gd name="T78" fmla="*/ 0 w 74"/>
                <a:gd name="T79" fmla="*/ 7 h 97"/>
                <a:gd name="T80" fmla="*/ 0 w 74"/>
                <a:gd name="T81" fmla="*/ 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7">
                  <a:moveTo>
                    <a:pt x="0" y="7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7" y="6"/>
                  </a:lnTo>
                  <a:lnTo>
                    <a:pt x="57" y="64"/>
                  </a:lnTo>
                  <a:lnTo>
                    <a:pt x="57" y="7"/>
                  </a:lnTo>
                  <a:lnTo>
                    <a:pt x="57" y="4"/>
                  </a:lnTo>
                  <a:lnTo>
                    <a:pt x="60" y="2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2"/>
                  </a:lnTo>
                  <a:lnTo>
                    <a:pt x="74" y="4"/>
                  </a:lnTo>
                  <a:lnTo>
                    <a:pt x="74" y="7"/>
                  </a:lnTo>
                  <a:lnTo>
                    <a:pt x="74" y="90"/>
                  </a:lnTo>
                  <a:lnTo>
                    <a:pt x="74" y="93"/>
                  </a:lnTo>
                  <a:lnTo>
                    <a:pt x="72" y="96"/>
                  </a:lnTo>
                  <a:lnTo>
                    <a:pt x="69" y="97"/>
                  </a:lnTo>
                  <a:lnTo>
                    <a:pt x="66" y="97"/>
                  </a:lnTo>
                  <a:lnTo>
                    <a:pt x="62" y="97"/>
                  </a:lnTo>
                  <a:lnTo>
                    <a:pt x="61" y="96"/>
                  </a:lnTo>
                  <a:lnTo>
                    <a:pt x="58" y="94"/>
                  </a:lnTo>
                  <a:lnTo>
                    <a:pt x="57" y="93"/>
                  </a:lnTo>
                  <a:lnTo>
                    <a:pt x="57" y="92"/>
                  </a:lnTo>
                  <a:lnTo>
                    <a:pt x="17" y="35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15" y="96"/>
                  </a:lnTo>
                  <a:lnTo>
                    <a:pt x="12" y="97"/>
                  </a:lnTo>
                  <a:lnTo>
                    <a:pt x="9" y="97"/>
                  </a:lnTo>
                  <a:lnTo>
                    <a:pt x="5" y="97"/>
                  </a:lnTo>
                  <a:lnTo>
                    <a:pt x="3" y="96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4" name="Freeform 71"/>
            <p:cNvSpPr>
              <a:spLocks noEditPoints="1"/>
            </p:cNvSpPr>
            <p:nvPr/>
          </p:nvSpPr>
          <p:spPr bwMode="auto">
            <a:xfrm>
              <a:off x="5932" y="1724"/>
              <a:ext cx="22" cy="32"/>
            </a:xfrm>
            <a:custGeom>
              <a:avLst/>
              <a:gdLst>
                <a:gd name="T0" fmla="*/ 0 w 66"/>
                <a:gd name="T1" fmla="*/ 6 h 94"/>
                <a:gd name="T2" fmla="*/ 0 w 66"/>
                <a:gd name="T3" fmla="*/ 4 h 94"/>
                <a:gd name="T4" fmla="*/ 2 w 66"/>
                <a:gd name="T5" fmla="*/ 1 h 94"/>
                <a:gd name="T6" fmla="*/ 5 w 66"/>
                <a:gd name="T7" fmla="*/ 0 h 94"/>
                <a:gd name="T8" fmla="*/ 9 w 66"/>
                <a:gd name="T9" fmla="*/ 0 h 94"/>
                <a:gd name="T10" fmla="*/ 28 w 66"/>
                <a:gd name="T11" fmla="*/ 0 h 94"/>
                <a:gd name="T12" fmla="*/ 37 w 66"/>
                <a:gd name="T13" fmla="*/ 0 h 94"/>
                <a:gd name="T14" fmla="*/ 45 w 66"/>
                <a:gd name="T15" fmla="*/ 2 h 94"/>
                <a:gd name="T16" fmla="*/ 51 w 66"/>
                <a:gd name="T17" fmla="*/ 6 h 94"/>
                <a:gd name="T18" fmla="*/ 57 w 66"/>
                <a:gd name="T19" fmla="*/ 12 h 94"/>
                <a:gd name="T20" fmla="*/ 62 w 66"/>
                <a:gd name="T21" fmla="*/ 17 h 94"/>
                <a:gd name="T22" fmla="*/ 65 w 66"/>
                <a:gd name="T23" fmla="*/ 23 h 94"/>
                <a:gd name="T24" fmla="*/ 66 w 66"/>
                <a:gd name="T25" fmla="*/ 31 h 94"/>
                <a:gd name="T26" fmla="*/ 66 w 66"/>
                <a:gd name="T27" fmla="*/ 39 h 94"/>
                <a:gd name="T28" fmla="*/ 66 w 66"/>
                <a:gd name="T29" fmla="*/ 55 h 94"/>
                <a:gd name="T30" fmla="*/ 66 w 66"/>
                <a:gd name="T31" fmla="*/ 63 h 94"/>
                <a:gd name="T32" fmla="*/ 65 w 66"/>
                <a:gd name="T33" fmla="*/ 71 h 94"/>
                <a:gd name="T34" fmla="*/ 62 w 66"/>
                <a:gd name="T35" fmla="*/ 78 h 94"/>
                <a:gd name="T36" fmla="*/ 57 w 66"/>
                <a:gd name="T37" fmla="*/ 83 h 94"/>
                <a:gd name="T38" fmla="*/ 51 w 66"/>
                <a:gd name="T39" fmla="*/ 87 h 94"/>
                <a:gd name="T40" fmla="*/ 45 w 66"/>
                <a:gd name="T41" fmla="*/ 91 h 94"/>
                <a:gd name="T42" fmla="*/ 37 w 66"/>
                <a:gd name="T43" fmla="*/ 94 h 94"/>
                <a:gd name="T44" fmla="*/ 28 w 66"/>
                <a:gd name="T45" fmla="*/ 94 h 94"/>
                <a:gd name="T46" fmla="*/ 9 w 66"/>
                <a:gd name="T47" fmla="*/ 94 h 94"/>
                <a:gd name="T48" fmla="*/ 5 w 66"/>
                <a:gd name="T49" fmla="*/ 94 h 94"/>
                <a:gd name="T50" fmla="*/ 2 w 66"/>
                <a:gd name="T51" fmla="*/ 92 h 94"/>
                <a:gd name="T52" fmla="*/ 0 w 66"/>
                <a:gd name="T53" fmla="*/ 90 h 94"/>
                <a:gd name="T54" fmla="*/ 0 w 66"/>
                <a:gd name="T55" fmla="*/ 87 h 94"/>
                <a:gd name="T56" fmla="*/ 0 w 66"/>
                <a:gd name="T57" fmla="*/ 6 h 94"/>
                <a:gd name="T58" fmla="*/ 0 w 66"/>
                <a:gd name="T59" fmla="*/ 6 h 94"/>
                <a:gd name="T60" fmla="*/ 17 w 66"/>
                <a:gd name="T61" fmla="*/ 15 h 94"/>
                <a:gd name="T62" fmla="*/ 17 w 66"/>
                <a:gd name="T63" fmla="*/ 78 h 94"/>
                <a:gd name="T64" fmla="*/ 28 w 66"/>
                <a:gd name="T65" fmla="*/ 78 h 94"/>
                <a:gd name="T66" fmla="*/ 37 w 66"/>
                <a:gd name="T67" fmla="*/ 78 h 94"/>
                <a:gd name="T68" fmla="*/ 43 w 66"/>
                <a:gd name="T69" fmla="*/ 72 h 94"/>
                <a:gd name="T70" fmla="*/ 49 w 66"/>
                <a:gd name="T71" fmla="*/ 67 h 94"/>
                <a:gd name="T72" fmla="*/ 49 w 66"/>
                <a:gd name="T73" fmla="*/ 58 h 94"/>
                <a:gd name="T74" fmla="*/ 49 w 66"/>
                <a:gd name="T75" fmla="*/ 38 h 94"/>
                <a:gd name="T76" fmla="*/ 49 w 66"/>
                <a:gd name="T77" fmla="*/ 27 h 94"/>
                <a:gd name="T78" fmla="*/ 43 w 66"/>
                <a:gd name="T79" fmla="*/ 21 h 94"/>
                <a:gd name="T80" fmla="*/ 37 w 66"/>
                <a:gd name="T81" fmla="*/ 15 h 94"/>
                <a:gd name="T82" fmla="*/ 28 w 66"/>
                <a:gd name="T83" fmla="*/ 15 h 94"/>
                <a:gd name="T84" fmla="*/ 17 w 66"/>
                <a:gd name="T85" fmla="*/ 15 h 94"/>
                <a:gd name="T86" fmla="*/ 17 w 66"/>
                <a:gd name="T87" fmla="*/ 1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" h="94">
                  <a:moveTo>
                    <a:pt x="0" y="6"/>
                  </a:moveTo>
                  <a:lnTo>
                    <a:pt x="0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5" y="2"/>
                  </a:lnTo>
                  <a:lnTo>
                    <a:pt x="51" y="6"/>
                  </a:lnTo>
                  <a:lnTo>
                    <a:pt x="57" y="12"/>
                  </a:lnTo>
                  <a:lnTo>
                    <a:pt x="62" y="17"/>
                  </a:lnTo>
                  <a:lnTo>
                    <a:pt x="65" y="23"/>
                  </a:lnTo>
                  <a:lnTo>
                    <a:pt x="66" y="31"/>
                  </a:lnTo>
                  <a:lnTo>
                    <a:pt x="66" y="39"/>
                  </a:lnTo>
                  <a:lnTo>
                    <a:pt x="66" y="55"/>
                  </a:lnTo>
                  <a:lnTo>
                    <a:pt x="66" y="63"/>
                  </a:lnTo>
                  <a:lnTo>
                    <a:pt x="65" y="71"/>
                  </a:lnTo>
                  <a:lnTo>
                    <a:pt x="62" y="78"/>
                  </a:lnTo>
                  <a:lnTo>
                    <a:pt x="57" y="83"/>
                  </a:lnTo>
                  <a:lnTo>
                    <a:pt x="51" y="87"/>
                  </a:lnTo>
                  <a:lnTo>
                    <a:pt x="45" y="91"/>
                  </a:lnTo>
                  <a:lnTo>
                    <a:pt x="37" y="94"/>
                  </a:lnTo>
                  <a:lnTo>
                    <a:pt x="28" y="94"/>
                  </a:lnTo>
                  <a:lnTo>
                    <a:pt x="9" y="94"/>
                  </a:lnTo>
                  <a:lnTo>
                    <a:pt x="5" y="94"/>
                  </a:lnTo>
                  <a:lnTo>
                    <a:pt x="2" y="92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7" y="15"/>
                  </a:moveTo>
                  <a:lnTo>
                    <a:pt x="17" y="78"/>
                  </a:lnTo>
                  <a:lnTo>
                    <a:pt x="28" y="78"/>
                  </a:lnTo>
                  <a:lnTo>
                    <a:pt x="37" y="78"/>
                  </a:lnTo>
                  <a:lnTo>
                    <a:pt x="43" y="72"/>
                  </a:lnTo>
                  <a:lnTo>
                    <a:pt x="49" y="67"/>
                  </a:lnTo>
                  <a:lnTo>
                    <a:pt x="49" y="58"/>
                  </a:lnTo>
                  <a:lnTo>
                    <a:pt x="49" y="38"/>
                  </a:lnTo>
                  <a:lnTo>
                    <a:pt x="49" y="27"/>
                  </a:lnTo>
                  <a:lnTo>
                    <a:pt x="43" y="21"/>
                  </a:lnTo>
                  <a:lnTo>
                    <a:pt x="37" y="15"/>
                  </a:lnTo>
                  <a:lnTo>
                    <a:pt x="28" y="15"/>
                  </a:lnTo>
                  <a:lnTo>
                    <a:pt x="17" y="15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5" name="Freeform 72"/>
            <p:cNvSpPr>
              <a:spLocks/>
            </p:cNvSpPr>
            <p:nvPr/>
          </p:nvSpPr>
          <p:spPr bwMode="auto">
            <a:xfrm>
              <a:off x="5959" y="1724"/>
              <a:ext cx="21" cy="32"/>
            </a:xfrm>
            <a:custGeom>
              <a:avLst/>
              <a:gdLst>
                <a:gd name="T0" fmla="*/ 30 w 62"/>
                <a:gd name="T1" fmla="*/ 97 h 97"/>
                <a:gd name="T2" fmla="*/ 24 w 62"/>
                <a:gd name="T3" fmla="*/ 96 h 97"/>
                <a:gd name="T4" fmla="*/ 16 w 62"/>
                <a:gd name="T5" fmla="*/ 94 h 97"/>
                <a:gd name="T6" fmla="*/ 9 w 62"/>
                <a:gd name="T7" fmla="*/ 92 h 97"/>
                <a:gd name="T8" fmla="*/ 4 w 62"/>
                <a:gd name="T9" fmla="*/ 88 h 97"/>
                <a:gd name="T10" fmla="*/ 0 w 62"/>
                <a:gd name="T11" fmla="*/ 82 h 97"/>
                <a:gd name="T12" fmla="*/ 1 w 62"/>
                <a:gd name="T13" fmla="*/ 73 h 97"/>
                <a:gd name="T14" fmla="*/ 11 w 62"/>
                <a:gd name="T15" fmla="*/ 73 h 97"/>
                <a:gd name="T16" fmla="*/ 15 w 62"/>
                <a:gd name="T17" fmla="*/ 74 h 97"/>
                <a:gd name="T18" fmla="*/ 19 w 62"/>
                <a:gd name="T19" fmla="*/ 78 h 97"/>
                <a:gd name="T20" fmla="*/ 28 w 62"/>
                <a:gd name="T21" fmla="*/ 82 h 97"/>
                <a:gd name="T22" fmla="*/ 38 w 62"/>
                <a:gd name="T23" fmla="*/ 82 h 97"/>
                <a:gd name="T24" fmla="*/ 45 w 62"/>
                <a:gd name="T25" fmla="*/ 77 h 97"/>
                <a:gd name="T26" fmla="*/ 45 w 62"/>
                <a:gd name="T27" fmla="*/ 68 h 97"/>
                <a:gd name="T28" fmla="*/ 38 w 62"/>
                <a:gd name="T29" fmla="*/ 61 h 97"/>
                <a:gd name="T30" fmla="*/ 29 w 62"/>
                <a:gd name="T31" fmla="*/ 56 h 97"/>
                <a:gd name="T32" fmla="*/ 19 w 62"/>
                <a:gd name="T33" fmla="*/ 52 h 97"/>
                <a:gd name="T34" fmla="*/ 9 w 62"/>
                <a:gd name="T35" fmla="*/ 45 h 97"/>
                <a:gd name="T36" fmla="*/ 3 w 62"/>
                <a:gd name="T37" fmla="*/ 35 h 97"/>
                <a:gd name="T38" fmla="*/ 3 w 62"/>
                <a:gd name="T39" fmla="*/ 21 h 97"/>
                <a:gd name="T40" fmla="*/ 7 w 62"/>
                <a:gd name="T41" fmla="*/ 11 h 97"/>
                <a:gd name="T42" fmla="*/ 15 w 62"/>
                <a:gd name="T43" fmla="*/ 4 h 97"/>
                <a:gd name="T44" fmla="*/ 25 w 62"/>
                <a:gd name="T45" fmla="*/ 0 h 97"/>
                <a:gd name="T46" fmla="*/ 40 w 62"/>
                <a:gd name="T47" fmla="*/ 0 h 97"/>
                <a:gd name="T48" fmla="*/ 50 w 62"/>
                <a:gd name="T49" fmla="*/ 4 h 97"/>
                <a:gd name="T50" fmla="*/ 58 w 62"/>
                <a:gd name="T51" fmla="*/ 8 h 97"/>
                <a:gd name="T52" fmla="*/ 62 w 62"/>
                <a:gd name="T53" fmla="*/ 15 h 97"/>
                <a:gd name="T54" fmla="*/ 62 w 62"/>
                <a:gd name="T55" fmla="*/ 20 h 97"/>
                <a:gd name="T56" fmla="*/ 58 w 62"/>
                <a:gd name="T57" fmla="*/ 24 h 97"/>
                <a:gd name="T58" fmla="*/ 53 w 62"/>
                <a:gd name="T59" fmla="*/ 24 h 97"/>
                <a:gd name="T60" fmla="*/ 49 w 62"/>
                <a:gd name="T61" fmla="*/ 21 h 97"/>
                <a:gd name="T62" fmla="*/ 45 w 62"/>
                <a:gd name="T63" fmla="*/ 19 h 97"/>
                <a:gd name="T64" fmla="*/ 37 w 62"/>
                <a:gd name="T65" fmla="*/ 16 h 97"/>
                <a:gd name="T66" fmla="*/ 27 w 62"/>
                <a:gd name="T67" fmla="*/ 16 h 97"/>
                <a:gd name="T68" fmla="*/ 20 w 62"/>
                <a:gd name="T69" fmla="*/ 21 h 97"/>
                <a:gd name="T70" fmla="*/ 20 w 62"/>
                <a:gd name="T71" fmla="*/ 31 h 97"/>
                <a:gd name="T72" fmla="*/ 27 w 62"/>
                <a:gd name="T73" fmla="*/ 37 h 97"/>
                <a:gd name="T74" fmla="*/ 36 w 62"/>
                <a:gd name="T75" fmla="*/ 41 h 97"/>
                <a:gd name="T76" fmla="*/ 46 w 62"/>
                <a:gd name="T77" fmla="*/ 47 h 97"/>
                <a:gd name="T78" fmla="*/ 56 w 62"/>
                <a:gd name="T79" fmla="*/ 53 h 97"/>
                <a:gd name="T80" fmla="*/ 62 w 62"/>
                <a:gd name="T81" fmla="*/ 62 h 97"/>
                <a:gd name="T82" fmla="*/ 61 w 62"/>
                <a:gd name="T83" fmla="*/ 82 h 97"/>
                <a:gd name="T84" fmla="*/ 45 w 62"/>
                <a:gd name="T85" fmla="*/ 96 h 97"/>
                <a:gd name="T86" fmla="*/ 32 w 62"/>
                <a:gd name="T8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2" h="97">
                  <a:moveTo>
                    <a:pt x="32" y="97"/>
                  </a:moveTo>
                  <a:lnTo>
                    <a:pt x="30" y="97"/>
                  </a:lnTo>
                  <a:lnTo>
                    <a:pt x="27" y="97"/>
                  </a:lnTo>
                  <a:lnTo>
                    <a:pt x="24" y="96"/>
                  </a:lnTo>
                  <a:lnTo>
                    <a:pt x="20" y="96"/>
                  </a:lnTo>
                  <a:lnTo>
                    <a:pt x="16" y="94"/>
                  </a:lnTo>
                  <a:lnTo>
                    <a:pt x="13" y="93"/>
                  </a:lnTo>
                  <a:lnTo>
                    <a:pt x="9" y="92"/>
                  </a:lnTo>
                  <a:lnTo>
                    <a:pt x="7" y="89"/>
                  </a:lnTo>
                  <a:lnTo>
                    <a:pt x="4" y="88"/>
                  </a:lnTo>
                  <a:lnTo>
                    <a:pt x="3" y="85"/>
                  </a:lnTo>
                  <a:lnTo>
                    <a:pt x="0" y="82"/>
                  </a:lnTo>
                  <a:lnTo>
                    <a:pt x="0" y="80"/>
                  </a:lnTo>
                  <a:lnTo>
                    <a:pt x="1" y="73"/>
                  </a:lnTo>
                  <a:lnTo>
                    <a:pt x="8" y="72"/>
                  </a:lnTo>
                  <a:lnTo>
                    <a:pt x="11" y="73"/>
                  </a:lnTo>
                  <a:lnTo>
                    <a:pt x="12" y="73"/>
                  </a:lnTo>
                  <a:lnTo>
                    <a:pt x="15" y="74"/>
                  </a:lnTo>
                  <a:lnTo>
                    <a:pt x="16" y="76"/>
                  </a:lnTo>
                  <a:lnTo>
                    <a:pt x="19" y="78"/>
                  </a:lnTo>
                  <a:lnTo>
                    <a:pt x="23" y="81"/>
                  </a:lnTo>
                  <a:lnTo>
                    <a:pt x="28" y="82"/>
                  </a:lnTo>
                  <a:lnTo>
                    <a:pt x="33" y="82"/>
                  </a:lnTo>
                  <a:lnTo>
                    <a:pt x="38" y="82"/>
                  </a:lnTo>
                  <a:lnTo>
                    <a:pt x="42" y="80"/>
                  </a:lnTo>
                  <a:lnTo>
                    <a:pt x="45" y="77"/>
                  </a:lnTo>
                  <a:lnTo>
                    <a:pt x="45" y="72"/>
                  </a:lnTo>
                  <a:lnTo>
                    <a:pt x="45" y="68"/>
                  </a:lnTo>
                  <a:lnTo>
                    <a:pt x="42" y="64"/>
                  </a:lnTo>
                  <a:lnTo>
                    <a:pt x="38" y="61"/>
                  </a:lnTo>
                  <a:lnTo>
                    <a:pt x="34" y="58"/>
                  </a:lnTo>
                  <a:lnTo>
                    <a:pt x="29" y="56"/>
                  </a:lnTo>
                  <a:lnTo>
                    <a:pt x="24" y="55"/>
                  </a:lnTo>
                  <a:lnTo>
                    <a:pt x="19" y="52"/>
                  </a:lnTo>
                  <a:lnTo>
                    <a:pt x="13" y="48"/>
                  </a:lnTo>
                  <a:lnTo>
                    <a:pt x="9" y="45"/>
                  </a:lnTo>
                  <a:lnTo>
                    <a:pt x="5" y="40"/>
                  </a:lnTo>
                  <a:lnTo>
                    <a:pt x="3" y="35"/>
                  </a:lnTo>
                  <a:lnTo>
                    <a:pt x="3" y="28"/>
                  </a:lnTo>
                  <a:lnTo>
                    <a:pt x="3" y="21"/>
                  </a:lnTo>
                  <a:lnTo>
                    <a:pt x="4" y="16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15" y="4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5" y="2"/>
                  </a:lnTo>
                  <a:lnTo>
                    <a:pt x="50" y="4"/>
                  </a:lnTo>
                  <a:lnTo>
                    <a:pt x="54" y="6"/>
                  </a:lnTo>
                  <a:lnTo>
                    <a:pt x="58" y="8"/>
                  </a:lnTo>
                  <a:lnTo>
                    <a:pt x="61" y="12"/>
                  </a:lnTo>
                  <a:lnTo>
                    <a:pt x="62" y="15"/>
                  </a:lnTo>
                  <a:lnTo>
                    <a:pt x="62" y="16"/>
                  </a:lnTo>
                  <a:lnTo>
                    <a:pt x="62" y="20"/>
                  </a:lnTo>
                  <a:lnTo>
                    <a:pt x="61" y="21"/>
                  </a:lnTo>
                  <a:lnTo>
                    <a:pt x="58" y="24"/>
                  </a:lnTo>
                  <a:lnTo>
                    <a:pt x="54" y="24"/>
                  </a:lnTo>
                  <a:lnTo>
                    <a:pt x="53" y="24"/>
                  </a:lnTo>
                  <a:lnTo>
                    <a:pt x="50" y="23"/>
                  </a:lnTo>
                  <a:lnTo>
                    <a:pt x="49" y="21"/>
                  </a:lnTo>
                  <a:lnTo>
                    <a:pt x="48" y="21"/>
                  </a:lnTo>
                  <a:lnTo>
                    <a:pt x="45" y="19"/>
                  </a:lnTo>
                  <a:lnTo>
                    <a:pt x="42" y="17"/>
                  </a:lnTo>
                  <a:lnTo>
                    <a:pt x="37" y="16"/>
                  </a:lnTo>
                  <a:lnTo>
                    <a:pt x="32" y="15"/>
                  </a:lnTo>
                  <a:lnTo>
                    <a:pt x="27" y="16"/>
                  </a:lnTo>
                  <a:lnTo>
                    <a:pt x="23" y="19"/>
                  </a:lnTo>
                  <a:lnTo>
                    <a:pt x="20" y="21"/>
                  </a:lnTo>
                  <a:lnTo>
                    <a:pt x="20" y="27"/>
                  </a:lnTo>
                  <a:lnTo>
                    <a:pt x="20" y="31"/>
                  </a:lnTo>
                  <a:lnTo>
                    <a:pt x="23" y="35"/>
                  </a:lnTo>
                  <a:lnTo>
                    <a:pt x="27" y="37"/>
                  </a:lnTo>
                  <a:lnTo>
                    <a:pt x="30" y="39"/>
                  </a:lnTo>
                  <a:lnTo>
                    <a:pt x="36" y="41"/>
                  </a:lnTo>
                  <a:lnTo>
                    <a:pt x="41" y="44"/>
                  </a:lnTo>
                  <a:lnTo>
                    <a:pt x="46" y="47"/>
                  </a:lnTo>
                  <a:lnTo>
                    <a:pt x="52" y="49"/>
                  </a:lnTo>
                  <a:lnTo>
                    <a:pt x="56" y="53"/>
                  </a:lnTo>
                  <a:lnTo>
                    <a:pt x="60" y="57"/>
                  </a:lnTo>
                  <a:lnTo>
                    <a:pt x="62" y="62"/>
                  </a:lnTo>
                  <a:lnTo>
                    <a:pt x="62" y="70"/>
                  </a:lnTo>
                  <a:lnTo>
                    <a:pt x="61" y="82"/>
                  </a:lnTo>
                  <a:lnTo>
                    <a:pt x="54" y="90"/>
                  </a:lnTo>
                  <a:lnTo>
                    <a:pt x="45" y="96"/>
                  </a:lnTo>
                  <a:lnTo>
                    <a:pt x="32" y="97"/>
                  </a:lnTo>
                  <a:lnTo>
                    <a:pt x="32" y="97"/>
                  </a:lnTo>
                  <a:close/>
                </a:path>
              </a:pathLst>
            </a:custGeom>
            <a:solidFill>
              <a:srgbClr val="62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6" name="Freeform 73"/>
            <p:cNvSpPr>
              <a:spLocks/>
            </p:cNvSpPr>
            <p:nvPr/>
          </p:nvSpPr>
          <p:spPr bwMode="auto">
            <a:xfrm>
              <a:off x="4006" y="1897"/>
              <a:ext cx="18" cy="31"/>
            </a:xfrm>
            <a:custGeom>
              <a:avLst/>
              <a:gdLst>
                <a:gd name="T0" fmla="*/ 0 w 54"/>
                <a:gd name="T1" fmla="*/ 7 h 92"/>
                <a:gd name="T2" fmla="*/ 2 w 54"/>
                <a:gd name="T3" fmla="*/ 4 h 92"/>
                <a:gd name="T4" fmla="*/ 3 w 54"/>
                <a:gd name="T5" fmla="*/ 3 h 92"/>
                <a:gd name="T6" fmla="*/ 6 w 54"/>
                <a:gd name="T7" fmla="*/ 2 h 92"/>
                <a:gd name="T8" fmla="*/ 10 w 54"/>
                <a:gd name="T9" fmla="*/ 0 h 92"/>
                <a:gd name="T10" fmla="*/ 12 w 54"/>
                <a:gd name="T11" fmla="*/ 2 h 92"/>
                <a:gd name="T12" fmla="*/ 15 w 54"/>
                <a:gd name="T13" fmla="*/ 3 h 92"/>
                <a:gd name="T14" fmla="*/ 16 w 54"/>
                <a:gd name="T15" fmla="*/ 4 h 92"/>
                <a:gd name="T16" fmla="*/ 17 w 54"/>
                <a:gd name="T17" fmla="*/ 7 h 92"/>
                <a:gd name="T18" fmla="*/ 17 w 54"/>
                <a:gd name="T19" fmla="*/ 77 h 92"/>
                <a:gd name="T20" fmla="*/ 47 w 54"/>
                <a:gd name="T21" fmla="*/ 77 h 92"/>
                <a:gd name="T22" fmla="*/ 51 w 54"/>
                <a:gd name="T23" fmla="*/ 77 h 92"/>
                <a:gd name="T24" fmla="*/ 53 w 54"/>
                <a:gd name="T25" fmla="*/ 78 h 92"/>
                <a:gd name="T26" fmla="*/ 54 w 54"/>
                <a:gd name="T27" fmla="*/ 81 h 92"/>
                <a:gd name="T28" fmla="*/ 54 w 54"/>
                <a:gd name="T29" fmla="*/ 84 h 92"/>
                <a:gd name="T30" fmla="*/ 54 w 54"/>
                <a:gd name="T31" fmla="*/ 88 h 92"/>
                <a:gd name="T32" fmla="*/ 53 w 54"/>
                <a:gd name="T33" fmla="*/ 89 h 92"/>
                <a:gd name="T34" fmla="*/ 51 w 54"/>
                <a:gd name="T35" fmla="*/ 92 h 92"/>
                <a:gd name="T36" fmla="*/ 47 w 54"/>
                <a:gd name="T37" fmla="*/ 92 h 92"/>
                <a:gd name="T38" fmla="*/ 8 w 54"/>
                <a:gd name="T39" fmla="*/ 92 h 92"/>
                <a:gd name="T40" fmla="*/ 4 w 54"/>
                <a:gd name="T41" fmla="*/ 92 h 92"/>
                <a:gd name="T42" fmla="*/ 3 w 54"/>
                <a:gd name="T43" fmla="*/ 89 h 92"/>
                <a:gd name="T44" fmla="*/ 2 w 54"/>
                <a:gd name="T45" fmla="*/ 88 h 92"/>
                <a:gd name="T46" fmla="*/ 0 w 54"/>
                <a:gd name="T47" fmla="*/ 85 h 92"/>
                <a:gd name="T48" fmla="*/ 0 w 54"/>
                <a:gd name="T49" fmla="*/ 7 h 92"/>
                <a:gd name="T50" fmla="*/ 0 w 54"/>
                <a:gd name="T5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92">
                  <a:moveTo>
                    <a:pt x="0" y="7"/>
                  </a:moveTo>
                  <a:lnTo>
                    <a:pt x="2" y="4"/>
                  </a:lnTo>
                  <a:lnTo>
                    <a:pt x="3" y="3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5" y="3"/>
                  </a:lnTo>
                  <a:lnTo>
                    <a:pt x="16" y="4"/>
                  </a:lnTo>
                  <a:lnTo>
                    <a:pt x="17" y="7"/>
                  </a:lnTo>
                  <a:lnTo>
                    <a:pt x="17" y="77"/>
                  </a:lnTo>
                  <a:lnTo>
                    <a:pt x="47" y="77"/>
                  </a:lnTo>
                  <a:lnTo>
                    <a:pt x="51" y="77"/>
                  </a:lnTo>
                  <a:lnTo>
                    <a:pt x="53" y="78"/>
                  </a:lnTo>
                  <a:lnTo>
                    <a:pt x="54" y="81"/>
                  </a:lnTo>
                  <a:lnTo>
                    <a:pt x="54" y="84"/>
                  </a:lnTo>
                  <a:lnTo>
                    <a:pt x="54" y="88"/>
                  </a:lnTo>
                  <a:lnTo>
                    <a:pt x="53" y="89"/>
                  </a:lnTo>
                  <a:lnTo>
                    <a:pt x="51" y="92"/>
                  </a:lnTo>
                  <a:lnTo>
                    <a:pt x="47" y="92"/>
                  </a:lnTo>
                  <a:lnTo>
                    <a:pt x="8" y="92"/>
                  </a:lnTo>
                  <a:lnTo>
                    <a:pt x="4" y="92"/>
                  </a:lnTo>
                  <a:lnTo>
                    <a:pt x="3" y="89"/>
                  </a:lnTo>
                  <a:lnTo>
                    <a:pt x="2" y="88"/>
                  </a:lnTo>
                  <a:lnTo>
                    <a:pt x="0" y="8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6BA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7" name="Freeform 74"/>
            <p:cNvSpPr>
              <a:spLocks/>
            </p:cNvSpPr>
            <p:nvPr/>
          </p:nvSpPr>
          <p:spPr bwMode="auto">
            <a:xfrm>
              <a:off x="4028" y="1897"/>
              <a:ext cx="23" cy="31"/>
            </a:xfrm>
            <a:custGeom>
              <a:avLst/>
              <a:gdLst>
                <a:gd name="T0" fmla="*/ 34 w 69"/>
                <a:gd name="T1" fmla="*/ 93 h 93"/>
                <a:gd name="T2" fmla="*/ 25 w 69"/>
                <a:gd name="T3" fmla="*/ 93 h 93"/>
                <a:gd name="T4" fmla="*/ 18 w 69"/>
                <a:gd name="T5" fmla="*/ 90 h 93"/>
                <a:gd name="T6" fmla="*/ 12 w 69"/>
                <a:gd name="T7" fmla="*/ 88 h 93"/>
                <a:gd name="T8" fmla="*/ 8 w 69"/>
                <a:gd name="T9" fmla="*/ 84 h 93"/>
                <a:gd name="T10" fmla="*/ 4 w 69"/>
                <a:gd name="T11" fmla="*/ 78 h 93"/>
                <a:gd name="T12" fmla="*/ 1 w 69"/>
                <a:gd name="T13" fmla="*/ 73 h 93"/>
                <a:gd name="T14" fmla="*/ 0 w 69"/>
                <a:gd name="T15" fmla="*/ 67 h 93"/>
                <a:gd name="T16" fmla="*/ 0 w 69"/>
                <a:gd name="T17" fmla="*/ 60 h 93"/>
                <a:gd name="T18" fmla="*/ 0 w 69"/>
                <a:gd name="T19" fmla="*/ 7 h 93"/>
                <a:gd name="T20" fmla="*/ 0 w 69"/>
                <a:gd name="T21" fmla="*/ 4 h 93"/>
                <a:gd name="T22" fmla="*/ 1 w 69"/>
                <a:gd name="T23" fmla="*/ 3 h 93"/>
                <a:gd name="T24" fmla="*/ 4 w 69"/>
                <a:gd name="T25" fmla="*/ 2 h 93"/>
                <a:gd name="T26" fmla="*/ 8 w 69"/>
                <a:gd name="T27" fmla="*/ 0 h 93"/>
                <a:gd name="T28" fmla="*/ 12 w 69"/>
                <a:gd name="T29" fmla="*/ 2 h 93"/>
                <a:gd name="T30" fmla="*/ 13 w 69"/>
                <a:gd name="T31" fmla="*/ 3 h 93"/>
                <a:gd name="T32" fmla="*/ 16 w 69"/>
                <a:gd name="T33" fmla="*/ 4 h 93"/>
                <a:gd name="T34" fmla="*/ 16 w 69"/>
                <a:gd name="T35" fmla="*/ 7 h 93"/>
                <a:gd name="T36" fmla="*/ 16 w 69"/>
                <a:gd name="T37" fmla="*/ 60 h 93"/>
                <a:gd name="T38" fmla="*/ 17 w 69"/>
                <a:gd name="T39" fmla="*/ 68 h 93"/>
                <a:gd name="T40" fmla="*/ 25 w 69"/>
                <a:gd name="T41" fmla="*/ 77 h 93"/>
                <a:gd name="T42" fmla="*/ 34 w 69"/>
                <a:gd name="T43" fmla="*/ 78 h 93"/>
                <a:gd name="T44" fmla="*/ 42 w 69"/>
                <a:gd name="T45" fmla="*/ 77 h 93"/>
                <a:gd name="T46" fmla="*/ 51 w 69"/>
                <a:gd name="T47" fmla="*/ 68 h 93"/>
                <a:gd name="T48" fmla="*/ 53 w 69"/>
                <a:gd name="T49" fmla="*/ 60 h 93"/>
                <a:gd name="T50" fmla="*/ 53 w 69"/>
                <a:gd name="T51" fmla="*/ 7 h 93"/>
                <a:gd name="T52" fmla="*/ 53 w 69"/>
                <a:gd name="T53" fmla="*/ 4 h 93"/>
                <a:gd name="T54" fmla="*/ 54 w 69"/>
                <a:gd name="T55" fmla="*/ 3 h 93"/>
                <a:gd name="T56" fmla="*/ 57 w 69"/>
                <a:gd name="T57" fmla="*/ 2 h 93"/>
                <a:gd name="T58" fmla="*/ 61 w 69"/>
                <a:gd name="T59" fmla="*/ 0 h 93"/>
                <a:gd name="T60" fmla="*/ 63 w 69"/>
                <a:gd name="T61" fmla="*/ 2 h 93"/>
                <a:gd name="T62" fmla="*/ 66 w 69"/>
                <a:gd name="T63" fmla="*/ 3 h 93"/>
                <a:gd name="T64" fmla="*/ 69 w 69"/>
                <a:gd name="T65" fmla="*/ 4 h 93"/>
                <a:gd name="T66" fmla="*/ 69 w 69"/>
                <a:gd name="T67" fmla="*/ 7 h 93"/>
                <a:gd name="T68" fmla="*/ 69 w 69"/>
                <a:gd name="T69" fmla="*/ 60 h 93"/>
                <a:gd name="T70" fmla="*/ 69 w 69"/>
                <a:gd name="T71" fmla="*/ 67 h 93"/>
                <a:gd name="T72" fmla="*/ 67 w 69"/>
                <a:gd name="T73" fmla="*/ 73 h 93"/>
                <a:gd name="T74" fmla="*/ 65 w 69"/>
                <a:gd name="T75" fmla="*/ 78 h 93"/>
                <a:gd name="T76" fmla="*/ 61 w 69"/>
                <a:gd name="T77" fmla="*/ 84 h 93"/>
                <a:gd name="T78" fmla="*/ 55 w 69"/>
                <a:gd name="T79" fmla="*/ 88 h 93"/>
                <a:gd name="T80" fmla="*/ 50 w 69"/>
                <a:gd name="T81" fmla="*/ 90 h 93"/>
                <a:gd name="T82" fmla="*/ 42 w 69"/>
                <a:gd name="T83" fmla="*/ 93 h 93"/>
                <a:gd name="T84" fmla="*/ 34 w 69"/>
                <a:gd name="T85" fmla="*/ 93 h 93"/>
                <a:gd name="T86" fmla="*/ 34 w 69"/>
                <a:gd name="T8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9" h="93">
                  <a:moveTo>
                    <a:pt x="34" y="93"/>
                  </a:moveTo>
                  <a:lnTo>
                    <a:pt x="25" y="93"/>
                  </a:lnTo>
                  <a:lnTo>
                    <a:pt x="18" y="90"/>
                  </a:lnTo>
                  <a:lnTo>
                    <a:pt x="12" y="88"/>
                  </a:lnTo>
                  <a:lnTo>
                    <a:pt x="8" y="84"/>
                  </a:lnTo>
                  <a:lnTo>
                    <a:pt x="4" y="78"/>
                  </a:lnTo>
                  <a:lnTo>
                    <a:pt x="1" y="73"/>
                  </a:lnTo>
                  <a:lnTo>
                    <a:pt x="0" y="67"/>
                  </a:lnTo>
                  <a:lnTo>
                    <a:pt x="0" y="6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3" y="3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6" y="60"/>
                  </a:lnTo>
                  <a:lnTo>
                    <a:pt x="17" y="68"/>
                  </a:lnTo>
                  <a:lnTo>
                    <a:pt x="25" y="77"/>
                  </a:lnTo>
                  <a:lnTo>
                    <a:pt x="34" y="78"/>
                  </a:lnTo>
                  <a:lnTo>
                    <a:pt x="42" y="77"/>
                  </a:lnTo>
                  <a:lnTo>
                    <a:pt x="51" y="68"/>
                  </a:lnTo>
                  <a:lnTo>
                    <a:pt x="53" y="60"/>
                  </a:lnTo>
                  <a:lnTo>
                    <a:pt x="53" y="7"/>
                  </a:lnTo>
                  <a:lnTo>
                    <a:pt x="53" y="4"/>
                  </a:lnTo>
                  <a:lnTo>
                    <a:pt x="54" y="3"/>
                  </a:lnTo>
                  <a:lnTo>
                    <a:pt x="57" y="2"/>
                  </a:lnTo>
                  <a:lnTo>
                    <a:pt x="61" y="0"/>
                  </a:lnTo>
                  <a:lnTo>
                    <a:pt x="63" y="2"/>
                  </a:lnTo>
                  <a:lnTo>
                    <a:pt x="66" y="3"/>
                  </a:lnTo>
                  <a:lnTo>
                    <a:pt x="69" y="4"/>
                  </a:lnTo>
                  <a:lnTo>
                    <a:pt x="69" y="7"/>
                  </a:lnTo>
                  <a:lnTo>
                    <a:pt x="69" y="60"/>
                  </a:lnTo>
                  <a:lnTo>
                    <a:pt x="69" y="67"/>
                  </a:lnTo>
                  <a:lnTo>
                    <a:pt x="67" y="73"/>
                  </a:lnTo>
                  <a:lnTo>
                    <a:pt x="65" y="78"/>
                  </a:lnTo>
                  <a:lnTo>
                    <a:pt x="61" y="84"/>
                  </a:lnTo>
                  <a:lnTo>
                    <a:pt x="55" y="88"/>
                  </a:lnTo>
                  <a:lnTo>
                    <a:pt x="50" y="90"/>
                  </a:lnTo>
                  <a:lnTo>
                    <a:pt x="42" y="93"/>
                  </a:lnTo>
                  <a:lnTo>
                    <a:pt x="34" y="93"/>
                  </a:lnTo>
                  <a:lnTo>
                    <a:pt x="34" y="93"/>
                  </a:lnTo>
                  <a:close/>
                </a:path>
              </a:pathLst>
            </a:custGeom>
            <a:solidFill>
              <a:srgbClr val="6BA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8" name="Freeform 75"/>
            <p:cNvSpPr>
              <a:spLocks/>
            </p:cNvSpPr>
            <p:nvPr/>
          </p:nvSpPr>
          <p:spPr bwMode="auto">
            <a:xfrm>
              <a:off x="4056" y="1897"/>
              <a:ext cx="22" cy="31"/>
            </a:xfrm>
            <a:custGeom>
              <a:avLst/>
              <a:gdLst>
                <a:gd name="T0" fmla="*/ 31 w 65"/>
                <a:gd name="T1" fmla="*/ 35 h 93"/>
                <a:gd name="T2" fmla="*/ 50 w 65"/>
                <a:gd name="T3" fmla="*/ 3 h 93"/>
                <a:gd name="T4" fmla="*/ 51 w 65"/>
                <a:gd name="T5" fmla="*/ 2 h 93"/>
                <a:gd name="T6" fmla="*/ 55 w 65"/>
                <a:gd name="T7" fmla="*/ 2 h 93"/>
                <a:gd name="T8" fmla="*/ 58 w 65"/>
                <a:gd name="T9" fmla="*/ 0 h 93"/>
                <a:gd name="T10" fmla="*/ 61 w 65"/>
                <a:gd name="T11" fmla="*/ 3 h 93"/>
                <a:gd name="T12" fmla="*/ 63 w 65"/>
                <a:gd name="T13" fmla="*/ 4 h 93"/>
                <a:gd name="T14" fmla="*/ 65 w 65"/>
                <a:gd name="T15" fmla="*/ 7 h 93"/>
                <a:gd name="T16" fmla="*/ 65 w 65"/>
                <a:gd name="T17" fmla="*/ 10 h 93"/>
                <a:gd name="T18" fmla="*/ 63 w 65"/>
                <a:gd name="T19" fmla="*/ 12 h 93"/>
                <a:gd name="T20" fmla="*/ 42 w 65"/>
                <a:gd name="T21" fmla="*/ 47 h 93"/>
                <a:gd name="T22" fmla="*/ 63 w 65"/>
                <a:gd name="T23" fmla="*/ 82 h 93"/>
                <a:gd name="T24" fmla="*/ 65 w 65"/>
                <a:gd name="T25" fmla="*/ 84 h 93"/>
                <a:gd name="T26" fmla="*/ 65 w 65"/>
                <a:gd name="T27" fmla="*/ 86 h 93"/>
                <a:gd name="T28" fmla="*/ 63 w 65"/>
                <a:gd name="T29" fmla="*/ 89 h 93"/>
                <a:gd name="T30" fmla="*/ 61 w 65"/>
                <a:gd name="T31" fmla="*/ 92 h 93"/>
                <a:gd name="T32" fmla="*/ 58 w 65"/>
                <a:gd name="T33" fmla="*/ 93 h 93"/>
                <a:gd name="T34" fmla="*/ 54 w 65"/>
                <a:gd name="T35" fmla="*/ 93 h 93"/>
                <a:gd name="T36" fmla="*/ 51 w 65"/>
                <a:gd name="T37" fmla="*/ 92 h 93"/>
                <a:gd name="T38" fmla="*/ 50 w 65"/>
                <a:gd name="T39" fmla="*/ 90 h 93"/>
                <a:gd name="T40" fmla="*/ 31 w 65"/>
                <a:gd name="T41" fmla="*/ 60 h 93"/>
                <a:gd name="T42" fmla="*/ 14 w 65"/>
                <a:gd name="T43" fmla="*/ 90 h 93"/>
                <a:gd name="T44" fmla="*/ 13 w 65"/>
                <a:gd name="T45" fmla="*/ 92 h 93"/>
                <a:gd name="T46" fmla="*/ 10 w 65"/>
                <a:gd name="T47" fmla="*/ 93 h 93"/>
                <a:gd name="T48" fmla="*/ 6 w 65"/>
                <a:gd name="T49" fmla="*/ 93 h 93"/>
                <a:gd name="T50" fmla="*/ 4 w 65"/>
                <a:gd name="T51" fmla="*/ 92 h 93"/>
                <a:gd name="T52" fmla="*/ 1 w 65"/>
                <a:gd name="T53" fmla="*/ 89 h 93"/>
                <a:gd name="T54" fmla="*/ 0 w 65"/>
                <a:gd name="T55" fmla="*/ 86 h 93"/>
                <a:gd name="T56" fmla="*/ 0 w 65"/>
                <a:gd name="T57" fmla="*/ 84 h 93"/>
                <a:gd name="T58" fmla="*/ 1 w 65"/>
                <a:gd name="T59" fmla="*/ 82 h 93"/>
                <a:gd name="T60" fmla="*/ 22 w 65"/>
                <a:gd name="T61" fmla="*/ 47 h 93"/>
                <a:gd name="T62" fmla="*/ 1 w 65"/>
                <a:gd name="T63" fmla="*/ 12 h 93"/>
                <a:gd name="T64" fmla="*/ 0 w 65"/>
                <a:gd name="T65" fmla="*/ 10 h 93"/>
                <a:gd name="T66" fmla="*/ 0 w 65"/>
                <a:gd name="T67" fmla="*/ 7 h 93"/>
                <a:gd name="T68" fmla="*/ 1 w 65"/>
                <a:gd name="T69" fmla="*/ 4 h 93"/>
                <a:gd name="T70" fmla="*/ 4 w 65"/>
                <a:gd name="T71" fmla="*/ 3 h 93"/>
                <a:gd name="T72" fmla="*/ 6 w 65"/>
                <a:gd name="T73" fmla="*/ 0 h 93"/>
                <a:gd name="T74" fmla="*/ 9 w 65"/>
                <a:gd name="T75" fmla="*/ 2 h 93"/>
                <a:gd name="T76" fmla="*/ 13 w 65"/>
                <a:gd name="T77" fmla="*/ 2 h 93"/>
                <a:gd name="T78" fmla="*/ 14 w 65"/>
                <a:gd name="T79" fmla="*/ 3 h 93"/>
                <a:gd name="T80" fmla="*/ 31 w 65"/>
                <a:gd name="T81" fmla="*/ 35 h 93"/>
                <a:gd name="T82" fmla="*/ 31 w 65"/>
                <a:gd name="T83" fmla="*/ 3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" h="93">
                  <a:moveTo>
                    <a:pt x="31" y="35"/>
                  </a:moveTo>
                  <a:lnTo>
                    <a:pt x="50" y="3"/>
                  </a:lnTo>
                  <a:lnTo>
                    <a:pt x="51" y="2"/>
                  </a:lnTo>
                  <a:lnTo>
                    <a:pt x="55" y="2"/>
                  </a:lnTo>
                  <a:lnTo>
                    <a:pt x="58" y="0"/>
                  </a:lnTo>
                  <a:lnTo>
                    <a:pt x="61" y="3"/>
                  </a:lnTo>
                  <a:lnTo>
                    <a:pt x="63" y="4"/>
                  </a:lnTo>
                  <a:lnTo>
                    <a:pt x="65" y="7"/>
                  </a:lnTo>
                  <a:lnTo>
                    <a:pt x="65" y="10"/>
                  </a:lnTo>
                  <a:lnTo>
                    <a:pt x="63" y="12"/>
                  </a:lnTo>
                  <a:lnTo>
                    <a:pt x="42" y="47"/>
                  </a:lnTo>
                  <a:lnTo>
                    <a:pt x="63" y="82"/>
                  </a:lnTo>
                  <a:lnTo>
                    <a:pt x="65" y="84"/>
                  </a:lnTo>
                  <a:lnTo>
                    <a:pt x="65" y="86"/>
                  </a:lnTo>
                  <a:lnTo>
                    <a:pt x="63" y="89"/>
                  </a:lnTo>
                  <a:lnTo>
                    <a:pt x="61" y="92"/>
                  </a:lnTo>
                  <a:lnTo>
                    <a:pt x="58" y="93"/>
                  </a:lnTo>
                  <a:lnTo>
                    <a:pt x="54" y="93"/>
                  </a:lnTo>
                  <a:lnTo>
                    <a:pt x="51" y="92"/>
                  </a:lnTo>
                  <a:lnTo>
                    <a:pt x="50" y="90"/>
                  </a:lnTo>
                  <a:lnTo>
                    <a:pt x="31" y="60"/>
                  </a:lnTo>
                  <a:lnTo>
                    <a:pt x="14" y="90"/>
                  </a:lnTo>
                  <a:lnTo>
                    <a:pt x="13" y="92"/>
                  </a:lnTo>
                  <a:lnTo>
                    <a:pt x="10" y="93"/>
                  </a:lnTo>
                  <a:lnTo>
                    <a:pt x="6" y="93"/>
                  </a:lnTo>
                  <a:lnTo>
                    <a:pt x="4" y="92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1" y="82"/>
                  </a:lnTo>
                  <a:lnTo>
                    <a:pt x="22" y="47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0" y="7"/>
                  </a:lnTo>
                  <a:lnTo>
                    <a:pt x="1" y="4"/>
                  </a:lnTo>
                  <a:lnTo>
                    <a:pt x="4" y="3"/>
                  </a:lnTo>
                  <a:lnTo>
                    <a:pt x="6" y="0"/>
                  </a:lnTo>
                  <a:lnTo>
                    <a:pt x="9" y="2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31" y="35"/>
                  </a:lnTo>
                  <a:lnTo>
                    <a:pt x="31" y="35"/>
                  </a:lnTo>
                  <a:close/>
                </a:path>
              </a:pathLst>
            </a:custGeom>
            <a:solidFill>
              <a:srgbClr val="6BA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9" name="Freeform 76"/>
            <p:cNvSpPr>
              <a:spLocks/>
            </p:cNvSpPr>
            <p:nvPr/>
          </p:nvSpPr>
          <p:spPr bwMode="auto">
            <a:xfrm>
              <a:off x="4083" y="1898"/>
              <a:ext cx="19" cy="30"/>
            </a:xfrm>
            <a:custGeom>
              <a:avLst/>
              <a:gdLst>
                <a:gd name="T0" fmla="*/ 55 w 56"/>
                <a:gd name="T1" fmla="*/ 2 h 90"/>
                <a:gd name="T2" fmla="*/ 56 w 56"/>
                <a:gd name="T3" fmla="*/ 5 h 90"/>
                <a:gd name="T4" fmla="*/ 56 w 56"/>
                <a:gd name="T5" fmla="*/ 8 h 90"/>
                <a:gd name="T6" fmla="*/ 56 w 56"/>
                <a:gd name="T7" fmla="*/ 10 h 90"/>
                <a:gd name="T8" fmla="*/ 55 w 56"/>
                <a:gd name="T9" fmla="*/ 13 h 90"/>
                <a:gd name="T10" fmla="*/ 52 w 56"/>
                <a:gd name="T11" fmla="*/ 14 h 90"/>
                <a:gd name="T12" fmla="*/ 48 w 56"/>
                <a:gd name="T13" fmla="*/ 16 h 90"/>
                <a:gd name="T14" fmla="*/ 18 w 56"/>
                <a:gd name="T15" fmla="*/ 16 h 90"/>
                <a:gd name="T16" fmla="*/ 18 w 56"/>
                <a:gd name="T17" fmla="*/ 37 h 90"/>
                <a:gd name="T18" fmla="*/ 39 w 56"/>
                <a:gd name="T19" fmla="*/ 37 h 90"/>
                <a:gd name="T20" fmla="*/ 41 w 56"/>
                <a:gd name="T21" fmla="*/ 37 h 90"/>
                <a:gd name="T22" fmla="*/ 44 w 56"/>
                <a:gd name="T23" fmla="*/ 39 h 90"/>
                <a:gd name="T24" fmla="*/ 45 w 56"/>
                <a:gd name="T25" fmla="*/ 41 h 90"/>
                <a:gd name="T26" fmla="*/ 47 w 56"/>
                <a:gd name="T27" fmla="*/ 45 h 90"/>
                <a:gd name="T28" fmla="*/ 45 w 56"/>
                <a:gd name="T29" fmla="*/ 47 h 90"/>
                <a:gd name="T30" fmla="*/ 44 w 56"/>
                <a:gd name="T31" fmla="*/ 50 h 90"/>
                <a:gd name="T32" fmla="*/ 41 w 56"/>
                <a:gd name="T33" fmla="*/ 51 h 90"/>
                <a:gd name="T34" fmla="*/ 39 w 56"/>
                <a:gd name="T35" fmla="*/ 51 h 90"/>
                <a:gd name="T36" fmla="*/ 18 w 56"/>
                <a:gd name="T37" fmla="*/ 51 h 90"/>
                <a:gd name="T38" fmla="*/ 18 w 56"/>
                <a:gd name="T39" fmla="*/ 75 h 90"/>
                <a:gd name="T40" fmla="*/ 48 w 56"/>
                <a:gd name="T41" fmla="*/ 75 h 90"/>
                <a:gd name="T42" fmla="*/ 52 w 56"/>
                <a:gd name="T43" fmla="*/ 75 h 90"/>
                <a:gd name="T44" fmla="*/ 55 w 56"/>
                <a:gd name="T45" fmla="*/ 76 h 90"/>
                <a:gd name="T46" fmla="*/ 56 w 56"/>
                <a:gd name="T47" fmla="*/ 79 h 90"/>
                <a:gd name="T48" fmla="*/ 56 w 56"/>
                <a:gd name="T49" fmla="*/ 82 h 90"/>
                <a:gd name="T50" fmla="*/ 56 w 56"/>
                <a:gd name="T51" fmla="*/ 86 h 90"/>
                <a:gd name="T52" fmla="*/ 55 w 56"/>
                <a:gd name="T53" fmla="*/ 87 h 90"/>
                <a:gd name="T54" fmla="*/ 52 w 56"/>
                <a:gd name="T55" fmla="*/ 90 h 90"/>
                <a:gd name="T56" fmla="*/ 48 w 56"/>
                <a:gd name="T57" fmla="*/ 90 h 90"/>
                <a:gd name="T58" fmla="*/ 10 w 56"/>
                <a:gd name="T59" fmla="*/ 90 h 90"/>
                <a:gd name="T60" fmla="*/ 6 w 56"/>
                <a:gd name="T61" fmla="*/ 90 h 90"/>
                <a:gd name="T62" fmla="*/ 3 w 56"/>
                <a:gd name="T63" fmla="*/ 87 h 90"/>
                <a:gd name="T64" fmla="*/ 2 w 56"/>
                <a:gd name="T65" fmla="*/ 86 h 90"/>
                <a:gd name="T66" fmla="*/ 0 w 56"/>
                <a:gd name="T67" fmla="*/ 83 h 90"/>
                <a:gd name="T68" fmla="*/ 0 w 56"/>
                <a:gd name="T69" fmla="*/ 6 h 90"/>
                <a:gd name="T70" fmla="*/ 2 w 56"/>
                <a:gd name="T71" fmla="*/ 5 h 90"/>
                <a:gd name="T72" fmla="*/ 3 w 56"/>
                <a:gd name="T73" fmla="*/ 2 h 90"/>
                <a:gd name="T74" fmla="*/ 6 w 56"/>
                <a:gd name="T75" fmla="*/ 1 h 90"/>
                <a:gd name="T76" fmla="*/ 10 w 56"/>
                <a:gd name="T77" fmla="*/ 0 h 90"/>
                <a:gd name="T78" fmla="*/ 48 w 56"/>
                <a:gd name="T79" fmla="*/ 0 h 90"/>
                <a:gd name="T80" fmla="*/ 52 w 56"/>
                <a:gd name="T81" fmla="*/ 1 h 90"/>
                <a:gd name="T82" fmla="*/ 55 w 56"/>
                <a:gd name="T83" fmla="*/ 2 h 90"/>
                <a:gd name="T84" fmla="*/ 55 w 56"/>
                <a:gd name="T85" fmla="*/ 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90">
                  <a:moveTo>
                    <a:pt x="55" y="2"/>
                  </a:moveTo>
                  <a:lnTo>
                    <a:pt x="56" y="5"/>
                  </a:lnTo>
                  <a:lnTo>
                    <a:pt x="56" y="8"/>
                  </a:lnTo>
                  <a:lnTo>
                    <a:pt x="56" y="10"/>
                  </a:lnTo>
                  <a:lnTo>
                    <a:pt x="55" y="13"/>
                  </a:lnTo>
                  <a:lnTo>
                    <a:pt x="52" y="14"/>
                  </a:lnTo>
                  <a:lnTo>
                    <a:pt x="48" y="16"/>
                  </a:lnTo>
                  <a:lnTo>
                    <a:pt x="18" y="16"/>
                  </a:lnTo>
                  <a:lnTo>
                    <a:pt x="18" y="37"/>
                  </a:lnTo>
                  <a:lnTo>
                    <a:pt x="39" y="37"/>
                  </a:lnTo>
                  <a:lnTo>
                    <a:pt x="41" y="37"/>
                  </a:lnTo>
                  <a:lnTo>
                    <a:pt x="44" y="39"/>
                  </a:lnTo>
                  <a:lnTo>
                    <a:pt x="45" y="41"/>
                  </a:lnTo>
                  <a:lnTo>
                    <a:pt x="47" y="45"/>
                  </a:lnTo>
                  <a:lnTo>
                    <a:pt x="45" y="47"/>
                  </a:lnTo>
                  <a:lnTo>
                    <a:pt x="44" y="50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18" y="51"/>
                  </a:lnTo>
                  <a:lnTo>
                    <a:pt x="18" y="75"/>
                  </a:lnTo>
                  <a:lnTo>
                    <a:pt x="48" y="75"/>
                  </a:lnTo>
                  <a:lnTo>
                    <a:pt x="52" y="75"/>
                  </a:lnTo>
                  <a:lnTo>
                    <a:pt x="55" y="76"/>
                  </a:lnTo>
                  <a:lnTo>
                    <a:pt x="56" y="79"/>
                  </a:lnTo>
                  <a:lnTo>
                    <a:pt x="56" y="82"/>
                  </a:lnTo>
                  <a:lnTo>
                    <a:pt x="56" y="86"/>
                  </a:lnTo>
                  <a:lnTo>
                    <a:pt x="55" y="87"/>
                  </a:lnTo>
                  <a:lnTo>
                    <a:pt x="52" y="90"/>
                  </a:lnTo>
                  <a:lnTo>
                    <a:pt x="48" y="90"/>
                  </a:lnTo>
                  <a:lnTo>
                    <a:pt x="10" y="90"/>
                  </a:lnTo>
                  <a:lnTo>
                    <a:pt x="6" y="90"/>
                  </a:lnTo>
                  <a:lnTo>
                    <a:pt x="3" y="87"/>
                  </a:lnTo>
                  <a:lnTo>
                    <a:pt x="2" y="86"/>
                  </a:lnTo>
                  <a:lnTo>
                    <a:pt x="0" y="83"/>
                  </a:lnTo>
                  <a:lnTo>
                    <a:pt x="0" y="6"/>
                  </a:lnTo>
                  <a:lnTo>
                    <a:pt x="2" y="5"/>
                  </a:lnTo>
                  <a:lnTo>
                    <a:pt x="3" y="2"/>
                  </a:lnTo>
                  <a:lnTo>
                    <a:pt x="6" y="1"/>
                  </a:lnTo>
                  <a:lnTo>
                    <a:pt x="10" y="0"/>
                  </a:lnTo>
                  <a:lnTo>
                    <a:pt x="48" y="0"/>
                  </a:lnTo>
                  <a:lnTo>
                    <a:pt x="52" y="1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6BA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0" name="Freeform 77"/>
            <p:cNvSpPr>
              <a:spLocks/>
            </p:cNvSpPr>
            <p:nvPr/>
          </p:nvSpPr>
          <p:spPr bwMode="auto">
            <a:xfrm>
              <a:off x="4107" y="1897"/>
              <a:ext cx="28" cy="31"/>
            </a:xfrm>
            <a:custGeom>
              <a:avLst/>
              <a:gdLst>
                <a:gd name="T0" fmla="*/ 41 w 82"/>
                <a:gd name="T1" fmla="*/ 67 h 93"/>
                <a:gd name="T2" fmla="*/ 38 w 82"/>
                <a:gd name="T3" fmla="*/ 67 h 93"/>
                <a:gd name="T4" fmla="*/ 36 w 82"/>
                <a:gd name="T5" fmla="*/ 64 h 93"/>
                <a:gd name="T6" fmla="*/ 33 w 82"/>
                <a:gd name="T7" fmla="*/ 63 h 93"/>
                <a:gd name="T8" fmla="*/ 32 w 82"/>
                <a:gd name="T9" fmla="*/ 60 h 93"/>
                <a:gd name="T10" fmla="*/ 17 w 82"/>
                <a:gd name="T11" fmla="*/ 28 h 93"/>
                <a:gd name="T12" fmla="*/ 17 w 82"/>
                <a:gd name="T13" fmla="*/ 86 h 93"/>
                <a:gd name="T14" fmla="*/ 16 w 82"/>
                <a:gd name="T15" fmla="*/ 89 h 93"/>
                <a:gd name="T16" fmla="*/ 15 w 82"/>
                <a:gd name="T17" fmla="*/ 92 h 93"/>
                <a:gd name="T18" fmla="*/ 12 w 82"/>
                <a:gd name="T19" fmla="*/ 93 h 93"/>
                <a:gd name="T20" fmla="*/ 9 w 82"/>
                <a:gd name="T21" fmla="*/ 93 h 93"/>
                <a:gd name="T22" fmla="*/ 5 w 82"/>
                <a:gd name="T23" fmla="*/ 93 h 93"/>
                <a:gd name="T24" fmla="*/ 3 w 82"/>
                <a:gd name="T25" fmla="*/ 92 h 93"/>
                <a:gd name="T26" fmla="*/ 1 w 82"/>
                <a:gd name="T27" fmla="*/ 89 h 93"/>
                <a:gd name="T28" fmla="*/ 0 w 82"/>
                <a:gd name="T29" fmla="*/ 86 h 93"/>
                <a:gd name="T30" fmla="*/ 0 w 82"/>
                <a:gd name="T31" fmla="*/ 7 h 93"/>
                <a:gd name="T32" fmla="*/ 1 w 82"/>
                <a:gd name="T33" fmla="*/ 4 h 93"/>
                <a:gd name="T34" fmla="*/ 3 w 82"/>
                <a:gd name="T35" fmla="*/ 3 h 93"/>
                <a:gd name="T36" fmla="*/ 5 w 82"/>
                <a:gd name="T37" fmla="*/ 2 h 93"/>
                <a:gd name="T38" fmla="*/ 9 w 82"/>
                <a:gd name="T39" fmla="*/ 0 h 93"/>
                <a:gd name="T40" fmla="*/ 11 w 82"/>
                <a:gd name="T41" fmla="*/ 0 h 93"/>
                <a:gd name="T42" fmla="*/ 15 w 82"/>
                <a:gd name="T43" fmla="*/ 2 h 93"/>
                <a:gd name="T44" fmla="*/ 17 w 82"/>
                <a:gd name="T45" fmla="*/ 2 h 93"/>
                <a:gd name="T46" fmla="*/ 20 w 82"/>
                <a:gd name="T47" fmla="*/ 3 h 93"/>
                <a:gd name="T48" fmla="*/ 21 w 82"/>
                <a:gd name="T49" fmla="*/ 6 h 93"/>
                <a:gd name="T50" fmla="*/ 41 w 82"/>
                <a:gd name="T51" fmla="*/ 47 h 93"/>
                <a:gd name="T52" fmla="*/ 62 w 82"/>
                <a:gd name="T53" fmla="*/ 6 h 93"/>
                <a:gd name="T54" fmla="*/ 64 w 82"/>
                <a:gd name="T55" fmla="*/ 3 h 93"/>
                <a:gd name="T56" fmla="*/ 66 w 82"/>
                <a:gd name="T57" fmla="*/ 2 h 93"/>
                <a:gd name="T58" fmla="*/ 68 w 82"/>
                <a:gd name="T59" fmla="*/ 0 h 93"/>
                <a:gd name="T60" fmla="*/ 72 w 82"/>
                <a:gd name="T61" fmla="*/ 0 h 93"/>
                <a:gd name="T62" fmla="*/ 74 w 82"/>
                <a:gd name="T63" fmla="*/ 0 h 93"/>
                <a:gd name="T64" fmla="*/ 77 w 82"/>
                <a:gd name="T65" fmla="*/ 2 h 93"/>
                <a:gd name="T66" fmla="*/ 79 w 82"/>
                <a:gd name="T67" fmla="*/ 3 h 93"/>
                <a:gd name="T68" fmla="*/ 82 w 82"/>
                <a:gd name="T69" fmla="*/ 4 h 93"/>
                <a:gd name="T70" fmla="*/ 82 w 82"/>
                <a:gd name="T71" fmla="*/ 7 h 93"/>
                <a:gd name="T72" fmla="*/ 82 w 82"/>
                <a:gd name="T73" fmla="*/ 86 h 93"/>
                <a:gd name="T74" fmla="*/ 82 w 82"/>
                <a:gd name="T75" fmla="*/ 89 h 93"/>
                <a:gd name="T76" fmla="*/ 79 w 82"/>
                <a:gd name="T77" fmla="*/ 92 h 93"/>
                <a:gd name="T78" fmla="*/ 77 w 82"/>
                <a:gd name="T79" fmla="*/ 93 h 93"/>
                <a:gd name="T80" fmla="*/ 74 w 82"/>
                <a:gd name="T81" fmla="*/ 93 h 93"/>
                <a:gd name="T82" fmla="*/ 70 w 82"/>
                <a:gd name="T83" fmla="*/ 93 h 93"/>
                <a:gd name="T84" fmla="*/ 68 w 82"/>
                <a:gd name="T85" fmla="*/ 92 h 93"/>
                <a:gd name="T86" fmla="*/ 66 w 82"/>
                <a:gd name="T87" fmla="*/ 89 h 93"/>
                <a:gd name="T88" fmla="*/ 66 w 82"/>
                <a:gd name="T89" fmla="*/ 86 h 93"/>
                <a:gd name="T90" fmla="*/ 66 w 82"/>
                <a:gd name="T91" fmla="*/ 28 h 93"/>
                <a:gd name="T92" fmla="*/ 50 w 82"/>
                <a:gd name="T93" fmla="*/ 60 h 93"/>
                <a:gd name="T94" fmla="*/ 49 w 82"/>
                <a:gd name="T95" fmla="*/ 63 h 93"/>
                <a:gd name="T96" fmla="*/ 46 w 82"/>
                <a:gd name="T97" fmla="*/ 64 h 93"/>
                <a:gd name="T98" fmla="*/ 45 w 82"/>
                <a:gd name="T99" fmla="*/ 67 h 93"/>
                <a:gd name="T100" fmla="*/ 41 w 82"/>
                <a:gd name="T101" fmla="*/ 67 h 93"/>
                <a:gd name="T102" fmla="*/ 41 w 82"/>
                <a:gd name="T103" fmla="*/ 6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93">
                  <a:moveTo>
                    <a:pt x="41" y="67"/>
                  </a:moveTo>
                  <a:lnTo>
                    <a:pt x="38" y="67"/>
                  </a:lnTo>
                  <a:lnTo>
                    <a:pt x="36" y="64"/>
                  </a:lnTo>
                  <a:lnTo>
                    <a:pt x="33" y="63"/>
                  </a:lnTo>
                  <a:lnTo>
                    <a:pt x="32" y="60"/>
                  </a:lnTo>
                  <a:lnTo>
                    <a:pt x="17" y="28"/>
                  </a:lnTo>
                  <a:lnTo>
                    <a:pt x="17" y="86"/>
                  </a:lnTo>
                  <a:lnTo>
                    <a:pt x="16" y="89"/>
                  </a:lnTo>
                  <a:lnTo>
                    <a:pt x="15" y="92"/>
                  </a:lnTo>
                  <a:lnTo>
                    <a:pt x="12" y="93"/>
                  </a:lnTo>
                  <a:lnTo>
                    <a:pt x="9" y="93"/>
                  </a:lnTo>
                  <a:lnTo>
                    <a:pt x="5" y="93"/>
                  </a:lnTo>
                  <a:lnTo>
                    <a:pt x="3" y="92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20" y="3"/>
                  </a:lnTo>
                  <a:lnTo>
                    <a:pt x="21" y="6"/>
                  </a:lnTo>
                  <a:lnTo>
                    <a:pt x="41" y="47"/>
                  </a:lnTo>
                  <a:lnTo>
                    <a:pt x="62" y="6"/>
                  </a:lnTo>
                  <a:lnTo>
                    <a:pt x="64" y="3"/>
                  </a:lnTo>
                  <a:lnTo>
                    <a:pt x="66" y="2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2"/>
                  </a:lnTo>
                  <a:lnTo>
                    <a:pt x="79" y="3"/>
                  </a:lnTo>
                  <a:lnTo>
                    <a:pt x="82" y="4"/>
                  </a:lnTo>
                  <a:lnTo>
                    <a:pt x="82" y="7"/>
                  </a:lnTo>
                  <a:lnTo>
                    <a:pt x="82" y="86"/>
                  </a:lnTo>
                  <a:lnTo>
                    <a:pt x="82" y="89"/>
                  </a:lnTo>
                  <a:lnTo>
                    <a:pt x="79" y="92"/>
                  </a:lnTo>
                  <a:lnTo>
                    <a:pt x="77" y="93"/>
                  </a:lnTo>
                  <a:lnTo>
                    <a:pt x="74" y="93"/>
                  </a:lnTo>
                  <a:lnTo>
                    <a:pt x="70" y="93"/>
                  </a:lnTo>
                  <a:lnTo>
                    <a:pt x="68" y="92"/>
                  </a:lnTo>
                  <a:lnTo>
                    <a:pt x="66" y="89"/>
                  </a:lnTo>
                  <a:lnTo>
                    <a:pt x="66" y="86"/>
                  </a:lnTo>
                  <a:lnTo>
                    <a:pt x="66" y="28"/>
                  </a:lnTo>
                  <a:lnTo>
                    <a:pt x="50" y="60"/>
                  </a:lnTo>
                  <a:lnTo>
                    <a:pt x="49" y="63"/>
                  </a:lnTo>
                  <a:lnTo>
                    <a:pt x="46" y="64"/>
                  </a:lnTo>
                  <a:lnTo>
                    <a:pt x="45" y="67"/>
                  </a:lnTo>
                  <a:lnTo>
                    <a:pt x="41" y="67"/>
                  </a:lnTo>
                  <a:lnTo>
                    <a:pt x="41" y="67"/>
                  </a:lnTo>
                  <a:close/>
                </a:path>
              </a:pathLst>
            </a:custGeom>
            <a:solidFill>
              <a:srgbClr val="6BA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1" name="Freeform 78"/>
            <p:cNvSpPr>
              <a:spLocks noEditPoints="1"/>
            </p:cNvSpPr>
            <p:nvPr/>
          </p:nvSpPr>
          <p:spPr bwMode="auto">
            <a:xfrm>
              <a:off x="4141" y="1898"/>
              <a:ext cx="22" cy="30"/>
            </a:xfrm>
            <a:custGeom>
              <a:avLst/>
              <a:gdLst>
                <a:gd name="T0" fmla="*/ 1 w 65"/>
                <a:gd name="T1" fmla="*/ 5 h 90"/>
                <a:gd name="T2" fmla="*/ 5 w 65"/>
                <a:gd name="T3" fmla="*/ 1 h 90"/>
                <a:gd name="T4" fmla="*/ 30 w 65"/>
                <a:gd name="T5" fmla="*/ 0 h 90"/>
                <a:gd name="T6" fmla="*/ 45 w 65"/>
                <a:gd name="T7" fmla="*/ 2 h 90"/>
                <a:gd name="T8" fmla="*/ 54 w 65"/>
                <a:gd name="T9" fmla="*/ 8 h 90"/>
                <a:gd name="T10" fmla="*/ 59 w 65"/>
                <a:gd name="T11" fmla="*/ 16 h 90"/>
                <a:gd name="T12" fmla="*/ 62 w 65"/>
                <a:gd name="T13" fmla="*/ 25 h 90"/>
                <a:gd name="T14" fmla="*/ 61 w 65"/>
                <a:gd name="T15" fmla="*/ 31 h 90"/>
                <a:gd name="T16" fmla="*/ 55 w 65"/>
                <a:gd name="T17" fmla="*/ 41 h 90"/>
                <a:gd name="T18" fmla="*/ 57 w 65"/>
                <a:gd name="T19" fmla="*/ 47 h 90"/>
                <a:gd name="T20" fmla="*/ 65 w 65"/>
                <a:gd name="T21" fmla="*/ 58 h 90"/>
                <a:gd name="T22" fmla="*/ 65 w 65"/>
                <a:gd name="T23" fmla="*/ 66 h 90"/>
                <a:gd name="T24" fmla="*/ 63 w 65"/>
                <a:gd name="T25" fmla="*/ 75 h 90"/>
                <a:gd name="T26" fmla="*/ 58 w 65"/>
                <a:gd name="T27" fmla="*/ 82 h 90"/>
                <a:gd name="T28" fmla="*/ 49 w 65"/>
                <a:gd name="T29" fmla="*/ 87 h 90"/>
                <a:gd name="T30" fmla="*/ 33 w 65"/>
                <a:gd name="T31" fmla="*/ 90 h 90"/>
                <a:gd name="T32" fmla="*/ 5 w 65"/>
                <a:gd name="T33" fmla="*/ 90 h 90"/>
                <a:gd name="T34" fmla="*/ 1 w 65"/>
                <a:gd name="T35" fmla="*/ 84 h 90"/>
                <a:gd name="T36" fmla="*/ 0 w 65"/>
                <a:gd name="T37" fmla="*/ 6 h 90"/>
                <a:gd name="T38" fmla="*/ 17 w 65"/>
                <a:gd name="T39" fmla="*/ 14 h 90"/>
                <a:gd name="T40" fmla="*/ 33 w 65"/>
                <a:gd name="T41" fmla="*/ 38 h 90"/>
                <a:gd name="T42" fmla="*/ 42 w 65"/>
                <a:gd name="T43" fmla="*/ 35 h 90"/>
                <a:gd name="T44" fmla="*/ 46 w 65"/>
                <a:gd name="T45" fmla="*/ 27 h 90"/>
                <a:gd name="T46" fmla="*/ 45 w 65"/>
                <a:gd name="T47" fmla="*/ 21 h 90"/>
                <a:gd name="T48" fmla="*/ 37 w 65"/>
                <a:gd name="T49" fmla="*/ 14 h 90"/>
                <a:gd name="T50" fmla="*/ 17 w 65"/>
                <a:gd name="T51" fmla="*/ 14 h 90"/>
                <a:gd name="T52" fmla="*/ 17 w 65"/>
                <a:gd name="T53" fmla="*/ 76 h 90"/>
                <a:gd name="T54" fmla="*/ 40 w 65"/>
                <a:gd name="T55" fmla="*/ 75 h 90"/>
                <a:gd name="T56" fmla="*/ 48 w 65"/>
                <a:gd name="T57" fmla="*/ 70 h 90"/>
                <a:gd name="T58" fmla="*/ 49 w 65"/>
                <a:gd name="T59" fmla="*/ 63 h 90"/>
                <a:gd name="T60" fmla="*/ 45 w 65"/>
                <a:gd name="T61" fmla="*/ 54 h 90"/>
                <a:gd name="T62" fmla="*/ 33 w 65"/>
                <a:gd name="T63" fmla="*/ 51 h 90"/>
                <a:gd name="T64" fmla="*/ 17 w 65"/>
                <a:gd name="T65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5" h="90">
                  <a:moveTo>
                    <a:pt x="0" y="6"/>
                  </a:moveTo>
                  <a:lnTo>
                    <a:pt x="1" y="5"/>
                  </a:lnTo>
                  <a:lnTo>
                    <a:pt x="3" y="2"/>
                  </a:lnTo>
                  <a:lnTo>
                    <a:pt x="5" y="1"/>
                  </a:lnTo>
                  <a:lnTo>
                    <a:pt x="9" y="0"/>
                  </a:lnTo>
                  <a:lnTo>
                    <a:pt x="30" y="0"/>
                  </a:lnTo>
                  <a:lnTo>
                    <a:pt x="38" y="1"/>
                  </a:lnTo>
                  <a:lnTo>
                    <a:pt x="45" y="2"/>
                  </a:lnTo>
                  <a:lnTo>
                    <a:pt x="50" y="5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59" y="16"/>
                  </a:lnTo>
                  <a:lnTo>
                    <a:pt x="62" y="21"/>
                  </a:lnTo>
                  <a:lnTo>
                    <a:pt x="62" y="25"/>
                  </a:lnTo>
                  <a:lnTo>
                    <a:pt x="62" y="26"/>
                  </a:lnTo>
                  <a:lnTo>
                    <a:pt x="61" y="31"/>
                  </a:lnTo>
                  <a:lnTo>
                    <a:pt x="59" y="37"/>
                  </a:lnTo>
                  <a:lnTo>
                    <a:pt x="55" y="41"/>
                  </a:lnTo>
                  <a:lnTo>
                    <a:pt x="49" y="45"/>
                  </a:lnTo>
                  <a:lnTo>
                    <a:pt x="57" y="47"/>
                  </a:lnTo>
                  <a:lnTo>
                    <a:pt x="62" y="53"/>
                  </a:lnTo>
                  <a:lnTo>
                    <a:pt x="65" y="58"/>
                  </a:lnTo>
                  <a:lnTo>
                    <a:pt x="65" y="65"/>
                  </a:lnTo>
                  <a:lnTo>
                    <a:pt x="65" y="66"/>
                  </a:lnTo>
                  <a:lnTo>
                    <a:pt x="65" y="70"/>
                  </a:lnTo>
                  <a:lnTo>
                    <a:pt x="63" y="75"/>
                  </a:lnTo>
                  <a:lnTo>
                    <a:pt x="62" y="79"/>
                  </a:lnTo>
                  <a:lnTo>
                    <a:pt x="58" y="82"/>
                  </a:lnTo>
                  <a:lnTo>
                    <a:pt x="54" y="86"/>
                  </a:lnTo>
                  <a:lnTo>
                    <a:pt x="49" y="87"/>
                  </a:lnTo>
                  <a:lnTo>
                    <a:pt x="42" y="90"/>
                  </a:lnTo>
                  <a:lnTo>
                    <a:pt x="33" y="90"/>
                  </a:lnTo>
                  <a:lnTo>
                    <a:pt x="9" y="90"/>
                  </a:lnTo>
                  <a:lnTo>
                    <a:pt x="5" y="90"/>
                  </a:lnTo>
                  <a:lnTo>
                    <a:pt x="3" y="87"/>
                  </a:lnTo>
                  <a:lnTo>
                    <a:pt x="1" y="84"/>
                  </a:lnTo>
                  <a:lnTo>
                    <a:pt x="0" y="82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7" y="14"/>
                  </a:moveTo>
                  <a:lnTo>
                    <a:pt x="17" y="38"/>
                  </a:lnTo>
                  <a:lnTo>
                    <a:pt x="33" y="38"/>
                  </a:lnTo>
                  <a:lnTo>
                    <a:pt x="38" y="38"/>
                  </a:lnTo>
                  <a:lnTo>
                    <a:pt x="42" y="35"/>
                  </a:lnTo>
                  <a:lnTo>
                    <a:pt x="45" y="31"/>
                  </a:lnTo>
                  <a:lnTo>
                    <a:pt x="46" y="27"/>
                  </a:lnTo>
                  <a:lnTo>
                    <a:pt x="46" y="25"/>
                  </a:lnTo>
                  <a:lnTo>
                    <a:pt x="45" y="21"/>
                  </a:lnTo>
                  <a:lnTo>
                    <a:pt x="42" y="17"/>
                  </a:lnTo>
                  <a:lnTo>
                    <a:pt x="37" y="14"/>
                  </a:lnTo>
                  <a:lnTo>
                    <a:pt x="30" y="14"/>
                  </a:lnTo>
                  <a:lnTo>
                    <a:pt x="17" y="14"/>
                  </a:lnTo>
                  <a:lnTo>
                    <a:pt x="17" y="14"/>
                  </a:lnTo>
                  <a:close/>
                  <a:moveTo>
                    <a:pt x="17" y="76"/>
                  </a:moveTo>
                  <a:lnTo>
                    <a:pt x="33" y="76"/>
                  </a:lnTo>
                  <a:lnTo>
                    <a:pt x="40" y="75"/>
                  </a:lnTo>
                  <a:lnTo>
                    <a:pt x="45" y="74"/>
                  </a:lnTo>
                  <a:lnTo>
                    <a:pt x="48" y="70"/>
                  </a:lnTo>
                  <a:lnTo>
                    <a:pt x="49" y="65"/>
                  </a:lnTo>
                  <a:lnTo>
                    <a:pt x="49" y="63"/>
                  </a:lnTo>
                  <a:lnTo>
                    <a:pt x="48" y="58"/>
                  </a:lnTo>
                  <a:lnTo>
                    <a:pt x="45" y="54"/>
                  </a:lnTo>
                  <a:lnTo>
                    <a:pt x="41" y="51"/>
                  </a:lnTo>
                  <a:lnTo>
                    <a:pt x="33" y="51"/>
                  </a:lnTo>
                  <a:lnTo>
                    <a:pt x="17" y="51"/>
                  </a:lnTo>
                  <a:lnTo>
                    <a:pt x="17" y="76"/>
                  </a:lnTo>
                  <a:lnTo>
                    <a:pt x="17" y="76"/>
                  </a:lnTo>
                  <a:close/>
                </a:path>
              </a:pathLst>
            </a:custGeom>
            <a:solidFill>
              <a:srgbClr val="6BA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2" name="Freeform 79"/>
            <p:cNvSpPr>
              <a:spLocks noEditPoints="1"/>
            </p:cNvSpPr>
            <p:nvPr/>
          </p:nvSpPr>
          <p:spPr bwMode="auto">
            <a:xfrm>
              <a:off x="4168" y="1897"/>
              <a:ext cx="24" cy="31"/>
            </a:xfrm>
            <a:custGeom>
              <a:avLst/>
              <a:gdLst>
                <a:gd name="T0" fmla="*/ 0 w 70"/>
                <a:gd name="T1" fmla="*/ 37 h 93"/>
                <a:gd name="T2" fmla="*/ 0 w 70"/>
                <a:gd name="T3" fmla="*/ 29 h 93"/>
                <a:gd name="T4" fmla="*/ 1 w 70"/>
                <a:gd name="T5" fmla="*/ 23 h 93"/>
                <a:gd name="T6" fmla="*/ 4 w 70"/>
                <a:gd name="T7" fmla="*/ 16 h 93"/>
                <a:gd name="T8" fmla="*/ 8 w 70"/>
                <a:gd name="T9" fmla="*/ 11 h 93"/>
                <a:gd name="T10" fmla="*/ 13 w 70"/>
                <a:gd name="T11" fmla="*/ 7 h 93"/>
                <a:gd name="T12" fmla="*/ 18 w 70"/>
                <a:gd name="T13" fmla="*/ 3 h 93"/>
                <a:gd name="T14" fmla="*/ 26 w 70"/>
                <a:gd name="T15" fmla="*/ 2 h 93"/>
                <a:gd name="T16" fmla="*/ 34 w 70"/>
                <a:gd name="T17" fmla="*/ 0 h 93"/>
                <a:gd name="T18" fmla="*/ 43 w 70"/>
                <a:gd name="T19" fmla="*/ 2 h 93"/>
                <a:gd name="T20" fmla="*/ 50 w 70"/>
                <a:gd name="T21" fmla="*/ 3 h 93"/>
                <a:gd name="T22" fmla="*/ 56 w 70"/>
                <a:gd name="T23" fmla="*/ 7 h 93"/>
                <a:gd name="T24" fmla="*/ 62 w 70"/>
                <a:gd name="T25" fmla="*/ 11 h 93"/>
                <a:gd name="T26" fmla="*/ 66 w 70"/>
                <a:gd name="T27" fmla="*/ 16 h 93"/>
                <a:gd name="T28" fmla="*/ 67 w 70"/>
                <a:gd name="T29" fmla="*/ 23 h 93"/>
                <a:gd name="T30" fmla="*/ 70 w 70"/>
                <a:gd name="T31" fmla="*/ 29 h 93"/>
                <a:gd name="T32" fmla="*/ 70 w 70"/>
                <a:gd name="T33" fmla="*/ 37 h 93"/>
                <a:gd name="T34" fmla="*/ 70 w 70"/>
                <a:gd name="T35" fmla="*/ 57 h 93"/>
                <a:gd name="T36" fmla="*/ 70 w 70"/>
                <a:gd name="T37" fmla="*/ 64 h 93"/>
                <a:gd name="T38" fmla="*/ 67 w 70"/>
                <a:gd name="T39" fmla="*/ 70 h 93"/>
                <a:gd name="T40" fmla="*/ 66 w 70"/>
                <a:gd name="T41" fmla="*/ 77 h 93"/>
                <a:gd name="T42" fmla="*/ 62 w 70"/>
                <a:gd name="T43" fmla="*/ 82 h 93"/>
                <a:gd name="T44" fmla="*/ 56 w 70"/>
                <a:gd name="T45" fmla="*/ 88 h 93"/>
                <a:gd name="T46" fmla="*/ 50 w 70"/>
                <a:gd name="T47" fmla="*/ 90 h 93"/>
                <a:gd name="T48" fmla="*/ 43 w 70"/>
                <a:gd name="T49" fmla="*/ 93 h 93"/>
                <a:gd name="T50" fmla="*/ 34 w 70"/>
                <a:gd name="T51" fmla="*/ 93 h 93"/>
                <a:gd name="T52" fmla="*/ 26 w 70"/>
                <a:gd name="T53" fmla="*/ 93 h 93"/>
                <a:gd name="T54" fmla="*/ 18 w 70"/>
                <a:gd name="T55" fmla="*/ 90 h 93"/>
                <a:gd name="T56" fmla="*/ 13 w 70"/>
                <a:gd name="T57" fmla="*/ 88 h 93"/>
                <a:gd name="T58" fmla="*/ 8 w 70"/>
                <a:gd name="T59" fmla="*/ 82 h 93"/>
                <a:gd name="T60" fmla="*/ 4 w 70"/>
                <a:gd name="T61" fmla="*/ 77 h 93"/>
                <a:gd name="T62" fmla="*/ 1 w 70"/>
                <a:gd name="T63" fmla="*/ 70 h 93"/>
                <a:gd name="T64" fmla="*/ 0 w 70"/>
                <a:gd name="T65" fmla="*/ 64 h 93"/>
                <a:gd name="T66" fmla="*/ 0 w 70"/>
                <a:gd name="T67" fmla="*/ 57 h 93"/>
                <a:gd name="T68" fmla="*/ 0 w 70"/>
                <a:gd name="T69" fmla="*/ 37 h 93"/>
                <a:gd name="T70" fmla="*/ 0 w 70"/>
                <a:gd name="T71" fmla="*/ 37 h 93"/>
                <a:gd name="T72" fmla="*/ 15 w 70"/>
                <a:gd name="T73" fmla="*/ 57 h 93"/>
                <a:gd name="T74" fmla="*/ 15 w 70"/>
                <a:gd name="T75" fmla="*/ 68 h 93"/>
                <a:gd name="T76" fmla="*/ 21 w 70"/>
                <a:gd name="T77" fmla="*/ 73 h 93"/>
                <a:gd name="T78" fmla="*/ 26 w 70"/>
                <a:gd name="T79" fmla="*/ 77 h 93"/>
                <a:gd name="T80" fmla="*/ 34 w 70"/>
                <a:gd name="T81" fmla="*/ 78 h 93"/>
                <a:gd name="T82" fmla="*/ 43 w 70"/>
                <a:gd name="T83" fmla="*/ 77 h 93"/>
                <a:gd name="T84" fmla="*/ 49 w 70"/>
                <a:gd name="T85" fmla="*/ 73 h 93"/>
                <a:gd name="T86" fmla="*/ 53 w 70"/>
                <a:gd name="T87" fmla="*/ 68 h 93"/>
                <a:gd name="T88" fmla="*/ 54 w 70"/>
                <a:gd name="T89" fmla="*/ 57 h 93"/>
                <a:gd name="T90" fmla="*/ 54 w 70"/>
                <a:gd name="T91" fmla="*/ 37 h 93"/>
                <a:gd name="T92" fmla="*/ 53 w 70"/>
                <a:gd name="T93" fmla="*/ 27 h 93"/>
                <a:gd name="T94" fmla="*/ 49 w 70"/>
                <a:gd name="T95" fmla="*/ 22 h 93"/>
                <a:gd name="T96" fmla="*/ 43 w 70"/>
                <a:gd name="T97" fmla="*/ 16 h 93"/>
                <a:gd name="T98" fmla="*/ 34 w 70"/>
                <a:gd name="T99" fmla="*/ 16 h 93"/>
                <a:gd name="T100" fmla="*/ 26 w 70"/>
                <a:gd name="T101" fmla="*/ 16 h 93"/>
                <a:gd name="T102" fmla="*/ 21 w 70"/>
                <a:gd name="T103" fmla="*/ 22 h 93"/>
                <a:gd name="T104" fmla="*/ 15 w 70"/>
                <a:gd name="T105" fmla="*/ 27 h 93"/>
                <a:gd name="T106" fmla="*/ 15 w 70"/>
                <a:gd name="T107" fmla="*/ 37 h 93"/>
                <a:gd name="T108" fmla="*/ 15 w 70"/>
                <a:gd name="T109" fmla="*/ 57 h 93"/>
                <a:gd name="T110" fmla="*/ 15 w 70"/>
                <a:gd name="T111" fmla="*/ 5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0" h="93">
                  <a:moveTo>
                    <a:pt x="0" y="37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4" y="16"/>
                  </a:lnTo>
                  <a:lnTo>
                    <a:pt x="8" y="11"/>
                  </a:lnTo>
                  <a:lnTo>
                    <a:pt x="13" y="7"/>
                  </a:lnTo>
                  <a:lnTo>
                    <a:pt x="18" y="3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3" y="2"/>
                  </a:lnTo>
                  <a:lnTo>
                    <a:pt x="50" y="3"/>
                  </a:lnTo>
                  <a:lnTo>
                    <a:pt x="56" y="7"/>
                  </a:lnTo>
                  <a:lnTo>
                    <a:pt x="62" y="11"/>
                  </a:lnTo>
                  <a:lnTo>
                    <a:pt x="66" y="16"/>
                  </a:lnTo>
                  <a:lnTo>
                    <a:pt x="67" y="23"/>
                  </a:lnTo>
                  <a:lnTo>
                    <a:pt x="70" y="29"/>
                  </a:lnTo>
                  <a:lnTo>
                    <a:pt x="70" y="37"/>
                  </a:lnTo>
                  <a:lnTo>
                    <a:pt x="70" y="57"/>
                  </a:lnTo>
                  <a:lnTo>
                    <a:pt x="70" y="64"/>
                  </a:lnTo>
                  <a:lnTo>
                    <a:pt x="67" y="70"/>
                  </a:lnTo>
                  <a:lnTo>
                    <a:pt x="66" y="77"/>
                  </a:lnTo>
                  <a:lnTo>
                    <a:pt x="62" y="82"/>
                  </a:lnTo>
                  <a:lnTo>
                    <a:pt x="56" y="88"/>
                  </a:lnTo>
                  <a:lnTo>
                    <a:pt x="50" y="90"/>
                  </a:lnTo>
                  <a:lnTo>
                    <a:pt x="43" y="93"/>
                  </a:lnTo>
                  <a:lnTo>
                    <a:pt x="34" y="93"/>
                  </a:lnTo>
                  <a:lnTo>
                    <a:pt x="26" y="93"/>
                  </a:lnTo>
                  <a:lnTo>
                    <a:pt x="18" y="90"/>
                  </a:lnTo>
                  <a:lnTo>
                    <a:pt x="13" y="88"/>
                  </a:lnTo>
                  <a:lnTo>
                    <a:pt x="8" y="82"/>
                  </a:lnTo>
                  <a:lnTo>
                    <a:pt x="4" y="77"/>
                  </a:lnTo>
                  <a:lnTo>
                    <a:pt x="1" y="70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37"/>
                  </a:lnTo>
                  <a:lnTo>
                    <a:pt x="0" y="37"/>
                  </a:lnTo>
                  <a:close/>
                  <a:moveTo>
                    <a:pt x="15" y="57"/>
                  </a:moveTo>
                  <a:lnTo>
                    <a:pt x="15" y="68"/>
                  </a:lnTo>
                  <a:lnTo>
                    <a:pt x="21" y="73"/>
                  </a:lnTo>
                  <a:lnTo>
                    <a:pt x="26" y="77"/>
                  </a:lnTo>
                  <a:lnTo>
                    <a:pt x="34" y="78"/>
                  </a:lnTo>
                  <a:lnTo>
                    <a:pt x="43" y="77"/>
                  </a:lnTo>
                  <a:lnTo>
                    <a:pt x="49" y="73"/>
                  </a:lnTo>
                  <a:lnTo>
                    <a:pt x="53" y="68"/>
                  </a:lnTo>
                  <a:lnTo>
                    <a:pt x="54" y="57"/>
                  </a:lnTo>
                  <a:lnTo>
                    <a:pt x="54" y="37"/>
                  </a:lnTo>
                  <a:lnTo>
                    <a:pt x="53" y="27"/>
                  </a:lnTo>
                  <a:lnTo>
                    <a:pt x="49" y="22"/>
                  </a:lnTo>
                  <a:lnTo>
                    <a:pt x="43" y="16"/>
                  </a:lnTo>
                  <a:lnTo>
                    <a:pt x="34" y="16"/>
                  </a:lnTo>
                  <a:lnTo>
                    <a:pt x="26" y="16"/>
                  </a:lnTo>
                  <a:lnTo>
                    <a:pt x="21" y="22"/>
                  </a:lnTo>
                  <a:lnTo>
                    <a:pt x="15" y="27"/>
                  </a:lnTo>
                  <a:lnTo>
                    <a:pt x="15" y="37"/>
                  </a:lnTo>
                  <a:lnTo>
                    <a:pt x="15" y="57"/>
                  </a:lnTo>
                  <a:lnTo>
                    <a:pt x="15" y="57"/>
                  </a:lnTo>
                  <a:close/>
                </a:path>
              </a:pathLst>
            </a:custGeom>
            <a:solidFill>
              <a:srgbClr val="6BA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3" name="Freeform 80"/>
            <p:cNvSpPr>
              <a:spLocks/>
            </p:cNvSpPr>
            <p:nvPr/>
          </p:nvSpPr>
          <p:spPr bwMode="auto">
            <a:xfrm>
              <a:off x="4198" y="1897"/>
              <a:ext cx="23" cy="31"/>
            </a:xfrm>
            <a:custGeom>
              <a:avLst/>
              <a:gdLst>
                <a:gd name="T0" fmla="*/ 34 w 68"/>
                <a:gd name="T1" fmla="*/ 93 h 93"/>
                <a:gd name="T2" fmla="*/ 25 w 68"/>
                <a:gd name="T3" fmla="*/ 93 h 93"/>
                <a:gd name="T4" fmla="*/ 18 w 68"/>
                <a:gd name="T5" fmla="*/ 90 h 93"/>
                <a:gd name="T6" fmla="*/ 11 w 68"/>
                <a:gd name="T7" fmla="*/ 88 h 93"/>
                <a:gd name="T8" fmla="*/ 7 w 68"/>
                <a:gd name="T9" fmla="*/ 84 h 93"/>
                <a:gd name="T10" fmla="*/ 4 w 68"/>
                <a:gd name="T11" fmla="*/ 78 h 93"/>
                <a:gd name="T12" fmla="*/ 1 w 68"/>
                <a:gd name="T13" fmla="*/ 73 h 93"/>
                <a:gd name="T14" fmla="*/ 0 w 68"/>
                <a:gd name="T15" fmla="*/ 67 h 93"/>
                <a:gd name="T16" fmla="*/ 0 w 68"/>
                <a:gd name="T17" fmla="*/ 60 h 93"/>
                <a:gd name="T18" fmla="*/ 0 w 68"/>
                <a:gd name="T19" fmla="*/ 7 h 93"/>
                <a:gd name="T20" fmla="*/ 0 w 68"/>
                <a:gd name="T21" fmla="*/ 4 h 93"/>
                <a:gd name="T22" fmla="*/ 1 w 68"/>
                <a:gd name="T23" fmla="*/ 3 h 93"/>
                <a:gd name="T24" fmla="*/ 4 w 68"/>
                <a:gd name="T25" fmla="*/ 2 h 93"/>
                <a:gd name="T26" fmla="*/ 7 w 68"/>
                <a:gd name="T27" fmla="*/ 0 h 93"/>
                <a:gd name="T28" fmla="*/ 11 w 68"/>
                <a:gd name="T29" fmla="*/ 2 h 93"/>
                <a:gd name="T30" fmla="*/ 13 w 68"/>
                <a:gd name="T31" fmla="*/ 3 h 93"/>
                <a:gd name="T32" fmla="*/ 15 w 68"/>
                <a:gd name="T33" fmla="*/ 4 h 93"/>
                <a:gd name="T34" fmla="*/ 15 w 68"/>
                <a:gd name="T35" fmla="*/ 7 h 93"/>
                <a:gd name="T36" fmla="*/ 15 w 68"/>
                <a:gd name="T37" fmla="*/ 60 h 93"/>
                <a:gd name="T38" fmla="*/ 17 w 68"/>
                <a:gd name="T39" fmla="*/ 68 h 93"/>
                <a:gd name="T40" fmla="*/ 25 w 68"/>
                <a:gd name="T41" fmla="*/ 77 h 93"/>
                <a:gd name="T42" fmla="*/ 34 w 68"/>
                <a:gd name="T43" fmla="*/ 78 h 93"/>
                <a:gd name="T44" fmla="*/ 42 w 68"/>
                <a:gd name="T45" fmla="*/ 77 h 93"/>
                <a:gd name="T46" fmla="*/ 51 w 68"/>
                <a:gd name="T47" fmla="*/ 68 h 93"/>
                <a:gd name="T48" fmla="*/ 52 w 68"/>
                <a:gd name="T49" fmla="*/ 60 h 93"/>
                <a:gd name="T50" fmla="*/ 52 w 68"/>
                <a:gd name="T51" fmla="*/ 7 h 93"/>
                <a:gd name="T52" fmla="*/ 52 w 68"/>
                <a:gd name="T53" fmla="*/ 4 h 93"/>
                <a:gd name="T54" fmla="*/ 54 w 68"/>
                <a:gd name="T55" fmla="*/ 3 h 93"/>
                <a:gd name="T56" fmla="*/ 56 w 68"/>
                <a:gd name="T57" fmla="*/ 2 h 93"/>
                <a:gd name="T58" fmla="*/ 60 w 68"/>
                <a:gd name="T59" fmla="*/ 0 h 93"/>
                <a:gd name="T60" fmla="*/ 63 w 68"/>
                <a:gd name="T61" fmla="*/ 2 h 93"/>
                <a:gd name="T62" fmla="*/ 66 w 68"/>
                <a:gd name="T63" fmla="*/ 3 h 93"/>
                <a:gd name="T64" fmla="*/ 68 w 68"/>
                <a:gd name="T65" fmla="*/ 4 h 93"/>
                <a:gd name="T66" fmla="*/ 68 w 68"/>
                <a:gd name="T67" fmla="*/ 7 h 93"/>
                <a:gd name="T68" fmla="*/ 68 w 68"/>
                <a:gd name="T69" fmla="*/ 60 h 93"/>
                <a:gd name="T70" fmla="*/ 68 w 68"/>
                <a:gd name="T71" fmla="*/ 67 h 93"/>
                <a:gd name="T72" fmla="*/ 67 w 68"/>
                <a:gd name="T73" fmla="*/ 73 h 93"/>
                <a:gd name="T74" fmla="*/ 64 w 68"/>
                <a:gd name="T75" fmla="*/ 78 h 93"/>
                <a:gd name="T76" fmla="*/ 60 w 68"/>
                <a:gd name="T77" fmla="*/ 84 h 93"/>
                <a:gd name="T78" fmla="*/ 55 w 68"/>
                <a:gd name="T79" fmla="*/ 88 h 93"/>
                <a:gd name="T80" fmla="*/ 50 w 68"/>
                <a:gd name="T81" fmla="*/ 90 h 93"/>
                <a:gd name="T82" fmla="*/ 42 w 68"/>
                <a:gd name="T83" fmla="*/ 93 h 93"/>
                <a:gd name="T84" fmla="*/ 34 w 68"/>
                <a:gd name="T85" fmla="*/ 93 h 93"/>
                <a:gd name="T86" fmla="*/ 34 w 68"/>
                <a:gd name="T8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8" h="93">
                  <a:moveTo>
                    <a:pt x="34" y="93"/>
                  </a:moveTo>
                  <a:lnTo>
                    <a:pt x="25" y="93"/>
                  </a:lnTo>
                  <a:lnTo>
                    <a:pt x="18" y="90"/>
                  </a:lnTo>
                  <a:lnTo>
                    <a:pt x="11" y="88"/>
                  </a:lnTo>
                  <a:lnTo>
                    <a:pt x="7" y="84"/>
                  </a:lnTo>
                  <a:lnTo>
                    <a:pt x="4" y="78"/>
                  </a:lnTo>
                  <a:lnTo>
                    <a:pt x="1" y="73"/>
                  </a:lnTo>
                  <a:lnTo>
                    <a:pt x="0" y="67"/>
                  </a:lnTo>
                  <a:lnTo>
                    <a:pt x="0" y="60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3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2"/>
                  </a:lnTo>
                  <a:lnTo>
                    <a:pt x="13" y="3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5" y="60"/>
                  </a:lnTo>
                  <a:lnTo>
                    <a:pt x="17" y="68"/>
                  </a:lnTo>
                  <a:lnTo>
                    <a:pt x="25" y="77"/>
                  </a:lnTo>
                  <a:lnTo>
                    <a:pt x="34" y="78"/>
                  </a:lnTo>
                  <a:lnTo>
                    <a:pt x="42" y="77"/>
                  </a:lnTo>
                  <a:lnTo>
                    <a:pt x="51" y="68"/>
                  </a:lnTo>
                  <a:lnTo>
                    <a:pt x="52" y="60"/>
                  </a:lnTo>
                  <a:lnTo>
                    <a:pt x="52" y="7"/>
                  </a:lnTo>
                  <a:lnTo>
                    <a:pt x="52" y="4"/>
                  </a:lnTo>
                  <a:lnTo>
                    <a:pt x="54" y="3"/>
                  </a:lnTo>
                  <a:lnTo>
                    <a:pt x="56" y="2"/>
                  </a:lnTo>
                  <a:lnTo>
                    <a:pt x="60" y="0"/>
                  </a:lnTo>
                  <a:lnTo>
                    <a:pt x="63" y="2"/>
                  </a:lnTo>
                  <a:lnTo>
                    <a:pt x="66" y="3"/>
                  </a:lnTo>
                  <a:lnTo>
                    <a:pt x="68" y="4"/>
                  </a:lnTo>
                  <a:lnTo>
                    <a:pt x="68" y="7"/>
                  </a:lnTo>
                  <a:lnTo>
                    <a:pt x="68" y="60"/>
                  </a:lnTo>
                  <a:lnTo>
                    <a:pt x="68" y="67"/>
                  </a:lnTo>
                  <a:lnTo>
                    <a:pt x="67" y="73"/>
                  </a:lnTo>
                  <a:lnTo>
                    <a:pt x="64" y="78"/>
                  </a:lnTo>
                  <a:lnTo>
                    <a:pt x="60" y="84"/>
                  </a:lnTo>
                  <a:lnTo>
                    <a:pt x="55" y="88"/>
                  </a:lnTo>
                  <a:lnTo>
                    <a:pt x="50" y="90"/>
                  </a:lnTo>
                  <a:lnTo>
                    <a:pt x="42" y="93"/>
                  </a:lnTo>
                  <a:lnTo>
                    <a:pt x="34" y="93"/>
                  </a:lnTo>
                  <a:lnTo>
                    <a:pt x="34" y="93"/>
                  </a:lnTo>
                  <a:close/>
                </a:path>
              </a:pathLst>
            </a:custGeom>
            <a:solidFill>
              <a:srgbClr val="6BA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4" name="Freeform 81"/>
            <p:cNvSpPr>
              <a:spLocks noEditPoints="1"/>
            </p:cNvSpPr>
            <p:nvPr/>
          </p:nvSpPr>
          <p:spPr bwMode="auto">
            <a:xfrm>
              <a:off x="4228" y="1898"/>
              <a:ext cx="22" cy="30"/>
            </a:xfrm>
            <a:custGeom>
              <a:avLst/>
              <a:gdLst>
                <a:gd name="T0" fmla="*/ 0 w 65"/>
                <a:gd name="T1" fmla="*/ 6 h 91"/>
                <a:gd name="T2" fmla="*/ 2 w 65"/>
                <a:gd name="T3" fmla="*/ 5 h 91"/>
                <a:gd name="T4" fmla="*/ 3 w 65"/>
                <a:gd name="T5" fmla="*/ 2 h 91"/>
                <a:gd name="T6" fmla="*/ 6 w 65"/>
                <a:gd name="T7" fmla="*/ 1 h 91"/>
                <a:gd name="T8" fmla="*/ 10 w 65"/>
                <a:gd name="T9" fmla="*/ 0 h 91"/>
                <a:gd name="T10" fmla="*/ 28 w 65"/>
                <a:gd name="T11" fmla="*/ 0 h 91"/>
                <a:gd name="T12" fmla="*/ 38 w 65"/>
                <a:gd name="T13" fmla="*/ 1 h 91"/>
                <a:gd name="T14" fmla="*/ 45 w 65"/>
                <a:gd name="T15" fmla="*/ 2 h 91"/>
                <a:gd name="T16" fmla="*/ 51 w 65"/>
                <a:gd name="T17" fmla="*/ 5 h 91"/>
                <a:gd name="T18" fmla="*/ 56 w 65"/>
                <a:gd name="T19" fmla="*/ 8 h 91"/>
                <a:gd name="T20" fmla="*/ 59 w 65"/>
                <a:gd name="T21" fmla="*/ 12 h 91"/>
                <a:gd name="T22" fmla="*/ 61 w 65"/>
                <a:gd name="T23" fmla="*/ 16 h 91"/>
                <a:gd name="T24" fmla="*/ 63 w 65"/>
                <a:gd name="T25" fmla="*/ 21 h 91"/>
                <a:gd name="T26" fmla="*/ 63 w 65"/>
                <a:gd name="T27" fmla="*/ 27 h 91"/>
                <a:gd name="T28" fmla="*/ 63 w 65"/>
                <a:gd name="T29" fmla="*/ 29 h 91"/>
                <a:gd name="T30" fmla="*/ 63 w 65"/>
                <a:gd name="T31" fmla="*/ 35 h 91"/>
                <a:gd name="T32" fmla="*/ 60 w 65"/>
                <a:gd name="T33" fmla="*/ 41 h 91"/>
                <a:gd name="T34" fmla="*/ 56 w 65"/>
                <a:gd name="T35" fmla="*/ 45 h 91"/>
                <a:gd name="T36" fmla="*/ 48 w 65"/>
                <a:gd name="T37" fmla="*/ 49 h 91"/>
                <a:gd name="T38" fmla="*/ 64 w 65"/>
                <a:gd name="T39" fmla="*/ 80 h 91"/>
                <a:gd name="T40" fmla="*/ 65 w 65"/>
                <a:gd name="T41" fmla="*/ 83 h 91"/>
                <a:gd name="T42" fmla="*/ 64 w 65"/>
                <a:gd name="T43" fmla="*/ 86 h 91"/>
                <a:gd name="T44" fmla="*/ 63 w 65"/>
                <a:gd name="T45" fmla="*/ 88 h 91"/>
                <a:gd name="T46" fmla="*/ 60 w 65"/>
                <a:gd name="T47" fmla="*/ 90 h 91"/>
                <a:gd name="T48" fmla="*/ 57 w 65"/>
                <a:gd name="T49" fmla="*/ 91 h 91"/>
                <a:gd name="T50" fmla="*/ 53 w 65"/>
                <a:gd name="T51" fmla="*/ 91 h 91"/>
                <a:gd name="T52" fmla="*/ 51 w 65"/>
                <a:gd name="T53" fmla="*/ 90 h 91"/>
                <a:gd name="T54" fmla="*/ 49 w 65"/>
                <a:gd name="T55" fmla="*/ 88 h 91"/>
                <a:gd name="T56" fmla="*/ 34 w 65"/>
                <a:gd name="T57" fmla="*/ 54 h 91"/>
                <a:gd name="T58" fmla="*/ 32 w 65"/>
                <a:gd name="T59" fmla="*/ 54 h 91"/>
                <a:gd name="T60" fmla="*/ 31 w 65"/>
                <a:gd name="T61" fmla="*/ 54 h 91"/>
                <a:gd name="T62" fmla="*/ 28 w 65"/>
                <a:gd name="T63" fmla="*/ 54 h 91"/>
                <a:gd name="T64" fmla="*/ 18 w 65"/>
                <a:gd name="T65" fmla="*/ 54 h 91"/>
                <a:gd name="T66" fmla="*/ 18 w 65"/>
                <a:gd name="T67" fmla="*/ 84 h 91"/>
                <a:gd name="T68" fmla="*/ 16 w 65"/>
                <a:gd name="T69" fmla="*/ 87 h 91"/>
                <a:gd name="T70" fmla="*/ 15 w 65"/>
                <a:gd name="T71" fmla="*/ 90 h 91"/>
                <a:gd name="T72" fmla="*/ 12 w 65"/>
                <a:gd name="T73" fmla="*/ 91 h 91"/>
                <a:gd name="T74" fmla="*/ 10 w 65"/>
                <a:gd name="T75" fmla="*/ 91 h 91"/>
                <a:gd name="T76" fmla="*/ 6 w 65"/>
                <a:gd name="T77" fmla="*/ 91 h 91"/>
                <a:gd name="T78" fmla="*/ 3 w 65"/>
                <a:gd name="T79" fmla="*/ 88 h 91"/>
                <a:gd name="T80" fmla="*/ 2 w 65"/>
                <a:gd name="T81" fmla="*/ 87 h 91"/>
                <a:gd name="T82" fmla="*/ 0 w 65"/>
                <a:gd name="T83" fmla="*/ 84 h 91"/>
                <a:gd name="T84" fmla="*/ 0 w 65"/>
                <a:gd name="T85" fmla="*/ 6 h 91"/>
                <a:gd name="T86" fmla="*/ 0 w 65"/>
                <a:gd name="T87" fmla="*/ 6 h 91"/>
                <a:gd name="T88" fmla="*/ 18 w 65"/>
                <a:gd name="T89" fmla="*/ 14 h 91"/>
                <a:gd name="T90" fmla="*/ 18 w 65"/>
                <a:gd name="T91" fmla="*/ 41 h 91"/>
                <a:gd name="T92" fmla="*/ 28 w 65"/>
                <a:gd name="T93" fmla="*/ 41 h 91"/>
                <a:gd name="T94" fmla="*/ 38 w 65"/>
                <a:gd name="T95" fmla="*/ 41 h 91"/>
                <a:gd name="T96" fmla="*/ 43 w 65"/>
                <a:gd name="T97" fmla="*/ 38 h 91"/>
                <a:gd name="T98" fmla="*/ 45 w 65"/>
                <a:gd name="T99" fmla="*/ 34 h 91"/>
                <a:gd name="T100" fmla="*/ 47 w 65"/>
                <a:gd name="T101" fmla="*/ 30 h 91"/>
                <a:gd name="T102" fmla="*/ 47 w 65"/>
                <a:gd name="T103" fmla="*/ 27 h 91"/>
                <a:gd name="T104" fmla="*/ 45 w 65"/>
                <a:gd name="T105" fmla="*/ 21 h 91"/>
                <a:gd name="T106" fmla="*/ 43 w 65"/>
                <a:gd name="T107" fmla="*/ 18 h 91"/>
                <a:gd name="T108" fmla="*/ 38 w 65"/>
                <a:gd name="T109" fmla="*/ 14 h 91"/>
                <a:gd name="T110" fmla="*/ 28 w 65"/>
                <a:gd name="T111" fmla="*/ 14 h 91"/>
                <a:gd name="T112" fmla="*/ 18 w 65"/>
                <a:gd name="T113" fmla="*/ 14 h 91"/>
                <a:gd name="T114" fmla="*/ 18 w 65"/>
                <a:gd name="T115" fmla="*/ 1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5" h="91">
                  <a:moveTo>
                    <a:pt x="0" y="6"/>
                  </a:moveTo>
                  <a:lnTo>
                    <a:pt x="2" y="5"/>
                  </a:lnTo>
                  <a:lnTo>
                    <a:pt x="3" y="2"/>
                  </a:lnTo>
                  <a:lnTo>
                    <a:pt x="6" y="1"/>
                  </a:lnTo>
                  <a:lnTo>
                    <a:pt x="10" y="0"/>
                  </a:lnTo>
                  <a:lnTo>
                    <a:pt x="28" y="0"/>
                  </a:lnTo>
                  <a:lnTo>
                    <a:pt x="38" y="1"/>
                  </a:lnTo>
                  <a:lnTo>
                    <a:pt x="45" y="2"/>
                  </a:lnTo>
                  <a:lnTo>
                    <a:pt x="51" y="5"/>
                  </a:lnTo>
                  <a:lnTo>
                    <a:pt x="56" y="8"/>
                  </a:lnTo>
                  <a:lnTo>
                    <a:pt x="59" y="12"/>
                  </a:lnTo>
                  <a:lnTo>
                    <a:pt x="61" y="16"/>
                  </a:lnTo>
                  <a:lnTo>
                    <a:pt x="63" y="21"/>
                  </a:lnTo>
                  <a:lnTo>
                    <a:pt x="63" y="27"/>
                  </a:lnTo>
                  <a:lnTo>
                    <a:pt x="63" y="29"/>
                  </a:lnTo>
                  <a:lnTo>
                    <a:pt x="63" y="35"/>
                  </a:lnTo>
                  <a:lnTo>
                    <a:pt x="60" y="41"/>
                  </a:lnTo>
                  <a:lnTo>
                    <a:pt x="56" y="45"/>
                  </a:lnTo>
                  <a:lnTo>
                    <a:pt x="48" y="49"/>
                  </a:lnTo>
                  <a:lnTo>
                    <a:pt x="64" y="80"/>
                  </a:lnTo>
                  <a:lnTo>
                    <a:pt x="65" y="83"/>
                  </a:lnTo>
                  <a:lnTo>
                    <a:pt x="64" y="86"/>
                  </a:lnTo>
                  <a:lnTo>
                    <a:pt x="63" y="88"/>
                  </a:lnTo>
                  <a:lnTo>
                    <a:pt x="60" y="90"/>
                  </a:lnTo>
                  <a:lnTo>
                    <a:pt x="57" y="91"/>
                  </a:lnTo>
                  <a:lnTo>
                    <a:pt x="53" y="91"/>
                  </a:lnTo>
                  <a:lnTo>
                    <a:pt x="51" y="90"/>
                  </a:lnTo>
                  <a:lnTo>
                    <a:pt x="49" y="88"/>
                  </a:lnTo>
                  <a:lnTo>
                    <a:pt x="34" y="54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28" y="54"/>
                  </a:lnTo>
                  <a:lnTo>
                    <a:pt x="18" y="54"/>
                  </a:lnTo>
                  <a:lnTo>
                    <a:pt x="18" y="84"/>
                  </a:lnTo>
                  <a:lnTo>
                    <a:pt x="16" y="87"/>
                  </a:lnTo>
                  <a:lnTo>
                    <a:pt x="15" y="90"/>
                  </a:lnTo>
                  <a:lnTo>
                    <a:pt x="12" y="91"/>
                  </a:lnTo>
                  <a:lnTo>
                    <a:pt x="10" y="91"/>
                  </a:lnTo>
                  <a:lnTo>
                    <a:pt x="6" y="91"/>
                  </a:lnTo>
                  <a:lnTo>
                    <a:pt x="3" y="88"/>
                  </a:lnTo>
                  <a:lnTo>
                    <a:pt x="2" y="87"/>
                  </a:lnTo>
                  <a:lnTo>
                    <a:pt x="0" y="84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8" y="14"/>
                  </a:moveTo>
                  <a:lnTo>
                    <a:pt x="18" y="41"/>
                  </a:lnTo>
                  <a:lnTo>
                    <a:pt x="28" y="41"/>
                  </a:lnTo>
                  <a:lnTo>
                    <a:pt x="38" y="41"/>
                  </a:lnTo>
                  <a:lnTo>
                    <a:pt x="43" y="38"/>
                  </a:lnTo>
                  <a:lnTo>
                    <a:pt x="45" y="34"/>
                  </a:lnTo>
                  <a:lnTo>
                    <a:pt x="47" y="30"/>
                  </a:lnTo>
                  <a:lnTo>
                    <a:pt x="47" y="27"/>
                  </a:lnTo>
                  <a:lnTo>
                    <a:pt x="45" y="21"/>
                  </a:lnTo>
                  <a:lnTo>
                    <a:pt x="43" y="18"/>
                  </a:lnTo>
                  <a:lnTo>
                    <a:pt x="38" y="14"/>
                  </a:lnTo>
                  <a:lnTo>
                    <a:pt x="28" y="14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6BA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5" name="Freeform 82"/>
            <p:cNvSpPr>
              <a:spLocks/>
            </p:cNvSpPr>
            <p:nvPr/>
          </p:nvSpPr>
          <p:spPr bwMode="auto">
            <a:xfrm>
              <a:off x="4254" y="1897"/>
              <a:ext cx="22" cy="31"/>
            </a:xfrm>
            <a:custGeom>
              <a:avLst/>
              <a:gdLst>
                <a:gd name="T0" fmla="*/ 33 w 64"/>
                <a:gd name="T1" fmla="*/ 49 h 93"/>
                <a:gd name="T2" fmla="*/ 37 w 64"/>
                <a:gd name="T3" fmla="*/ 45 h 93"/>
                <a:gd name="T4" fmla="*/ 56 w 64"/>
                <a:gd name="T5" fmla="*/ 44 h 93"/>
                <a:gd name="T6" fmla="*/ 63 w 64"/>
                <a:gd name="T7" fmla="*/ 47 h 93"/>
                <a:gd name="T8" fmla="*/ 64 w 64"/>
                <a:gd name="T9" fmla="*/ 52 h 93"/>
                <a:gd name="T10" fmla="*/ 63 w 64"/>
                <a:gd name="T11" fmla="*/ 82 h 93"/>
                <a:gd name="T12" fmla="*/ 58 w 64"/>
                <a:gd name="T13" fmla="*/ 86 h 93"/>
                <a:gd name="T14" fmla="*/ 51 w 64"/>
                <a:gd name="T15" fmla="*/ 90 h 93"/>
                <a:gd name="T16" fmla="*/ 42 w 64"/>
                <a:gd name="T17" fmla="*/ 93 h 93"/>
                <a:gd name="T18" fmla="*/ 26 w 64"/>
                <a:gd name="T19" fmla="*/ 93 h 93"/>
                <a:gd name="T20" fmla="*/ 13 w 64"/>
                <a:gd name="T21" fmla="*/ 88 h 93"/>
                <a:gd name="T22" fmla="*/ 5 w 64"/>
                <a:gd name="T23" fmla="*/ 78 h 93"/>
                <a:gd name="T24" fmla="*/ 0 w 64"/>
                <a:gd name="T25" fmla="*/ 67 h 93"/>
                <a:gd name="T26" fmla="*/ 0 w 64"/>
                <a:gd name="T27" fmla="*/ 35 h 93"/>
                <a:gd name="T28" fmla="*/ 1 w 64"/>
                <a:gd name="T29" fmla="*/ 22 h 93"/>
                <a:gd name="T30" fmla="*/ 9 w 64"/>
                <a:gd name="T31" fmla="*/ 11 h 93"/>
                <a:gd name="T32" fmla="*/ 19 w 64"/>
                <a:gd name="T33" fmla="*/ 3 h 93"/>
                <a:gd name="T34" fmla="*/ 34 w 64"/>
                <a:gd name="T35" fmla="*/ 0 h 93"/>
                <a:gd name="T36" fmla="*/ 48 w 64"/>
                <a:gd name="T37" fmla="*/ 3 h 93"/>
                <a:gd name="T38" fmla="*/ 58 w 64"/>
                <a:gd name="T39" fmla="*/ 8 h 93"/>
                <a:gd name="T40" fmla="*/ 60 w 64"/>
                <a:gd name="T41" fmla="*/ 14 h 93"/>
                <a:gd name="T42" fmla="*/ 59 w 64"/>
                <a:gd name="T43" fmla="*/ 19 h 93"/>
                <a:gd name="T44" fmla="*/ 54 w 64"/>
                <a:gd name="T45" fmla="*/ 20 h 93"/>
                <a:gd name="T46" fmla="*/ 47 w 64"/>
                <a:gd name="T47" fmla="*/ 19 h 93"/>
                <a:gd name="T48" fmla="*/ 42 w 64"/>
                <a:gd name="T49" fmla="*/ 16 h 93"/>
                <a:gd name="T50" fmla="*/ 34 w 64"/>
                <a:gd name="T51" fmla="*/ 15 h 93"/>
                <a:gd name="T52" fmla="*/ 21 w 64"/>
                <a:gd name="T53" fmla="*/ 20 h 93"/>
                <a:gd name="T54" fmla="*/ 15 w 64"/>
                <a:gd name="T55" fmla="*/ 33 h 93"/>
                <a:gd name="T56" fmla="*/ 15 w 64"/>
                <a:gd name="T57" fmla="*/ 65 h 93"/>
                <a:gd name="T58" fmla="*/ 18 w 64"/>
                <a:gd name="T59" fmla="*/ 72 h 93"/>
                <a:gd name="T60" fmla="*/ 23 w 64"/>
                <a:gd name="T61" fmla="*/ 76 h 93"/>
                <a:gd name="T62" fmla="*/ 31 w 64"/>
                <a:gd name="T63" fmla="*/ 78 h 93"/>
                <a:gd name="T64" fmla="*/ 38 w 64"/>
                <a:gd name="T65" fmla="*/ 78 h 93"/>
                <a:gd name="T66" fmla="*/ 43 w 64"/>
                <a:gd name="T67" fmla="*/ 77 h 93"/>
                <a:gd name="T68" fmla="*/ 48 w 64"/>
                <a:gd name="T69" fmla="*/ 74 h 93"/>
                <a:gd name="T70" fmla="*/ 39 w 64"/>
                <a:gd name="T71" fmla="*/ 59 h 93"/>
                <a:gd name="T72" fmla="*/ 34 w 64"/>
                <a:gd name="T73" fmla="*/ 57 h 93"/>
                <a:gd name="T74" fmla="*/ 33 w 64"/>
                <a:gd name="T75" fmla="*/ 5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" h="93">
                  <a:moveTo>
                    <a:pt x="33" y="52"/>
                  </a:moveTo>
                  <a:lnTo>
                    <a:pt x="33" y="49"/>
                  </a:lnTo>
                  <a:lnTo>
                    <a:pt x="34" y="47"/>
                  </a:lnTo>
                  <a:lnTo>
                    <a:pt x="37" y="45"/>
                  </a:lnTo>
                  <a:lnTo>
                    <a:pt x="39" y="44"/>
                  </a:lnTo>
                  <a:lnTo>
                    <a:pt x="56" y="44"/>
                  </a:lnTo>
                  <a:lnTo>
                    <a:pt x="60" y="45"/>
                  </a:lnTo>
                  <a:lnTo>
                    <a:pt x="63" y="47"/>
                  </a:lnTo>
                  <a:lnTo>
                    <a:pt x="64" y="48"/>
                  </a:lnTo>
                  <a:lnTo>
                    <a:pt x="64" y="52"/>
                  </a:lnTo>
                  <a:lnTo>
                    <a:pt x="64" y="78"/>
                  </a:lnTo>
                  <a:lnTo>
                    <a:pt x="63" y="82"/>
                  </a:lnTo>
                  <a:lnTo>
                    <a:pt x="60" y="84"/>
                  </a:lnTo>
                  <a:lnTo>
                    <a:pt x="58" y="86"/>
                  </a:lnTo>
                  <a:lnTo>
                    <a:pt x="55" y="89"/>
                  </a:lnTo>
                  <a:lnTo>
                    <a:pt x="51" y="90"/>
                  </a:lnTo>
                  <a:lnTo>
                    <a:pt x="46" y="92"/>
                  </a:lnTo>
                  <a:lnTo>
                    <a:pt x="42" y="93"/>
                  </a:lnTo>
                  <a:lnTo>
                    <a:pt x="35" y="93"/>
                  </a:lnTo>
                  <a:lnTo>
                    <a:pt x="26" y="93"/>
                  </a:lnTo>
                  <a:lnTo>
                    <a:pt x="19" y="90"/>
                  </a:lnTo>
                  <a:lnTo>
                    <a:pt x="13" y="88"/>
                  </a:lnTo>
                  <a:lnTo>
                    <a:pt x="9" y="84"/>
                  </a:lnTo>
                  <a:lnTo>
                    <a:pt x="5" y="78"/>
                  </a:lnTo>
                  <a:lnTo>
                    <a:pt x="1" y="72"/>
                  </a:lnTo>
                  <a:lnTo>
                    <a:pt x="0" y="67"/>
                  </a:lnTo>
                  <a:lnTo>
                    <a:pt x="0" y="60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1" y="22"/>
                  </a:lnTo>
                  <a:lnTo>
                    <a:pt x="3" y="16"/>
                  </a:lnTo>
                  <a:lnTo>
                    <a:pt x="9" y="11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48" y="3"/>
                  </a:lnTo>
                  <a:lnTo>
                    <a:pt x="54" y="6"/>
                  </a:lnTo>
                  <a:lnTo>
                    <a:pt x="58" y="8"/>
                  </a:lnTo>
                  <a:lnTo>
                    <a:pt x="60" y="11"/>
                  </a:lnTo>
                  <a:lnTo>
                    <a:pt x="60" y="14"/>
                  </a:lnTo>
                  <a:lnTo>
                    <a:pt x="60" y="16"/>
                  </a:lnTo>
                  <a:lnTo>
                    <a:pt x="59" y="19"/>
                  </a:lnTo>
                  <a:lnTo>
                    <a:pt x="56" y="20"/>
                  </a:lnTo>
                  <a:lnTo>
                    <a:pt x="54" y="20"/>
                  </a:lnTo>
                  <a:lnTo>
                    <a:pt x="51" y="20"/>
                  </a:lnTo>
                  <a:lnTo>
                    <a:pt x="47" y="19"/>
                  </a:lnTo>
                  <a:lnTo>
                    <a:pt x="44" y="18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4" y="15"/>
                  </a:lnTo>
                  <a:lnTo>
                    <a:pt x="27" y="16"/>
                  </a:lnTo>
                  <a:lnTo>
                    <a:pt x="21" y="20"/>
                  </a:lnTo>
                  <a:lnTo>
                    <a:pt x="17" y="26"/>
                  </a:lnTo>
                  <a:lnTo>
                    <a:pt x="15" y="33"/>
                  </a:lnTo>
                  <a:lnTo>
                    <a:pt x="15" y="60"/>
                  </a:lnTo>
                  <a:lnTo>
                    <a:pt x="15" y="65"/>
                  </a:lnTo>
                  <a:lnTo>
                    <a:pt x="17" y="68"/>
                  </a:lnTo>
                  <a:lnTo>
                    <a:pt x="18" y="72"/>
                  </a:lnTo>
                  <a:lnTo>
                    <a:pt x="21" y="74"/>
                  </a:lnTo>
                  <a:lnTo>
                    <a:pt x="23" y="76"/>
                  </a:lnTo>
                  <a:lnTo>
                    <a:pt x="27" y="77"/>
                  </a:lnTo>
                  <a:lnTo>
                    <a:pt x="31" y="78"/>
                  </a:lnTo>
                  <a:lnTo>
                    <a:pt x="35" y="78"/>
                  </a:lnTo>
                  <a:lnTo>
                    <a:pt x="38" y="78"/>
                  </a:lnTo>
                  <a:lnTo>
                    <a:pt x="41" y="77"/>
                  </a:lnTo>
                  <a:lnTo>
                    <a:pt x="43" y="77"/>
                  </a:lnTo>
                  <a:lnTo>
                    <a:pt x="46" y="76"/>
                  </a:lnTo>
                  <a:lnTo>
                    <a:pt x="48" y="74"/>
                  </a:lnTo>
                  <a:lnTo>
                    <a:pt x="48" y="59"/>
                  </a:lnTo>
                  <a:lnTo>
                    <a:pt x="39" y="59"/>
                  </a:lnTo>
                  <a:lnTo>
                    <a:pt x="37" y="59"/>
                  </a:lnTo>
                  <a:lnTo>
                    <a:pt x="34" y="57"/>
                  </a:lnTo>
                  <a:lnTo>
                    <a:pt x="33" y="55"/>
                  </a:lnTo>
                  <a:lnTo>
                    <a:pt x="33" y="52"/>
                  </a:lnTo>
                  <a:lnTo>
                    <a:pt x="33" y="52"/>
                  </a:lnTo>
                  <a:close/>
                </a:path>
              </a:pathLst>
            </a:custGeom>
            <a:solidFill>
              <a:srgbClr val="6BA6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6" name="Freeform 83"/>
            <p:cNvSpPr>
              <a:spLocks/>
            </p:cNvSpPr>
            <p:nvPr/>
          </p:nvSpPr>
          <p:spPr bwMode="auto">
            <a:xfrm>
              <a:off x="1707" y="4284"/>
              <a:ext cx="23" cy="33"/>
            </a:xfrm>
            <a:custGeom>
              <a:avLst/>
              <a:gdLst>
                <a:gd name="T0" fmla="*/ 35 w 70"/>
                <a:gd name="T1" fmla="*/ 51 h 99"/>
                <a:gd name="T2" fmla="*/ 39 w 70"/>
                <a:gd name="T3" fmla="*/ 47 h 99"/>
                <a:gd name="T4" fmla="*/ 60 w 70"/>
                <a:gd name="T5" fmla="*/ 47 h 99"/>
                <a:gd name="T6" fmla="*/ 67 w 70"/>
                <a:gd name="T7" fmla="*/ 49 h 99"/>
                <a:gd name="T8" fmla="*/ 70 w 70"/>
                <a:gd name="T9" fmla="*/ 55 h 99"/>
                <a:gd name="T10" fmla="*/ 67 w 70"/>
                <a:gd name="T11" fmla="*/ 87 h 99"/>
                <a:gd name="T12" fmla="*/ 62 w 70"/>
                <a:gd name="T13" fmla="*/ 92 h 99"/>
                <a:gd name="T14" fmla="*/ 55 w 70"/>
                <a:gd name="T15" fmla="*/ 96 h 99"/>
                <a:gd name="T16" fmla="*/ 45 w 70"/>
                <a:gd name="T17" fmla="*/ 99 h 99"/>
                <a:gd name="T18" fmla="*/ 29 w 70"/>
                <a:gd name="T19" fmla="*/ 99 h 99"/>
                <a:gd name="T20" fmla="*/ 14 w 70"/>
                <a:gd name="T21" fmla="*/ 92 h 99"/>
                <a:gd name="T22" fmla="*/ 5 w 70"/>
                <a:gd name="T23" fmla="*/ 83 h 99"/>
                <a:gd name="T24" fmla="*/ 0 w 70"/>
                <a:gd name="T25" fmla="*/ 70 h 99"/>
                <a:gd name="T26" fmla="*/ 0 w 70"/>
                <a:gd name="T27" fmla="*/ 37 h 99"/>
                <a:gd name="T28" fmla="*/ 2 w 70"/>
                <a:gd name="T29" fmla="*/ 22 h 99"/>
                <a:gd name="T30" fmla="*/ 9 w 70"/>
                <a:gd name="T31" fmla="*/ 12 h 99"/>
                <a:gd name="T32" fmla="*/ 21 w 70"/>
                <a:gd name="T33" fmla="*/ 4 h 99"/>
                <a:gd name="T34" fmla="*/ 37 w 70"/>
                <a:gd name="T35" fmla="*/ 0 h 99"/>
                <a:gd name="T36" fmla="*/ 53 w 70"/>
                <a:gd name="T37" fmla="*/ 3 h 99"/>
                <a:gd name="T38" fmla="*/ 63 w 70"/>
                <a:gd name="T39" fmla="*/ 9 h 99"/>
                <a:gd name="T40" fmla="*/ 66 w 70"/>
                <a:gd name="T41" fmla="*/ 14 h 99"/>
                <a:gd name="T42" fmla="*/ 63 w 70"/>
                <a:gd name="T43" fmla="*/ 20 h 99"/>
                <a:gd name="T44" fmla="*/ 58 w 70"/>
                <a:gd name="T45" fmla="*/ 21 h 99"/>
                <a:gd name="T46" fmla="*/ 51 w 70"/>
                <a:gd name="T47" fmla="*/ 20 h 99"/>
                <a:gd name="T48" fmla="*/ 45 w 70"/>
                <a:gd name="T49" fmla="*/ 17 h 99"/>
                <a:gd name="T50" fmla="*/ 37 w 70"/>
                <a:gd name="T51" fmla="*/ 16 h 99"/>
                <a:gd name="T52" fmla="*/ 23 w 70"/>
                <a:gd name="T53" fmla="*/ 21 h 99"/>
                <a:gd name="T54" fmla="*/ 17 w 70"/>
                <a:gd name="T55" fmla="*/ 36 h 99"/>
                <a:gd name="T56" fmla="*/ 17 w 70"/>
                <a:gd name="T57" fmla="*/ 69 h 99"/>
                <a:gd name="T58" fmla="*/ 21 w 70"/>
                <a:gd name="T59" fmla="*/ 77 h 99"/>
                <a:gd name="T60" fmla="*/ 26 w 70"/>
                <a:gd name="T61" fmla="*/ 81 h 99"/>
                <a:gd name="T62" fmla="*/ 33 w 70"/>
                <a:gd name="T63" fmla="*/ 83 h 99"/>
                <a:gd name="T64" fmla="*/ 42 w 70"/>
                <a:gd name="T65" fmla="*/ 83 h 99"/>
                <a:gd name="T66" fmla="*/ 47 w 70"/>
                <a:gd name="T67" fmla="*/ 82 h 99"/>
                <a:gd name="T68" fmla="*/ 53 w 70"/>
                <a:gd name="T69" fmla="*/ 79 h 99"/>
                <a:gd name="T70" fmla="*/ 42 w 70"/>
                <a:gd name="T71" fmla="*/ 63 h 99"/>
                <a:gd name="T72" fmla="*/ 37 w 70"/>
                <a:gd name="T73" fmla="*/ 61 h 99"/>
                <a:gd name="T74" fmla="*/ 35 w 70"/>
                <a:gd name="T75" fmla="*/ 5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" h="99">
                  <a:moveTo>
                    <a:pt x="35" y="55"/>
                  </a:moveTo>
                  <a:lnTo>
                    <a:pt x="35" y="51"/>
                  </a:lnTo>
                  <a:lnTo>
                    <a:pt x="37" y="50"/>
                  </a:lnTo>
                  <a:lnTo>
                    <a:pt x="39" y="47"/>
                  </a:lnTo>
                  <a:lnTo>
                    <a:pt x="42" y="47"/>
                  </a:lnTo>
                  <a:lnTo>
                    <a:pt x="60" y="47"/>
                  </a:lnTo>
                  <a:lnTo>
                    <a:pt x="64" y="47"/>
                  </a:lnTo>
                  <a:lnTo>
                    <a:pt x="67" y="49"/>
                  </a:lnTo>
                  <a:lnTo>
                    <a:pt x="70" y="51"/>
                  </a:lnTo>
                  <a:lnTo>
                    <a:pt x="70" y="55"/>
                  </a:lnTo>
                  <a:lnTo>
                    <a:pt x="70" y="85"/>
                  </a:lnTo>
                  <a:lnTo>
                    <a:pt x="67" y="87"/>
                  </a:lnTo>
                  <a:lnTo>
                    <a:pt x="66" y="90"/>
                  </a:lnTo>
                  <a:lnTo>
                    <a:pt x="62" y="92"/>
                  </a:lnTo>
                  <a:lnTo>
                    <a:pt x="59" y="95"/>
                  </a:lnTo>
                  <a:lnTo>
                    <a:pt x="55" y="96"/>
                  </a:lnTo>
                  <a:lnTo>
                    <a:pt x="50" y="98"/>
                  </a:lnTo>
                  <a:lnTo>
                    <a:pt x="45" y="99"/>
                  </a:lnTo>
                  <a:lnTo>
                    <a:pt x="38" y="99"/>
                  </a:lnTo>
                  <a:lnTo>
                    <a:pt x="29" y="99"/>
                  </a:lnTo>
                  <a:lnTo>
                    <a:pt x="21" y="96"/>
                  </a:lnTo>
                  <a:lnTo>
                    <a:pt x="14" y="92"/>
                  </a:lnTo>
                  <a:lnTo>
                    <a:pt x="9" y="88"/>
                  </a:lnTo>
                  <a:lnTo>
                    <a:pt x="5" y="83"/>
                  </a:lnTo>
                  <a:lnTo>
                    <a:pt x="2" y="77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2" y="22"/>
                  </a:lnTo>
                  <a:lnTo>
                    <a:pt x="5" y="16"/>
                  </a:lnTo>
                  <a:lnTo>
                    <a:pt x="9" y="12"/>
                  </a:lnTo>
                  <a:lnTo>
                    <a:pt x="14" y="6"/>
                  </a:lnTo>
                  <a:lnTo>
                    <a:pt x="21" y="4"/>
                  </a:lnTo>
                  <a:lnTo>
                    <a:pt x="29" y="1"/>
                  </a:lnTo>
                  <a:lnTo>
                    <a:pt x="37" y="0"/>
                  </a:lnTo>
                  <a:lnTo>
                    <a:pt x="46" y="1"/>
                  </a:lnTo>
                  <a:lnTo>
                    <a:pt x="53" y="3"/>
                  </a:lnTo>
                  <a:lnTo>
                    <a:pt x="59" y="5"/>
                  </a:lnTo>
                  <a:lnTo>
                    <a:pt x="63" y="9"/>
                  </a:lnTo>
                  <a:lnTo>
                    <a:pt x="64" y="12"/>
                  </a:lnTo>
                  <a:lnTo>
                    <a:pt x="66" y="14"/>
                  </a:lnTo>
                  <a:lnTo>
                    <a:pt x="64" y="17"/>
                  </a:lnTo>
                  <a:lnTo>
                    <a:pt x="63" y="20"/>
                  </a:lnTo>
                  <a:lnTo>
                    <a:pt x="60" y="21"/>
                  </a:lnTo>
                  <a:lnTo>
                    <a:pt x="58" y="21"/>
                  </a:lnTo>
                  <a:lnTo>
                    <a:pt x="55" y="21"/>
                  </a:lnTo>
                  <a:lnTo>
                    <a:pt x="51" y="20"/>
                  </a:lnTo>
                  <a:lnTo>
                    <a:pt x="49" y="18"/>
                  </a:lnTo>
                  <a:lnTo>
                    <a:pt x="45" y="17"/>
                  </a:lnTo>
                  <a:lnTo>
                    <a:pt x="41" y="16"/>
                  </a:lnTo>
                  <a:lnTo>
                    <a:pt x="37" y="16"/>
                  </a:lnTo>
                  <a:lnTo>
                    <a:pt x="29" y="17"/>
                  </a:lnTo>
                  <a:lnTo>
                    <a:pt x="23" y="21"/>
                  </a:lnTo>
                  <a:lnTo>
                    <a:pt x="18" y="26"/>
                  </a:lnTo>
                  <a:lnTo>
                    <a:pt x="17" y="36"/>
                  </a:lnTo>
                  <a:lnTo>
                    <a:pt x="17" y="63"/>
                  </a:lnTo>
                  <a:lnTo>
                    <a:pt x="17" y="69"/>
                  </a:lnTo>
                  <a:lnTo>
                    <a:pt x="18" y="73"/>
                  </a:lnTo>
                  <a:lnTo>
                    <a:pt x="21" y="77"/>
                  </a:lnTo>
                  <a:lnTo>
                    <a:pt x="23" y="79"/>
                  </a:lnTo>
                  <a:lnTo>
                    <a:pt x="26" y="81"/>
                  </a:lnTo>
                  <a:lnTo>
                    <a:pt x="30" y="82"/>
                  </a:lnTo>
                  <a:lnTo>
                    <a:pt x="33" y="83"/>
                  </a:lnTo>
                  <a:lnTo>
                    <a:pt x="38" y="83"/>
                  </a:lnTo>
                  <a:lnTo>
                    <a:pt x="42" y="83"/>
                  </a:lnTo>
                  <a:lnTo>
                    <a:pt x="45" y="83"/>
                  </a:lnTo>
                  <a:lnTo>
                    <a:pt x="47" y="82"/>
                  </a:lnTo>
                  <a:lnTo>
                    <a:pt x="50" y="81"/>
                  </a:lnTo>
                  <a:lnTo>
                    <a:pt x="53" y="79"/>
                  </a:lnTo>
                  <a:lnTo>
                    <a:pt x="53" y="63"/>
                  </a:lnTo>
                  <a:lnTo>
                    <a:pt x="42" y="63"/>
                  </a:lnTo>
                  <a:lnTo>
                    <a:pt x="39" y="62"/>
                  </a:lnTo>
                  <a:lnTo>
                    <a:pt x="37" y="61"/>
                  </a:lnTo>
                  <a:lnTo>
                    <a:pt x="35" y="58"/>
                  </a:lnTo>
                  <a:lnTo>
                    <a:pt x="35" y="55"/>
                  </a:lnTo>
                  <a:lnTo>
                    <a:pt x="35" y="55"/>
                  </a:lnTo>
                  <a:close/>
                </a:path>
              </a:pathLst>
            </a:custGeom>
            <a:solidFill>
              <a:srgbClr val="E53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7" name="Freeform 84"/>
            <p:cNvSpPr>
              <a:spLocks/>
            </p:cNvSpPr>
            <p:nvPr/>
          </p:nvSpPr>
          <p:spPr bwMode="auto">
            <a:xfrm>
              <a:off x="1737" y="4285"/>
              <a:ext cx="19" cy="32"/>
            </a:xfrm>
            <a:custGeom>
              <a:avLst/>
              <a:gdLst>
                <a:gd name="T0" fmla="*/ 56 w 59"/>
                <a:gd name="T1" fmla="*/ 1 h 95"/>
                <a:gd name="T2" fmla="*/ 59 w 59"/>
                <a:gd name="T3" fmla="*/ 3 h 95"/>
                <a:gd name="T4" fmla="*/ 59 w 59"/>
                <a:gd name="T5" fmla="*/ 7 h 95"/>
                <a:gd name="T6" fmla="*/ 59 w 59"/>
                <a:gd name="T7" fmla="*/ 10 h 95"/>
                <a:gd name="T8" fmla="*/ 56 w 59"/>
                <a:gd name="T9" fmla="*/ 13 h 95"/>
                <a:gd name="T10" fmla="*/ 54 w 59"/>
                <a:gd name="T11" fmla="*/ 14 h 95"/>
                <a:gd name="T12" fmla="*/ 50 w 59"/>
                <a:gd name="T13" fmla="*/ 15 h 95"/>
                <a:gd name="T14" fmla="*/ 17 w 59"/>
                <a:gd name="T15" fmla="*/ 15 h 95"/>
                <a:gd name="T16" fmla="*/ 17 w 59"/>
                <a:gd name="T17" fmla="*/ 38 h 95"/>
                <a:gd name="T18" fmla="*/ 39 w 59"/>
                <a:gd name="T19" fmla="*/ 38 h 95"/>
                <a:gd name="T20" fmla="*/ 43 w 59"/>
                <a:gd name="T21" fmla="*/ 39 h 95"/>
                <a:gd name="T22" fmla="*/ 46 w 59"/>
                <a:gd name="T23" fmla="*/ 41 h 95"/>
                <a:gd name="T24" fmla="*/ 47 w 59"/>
                <a:gd name="T25" fmla="*/ 43 h 95"/>
                <a:gd name="T26" fmla="*/ 48 w 59"/>
                <a:gd name="T27" fmla="*/ 46 h 95"/>
                <a:gd name="T28" fmla="*/ 47 w 59"/>
                <a:gd name="T29" fmla="*/ 50 h 95"/>
                <a:gd name="T30" fmla="*/ 46 w 59"/>
                <a:gd name="T31" fmla="*/ 52 h 95"/>
                <a:gd name="T32" fmla="*/ 43 w 59"/>
                <a:gd name="T33" fmla="*/ 54 h 95"/>
                <a:gd name="T34" fmla="*/ 39 w 59"/>
                <a:gd name="T35" fmla="*/ 54 h 95"/>
                <a:gd name="T36" fmla="*/ 17 w 59"/>
                <a:gd name="T37" fmla="*/ 54 h 95"/>
                <a:gd name="T38" fmla="*/ 17 w 59"/>
                <a:gd name="T39" fmla="*/ 79 h 95"/>
                <a:gd name="T40" fmla="*/ 50 w 59"/>
                <a:gd name="T41" fmla="*/ 79 h 95"/>
                <a:gd name="T42" fmla="*/ 54 w 59"/>
                <a:gd name="T43" fmla="*/ 79 h 95"/>
                <a:gd name="T44" fmla="*/ 56 w 59"/>
                <a:gd name="T45" fmla="*/ 80 h 95"/>
                <a:gd name="T46" fmla="*/ 59 w 59"/>
                <a:gd name="T47" fmla="*/ 83 h 95"/>
                <a:gd name="T48" fmla="*/ 59 w 59"/>
                <a:gd name="T49" fmla="*/ 87 h 95"/>
                <a:gd name="T50" fmla="*/ 59 w 59"/>
                <a:gd name="T51" fmla="*/ 89 h 95"/>
                <a:gd name="T52" fmla="*/ 56 w 59"/>
                <a:gd name="T53" fmla="*/ 92 h 95"/>
                <a:gd name="T54" fmla="*/ 54 w 59"/>
                <a:gd name="T55" fmla="*/ 93 h 95"/>
                <a:gd name="T56" fmla="*/ 50 w 59"/>
                <a:gd name="T57" fmla="*/ 95 h 95"/>
                <a:gd name="T58" fmla="*/ 9 w 59"/>
                <a:gd name="T59" fmla="*/ 95 h 95"/>
                <a:gd name="T60" fmla="*/ 5 w 59"/>
                <a:gd name="T61" fmla="*/ 93 h 95"/>
                <a:gd name="T62" fmla="*/ 2 w 59"/>
                <a:gd name="T63" fmla="*/ 92 h 95"/>
                <a:gd name="T64" fmla="*/ 0 w 59"/>
                <a:gd name="T65" fmla="*/ 89 h 95"/>
                <a:gd name="T66" fmla="*/ 0 w 59"/>
                <a:gd name="T67" fmla="*/ 87 h 95"/>
                <a:gd name="T68" fmla="*/ 0 w 59"/>
                <a:gd name="T69" fmla="*/ 6 h 95"/>
                <a:gd name="T70" fmla="*/ 0 w 59"/>
                <a:gd name="T71" fmla="*/ 3 h 95"/>
                <a:gd name="T72" fmla="*/ 2 w 59"/>
                <a:gd name="T73" fmla="*/ 1 h 95"/>
                <a:gd name="T74" fmla="*/ 5 w 59"/>
                <a:gd name="T75" fmla="*/ 0 h 95"/>
                <a:gd name="T76" fmla="*/ 9 w 59"/>
                <a:gd name="T77" fmla="*/ 0 h 95"/>
                <a:gd name="T78" fmla="*/ 50 w 59"/>
                <a:gd name="T79" fmla="*/ 0 h 95"/>
                <a:gd name="T80" fmla="*/ 54 w 59"/>
                <a:gd name="T81" fmla="*/ 0 h 95"/>
                <a:gd name="T82" fmla="*/ 56 w 59"/>
                <a:gd name="T83" fmla="*/ 1 h 95"/>
                <a:gd name="T84" fmla="*/ 56 w 59"/>
                <a:gd name="T85" fmla="*/ 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9" h="95">
                  <a:moveTo>
                    <a:pt x="56" y="1"/>
                  </a:moveTo>
                  <a:lnTo>
                    <a:pt x="59" y="3"/>
                  </a:lnTo>
                  <a:lnTo>
                    <a:pt x="59" y="7"/>
                  </a:lnTo>
                  <a:lnTo>
                    <a:pt x="59" y="10"/>
                  </a:lnTo>
                  <a:lnTo>
                    <a:pt x="56" y="13"/>
                  </a:lnTo>
                  <a:lnTo>
                    <a:pt x="54" y="14"/>
                  </a:lnTo>
                  <a:lnTo>
                    <a:pt x="50" y="15"/>
                  </a:lnTo>
                  <a:lnTo>
                    <a:pt x="17" y="15"/>
                  </a:lnTo>
                  <a:lnTo>
                    <a:pt x="17" y="38"/>
                  </a:lnTo>
                  <a:lnTo>
                    <a:pt x="39" y="38"/>
                  </a:lnTo>
                  <a:lnTo>
                    <a:pt x="43" y="39"/>
                  </a:lnTo>
                  <a:lnTo>
                    <a:pt x="46" y="41"/>
                  </a:lnTo>
                  <a:lnTo>
                    <a:pt x="47" y="43"/>
                  </a:lnTo>
                  <a:lnTo>
                    <a:pt x="48" y="46"/>
                  </a:lnTo>
                  <a:lnTo>
                    <a:pt x="47" y="50"/>
                  </a:lnTo>
                  <a:lnTo>
                    <a:pt x="46" y="52"/>
                  </a:lnTo>
                  <a:lnTo>
                    <a:pt x="43" y="54"/>
                  </a:lnTo>
                  <a:lnTo>
                    <a:pt x="39" y="54"/>
                  </a:lnTo>
                  <a:lnTo>
                    <a:pt x="17" y="54"/>
                  </a:lnTo>
                  <a:lnTo>
                    <a:pt x="17" y="79"/>
                  </a:lnTo>
                  <a:lnTo>
                    <a:pt x="50" y="79"/>
                  </a:lnTo>
                  <a:lnTo>
                    <a:pt x="54" y="79"/>
                  </a:lnTo>
                  <a:lnTo>
                    <a:pt x="56" y="80"/>
                  </a:lnTo>
                  <a:lnTo>
                    <a:pt x="59" y="83"/>
                  </a:lnTo>
                  <a:lnTo>
                    <a:pt x="59" y="87"/>
                  </a:lnTo>
                  <a:lnTo>
                    <a:pt x="59" y="89"/>
                  </a:lnTo>
                  <a:lnTo>
                    <a:pt x="56" y="92"/>
                  </a:lnTo>
                  <a:lnTo>
                    <a:pt x="54" y="93"/>
                  </a:lnTo>
                  <a:lnTo>
                    <a:pt x="50" y="95"/>
                  </a:lnTo>
                  <a:lnTo>
                    <a:pt x="9" y="95"/>
                  </a:lnTo>
                  <a:lnTo>
                    <a:pt x="5" y="93"/>
                  </a:lnTo>
                  <a:lnTo>
                    <a:pt x="2" y="92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6" y="1"/>
                  </a:lnTo>
                  <a:lnTo>
                    <a:pt x="56" y="1"/>
                  </a:lnTo>
                  <a:close/>
                </a:path>
              </a:pathLst>
            </a:custGeom>
            <a:solidFill>
              <a:srgbClr val="E53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8" name="Freeform 85"/>
            <p:cNvSpPr>
              <a:spLocks noEditPoints="1"/>
            </p:cNvSpPr>
            <p:nvPr/>
          </p:nvSpPr>
          <p:spPr bwMode="auto">
            <a:xfrm>
              <a:off x="1762" y="4285"/>
              <a:ext cx="23" cy="32"/>
            </a:xfrm>
            <a:custGeom>
              <a:avLst/>
              <a:gdLst>
                <a:gd name="T0" fmla="*/ 0 w 69"/>
                <a:gd name="T1" fmla="*/ 6 h 96"/>
                <a:gd name="T2" fmla="*/ 2 w 69"/>
                <a:gd name="T3" fmla="*/ 3 h 96"/>
                <a:gd name="T4" fmla="*/ 3 w 69"/>
                <a:gd name="T5" fmla="*/ 1 h 96"/>
                <a:gd name="T6" fmla="*/ 6 w 69"/>
                <a:gd name="T7" fmla="*/ 0 h 96"/>
                <a:gd name="T8" fmla="*/ 10 w 69"/>
                <a:gd name="T9" fmla="*/ 0 h 96"/>
                <a:gd name="T10" fmla="*/ 31 w 69"/>
                <a:gd name="T11" fmla="*/ 0 h 96"/>
                <a:gd name="T12" fmla="*/ 40 w 69"/>
                <a:gd name="T13" fmla="*/ 0 h 96"/>
                <a:gd name="T14" fmla="*/ 48 w 69"/>
                <a:gd name="T15" fmla="*/ 1 h 96"/>
                <a:gd name="T16" fmla="*/ 54 w 69"/>
                <a:gd name="T17" fmla="*/ 3 h 96"/>
                <a:gd name="T18" fmla="*/ 60 w 69"/>
                <a:gd name="T19" fmla="*/ 7 h 96"/>
                <a:gd name="T20" fmla="*/ 62 w 69"/>
                <a:gd name="T21" fmla="*/ 11 h 96"/>
                <a:gd name="T22" fmla="*/ 65 w 69"/>
                <a:gd name="T23" fmla="*/ 15 h 96"/>
                <a:gd name="T24" fmla="*/ 66 w 69"/>
                <a:gd name="T25" fmla="*/ 22 h 96"/>
                <a:gd name="T26" fmla="*/ 68 w 69"/>
                <a:gd name="T27" fmla="*/ 27 h 96"/>
                <a:gd name="T28" fmla="*/ 68 w 69"/>
                <a:gd name="T29" fmla="*/ 29 h 96"/>
                <a:gd name="T30" fmla="*/ 66 w 69"/>
                <a:gd name="T31" fmla="*/ 37 h 96"/>
                <a:gd name="T32" fmla="*/ 64 w 69"/>
                <a:gd name="T33" fmla="*/ 42 h 96"/>
                <a:gd name="T34" fmla="*/ 60 w 69"/>
                <a:gd name="T35" fmla="*/ 47 h 96"/>
                <a:gd name="T36" fmla="*/ 52 w 69"/>
                <a:gd name="T37" fmla="*/ 51 h 96"/>
                <a:gd name="T38" fmla="*/ 68 w 69"/>
                <a:gd name="T39" fmla="*/ 84 h 96"/>
                <a:gd name="T40" fmla="*/ 69 w 69"/>
                <a:gd name="T41" fmla="*/ 87 h 96"/>
                <a:gd name="T42" fmla="*/ 69 w 69"/>
                <a:gd name="T43" fmla="*/ 89 h 96"/>
                <a:gd name="T44" fmla="*/ 66 w 69"/>
                <a:gd name="T45" fmla="*/ 92 h 96"/>
                <a:gd name="T46" fmla="*/ 64 w 69"/>
                <a:gd name="T47" fmla="*/ 95 h 96"/>
                <a:gd name="T48" fmla="*/ 61 w 69"/>
                <a:gd name="T49" fmla="*/ 96 h 96"/>
                <a:gd name="T50" fmla="*/ 57 w 69"/>
                <a:gd name="T51" fmla="*/ 96 h 96"/>
                <a:gd name="T52" fmla="*/ 54 w 69"/>
                <a:gd name="T53" fmla="*/ 95 h 96"/>
                <a:gd name="T54" fmla="*/ 53 w 69"/>
                <a:gd name="T55" fmla="*/ 92 h 96"/>
                <a:gd name="T56" fmla="*/ 36 w 69"/>
                <a:gd name="T57" fmla="*/ 56 h 96"/>
                <a:gd name="T58" fmla="*/ 35 w 69"/>
                <a:gd name="T59" fmla="*/ 56 h 96"/>
                <a:gd name="T60" fmla="*/ 33 w 69"/>
                <a:gd name="T61" fmla="*/ 56 h 96"/>
                <a:gd name="T62" fmla="*/ 31 w 69"/>
                <a:gd name="T63" fmla="*/ 56 h 96"/>
                <a:gd name="T64" fmla="*/ 19 w 69"/>
                <a:gd name="T65" fmla="*/ 56 h 96"/>
                <a:gd name="T66" fmla="*/ 19 w 69"/>
                <a:gd name="T67" fmla="*/ 89 h 96"/>
                <a:gd name="T68" fmla="*/ 17 w 69"/>
                <a:gd name="T69" fmla="*/ 92 h 96"/>
                <a:gd name="T70" fmla="*/ 16 w 69"/>
                <a:gd name="T71" fmla="*/ 93 h 96"/>
                <a:gd name="T72" fmla="*/ 13 w 69"/>
                <a:gd name="T73" fmla="*/ 96 h 96"/>
                <a:gd name="T74" fmla="*/ 10 w 69"/>
                <a:gd name="T75" fmla="*/ 96 h 96"/>
                <a:gd name="T76" fmla="*/ 6 w 69"/>
                <a:gd name="T77" fmla="*/ 96 h 96"/>
                <a:gd name="T78" fmla="*/ 3 w 69"/>
                <a:gd name="T79" fmla="*/ 93 h 96"/>
                <a:gd name="T80" fmla="*/ 2 w 69"/>
                <a:gd name="T81" fmla="*/ 91 h 96"/>
                <a:gd name="T82" fmla="*/ 0 w 69"/>
                <a:gd name="T83" fmla="*/ 88 h 96"/>
                <a:gd name="T84" fmla="*/ 0 w 69"/>
                <a:gd name="T85" fmla="*/ 6 h 96"/>
                <a:gd name="T86" fmla="*/ 0 w 69"/>
                <a:gd name="T87" fmla="*/ 6 h 96"/>
                <a:gd name="T88" fmla="*/ 19 w 69"/>
                <a:gd name="T89" fmla="*/ 14 h 96"/>
                <a:gd name="T90" fmla="*/ 19 w 69"/>
                <a:gd name="T91" fmla="*/ 43 h 96"/>
                <a:gd name="T92" fmla="*/ 31 w 69"/>
                <a:gd name="T93" fmla="*/ 43 h 96"/>
                <a:gd name="T94" fmla="*/ 40 w 69"/>
                <a:gd name="T95" fmla="*/ 42 h 96"/>
                <a:gd name="T96" fmla="*/ 45 w 69"/>
                <a:gd name="T97" fmla="*/ 39 h 96"/>
                <a:gd name="T98" fmla="*/ 49 w 69"/>
                <a:gd name="T99" fmla="*/ 35 h 96"/>
                <a:gd name="T100" fmla="*/ 49 w 69"/>
                <a:gd name="T101" fmla="*/ 30 h 96"/>
                <a:gd name="T102" fmla="*/ 49 w 69"/>
                <a:gd name="T103" fmla="*/ 27 h 96"/>
                <a:gd name="T104" fmla="*/ 49 w 69"/>
                <a:gd name="T105" fmla="*/ 22 h 96"/>
                <a:gd name="T106" fmla="*/ 45 w 69"/>
                <a:gd name="T107" fmla="*/ 18 h 96"/>
                <a:gd name="T108" fmla="*/ 40 w 69"/>
                <a:gd name="T109" fmla="*/ 14 h 96"/>
                <a:gd name="T110" fmla="*/ 31 w 69"/>
                <a:gd name="T111" fmla="*/ 14 h 96"/>
                <a:gd name="T112" fmla="*/ 19 w 69"/>
                <a:gd name="T113" fmla="*/ 14 h 96"/>
                <a:gd name="T114" fmla="*/ 19 w 69"/>
                <a:gd name="T115" fmla="*/ 1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9" h="96">
                  <a:moveTo>
                    <a:pt x="0" y="6"/>
                  </a:moveTo>
                  <a:lnTo>
                    <a:pt x="2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8" y="1"/>
                  </a:lnTo>
                  <a:lnTo>
                    <a:pt x="54" y="3"/>
                  </a:lnTo>
                  <a:lnTo>
                    <a:pt x="60" y="7"/>
                  </a:lnTo>
                  <a:lnTo>
                    <a:pt x="62" y="11"/>
                  </a:lnTo>
                  <a:lnTo>
                    <a:pt x="65" y="15"/>
                  </a:lnTo>
                  <a:lnTo>
                    <a:pt x="66" y="22"/>
                  </a:lnTo>
                  <a:lnTo>
                    <a:pt x="68" y="27"/>
                  </a:lnTo>
                  <a:lnTo>
                    <a:pt x="68" y="29"/>
                  </a:lnTo>
                  <a:lnTo>
                    <a:pt x="66" y="37"/>
                  </a:lnTo>
                  <a:lnTo>
                    <a:pt x="64" y="42"/>
                  </a:lnTo>
                  <a:lnTo>
                    <a:pt x="60" y="47"/>
                  </a:lnTo>
                  <a:lnTo>
                    <a:pt x="52" y="51"/>
                  </a:lnTo>
                  <a:lnTo>
                    <a:pt x="68" y="84"/>
                  </a:lnTo>
                  <a:lnTo>
                    <a:pt x="69" y="87"/>
                  </a:lnTo>
                  <a:lnTo>
                    <a:pt x="69" y="89"/>
                  </a:lnTo>
                  <a:lnTo>
                    <a:pt x="66" y="92"/>
                  </a:lnTo>
                  <a:lnTo>
                    <a:pt x="64" y="95"/>
                  </a:lnTo>
                  <a:lnTo>
                    <a:pt x="61" y="96"/>
                  </a:lnTo>
                  <a:lnTo>
                    <a:pt x="57" y="96"/>
                  </a:lnTo>
                  <a:lnTo>
                    <a:pt x="54" y="95"/>
                  </a:lnTo>
                  <a:lnTo>
                    <a:pt x="53" y="92"/>
                  </a:lnTo>
                  <a:lnTo>
                    <a:pt x="36" y="56"/>
                  </a:lnTo>
                  <a:lnTo>
                    <a:pt x="35" y="56"/>
                  </a:lnTo>
                  <a:lnTo>
                    <a:pt x="33" y="56"/>
                  </a:lnTo>
                  <a:lnTo>
                    <a:pt x="31" y="56"/>
                  </a:lnTo>
                  <a:lnTo>
                    <a:pt x="19" y="56"/>
                  </a:lnTo>
                  <a:lnTo>
                    <a:pt x="19" y="89"/>
                  </a:lnTo>
                  <a:lnTo>
                    <a:pt x="17" y="92"/>
                  </a:lnTo>
                  <a:lnTo>
                    <a:pt x="16" y="93"/>
                  </a:lnTo>
                  <a:lnTo>
                    <a:pt x="13" y="96"/>
                  </a:lnTo>
                  <a:lnTo>
                    <a:pt x="10" y="96"/>
                  </a:lnTo>
                  <a:lnTo>
                    <a:pt x="6" y="96"/>
                  </a:lnTo>
                  <a:lnTo>
                    <a:pt x="3" y="93"/>
                  </a:lnTo>
                  <a:lnTo>
                    <a:pt x="2" y="91"/>
                  </a:lnTo>
                  <a:lnTo>
                    <a:pt x="0" y="88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9" y="14"/>
                  </a:moveTo>
                  <a:lnTo>
                    <a:pt x="19" y="43"/>
                  </a:lnTo>
                  <a:lnTo>
                    <a:pt x="31" y="43"/>
                  </a:lnTo>
                  <a:lnTo>
                    <a:pt x="40" y="42"/>
                  </a:lnTo>
                  <a:lnTo>
                    <a:pt x="45" y="39"/>
                  </a:lnTo>
                  <a:lnTo>
                    <a:pt x="49" y="35"/>
                  </a:lnTo>
                  <a:lnTo>
                    <a:pt x="49" y="30"/>
                  </a:lnTo>
                  <a:lnTo>
                    <a:pt x="49" y="27"/>
                  </a:lnTo>
                  <a:lnTo>
                    <a:pt x="49" y="22"/>
                  </a:lnTo>
                  <a:lnTo>
                    <a:pt x="45" y="18"/>
                  </a:lnTo>
                  <a:lnTo>
                    <a:pt x="40" y="14"/>
                  </a:lnTo>
                  <a:lnTo>
                    <a:pt x="31" y="14"/>
                  </a:lnTo>
                  <a:lnTo>
                    <a:pt x="19" y="14"/>
                  </a:lnTo>
                  <a:lnTo>
                    <a:pt x="19" y="14"/>
                  </a:lnTo>
                  <a:close/>
                </a:path>
              </a:pathLst>
            </a:custGeom>
            <a:solidFill>
              <a:srgbClr val="E53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9" name="Freeform 86"/>
            <p:cNvSpPr>
              <a:spLocks/>
            </p:cNvSpPr>
            <p:nvPr/>
          </p:nvSpPr>
          <p:spPr bwMode="auto">
            <a:xfrm>
              <a:off x="1790" y="4284"/>
              <a:ext cx="29" cy="33"/>
            </a:xfrm>
            <a:custGeom>
              <a:avLst/>
              <a:gdLst>
                <a:gd name="T0" fmla="*/ 44 w 87"/>
                <a:gd name="T1" fmla="*/ 70 h 99"/>
                <a:gd name="T2" fmla="*/ 41 w 87"/>
                <a:gd name="T3" fmla="*/ 70 h 99"/>
                <a:gd name="T4" fmla="*/ 38 w 87"/>
                <a:gd name="T5" fmla="*/ 69 h 99"/>
                <a:gd name="T6" fmla="*/ 36 w 87"/>
                <a:gd name="T7" fmla="*/ 66 h 99"/>
                <a:gd name="T8" fmla="*/ 34 w 87"/>
                <a:gd name="T9" fmla="*/ 65 h 99"/>
                <a:gd name="T10" fmla="*/ 17 w 87"/>
                <a:gd name="T11" fmla="*/ 29 h 99"/>
                <a:gd name="T12" fmla="*/ 17 w 87"/>
                <a:gd name="T13" fmla="*/ 92 h 99"/>
                <a:gd name="T14" fmla="*/ 17 w 87"/>
                <a:gd name="T15" fmla="*/ 95 h 99"/>
                <a:gd name="T16" fmla="*/ 16 w 87"/>
                <a:gd name="T17" fmla="*/ 96 h 99"/>
                <a:gd name="T18" fmla="*/ 13 w 87"/>
                <a:gd name="T19" fmla="*/ 99 h 99"/>
                <a:gd name="T20" fmla="*/ 9 w 87"/>
                <a:gd name="T21" fmla="*/ 99 h 99"/>
                <a:gd name="T22" fmla="*/ 5 w 87"/>
                <a:gd name="T23" fmla="*/ 99 h 99"/>
                <a:gd name="T24" fmla="*/ 3 w 87"/>
                <a:gd name="T25" fmla="*/ 96 h 99"/>
                <a:gd name="T26" fmla="*/ 1 w 87"/>
                <a:gd name="T27" fmla="*/ 95 h 99"/>
                <a:gd name="T28" fmla="*/ 0 w 87"/>
                <a:gd name="T29" fmla="*/ 92 h 99"/>
                <a:gd name="T30" fmla="*/ 0 w 87"/>
                <a:gd name="T31" fmla="*/ 8 h 99"/>
                <a:gd name="T32" fmla="*/ 1 w 87"/>
                <a:gd name="T33" fmla="*/ 5 h 99"/>
                <a:gd name="T34" fmla="*/ 3 w 87"/>
                <a:gd name="T35" fmla="*/ 3 h 99"/>
                <a:gd name="T36" fmla="*/ 5 w 87"/>
                <a:gd name="T37" fmla="*/ 1 h 99"/>
                <a:gd name="T38" fmla="*/ 9 w 87"/>
                <a:gd name="T39" fmla="*/ 0 h 99"/>
                <a:gd name="T40" fmla="*/ 12 w 87"/>
                <a:gd name="T41" fmla="*/ 0 h 99"/>
                <a:gd name="T42" fmla="*/ 16 w 87"/>
                <a:gd name="T43" fmla="*/ 1 h 99"/>
                <a:gd name="T44" fmla="*/ 18 w 87"/>
                <a:gd name="T45" fmla="*/ 3 h 99"/>
                <a:gd name="T46" fmla="*/ 21 w 87"/>
                <a:gd name="T47" fmla="*/ 4 h 99"/>
                <a:gd name="T48" fmla="*/ 22 w 87"/>
                <a:gd name="T49" fmla="*/ 5 h 99"/>
                <a:gd name="T50" fmla="*/ 44 w 87"/>
                <a:gd name="T51" fmla="*/ 50 h 99"/>
                <a:gd name="T52" fmla="*/ 66 w 87"/>
                <a:gd name="T53" fmla="*/ 5 h 99"/>
                <a:gd name="T54" fmla="*/ 67 w 87"/>
                <a:gd name="T55" fmla="*/ 4 h 99"/>
                <a:gd name="T56" fmla="*/ 70 w 87"/>
                <a:gd name="T57" fmla="*/ 1 h 99"/>
                <a:gd name="T58" fmla="*/ 73 w 87"/>
                <a:gd name="T59" fmla="*/ 0 h 99"/>
                <a:gd name="T60" fmla="*/ 77 w 87"/>
                <a:gd name="T61" fmla="*/ 0 h 99"/>
                <a:gd name="T62" fmla="*/ 79 w 87"/>
                <a:gd name="T63" fmla="*/ 0 h 99"/>
                <a:gd name="T64" fmla="*/ 83 w 87"/>
                <a:gd name="T65" fmla="*/ 1 h 99"/>
                <a:gd name="T66" fmla="*/ 86 w 87"/>
                <a:gd name="T67" fmla="*/ 3 h 99"/>
                <a:gd name="T68" fmla="*/ 87 w 87"/>
                <a:gd name="T69" fmla="*/ 5 h 99"/>
                <a:gd name="T70" fmla="*/ 87 w 87"/>
                <a:gd name="T71" fmla="*/ 8 h 99"/>
                <a:gd name="T72" fmla="*/ 87 w 87"/>
                <a:gd name="T73" fmla="*/ 92 h 99"/>
                <a:gd name="T74" fmla="*/ 87 w 87"/>
                <a:gd name="T75" fmla="*/ 95 h 99"/>
                <a:gd name="T76" fmla="*/ 86 w 87"/>
                <a:gd name="T77" fmla="*/ 96 h 99"/>
                <a:gd name="T78" fmla="*/ 83 w 87"/>
                <a:gd name="T79" fmla="*/ 99 h 99"/>
                <a:gd name="T80" fmla="*/ 79 w 87"/>
                <a:gd name="T81" fmla="*/ 99 h 99"/>
                <a:gd name="T82" fmla="*/ 75 w 87"/>
                <a:gd name="T83" fmla="*/ 99 h 99"/>
                <a:gd name="T84" fmla="*/ 73 w 87"/>
                <a:gd name="T85" fmla="*/ 96 h 99"/>
                <a:gd name="T86" fmla="*/ 71 w 87"/>
                <a:gd name="T87" fmla="*/ 95 h 99"/>
                <a:gd name="T88" fmla="*/ 70 w 87"/>
                <a:gd name="T89" fmla="*/ 92 h 99"/>
                <a:gd name="T90" fmla="*/ 70 w 87"/>
                <a:gd name="T91" fmla="*/ 29 h 99"/>
                <a:gd name="T92" fmla="*/ 54 w 87"/>
                <a:gd name="T93" fmla="*/ 65 h 99"/>
                <a:gd name="T94" fmla="*/ 53 w 87"/>
                <a:gd name="T95" fmla="*/ 66 h 99"/>
                <a:gd name="T96" fmla="*/ 50 w 87"/>
                <a:gd name="T97" fmla="*/ 69 h 99"/>
                <a:gd name="T98" fmla="*/ 47 w 87"/>
                <a:gd name="T99" fmla="*/ 70 h 99"/>
                <a:gd name="T100" fmla="*/ 44 w 87"/>
                <a:gd name="T101" fmla="*/ 70 h 99"/>
                <a:gd name="T102" fmla="*/ 44 w 87"/>
                <a:gd name="T103" fmla="*/ 7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7" h="99">
                  <a:moveTo>
                    <a:pt x="44" y="70"/>
                  </a:moveTo>
                  <a:lnTo>
                    <a:pt x="41" y="70"/>
                  </a:lnTo>
                  <a:lnTo>
                    <a:pt x="38" y="69"/>
                  </a:lnTo>
                  <a:lnTo>
                    <a:pt x="36" y="66"/>
                  </a:lnTo>
                  <a:lnTo>
                    <a:pt x="34" y="65"/>
                  </a:lnTo>
                  <a:lnTo>
                    <a:pt x="17" y="29"/>
                  </a:lnTo>
                  <a:lnTo>
                    <a:pt x="17" y="92"/>
                  </a:lnTo>
                  <a:lnTo>
                    <a:pt x="17" y="95"/>
                  </a:lnTo>
                  <a:lnTo>
                    <a:pt x="16" y="96"/>
                  </a:lnTo>
                  <a:lnTo>
                    <a:pt x="13" y="99"/>
                  </a:lnTo>
                  <a:lnTo>
                    <a:pt x="9" y="99"/>
                  </a:lnTo>
                  <a:lnTo>
                    <a:pt x="5" y="99"/>
                  </a:lnTo>
                  <a:lnTo>
                    <a:pt x="3" y="96"/>
                  </a:lnTo>
                  <a:lnTo>
                    <a:pt x="1" y="95"/>
                  </a:lnTo>
                  <a:lnTo>
                    <a:pt x="0" y="92"/>
                  </a:lnTo>
                  <a:lnTo>
                    <a:pt x="0" y="8"/>
                  </a:lnTo>
                  <a:lnTo>
                    <a:pt x="1" y="5"/>
                  </a:lnTo>
                  <a:lnTo>
                    <a:pt x="3" y="3"/>
                  </a:lnTo>
                  <a:lnTo>
                    <a:pt x="5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18" y="3"/>
                  </a:lnTo>
                  <a:lnTo>
                    <a:pt x="21" y="4"/>
                  </a:lnTo>
                  <a:lnTo>
                    <a:pt x="22" y="5"/>
                  </a:lnTo>
                  <a:lnTo>
                    <a:pt x="44" y="50"/>
                  </a:lnTo>
                  <a:lnTo>
                    <a:pt x="66" y="5"/>
                  </a:lnTo>
                  <a:lnTo>
                    <a:pt x="67" y="4"/>
                  </a:lnTo>
                  <a:lnTo>
                    <a:pt x="70" y="1"/>
                  </a:lnTo>
                  <a:lnTo>
                    <a:pt x="73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83" y="1"/>
                  </a:lnTo>
                  <a:lnTo>
                    <a:pt x="86" y="3"/>
                  </a:lnTo>
                  <a:lnTo>
                    <a:pt x="87" y="5"/>
                  </a:lnTo>
                  <a:lnTo>
                    <a:pt x="87" y="8"/>
                  </a:lnTo>
                  <a:lnTo>
                    <a:pt x="87" y="92"/>
                  </a:lnTo>
                  <a:lnTo>
                    <a:pt x="87" y="95"/>
                  </a:lnTo>
                  <a:lnTo>
                    <a:pt x="86" y="96"/>
                  </a:lnTo>
                  <a:lnTo>
                    <a:pt x="83" y="99"/>
                  </a:lnTo>
                  <a:lnTo>
                    <a:pt x="79" y="99"/>
                  </a:lnTo>
                  <a:lnTo>
                    <a:pt x="75" y="99"/>
                  </a:lnTo>
                  <a:lnTo>
                    <a:pt x="73" y="96"/>
                  </a:lnTo>
                  <a:lnTo>
                    <a:pt x="71" y="95"/>
                  </a:lnTo>
                  <a:lnTo>
                    <a:pt x="70" y="92"/>
                  </a:lnTo>
                  <a:lnTo>
                    <a:pt x="70" y="29"/>
                  </a:lnTo>
                  <a:lnTo>
                    <a:pt x="54" y="65"/>
                  </a:lnTo>
                  <a:lnTo>
                    <a:pt x="53" y="66"/>
                  </a:lnTo>
                  <a:lnTo>
                    <a:pt x="50" y="69"/>
                  </a:lnTo>
                  <a:lnTo>
                    <a:pt x="47" y="70"/>
                  </a:lnTo>
                  <a:lnTo>
                    <a:pt x="44" y="70"/>
                  </a:lnTo>
                  <a:lnTo>
                    <a:pt x="44" y="70"/>
                  </a:lnTo>
                  <a:close/>
                </a:path>
              </a:pathLst>
            </a:custGeom>
            <a:solidFill>
              <a:srgbClr val="E53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0" name="Freeform 87"/>
            <p:cNvSpPr>
              <a:spLocks noEditPoints="1"/>
            </p:cNvSpPr>
            <p:nvPr/>
          </p:nvSpPr>
          <p:spPr bwMode="auto">
            <a:xfrm>
              <a:off x="1825" y="4284"/>
              <a:ext cx="26" cy="33"/>
            </a:xfrm>
            <a:custGeom>
              <a:avLst/>
              <a:gdLst>
                <a:gd name="T0" fmla="*/ 77 w 78"/>
                <a:gd name="T1" fmla="*/ 90 h 99"/>
                <a:gd name="T2" fmla="*/ 78 w 78"/>
                <a:gd name="T3" fmla="*/ 92 h 99"/>
                <a:gd name="T4" fmla="*/ 77 w 78"/>
                <a:gd name="T5" fmla="*/ 95 h 99"/>
                <a:gd name="T6" fmla="*/ 74 w 78"/>
                <a:gd name="T7" fmla="*/ 96 h 99"/>
                <a:gd name="T8" fmla="*/ 72 w 78"/>
                <a:gd name="T9" fmla="*/ 98 h 99"/>
                <a:gd name="T10" fmla="*/ 68 w 78"/>
                <a:gd name="T11" fmla="*/ 99 h 99"/>
                <a:gd name="T12" fmla="*/ 64 w 78"/>
                <a:gd name="T13" fmla="*/ 98 h 99"/>
                <a:gd name="T14" fmla="*/ 63 w 78"/>
                <a:gd name="T15" fmla="*/ 96 h 99"/>
                <a:gd name="T16" fmla="*/ 61 w 78"/>
                <a:gd name="T17" fmla="*/ 94 h 99"/>
                <a:gd name="T18" fmla="*/ 56 w 78"/>
                <a:gd name="T19" fmla="*/ 77 h 99"/>
                <a:gd name="T20" fmla="*/ 23 w 78"/>
                <a:gd name="T21" fmla="*/ 77 h 99"/>
                <a:gd name="T22" fmla="*/ 18 w 78"/>
                <a:gd name="T23" fmla="*/ 94 h 99"/>
                <a:gd name="T24" fmla="*/ 16 w 78"/>
                <a:gd name="T25" fmla="*/ 96 h 99"/>
                <a:gd name="T26" fmla="*/ 14 w 78"/>
                <a:gd name="T27" fmla="*/ 98 h 99"/>
                <a:gd name="T28" fmla="*/ 11 w 78"/>
                <a:gd name="T29" fmla="*/ 99 h 99"/>
                <a:gd name="T30" fmla="*/ 7 w 78"/>
                <a:gd name="T31" fmla="*/ 99 h 99"/>
                <a:gd name="T32" fmla="*/ 3 w 78"/>
                <a:gd name="T33" fmla="*/ 98 h 99"/>
                <a:gd name="T34" fmla="*/ 2 w 78"/>
                <a:gd name="T35" fmla="*/ 95 h 99"/>
                <a:gd name="T36" fmla="*/ 0 w 78"/>
                <a:gd name="T37" fmla="*/ 92 h 99"/>
                <a:gd name="T38" fmla="*/ 0 w 78"/>
                <a:gd name="T39" fmla="*/ 90 h 99"/>
                <a:gd name="T40" fmla="*/ 29 w 78"/>
                <a:gd name="T41" fmla="*/ 6 h 99"/>
                <a:gd name="T42" fmla="*/ 31 w 78"/>
                <a:gd name="T43" fmla="*/ 4 h 99"/>
                <a:gd name="T44" fmla="*/ 33 w 78"/>
                <a:gd name="T45" fmla="*/ 3 h 99"/>
                <a:gd name="T46" fmla="*/ 36 w 78"/>
                <a:gd name="T47" fmla="*/ 1 h 99"/>
                <a:gd name="T48" fmla="*/ 39 w 78"/>
                <a:gd name="T49" fmla="*/ 0 h 99"/>
                <a:gd name="T50" fmla="*/ 43 w 78"/>
                <a:gd name="T51" fmla="*/ 1 h 99"/>
                <a:gd name="T52" fmla="*/ 45 w 78"/>
                <a:gd name="T53" fmla="*/ 3 h 99"/>
                <a:gd name="T54" fmla="*/ 48 w 78"/>
                <a:gd name="T55" fmla="*/ 4 h 99"/>
                <a:gd name="T56" fmla="*/ 49 w 78"/>
                <a:gd name="T57" fmla="*/ 6 h 99"/>
                <a:gd name="T58" fmla="*/ 77 w 78"/>
                <a:gd name="T59" fmla="*/ 90 h 99"/>
                <a:gd name="T60" fmla="*/ 77 w 78"/>
                <a:gd name="T61" fmla="*/ 90 h 99"/>
                <a:gd name="T62" fmla="*/ 28 w 78"/>
                <a:gd name="T63" fmla="*/ 62 h 99"/>
                <a:gd name="T64" fmla="*/ 51 w 78"/>
                <a:gd name="T65" fmla="*/ 62 h 99"/>
                <a:gd name="T66" fmla="*/ 39 w 78"/>
                <a:gd name="T67" fmla="*/ 25 h 99"/>
                <a:gd name="T68" fmla="*/ 28 w 78"/>
                <a:gd name="T69" fmla="*/ 62 h 99"/>
                <a:gd name="T70" fmla="*/ 28 w 78"/>
                <a:gd name="T71" fmla="*/ 6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9">
                  <a:moveTo>
                    <a:pt x="77" y="90"/>
                  </a:moveTo>
                  <a:lnTo>
                    <a:pt x="78" y="92"/>
                  </a:lnTo>
                  <a:lnTo>
                    <a:pt x="77" y="95"/>
                  </a:lnTo>
                  <a:lnTo>
                    <a:pt x="74" y="96"/>
                  </a:lnTo>
                  <a:lnTo>
                    <a:pt x="72" y="98"/>
                  </a:lnTo>
                  <a:lnTo>
                    <a:pt x="68" y="99"/>
                  </a:lnTo>
                  <a:lnTo>
                    <a:pt x="64" y="98"/>
                  </a:lnTo>
                  <a:lnTo>
                    <a:pt x="63" y="96"/>
                  </a:lnTo>
                  <a:lnTo>
                    <a:pt x="61" y="94"/>
                  </a:lnTo>
                  <a:lnTo>
                    <a:pt x="56" y="77"/>
                  </a:lnTo>
                  <a:lnTo>
                    <a:pt x="23" y="77"/>
                  </a:lnTo>
                  <a:lnTo>
                    <a:pt x="18" y="94"/>
                  </a:lnTo>
                  <a:lnTo>
                    <a:pt x="16" y="96"/>
                  </a:lnTo>
                  <a:lnTo>
                    <a:pt x="14" y="98"/>
                  </a:lnTo>
                  <a:lnTo>
                    <a:pt x="11" y="99"/>
                  </a:lnTo>
                  <a:lnTo>
                    <a:pt x="7" y="99"/>
                  </a:lnTo>
                  <a:lnTo>
                    <a:pt x="3" y="98"/>
                  </a:lnTo>
                  <a:lnTo>
                    <a:pt x="2" y="95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29" y="6"/>
                  </a:lnTo>
                  <a:lnTo>
                    <a:pt x="31" y="4"/>
                  </a:lnTo>
                  <a:lnTo>
                    <a:pt x="33" y="3"/>
                  </a:lnTo>
                  <a:lnTo>
                    <a:pt x="36" y="1"/>
                  </a:lnTo>
                  <a:lnTo>
                    <a:pt x="39" y="0"/>
                  </a:lnTo>
                  <a:lnTo>
                    <a:pt x="43" y="1"/>
                  </a:lnTo>
                  <a:lnTo>
                    <a:pt x="45" y="3"/>
                  </a:lnTo>
                  <a:lnTo>
                    <a:pt x="48" y="4"/>
                  </a:lnTo>
                  <a:lnTo>
                    <a:pt x="49" y="6"/>
                  </a:lnTo>
                  <a:lnTo>
                    <a:pt x="77" y="90"/>
                  </a:lnTo>
                  <a:lnTo>
                    <a:pt x="77" y="90"/>
                  </a:lnTo>
                  <a:close/>
                  <a:moveTo>
                    <a:pt x="28" y="62"/>
                  </a:moveTo>
                  <a:lnTo>
                    <a:pt x="51" y="62"/>
                  </a:lnTo>
                  <a:lnTo>
                    <a:pt x="39" y="25"/>
                  </a:lnTo>
                  <a:lnTo>
                    <a:pt x="28" y="62"/>
                  </a:lnTo>
                  <a:lnTo>
                    <a:pt x="28" y="62"/>
                  </a:lnTo>
                  <a:close/>
                </a:path>
              </a:pathLst>
            </a:custGeom>
            <a:solidFill>
              <a:srgbClr val="E53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" name="Freeform 88"/>
            <p:cNvSpPr>
              <a:spLocks/>
            </p:cNvSpPr>
            <p:nvPr/>
          </p:nvSpPr>
          <p:spPr bwMode="auto">
            <a:xfrm>
              <a:off x="1856" y="4284"/>
              <a:ext cx="26" cy="33"/>
            </a:xfrm>
            <a:custGeom>
              <a:avLst/>
              <a:gdLst>
                <a:gd name="T0" fmla="*/ 0 w 76"/>
                <a:gd name="T1" fmla="*/ 8 h 99"/>
                <a:gd name="T2" fmla="*/ 0 w 76"/>
                <a:gd name="T3" fmla="*/ 5 h 99"/>
                <a:gd name="T4" fmla="*/ 3 w 76"/>
                <a:gd name="T5" fmla="*/ 3 h 99"/>
                <a:gd name="T6" fmla="*/ 6 w 76"/>
                <a:gd name="T7" fmla="*/ 1 h 99"/>
                <a:gd name="T8" fmla="*/ 10 w 76"/>
                <a:gd name="T9" fmla="*/ 0 h 99"/>
                <a:gd name="T10" fmla="*/ 12 w 76"/>
                <a:gd name="T11" fmla="*/ 1 h 99"/>
                <a:gd name="T12" fmla="*/ 15 w 76"/>
                <a:gd name="T13" fmla="*/ 3 h 99"/>
                <a:gd name="T14" fmla="*/ 17 w 76"/>
                <a:gd name="T15" fmla="*/ 4 h 99"/>
                <a:gd name="T16" fmla="*/ 17 w 76"/>
                <a:gd name="T17" fmla="*/ 6 h 99"/>
                <a:gd name="T18" fmla="*/ 58 w 76"/>
                <a:gd name="T19" fmla="*/ 65 h 99"/>
                <a:gd name="T20" fmla="*/ 58 w 76"/>
                <a:gd name="T21" fmla="*/ 8 h 99"/>
                <a:gd name="T22" fmla="*/ 58 w 76"/>
                <a:gd name="T23" fmla="*/ 5 h 99"/>
                <a:gd name="T24" fmla="*/ 60 w 76"/>
                <a:gd name="T25" fmla="*/ 3 h 99"/>
                <a:gd name="T26" fmla="*/ 62 w 76"/>
                <a:gd name="T27" fmla="*/ 1 h 99"/>
                <a:gd name="T28" fmla="*/ 66 w 76"/>
                <a:gd name="T29" fmla="*/ 0 h 99"/>
                <a:gd name="T30" fmla="*/ 70 w 76"/>
                <a:gd name="T31" fmla="*/ 1 h 99"/>
                <a:gd name="T32" fmla="*/ 73 w 76"/>
                <a:gd name="T33" fmla="*/ 3 h 99"/>
                <a:gd name="T34" fmla="*/ 74 w 76"/>
                <a:gd name="T35" fmla="*/ 5 h 99"/>
                <a:gd name="T36" fmla="*/ 76 w 76"/>
                <a:gd name="T37" fmla="*/ 8 h 99"/>
                <a:gd name="T38" fmla="*/ 76 w 76"/>
                <a:gd name="T39" fmla="*/ 92 h 99"/>
                <a:gd name="T40" fmla="*/ 74 w 76"/>
                <a:gd name="T41" fmla="*/ 95 h 99"/>
                <a:gd name="T42" fmla="*/ 73 w 76"/>
                <a:gd name="T43" fmla="*/ 96 h 99"/>
                <a:gd name="T44" fmla="*/ 70 w 76"/>
                <a:gd name="T45" fmla="*/ 99 h 99"/>
                <a:gd name="T46" fmla="*/ 66 w 76"/>
                <a:gd name="T47" fmla="*/ 99 h 99"/>
                <a:gd name="T48" fmla="*/ 64 w 76"/>
                <a:gd name="T49" fmla="*/ 99 h 99"/>
                <a:gd name="T50" fmla="*/ 61 w 76"/>
                <a:gd name="T51" fmla="*/ 98 h 99"/>
                <a:gd name="T52" fmla="*/ 60 w 76"/>
                <a:gd name="T53" fmla="*/ 96 h 99"/>
                <a:gd name="T54" fmla="*/ 58 w 76"/>
                <a:gd name="T55" fmla="*/ 94 h 99"/>
                <a:gd name="T56" fmla="*/ 58 w 76"/>
                <a:gd name="T57" fmla="*/ 94 h 99"/>
                <a:gd name="T58" fmla="*/ 17 w 76"/>
                <a:gd name="T59" fmla="*/ 36 h 99"/>
                <a:gd name="T60" fmla="*/ 17 w 76"/>
                <a:gd name="T61" fmla="*/ 92 h 99"/>
                <a:gd name="T62" fmla="*/ 17 w 76"/>
                <a:gd name="T63" fmla="*/ 95 h 99"/>
                <a:gd name="T64" fmla="*/ 16 w 76"/>
                <a:gd name="T65" fmla="*/ 96 h 99"/>
                <a:gd name="T66" fmla="*/ 13 w 76"/>
                <a:gd name="T67" fmla="*/ 99 h 99"/>
                <a:gd name="T68" fmla="*/ 10 w 76"/>
                <a:gd name="T69" fmla="*/ 99 h 99"/>
                <a:gd name="T70" fmla="*/ 6 w 76"/>
                <a:gd name="T71" fmla="*/ 99 h 99"/>
                <a:gd name="T72" fmla="*/ 3 w 76"/>
                <a:gd name="T73" fmla="*/ 96 h 99"/>
                <a:gd name="T74" fmla="*/ 0 w 76"/>
                <a:gd name="T75" fmla="*/ 95 h 99"/>
                <a:gd name="T76" fmla="*/ 0 w 76"/>
                <a:gd name="T77" fmla="*/ 92 h 99"/>
                <a:gd name="T78" fmla="*/ 0 w 76"/>
                <a:gd name="T79" fmla="*/ 8 h 99"/>
                <a:gd name="T80" fmla="*/ 0 w 76"/>
                <a:gd name="T81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" h="99">
                  <a:moveTo>
                    <a:pt x="0" y="8"/>
                  </a:moveTo>
                  <a:lnTo>
                    <a:pt x="0" y="5"/>
                  </a:lnTo>
                  <a:lnTo>
                    <a:pt x="3" y="3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2" y="1"/>
                  </a:lnTo>
                  <a:lnTo>
                    <a:pt x="15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58" y="65"/>
                  </a:lnTo>
                  <a:lnTo>
                    <a:pt x="58" y="8"/>
                  </a:lnTo>
                  <a:lnTo>
                    <a:pt x="58" y="5"/>
                  </a:lnTo>
                  <a:lnTo>
                    <a:pt x="60" y="3"/>
                  </a:lnTo>
                  <a:lnTo>
                    <a:pt x="62" y="1"/>
                  </a:lnTo>
                  <a:lnTo>
                    <a:pt x="66" y="0"/>
                  </a:lnTo>
                  <a:lnTo>
                    <a:pt x="70" y="1"/>
                  </a:lnTo>
                  <a:lnTo>
                    <a:pt x="73" y="3"/>
                  </a:lnTo>
                  <a:lnTo>
                    <a:pt x="74" y="5"/>
                  </a:lnTo>
                  <a:lnTo>
                    <a:pt x="76" y="8"/>
                  </a:lnTo>
                  <a:lnTo>
                    <a:pt x="76" y="92"/>
                  </a:lnTo>
                  <a:lnTo>
                    <a:pt x="74" y="95"/>
                  </a:lnTo>
                  <a:lnTo>
                    <a:pt x="73" y="96"/>
                  </a:lnTo>
                  <a:lnTo>
                    <a:pt x="70" y="99"/>
                  </a:lnTo>
                  <a:lnTo>
                    <a:pt x="66" y="99"/>
                  </a:lnTo>
                  <a:lnTo>
                    <a:pt x="64" y="99"/>
                  </a:lnTo>
                  <a:lnTo>
                    <a:pt x="61" y="98"/>
                  </a:lnTo>
                  <a:lnTo>
                    <a:pt x="60" y="96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17" y="36"/>
                  </a:lnTo>
                  <a:lnTo>
                    <a:pt x="17" y="92"/>
                  </a:lnTo>
                  <a:lnTo>
                    <a:pt x="17" y="95"/>
                  </a:lnTo>
                  <a:lnTo>
                    <a:pt x="16" y="96"/>
                  </a:lnTo>
                  <a:lnTo>
                    <a:pt x="13" y="99"/>
                  </a:lnTo>
                  <a:lnTo>
                    <a:pt x="10" y="99"/>
                  </a:lnTo>
                  <a:lnTo>
                    <a:pt x="6" y="99"/>
                  </a:lnTo>
                  <a:lnTo>
                    <a:pt x="3" y="96"/>
                  </a:lnTo>
                  <a:lnTo>
                    <a:pt x="0" y="95"/>
                  </a:lnTo>
                  <a:lnTo>
                    <a:pt x="0" y="9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E53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" name="Freeform 89"/>
            <p:cNvSpPr>
              <a:spLocks/>
            </p:cNvSpPr>
            <p:nvPr/>
          </p:nvSpPr>
          <p:spPr bwMode="auto">
            <a:xfrm>
              <a:off x="1886" y="4285"/>
              <a:ext cx="25" cy="32"/>
            </a:xfrm>
            <a:custGeom>
              <a:avLst/>
              <a:gdLst>
                <a:gd name="T0" fmla="*/ 28 w 74"/>
                <a:gd name="T1" fmla="*/ 61 h 98"/>
                <a:gd name="T2" fmla="*/ 2 w 74"/>
                <a:gd name="T3" fmla="*/ 11 h 98"/>
                <a:gd name="T4" fmla="*/ 0 w 74"/>
                <a:gd name="T5" fmla="*/ 9 h 98"/>
                <a:gd name="T6" fmla="*/ 0 w 74"/>
                <a:gd name="T7" fmla="*/ 7 h 98"/>
                <a:gd name="T8" fmla="*/ 2 w 74"/>
                <a:gd name="T9" fmla="*/ 3 h 98"/>
                <a:gd name="T10" fmla="*/ 4 w 74"/>
                <a:gd name="T11" fmla="*/ 2 h 98"/>
                <a:gd name="T12" fmla="*/ 8 w 74"/>
                <a:gd name="T13" fmla="*/ 0 h 98"/>
                <a:gd name="T14" fmla="*/ 11 w 74"/>
                <a:gd name="T15" fmla="*/ 0 h 98"/>
                <a:gd name="T16" fmla="*/ 13 w 74"/>
                <a:gd name="T17" fmla="*/ 0 h 98"/>
                <a:gd name="T18" fmla="*/ 16 w 74"/>
                <a:gd name="T19" fmla="*/ 3 h 98"/>
                <a:gd name="T20" fmla="*/ 37 w 74"/>
                <a:gd name="T21" fmla="*/ 45 h 98"/>
                <a:gd name="T22" fmla="*/ 58 w 74"/>
                <a:gd name="T23" fmla="*/ 3 h 98"/>
                <a:gd name="T24" fmla="*/ 61 w 74"/>
                <a:gd name="T25" fmla="*/ 0 h 98"/>
                <a:gd name="T26" fmla="*/ 64 w 74"/>
                <a:gd name="T27" fmla="*/ 0 h 98"/>
                <a:gd name="T28" fmla="*/ 68 w 74"/>
                <a:gd name="T29" fmla="*/ 0 h 98"/>
                <a:gd name="T30" fmla="*/ 70 w 74"/>
                <a:gd name="T31" fmla="*/ 2 h 98"/>
                <a:gd name="T32" fmla="*/ 73 w 74"/>
                <a:gd name="T33" fmla="*/ 3 h 98"/>
                <a:gd name="T34" fmla="*/ 74 w 74"/>
                <a:gd name="T35" fmla="*/ 7 h 98"/>
                <a:gd name="T36" fmla="*/ 74 w 74"/>
                <a:gd name="T37" fmla="*/ 9 h 98"/>
                <a:gd name="T38" fmla="*/ 74 w 74"/>
                <a:gd name="T39" fmla="*/ 11 h 98"/>
                <a:gd name="T40" fmla="*/ 45 w 74"/>
                <a:gd name="T41" fmla="*/ 62 h 98"/>
                <a:gd name="T42" fmla="*/ 45 w 74"/>
                <a:gd name="T43" fmla="*/ 90 h 98"/>
                <a:gd name="T44" fmla="*/ 45 w 74"/>
                <a:gd name="T45" fmla="*/ 93 h 98"/>
                <a:gd name="T46" fmla="*/ 44 w 74"/>
                <a:gd name="T47" fmla="*/ 95 h 98"/>
                <a:gd name="T48" fmla="*/ 41 w 74"/>
                <a:gd name="T49" fmla="*/ 98 h 98"/>
                <a:gd name="T50" fmla="*/ 37 w 74"/>
                <a:gd name="T51" fmla="*/ 98 h 98"/>
                <a:gd name="T52" fmla="*/ 33 w 74"/>
                <a:gd name="T53" fmla="*/ 98 h 98"/>
                <a:gd name="T54" fmla="*/ 31 w 74"/>
                <a:gd name="T55" fmla="*/ 95 h 98"/>
                <a:gd name="T56" fmla="*/ 29 w 74"/>
                <a:gd name="T57" fmla="*/ 93 h 98"/>
                <a:gd name="T58" fmla="*/ 28 w 74"/>
                <a:gd name="T59" fmla="*/ 90 h 98"/>
                <a:gd name="T60" fmla="*/ 28 w 74"/>
                <a:gd name="T61" fmla="*/ 61 h 98"/>
                <a:gd name="T62" fmla="*/ 28 w 74"/>
                <a:gd name="T63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98">
                  <a:moveTo>
                    <a:pt x="28" y="61"/>
                  </a:moveTo>
                  <a:lnTo>
                    <a:pt x="2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6" y="3"/>
                  </a:lnTo>
                  <a:lnTo>
                    <a:pt x="37" y="45"/>
                  </a:lnTo>
                  <a:lnTo>
                    <a:pt x="58" y="3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0" y="2"/>
                  </a:lnTo>
                  <a:lnTo>
                    <a:pt x="73" y="3"/>
                  </a:lnTo>
                  <a:lnTo>
                    <a:pt x="74" y="7"/>
                  </a:lnTo>
                  <a:lnTo>
                    <a:pt x="74" y="9"/>
                  </a:lnTo>
                  <a:lnTo>
                    <a:pt x="74" y="11"/>
                  </a:lnTo>
                  <a:lnTo>
                    <a:pt x="45" y="62"/>
                  </a:lnTo>
                  <a:lnTo>
                    <a:pt x="45" y="90"/>
                  </a:lnTo>
                  <a:lnTo>
                    <a:pt x="45" y="93"/>
                  </a:lnTo>
                  <a:lnTo>
                    <a:pt x="44" y="95"/>
                  </a:lnTo>
                  <a:lnTo>
                    <a:pt x="41" y="98"/>
                  </a:lnTo>
                  <a:lnTo>
                    <a:pt x="37" y="98"/>
                  </a:lnTo>
                  <a:lnTo>
                    <a:pt x="33" y="98"/>
                  </a:lnTo>
                  <a:lnTo>
                    <a:pt x="31" y="95"/>
                  </a:lnTo>
                  <a:lnTo>
                    <a:pt x="29" y="93"/>
                  </a:lnTo>
                  <a:lnTo>
                    <a:pt x="28" y="90"/>
                  </a:lnTo>
                  <a:lnTo>
                    <a:pt x="28" y="61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E53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3" name="Freeform 90"/>
            <p:cNvSpPr>
              <a:spLocks/>
            </p:cNvSpPr>
            <p:nvPr/>
          </p:nvSpPr>
          <p:spPr bwMode="auto">
            <a:xfrm>
              <a:off x="2232" y="4281"/>
              <a:ext cx="21" cy="33"/>
            </a:xfrm>
            <a:custGeom>
              <a:avLst/>
              <a:gdLst>
                <a:gd name="T0" fmla="*/ 30 w 64"/>
                <a:gd name="T1" fmla="*/ 99 h 99"/>
                <a:gd name="T2" fmla="*/ 24 w 64"/>
                <a:gd name="T3" fmla="*/ 98 h 99"/>
                <a:gd name="T4" fmla="*/ 17 w 64"/>
                <a:gd name="T5" fmla="*/ 96 h 99"/>
                <a:gd name="T6" fmla="*/ 9 w 64"/>
                <a:gd name="T7" fmla="*/ 93 h 99"/>
                <a:gd name="T8" fmla="*/ 4 w 64"/>
                <a:gd name="T9" fmla="*/ 89 h 99"/>
                <a:gd name="T10" fmla="*/ 1 w 64"/>
                <a:gd name="T11" fmla="*/ 84 h 99"/>
                <a:gd name="T12" fmla="*/ 1 w 64"/>
                <a:gd name="T13" fmla="*/ 76 h 99"/>
                <a:gd name="T14" fmla="*/ 11 w 64"/>
                <a:gd name="T15" fmla="*/ 74 h 99"/>
                <a:gd name="T16" fmla="*/ 15 w 64"/>
                <a:gd name="T17" fmla="*/ 77 h 99"/>
                <a:gd name="T18" fmla="*/ 20 w 64"/>
                <a:gd name="T19" fmla="*/ 81 h 99"/>
                <a:gd name="T20" fmla="*/ 28 w 64"/>
                <a:gd name="T21" fmla="*/ 84 h 99"/>
                <a:gd name="T22" fmla="*/ 38 w 64"/>
                <a:gd name="T23" fmla="*/ 84 h 99"/>
                <a:gd name="T24" fmla="*/ 45 w 64"/>
                <a:gd name="T25" fmla="*/ 78 h 99"/>
                <a:gd name="T26" fmla="*/ 46 w 64"/>
                <a:gd name="T27" fmla="*/ 69 h 99"/>
                <a:gd name="T28" fmla="*/ 40 w 64"/>
                <a:gd name="T29" fmla="*/ 62 h 99"/>
                <a:gd name="T30" fmla="*/ 30 w 64"/>
                <a:gd name="T31" fmla="*/ 57 h 99"/>
                <a:gd name="T32" fmla="*/ 19 w 64"/>
                <a:gd name="T33" fmla="*/ 53 h 99"/>
                <a:gd name="T34" fmla="*/ 9 w 64"/>
                <a:gd name="T35" fmla="*/ 47 h 99"/>
                <a:gd name="T36" fmla="*/ 3 w 64"/>
                <a:gd name="T37" fmla="*/ 36 h 99"/>
                <a:gd name="T38" fmla="*/ 3 w 64"/>
                <a:gd name="T39" fmla="*/ 23 h 99"/>
                <a:gd name="T40" fmla="*/ 7 w 64"/>
                <a:gd name="T41" fmla="*/ 12 h 99"/>
                <a:gd name="T42" fmla="*/ 15 w 64"/>
                <a:gd name="T43" fmla="*/ 6 h 99"/>
                <a:gd name="T44" fmla="*/ 27 w 64"/>
                <a:gd name="T45" fmla="*/ 2 h 99"/>
                <a:gd name="T46" fmla="*/ 40 w 64"/>
                <a:gd name="T47" fmla="*/ 2 h 99"/>
                <a:gd name="T48" fmla="*/ 52 w 64"/>
                <a:gd name="T49" fmla="*/ 4 h 99"/>
                <a:gd name="T50" fmla="*/ 60 w 64"/>
                <a:gd name="T51" fmla="*/ 10 h 99"/>
                <a:gd name="T52" fmla="*/ 62 w 64"/>
                <a:gd name="T53" fmla="*/ 16 h 99"/>
                <a:gd name="T54" fmla="*/ 62 w 64"/>
                <a:gd name="T55" fmla="*/ 21 h 99"/>
                <a:gd name="T56" fmla="*/ 60 w 64"/>
                <a:gd name="T57" fmla="*/ 25 h 99"/>
                <a:gd name="T58" fmla="*/ 53 w 64"/>
                <a:gd name="T59" fmla="*/ 25 h 99"/>
                <a:gd name="T60" fmla="*/ 49 w 64"/>
                <a:gd name="T61" fmla="*/ 23 h 99"/>
                <a:gd name="T62" fmla="*/ 46 w 64"/>
                <a:gd name="T63" fmla="*/ 20 h 99"/>
                <a:gd name="T64" fmla="*/ 38 w 64"/>
                <a:gd name="T65" fmla="*/ 17 h 99"/>
                <a:gd name="T66" fmla="*/ 28 w 64"/>
                <a:gd name="T67" fmla="*/ 17 h 99"/>
                <a:gd name="T68" fmla="*/ 21 w 64"/>
                <a:gd name="T69" fmla="*/ 23 h 99"/>
                <a:gd name="T70" fmla="*/ 21 w 64"/>
                <a:gd name="T71" fmla="*/ 32 h 99"/>
                <a:gd name="T72" fmla="*/ 27 w 64"/>
                <a:gd name="T73" fmla="*/ 39 h 99"/>
                <a:gd name="T74" fmla="*/ 36 w 64"/>
                <a:gd name="T75" fmla="*/ 43 h 99"/>
                <a:gd name="T76" fmla="*/ 48 w 64"/>
                <a:gd name="T77" fmla="*/ 48 h 99"/>
                <a:gd name="T78" fmla="*/ 57 w 64"/>
                <a:gd name="T79" fmla="*/ 55 h 99"/>
                <a:gd name="T80" fmla="*/ 64 w 64"/>
                <a:gd name="T81" fmla="*/ 65 h 99"/>
                <a:gd name="T82" fmla="*/ 62 w 64"/>
                <a:gd name="T83" fmla="*/ 84 h 99"/>
                <a:gd name="T84" fmla="*/ 46 w 64"/>
                <a:gd name="T85" fmla="*/ 98 h 99"/>
                <a:gd name="T86" fmla="*/ 33 w 64"/>
                <a:gd name="T8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" h="99">
                  <a:moveTo>
                    <a:pt x="33" y="99"/>
                  </a:moveTo>
                  <a:lnTo>
                    <a:pt x="30" y="99"/>
                  </a:lnTo>
                  <a:lnTo>
                    <a:pt x="28" y="98"/>
                  </a:lnTo>
                  <a:lnTo>
                    <a:pt x="24" y="98"/>
                  </a:lnTo>
                  <a:lnTo>
                    <a:pt x="20" y="97"/>
                  </a:lnTo>
                  <a:lnTo>
                    <a:pt x="17" y="96"/>
                  </a:lnTo>
                  <a:lnTo>
                    <a:pt x="13" y="94"/>
                  </a:lnTo>
                  <a:lnTo>
                    <a:pt x="9" y="93"/>
                  </a:lnTo>
                  <a:lnTo>
                    <a:pt x="7" y="92"/>
                  </a:lnTo>
                  <a:lnTo>
                    <a:pt x="4" y="89"/>
                  </a:lnTo>
                  <a:lnTo>
                    <a:pt x="3" y="86"/>
                  </a:lnTo>
                  <a:lnTo>
                    <a:pt x="1" y="84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8" y="74"/>
                  </a:lnTo>
                  <a:lnTo>
                    <a:pt x="11" y="74"/>
                  </a:lnTo>
                  <a:lnTo>
                    <a:pt x="13" y="76"/>
                  </a:lnTo>
                  <a:lnTo>
                    <a:pt x="15" y="77"/>
                  </a:lnTo>
                  <a:lnTo>
                    <a:pt x="16" y="78"/>
                  </a:lnTo>
                  <a:lnTo>
                    <a:pt x="20" y="81"/>
                  </a:lnTo>
                  <a:lnTo>
                    <a:pt x="24" y="82"/>
                  </a:lnTo>
                  <a:lnTo>
                    <a:pt x="28" y="84"/>
                  </a:lnTo>
                  <a:lnTo>
                    <a:pt x="33" y="84"/>
                  </a:lnTo>
                  <a:lnTo>
                    <a:pt x="38" y="84"/>
                  </a:lnTo>
                  <a:lnTo>
                    <a:pt x="42" y="82"/>
                  </a:lnTo>
                  <a:lnTo>
                    <a:pt x="45" y="78"/>
                  </a:lnTo>
                  <a:lnTo>
                    <a:pt x="46" y="73"/>
                  </a:lnTo>
                  <a:lnTo>
                    <a:pt x="46" y="69"/>
                  </a:lnTo>
                  <a:lnTo>
                    <a:pt x="42" y="65"/>
                  </a:lnTo>
                  <a:lnTo>
                    <a:pt x="40" y="62"/>
                  </a:lnTo>
                  <a:lnTo>
                    <a:pt x="34" y="60"/>
                  </a:lnTo>
                  <a:lnTo>
                    <a:pt x="30" y="57"/>
                  </a:lnTo>
                  <a:lnTo>
                    <a:pt x="24" y="56"/>
                  </a:lnTo>
                  <a:lnTo>
                    <a:pt x="19" y="53"/>
                  </a:lnTo>
                  <a:lnTo>
                    <a:pt x="13" y="49"/>
                  </a:lnTo>
                  <a:lnTo>
                    <a:pt x="9" y="47"/>
                  </a:lnTo>
                  <a:lnTo>
                    <a:pt x="5" y="41"/>
                  </a:lnTo>
                  <a:lnTo>
                    <a:pt x="3" y="36"/>
                  </a:lnTo>
                  <a:lnTo>
                    <a:pt x="3" y="29"/>
                  </a:lnTo>
                  <a:lnTo>
                    <a:pt x="3" y="23"/>
                  </a:lnTo>
                  <a:lnTo>
                    <a:pt x="4" y="17"/>
                  </a:lnTo>
                  <a:lnTo>
                    <a:pt x="7" y="12"/>
                  </a:lnTo>
                  <a:lnTo>
                    <a:pt x="11" y="8"/>
                  </a:lnTo>
                  <a:lnTo>
                    <a:pt x="15" y="6"/>
                  </a:lnTo>
                  <a:lnTo>
                    <a:pt x="20" y="3"/>
                  </a:lnTo>
                  <a:lnTo>
                    <a:pt x="27" y="2"/>
                  </a:lnTo>
                  <a:lnTo>
                    <a:pt x="33" y="0"/>
                  </a:lnTo>
                  <a:lnTo>
                    <a:pt x="40" y="2"/>
                  </a:lnTo>
                  <a:lnTo>
                    <a:pt x="46" y="3"/>
                  </a:lnTo>
                  <a:lnTo>
                    <a:pt x="52" y="4"/>
                  </a:lnTo>
                  <a:lnTo>
                    <a:pt x="56" y="7"/>
                  </a:lnTo>
                  <a:lnTo>
                    <a:pt x="60" y="10"/>
                  </a:lnTo>
                  <a:lnTo>
                    <a:pt x="61" y="12"/>
                  </a:lnTo>
                  <a:lnTo>
                    <a:pt x="62" y="16"/>
                  </a:lnTo>
                  <a:lnTo>
                    <a:pt x="64" y="17"/>
                  </a:lnTo>
                  <a:lnTo>
                    <a:pt x="62" y="21"/>
                  </a:lnTo>
                  <a:lnTo>
                    <a:pt x="61" y="23"/>
                  </a:lnTo>
                  <a:lnTo>
                    <a:pt x="60" y="25"/>
                  </a:lnTo>
                  <a:lnTo>
                    <a:pt x="56" y="25"/>
                  </a:lnTo>
                  <a:lnTo>
                    <a:pt x="53" y="25"/>
                  </a:lnTo>
                  <a:lnTo>
                    <a:pt x="52" y="24"/>
                  </a:lnTo>
                  <a:lnTo>
                    <a:pt x="49" y="23"/>
                  </a:lnTo>
                  <a:lnTo>
                    <a:pt x="48" y="21"/>
                  </a:lnTo>
                  <a:lnTo>
                    <a:pt x="46" y="20"/>
                  </a:lnTo>
                  <a:lnTo>
                    <a:pt x="42" y="19"/>
                  </a:lnTo>
                  <a:lnTo>
                    <a:pt x="38" y="17"/>
                  </a:lnTo>
                  <a:lnTo>
                    <a:pt x="32" y="16"/>
                  </a:lnTo>
                  <a:lnTo>
                    <a:pt x="28" y="17"/>
                  </a:lnTo>
                  <a:lnTo>
                    <a:pt x="24" y="20"/>
                  </a:lnTo>
                  <a:lnTo>
                    <a:pt x="21" y="23"/>
                  </a:lnTo>
                  <a:lnTo>
                    <a:pt x="20" y="28"/>
                  </a:lnTo>
                  <a:lnTo>
                    <a:pt x="21" y="32"/>
                  </a:lnTo>
                  <a:lnTo>
                    <a:pt x="24" y="36"/>
                  </a:lnTo>
                  <a:lnTo>
                    <a:pt x="27" y="39"/>
                  </a:lnTo>
                  <a:lnTo>
                    <a:pt x="32" y="41"/>
                  </a:lnTo>
                  <a:lnTo>
                    <a:pt x="36" y="43"/>
                  </a:lnTo>
                  <a:lnTo>
                    <a:pt x="42" y="45"/>
                  </a:lnTo>
                  <a:lnTo>
                    <a:pt x="48" y="48"/>
                  </a:lnTo>
                  <a:lnTo>
                    <a:pt x="53" y="51"/>
                  </a:lnTo>
                  <a:lnTo>
                    <a:pt x="57" y="55"/>
                  </a:lnTo>
                  <a:lnTo>
                    <a:pt x="61" y="60"/>
                  </a:lnTo>
                  <a:lnTo>
                    <a:pt x="64" y="65"/>
                  </a:lnTo>
                  <a:lnTo>
                    <a:pt x="64" y="72"/>
                  </a:lnTo>
                  <a:lnTo>
                    <a:pt x="62" y="84"/>
                  </a:lnTo>
                  <a:lnTo>
                    <a:pt x="56" y="92"/>
                  </a:lnTo>
                  <a:lnTo>
                    <a:pt x="46" y="98"/>
                  </a:lnTo>
                  <a:lnTo>
                    <a:pt x="33" y="99"/>
                  </a:lnTo>
                  <a:lnTo>
                    <a:pt x="33" y="99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4" name="Freeform 91"/>
            <p:cNvSpPr>
              <a:spLocks/>
            </p:cNvSpPr>
            <p:nvPr/>
          </p:nvSpPr>
          <p:spPr bwMode="auto">
            <a:xfrm>
              <a:off x="2258" y="4281"/>
              <a:ext cx="36" cy="33"/>
            </a:xfrm>
            <a:custGeom>
              <a:avLst/>
              <a:gdLst>
                <a:gd name="T0" fmla="*/ 37 w 109"/>
                <a:gd name="T1" fmla="*/ 93 h 99"/>
                <a:gd name="T2" fmla="*/ 37 w 109"/>
                <a:gd name="T3" fmla="*/ 96 h 99"/>
                <a:gd name="T4" fmla="*/ 34 w 109"/>
                <a:gd name="T5" fmla="*/ 97 h 99"/>
                <a:gd name="T6" fmla="*/ 32 w 109"/>
                <a:gd name="T7" fmla="*/ 99 h 99"/>
                <a:gd name="T8" fmla="*/ 28 w 109"/>
                <a:gd name="T9" fmla="*/ 99 h 99"/>
                <a:gd name="T10" fmla="*/ 24 w 109"/>
                <a:gd name="T11" fmla="*/ 99 h 99"/>
                <a:gd name="T12" fmla="*/ 21 w 109"/>
                <a:gd name="T13" fmla="*/ 97 h 99"/>
                <a:gd name="T14" fmla="*/ 19 w 109"/>
                <a:gd name="T15" fmla="*/ 96 h 99"/>
                <a:gd name="T16" fmla="*/ 19 w 109"/>
                <a:gd name="T17" fmla="*/ 93 h 99"/>
                <a:gd name="T18" fmla="*/ 0 w 109"/>
                <a:gd name="T19" fmla="*/ 11 h 99"/>
                <a:gd name="T20" fmla="*/ 0 w 109"/>
                <a:gd name="T21" fmla="*/ 8 h 99"/>
                <a:gd name="T22" fmla="*/ 1 w 109"/>
                <a:gd name="T23" fmla="*/ 6 h 99"/>
                <a:gd name="T24" fmla="*/ 4 w 109"/>
                <a:gd name="T25" fmla="*/ 3 h 99"/>
                <a:gd name="T26" fmla="*/ 7 w 109"/>
                <a:gd name="T27" fmla="*/ 2 h 99"/>
                <a:gd name="T28" fmla="*/ 11 w 109"/>
                <a:gd name="T29" fmla="*/ 0 h 99"/>
                <a:gd name="T30" fmla="*/ 13 w 109"/>
                <a:gd name="T31" fmla="*/ 2 h 99"/>
                <a:gd name="T32" fmla="*/ 16 w 109"/>
                <a:gd name="T33" fmla="*/ 3 h 99"/>
                <a:gd name="T34" fmla="*/ 17 w 109"/>
                <a:gd name="T35" fmla="*/ 6 h 99"/>
                <a:gd name="T36" fmla="*/ 29 w 109"/>
                <a:gd name="T37" fmla="*/ 73 h 99"/>
                <a:gd name="T38" fmla="*/ 45 w 109"/>
                <a:gd name="T39" fmla="*/ 8 h 99"/>
                <a:gd name="T40" fmla="*/ 48 w 109"/>
                <a:gd name="T41" fmla="*/ 2 h 99"/>
                <a:gd name="T42" fmla="*/ 54 w 109"/>
                <a:gd name="T43" fmla="*/ 0 h 99"/>
                <a:gd name="T44" fmla="*/ 58 w 109"/>
                <a:gd name="T45" fmla="*/ 2 h 99"/>
                <a:gd name="T46" fmla="*/ 60 w 109"/>
                <a:gd name="T47" fmla="*/ 3 h 99"/>
                <a:gd name="T48" fmla="*/ 62 w 109"/>
                <a:gd name="T49" fmla="*/ 4 h 99"/>
                <a:gd name="T50" fmla="*/ 64 w 109"/>
                <a:gd name="T51" fmla="*/ 8 h 99"/>
                <a:gd name="T52" fmla="*/ 79 w 109"/>
                <a:gd name="T53" fmla="*/ 73 h 99"/>
                <a:gd name="T54" fmla="*/ 91 w 109"/>
                <a:gd name="T55" fmla="*/ 6 h 99"/>
                <a:gd name="T56" fmla="*/ 91 w 109"/>
                <a:gd name="T57" fmla="*/ 3 h 99"/>
                <a:gd name="T58" fmla="*/ 94 w 109"/>
                <a:gd name="T59" fmla="*/ 2 h 99"/>
                <a:gd name="T60" fmla="*/ 98 w 109"/>
                <a:gd name="T61" fmla="*/ 0 h 99"/>
                <a:gd name="T62" fmla="*/ 101 w 109"/>
                <a:gd name="T63" fmla="*/ 2 h 99"/>
                <a:gd name="T64" fmla="*/ 105 w 109"/>
                <a:gd name="T65" fmla="*/ 3 h 99"/>
                <a:gd name="T66" fmla="*/ 107 w 109"/>
                <a:gd name="T67" fmla="*/ 6 h 99"/>
                <a:gd name="T68" fmla="*/ 109 w 109"/>
                <a:gd name="T69" fmla="*/ 8 h 99"/>
                <a:gd name="T70" fmla="*/ 107 w 109"/>
                <a:gd name="T71" fmla="*/ 11 h 99"/>
                <a:gd name="T72" fmla="*/ 90 w 109"/>
                <a:gd name="T73" fmla="*/ 93 h 99"/>
                <a:gd name="T74" fmla="*/ 89 w 109"/>
                <a:gd name="T75" fmla="*/ 96 h 99"/>
                <a:gd name="T76" fmla="*/ 86 w 109"/>
                <a:gd name="T77" fmla="*/ 97 h 99"/>
                <a:gd name="T78" fmla="*/ 83 w 109"/>
                <a:gd name="T79" fmla="*/ 99 h 99"/>
                <a:gd name="T80" fmla="*/ 81 w 109"/>
                <a:gd name="T81" fmla="*/ 99 h 99"/>
                <a:gd name="T82" fmla="*/ 77 w 109"/>
                <a:gd name="T83" fmla="*/ 99 h 99"/>
                <a:gd name="T84" fmla="*/ 74 w 109"/>
                <a:gd name="T85" fmla="*/ 97 h 99"/>
                <a:gd name="T86" fmla="*/ 72 w 109"/>
                <a:gd name="T87" fmla="*/ 96 h 99"/>
                <a:gd name="T88" fmla="*/ 70 w 109"/>
                <a:gd name="T89" fmla="*/ 93 h 99"/>
                <a:gd name="T90" fmla="*/ 54 w 109"/>
                <a:gd name="T91" fmla="*/ 31 h 99"/>
                <a:gd name="T92" fmla="*/ 37 w 109"/>
                <a:gd name="T93" fmla="*/ 93 h 99"/>
                <a:gd name="T94" fmla="*/ 37 w 109"/>
                <a:gd name="T95" fmla="*/ 9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9" h="99">
                  <a:moveTo>
                    <a:pt x="37" y="93"/>
                  </a:moveTo>
                  <a:lnTo>
                    <a:pt x="37" y="96"/>
                  </a:lnTo>
                  <a:lnTo>
                    <a:pt x="34" y="97"/>
                  </a:lnTo>
                  <a:lnTo>
                    <a:pt x="32" y="99"/>
                  </a:lnTo>
                  <a:lnTo>
                    <a:pt x="28" y="99"/>
                  </a:lnTo>
                  <a:lnTo>
                    <a:pt x="24" y="99"/>
                  </a:lnTo>
                  <a:lnTo>
                    <a:pt x="21" y="97"/>
                  </a:lnTo>
                  <a:lnTo>
                    <a:pt x="19" y="96"/>
                  </a:lnTo>
                  <a:lnTo>
                    <a:pt x="19" y="93"/>
                  </a:lnTo>
                  <a:lnTo>
                    <a:pt x="0" y="11"/>
                  </a:lnTo>
                  <a:lnTo>
                    <a:pt x="0" y="8"/>
                  </a:lnTo>
                  <a:lnTo>
                    <a:pt x="1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3" y="2"/>
                  </a:lnTo>
                  <a:lnTo>
                    <a:pt x="16" y="3"/>
                  </a:lnTo>
                  <a:lnTo>
                    <a:pt x="17" y="6"/>
                  </a:lnTo>
                  <a:lnTo>
                    <a:pt x="29" y="73"/>
                  </a:lnTo>
                  <a:lnTo>
                    <a:pt x="45" y="8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58" y="2"/>
                  </a:lnTo>
                  <a:lnTo>
                    <a:pt x="60" y="3"/>
                  </a:lnTo>
                  <a:lnTo>
                    <a:pt x="62" y="4"/>
                  </a:lnTo>
                  <a:lnTo>
                    <a:pt x="64" y="8"/>
                  </a:lnTo>
                  <a:lnTo>
                    <a:pt x="79" y="73"/>
                  </a:lnTo>
                  <a:lnTo>
                    <a:pt x="91" y="6"/>
                  </a:lnTo>
                  <a:lnTo>
                    <a:pt x="91" y="3"/>
                  </a:lnTo>
                  <a:lnTo>
                    <a:pt x="94" y="2"/>
                  </a:lnTo>
                  <a:lnTo>
                    <a:pt x="98" y="0"/>
                  </a:lnTo>
                  <a:lnTo>
                    <a:pt x="101" y="2"/>
                  </a:lnTo>
                  <a:lnTo>
                    <a:pt x="105" y="3"/>
                  </a:lnTo>
                  <a:lnTo>
                    <a:pt x="107" y="6"/>
                  </a:lnTo>
                  <a:lnTo>
                    <a:pt x="109" y="8"/>
                  </a:lnTo>
                  <a:lnTo>
                    <a:pt x="107" y="11"/>
                  </a:lnTo>
                  <a:lnTo>
                    <a:pt x="90" y="93"/>
                  </a:lnTo>
                  <a:lnTo>
                    <a:pt x="89" y="96"/>
                  </a:lnTo>
                  <a:lnTo>
                    <a:pt x="86" y="97"/>
                  </a:lnTo>
                  <a:lnTo>
                    <a:pt x="83" y="99"/>
                  </a:lnTo>
                  <a:lnTo>
                    <a:pt x="81" y="99"/>
                  </a:lnTo>
                  <a:lnTo>
                    <a:pt x="77" y="99"/>
                  </a:lnTo>
                  <a:lnTo>
                    <a:pt x="74" y="97"/>
                  </a:lnTo>
                  <a:lnTo>
                    <a:pt x="72" y="96"/>
                  </a:lnTo>
                  <a:lnTo>
                    <a:pt x="70" y="93"/>
                  </a:lnTo>
                  <a:lnTo>
                    <a:pt x="54" y="31"/>
                  </a:lnTo>
                  <a:lnTo>
                    <a:pt x="37" y="93"/>
                  </a:lnTo>
                  <a:lnTo>
                    <a:pt x="37" y="93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" name="Freeform 92"/>
            <p:cNvSpPr>
              <a:spLocks/>
            </p:cNvSpPr>
            <p:nvPr/>
          </p:nvSpPr>
          <p:spPr bwMode="auto">
            <a:xfrm>
              <a:off x="2300" y="4281"/>
              <a:ext cx="6" cy="33"/>
            </a:xfrm>
            <a:custGeom>
              <a:avLst/>
              <a:gdLst>
                <a:gd name="T0" fmla="*/ 0 w 17"/>
                <a:gd name="T1" fmla="*/ 8 h 99"/>
                <a:gd name="T2" fmla="*/ 0 w 17"/>
                <a:gd name="T3" fmla="*/ 6 h 99"/>
                <a:gd name="T4" fmla="*/ 3 w 17"/>
                <a:gd name="T5" fmla="*/ 3 h 99"/>
                <a:gd name="T6" fmla="*/ 5 w 17"/>
                <a:gd name="T7" fmla="*/ 2 h 99"/>
                <a:gd name="T8" fmla="*/ 8 w 17"/>
                <a:gd name="T9" fmla="*/ 0 h 99"/>
                <a:gd name="T10" fmla="*/ 12 w 17"/>
                <a:gd name="T11" fmla="*/ 2 h 99"/>
                <a:gd name="T12" fmla="*/ 15 w 17"/>
                <a:gd name="T13" fmla="*/ 3 h 99"/>
                <a:gd name="T14" fmla="*/ 17 w 17"/>
                <a:gd name="T15" fmla="*/ 6 h 99"/>
                <a:gd name="T16" fmla="*/ 17 w 17"/>
                <a:gd name="T17" fmla="*/ 8 h 99"/>
                <a:gd name="T18" fmla="*/ 17 w 17"/>
                <a:gd name="T19" fmla="*/ 92 h 99"/>
                <a:gd name="T20" fmla="*/ 17 w 17"/>
                <a:gd name="T21" fmla="*/ 94 h 99"/>
                <a:gd name="T22" fmla="*/ 15 w 17"/>
                <a:gd name="T23" fmla="*/ 97 h 99"/>
                <a:gd name="T24" fmla="*/ 12 w 17"/>
                <a:gd name="T25" fmla="*/ 98 h 99"/>
                <a:gd name="T26" fmla="*/ 8 w 17"/>
                <a:gd name="T27" fmla="*/ 99 h 99"/>
                <a:gd name="T28" fmla="*/ 5 w 17"/>
                <a:gd name="T29" fmla="*/ 98 h 99"/>
                <a:gd name="T30" fmla="*/ 3 w 17"/>
                <a:gd name="T31" fmla="*/ 97 h 99"/>
                <a:gd name="T32" fmla="*/ 0 w 17"/>
                <a:gd name="T33" fmla="*/ 94 h 99"/>
                <a:gd name="T34" fmla="*/ 0 w 17"/>
                <a:gd name="T35" fmla="*/ 92 h 99"/>
                <a:gd name="T36" fmla="*/ 0 w 17"/>
                <a:gd name="T37" fmla="*/ 8 h 99"/>
                <a:gd name="T38" fmla="*/ 0 w 17"/>
                <a:gd name="T3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99">
                  <a:moveTo>
                    <a:pt x="0" y="8"/>
                  </a:moveTo>
                  <a:lnTo>
                    <a:pt x="0" y="6"/>
                  </a:lnTo>
                  <a:lnTo>
                    <a:pt x="3" y="3"/>
                  </a:lnTo>
                  <a:lnTo>
                    <a:pt x="5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5" y="3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7" y="92"/>
                  </a:lnTo>
                  <a:lnTo>
                    <a:pt x="17" y="94"/>
                  </a:lnTo>
                  <a:lnTo>
                    <a:pt x="15" y="97"/>
                  </a:lnTo>
                  <a:lnTo>
                    <a:pt x="12" y="98"/>
                  </a:lnTo>
                  <a:lnTo>
                    <a:pt x="8" y="99"/>
                  </a:lnTo>
                  <a:lnTo>
                    <a:pt x="5" y="98"/>
                  </a:lnTo>
                  <a:lnTo>
                    <a:pt x="3" y="97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6" name="Freeform 93"/>
            <p:cNvSpPr>
              <a:spLocks/>
            </p:cNvSpPr>
            <p:nvPr/>
          </p:nvSpPr>
          <p:spPr bwMode="auto">
            <a:xfrm>
              <a:off x="2311" y="4282"/>
              <a:ext cx="24" cy="32"/>
            </a:xfrm>
            <a:custGeom>
              <a:avLst/>
              <a:gdLst>
                <a:gd name="T0" fmla="*/ 63 w 71"/>
                <a:gd name="T1" fmla="*/ 0 h 96"/>
                <a:gd name="T2" fmla="*/ 67 w 71"/>
                <a:gd name="T3" fmla="*/ 0 h 96"/>
                <a:gd name="T4" fmla="*/ 69 w 71"/>
                <a:gd name="T5" fmla="*/ 1 h 96"/>
                <a:gd name="T6" fmla="*/ 71 w 71"/>
                <a:gd name="T7" fmla="*/ 4 h 96"/>
                <a:gd name="T8" fmla="*/ 71 w 71"/>
                <a:gd name="T9" fmla="*/ 8 h 96"/>
                <a:gd name="T10" fmla="*/ 71 w 71"/>
                <a:gd name="T11" fmla="*/ 11 h 96"/>
                <a:gd name="T12" fmla="*/ 69 w 71"/>
                <a:gd name="T13" fmla="*/ 13 h 96"/>
                <a:gd name="T14" fmla="*/ 67 w 71"/>
                <a:gd name="T15" fmla="*/ 14 h 96"/>
                <a:gd name="T16" fmla="*/ 63 w 71"/>
                <a:gd name="T17" fmla="*/ 14 h 96"/>
                <a:gd name="T18" fmla="*/ 43 w 71"/>
                <a:gd name="T19" fmla="*/ 14 h 96"/>
                <a:gd name="T20" fmla="*/ 43 w 71"/>
                <a:gd name="T21" fmla="*/ 90 h 96"/>
                <a:gd name="T22" fmla="*/ 42 w 71"/>
                <a:gd name="T23" fmla="*/ 93 h 96"/>
                <a:gd name="T24" fmla="*/ 41 w 71"/>
                <a:gd name="T25" fmla="*/ 94 h 96"/>
                <a:gd name="T26" fmla="*/ 38 w 71"/>
                <a:gd name="T27" fmla="*/ 96 h 96"/>
                <a:gd name="T28" fmla="*/ 34 w 71"/>
                <a:gd name="T29" fmla="*/ 96 h 96"/>
                <a:gd name="T30" fmla="*/ 30 w 71"/>
                <a:gd name="T31" fmla="*/ 96 h 96"/>
                <a:gd name="T32" fmla="*/ 28 w 71"/>
                <a:gd name="T33" fmla="*/ 94 h 96"/>
                <a:gd name="T34" fmla="*/ 26 w 71"/>
                <a:gd name="T35" fmla="*/ 93 h 96"/>
                <a:gd name="T36" fmla="*/ 26 w 71"/>
                <a:gd name="T37" fmla="*/ 90 h 96"/>
                <a:gd name="T38" fmla="*/ 26 w 71"/>
                <a:gd name="T39" fmla="*/ 14 h 96"/>
                <a:gd name="T40" fmla="*/ 8 w 71"/>
                <a:gd name="T41" fmla="*/ 14 h 96"/>
                <a:gd name="T42" fmla="*/ 5 w 71"/>
                <a:gd name="T43" fmla="*/ 14 h 96"/>
                <a:gd name="T44" fmla="*/ 2 w 71"/>
                <a:gd name="T45" fmla="*/ 13 h 96"/>
                <a:gd name="T46" fmla="*/ 0 w 71"/>
                <a:gd name="T47" fmla="*/ 11 h 96"/>
                <a:gd name="T48" fmla="*/ 0 w 71"/>
                <a:gd name="T49" fmla="*/ 8 h 96"/>
                <a:gd name="T50" fmla="*/ 0 w 71"/>
                <a:gd name="T51" fmla="*/ 4 h 96"/>
                <a:gd name="T52" fmla="*/ 2 w 71"/>
                <a:gd name="T53" fmla="*/ 1 h 96"/>
                <a:gd name="T54" fmla="*/ 5 w 71"/>
                <a:gd name="T55" fmla="*/ 0 h 96"/>
                <a:gd name="T56" fmla="*/ 8 w 71"/>
                <a:gd name="T57" fmla="*/ 0 h 96"/>
                <a:gd name="T58" fmla="*/ 63 w 71"/>
                <a:gd name="T59" fmla="*/ 0 h 96"/>
                <a:gd name="T60" fmla="*/ 63 w 71"/>
                <a:gd name="T6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1" h="96">
                  <a:moveTo>
                    <a:pt x="63" y="0"/>
                  </a:moveTo>
                  <a:lnTo>
                    <a:pt x="67" y="0"/>
                  </a:lnTo>
                  <a:lnTo>
                    <a:pt x="69" y="1"/>
                  </a:lnTo>
                  <a:lnTo>
                    <a:pt x="71" y="4"/>
                  </a:lnTo>
                  <a:lnTo>
                    <a:pt x="71" y="8"/>
                  </a:lnTo>
                  <a:lnTo>
                    <a:pt x="71" y="11"/>
                  </a:lnTo>
                  <a:lnTo>
                    <a:pt x="69" y="13"/>
                  </a:lnTo>
                  <a:lnTo>
                    <a:pt x="67" y="14"/>
                  </a:lnTo>
                  <a:lnTo>
                    <a:pt x="63" y="14"/>
                  </a:lnTo>
                  <a:lnTo>
                    <a:pt x="43" y="14"/>
                  </a:lnTo>
                  <a:lnTo>
                    <a:pt x="43" y="90"/>
                  </a:lnTo>
                  <a:lnTo>
                    <a:pt x="42" y="93"/>
                  </a:lnTo>
                  <a:lnTo>
                    <a:pt x="41" y="94"/>
                  </a:lnTo>
                  <a:lnTo>
                    <a:pt x="38" y="96"/>
                  </a:lnTo>
                  <a:lnTo>
                    <a:pt x="34" y="96"/>
                  </a:lnTo>
                  <a:lnTo>
                    <a:pt x="30" y="96"/>
                  </a:lnTo>
                  <a:lnTo>
                    <a:pt x="28" y="94"/>
                  </a:lnTo>
                  <a:lnTo>
                    <a:pt x="26" y="93"/>
                  </a:lnTo>
                  <a:lnTo>
                    <a:pt x="26" y="90"/>
                  </a:lnTo>
                  <a:lnTo>
                    <a:pt x="26" y="14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7" name="Freeform 94"/>
            <p:cNvSpPr>
              <a:spLocks/>
            </p:cNvSpPr>
            <p:nvPr/>
          </p:nvSpPr>
          <p:spPr bwMode="auto">
            <a:xfrm>
              <a:off x="2337" y="4282"/>
              <a:ext cx="23" cy="31"/>
            </a:xfrm>
            <a:custGeom>
              <a:avLst/>
              <a:gdLst>
                <a:gd name="T0" fmla="*/ 45 w 69"/>
                <a:gd name="T1" fmla="*/ 14 h 95"/>
                <a:gd name="T2" fmla="*/ 9 w 69"/>
                <a:gd name="T3" fmla="*/ 14 h 95"/>
                <a:gd name="T4" fmla="*/ 7 w 69"/>
                <a:gd name="T5" fmla="*/ 13 h 95"/>
                <a:gd name="T6" fmla="*/ 5 w 69"/>
                <a:gd name="T7" fmla="*/ 12 h 95"/>
                <a:gd name="T8" fmla="*/ 3 w 69"/>
                <a:gd name="T9" fmla="*/ 11 h 95"/>
                <a:gd name="T10" fmla="*/ 3 w 69"/>
                <a:gd name="T11" fmla="*/ 7 h 95"/>
                <a:gd name="T12" fmla="*/ 3 w 69"/>
                <a:gd name="T13" fmla="*/ 4 h 95"/>
                <a:gd name="T14" fmla="*/ 5 w 69"/>
                <a:gd name="T15" fmla="*/ 1 h 95"/>
                <a:gd name="T16" fmla="*/ 7 w 69"/>
                <a:gd name="T17" fmla="*/ 0 h 95"/>
                <a:gd name="T18" fmla="*/ 9 w 69"/>
                <a:gd name="T19" fmla="*/ 0 h 95"/>
                <a:gd name="T20" fmla="*/ 61 w 69"/>
                <a:gd name="T21" fmla="*/ 0 h 95"/>
                <a:gd name="T22" fmla="*/ 64 w 69"/>
                <a:gd name="T23" fmla="*/ 0 h 95"/>
                <a:gd name="T24" fmla="*/ 66 w 69"/>
                <a:gd name="T25" fmla="*/ 1 h 95"/>
                <a:gd name="T26" fmla="*/ 68 w 69"/>
                <a:gd name="T27" fmla="*/ 4 h 95"/>
                <a:gd name="T28" fmla="*/ 68 w 69"/>
                <a:gd name="T29" fmla="*/ 7 h 95"/>
                <a:gd name="T30" fmla="*/ 68 w 69"/>
                <a:gd name="T31" fmla="*/ 11 h 95"/>
                <a:gd name="T32" fmla="*/ 66 w 69"/>
                <a:gd name="T33" fmla="*/ 12 h 95"/>
                <a:gd name="T34" fmla="*/ 66 w 69"/>
                <a:gd name="T35" fmla="*/ 12 h 95"/>
                <a:gd name="T36" fmla="*/ 23 w 69"/>
                <a:gd name="T37" fmla="*/ 81 h 95"/>
                <a:gd name="T38" fmla="*/ 62 w 69"/>
                <a:gd name="T39" fmla="*/ 81 h 95"/>
                <a:gd name="T40" fmla="*/ 65 w 69"/>
                <a:gd name="T41" fmla="*/ 81 h 95"/>
                <a:gd name="T42" fmla="*/ 68 w 69"/>
                <a:gd name="T43" fmla="*/ 82 h 95"/>
                <a:gd name="T44" fmla="*/ 69 w 69"/>
                <a:gd name="T45" fmla="*/ 85 h 95"/>
                <a:gd name="T46" fmla="*/ 69 w 69"/>
                <a:gd name="T47" fmla="*/ 87 h 95"/>
                <a:gd name="T48" fmla="*/ 69 w 69"/>
                <a:gd name="T49" fmla="*/ 91 h 95"/>
                <a:gd name="T50" fmla="*/ 68 w 69"/>
                <a:gd name="T51" fmla="*/ 93 h 95"/>
                <a:gd name="T52" fmla="*/ 65 w 69"/>
                <a:gd name="T53" fmla="*/ 95 h 95"/>
                <a:gd name="T54" fmla="*/ 62 w 69"/>
                <a:gd name="T55" fmla="*/ 95 h 95"/>
                <a:gd name="T56" fmla="*/ 8 w 69"/>
                <a:gd name="T57" fmla="*/ 95 h 95"/>
                <a:gd name="T58" fmla="*/ 5 w 69"/>
                <a:gd name="T59" fmla="*/ 95 h 95"/>
                <a:gd name="T60" fmla="*/ 3 w 69"/>
                <a:gd name="T61" fmla="*/ 93 h 95"/>
                <a:gd name="T62" fmla="*/ 1 w 69"/>
                <a:gd name="T63" fmla="*/ 91 h 95"/>
                <a:gd name="T64" fmla="*/ 0 w 69"/>
                <a:gd name="T65" fmla="*/ 87 h 95"/>
                <a:gd name="T66" fmla="*/ 1 w 69"/>
                <a:gd name="T67" fmla="*/ 85 h 95"/>
                <a:gd name="T68" fmla="*/ 3 w 69"/>
                <a:gd name="T69" fmla="*/ 82 h 95"/>
                <a:gd name="T70" fmla="*/ 45 w 69"/>
                <a:gd name="T71" fmla="*/ 14 h 95"/>
                <a:gd name="T72" fmla="*/ 45 w 69"/>
                <a:gd name="T73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9" h="95">
                  <a:moveTo>
                    <a:pt x="45" y="14"/>
                  </a:moveTo>
                  <a:lnTo>
                    <a:pt x="9" y="14"/>
                  </a:lnTo>
                  <a:lnTo>
                    <a:pt x="7" y="13"/>
                  </a:lnTo>
                  <a:lnTo>
                    <a:pt x="5" y="12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4"/>
                  </a:ln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6" y="1"/>
                  </a:lnTo>
                  <a:lnTo>
                    <a:pt x="68" y="4"/>
                  </a:lnTo>
                  <a:lnTo>
                    <a:pt x="68" y="7"/>
                  </a:lnTo>
                  <a:lnTo>
                    <a:pt x="68" y="11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23" y="81"/>
                  </a:lnTo>
                  <a:lnTo>
                    <a:pt x="62" y="81"/>
                  </a:lnTo>
                  <a:lnTo>
                    <a:pt x="65" y="81"/>
                  </a:lnTo>
                  <a:lnTo>
                    <a:pt x="68" y="82"/>
                  </a:lnTo>
                  <a:lnTo>
                    <a:pt x="69" y="85"/>
                  </a:lnTo>
                  <a:lnTo>
                    <a:pt x="69" y="87"/>
                  </a:lnTo>
                  <a:lnTo>
                    <a:pt x="69" y="91"/>
                  </a:lnTo>
                  <a:lnTo>
                    <a:pt x="68" y="93"/>
                  </a:lnTo>
                  <a:lnTo>
                    <a:pt x="65" y="95"/>
                  </a:lnTo>
                  <a:lnTo>
                    <a:pt x="62" y="95"/>
                  </a:lnTo>
                  <a:lnTo>
                    <a:pt x="8" y="95"/>
                  </a:lnTo>
                  <a:lnTo>
                    <a:pt x="5" y="95"/>
                  </a:lnTo>
                  <a:lnTo>
                    <a:pt x="3" y="93"/>
                  </a:lnTo>
                  <a:lnTo>
                    <a:pt x="1" y="91"/>
                  </a:lnTo>
                  <a:lnTo>
                    <a:pt x="0" y="87"/>
                  </a:lnTo>
                  <a:lnTo>
                    <a:pt x="1" y="85"/>
                  </a:lnTo>
                  <a:lnTo>
                    <a:pt x="3" y="82"/>
                  </a:lnTo>
                  <a:lnTo>
                    <a:pt x="45" y="14"/>
                  </a:lnTo>
                  <a:lnTo>
                    <a:pt x="45" y="14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8" name="Freeform 95"/>
            <p:cNvSpPr>
              <a:spLocks/>
            </p:cNvSpPr>
            <p:nvPr/>
          </p:nvSpPr>
          <p:spPr bwMode="auto">
            <a:xfrm>
              <a:off x="2366" y="4282"/>
              <a:ext cx="20" cy="31"/>
            </a:xfrm>
            <a:custGeom>
              <a:avLst/>
              <a:gdLst>
                <a:gd name="T0" fmla="*/ 58 w 60"/>
                <a:gd name="T1" fmla="*/ 1 h 95"/>
                <a:gd name="T2" fmla="*/ 60 w 60"/>
                <a:gd name="T3" fmla="*/ 4 h 95"/>
                <a:gd name="T4" fmla="*/ 60 w 60"/>
                <a:gd name="T5" fmla="*/ 8 h 95"/>
                <a:gd name="T6" fmla="*/ 60 w 60"/>
                <a:gd name="T7" fmla="*/ 11 h 95"/>
                <a:gd name="T8" fmla="*/ 58 w 60"/>
                <a:gd name="T9" fmla="*/ 13 h 95"/>
                <a:gd name="T10" fmla="*/ 56 w 60"/>
                <a:gd name="T11" fmla="*/ 14 h 95"/>
                <a:gd name="T12" fmla="*/ 52 w 60"/>
                <a:gd name="T13" fmla="*/ 14 h 95"/>
                <a:gd name="T14" fmla="*/ 17 w 60"/>
                <a:gd name="T15" fmla="*/ 14 h 95"/>
                <a:gd name="T16" fmla="*/ 17 w 60"/>
                <a:gd name="T17" fmla="*/ 38 h 95"/>
                <a:gd name="T18" fmla="*/ 40 w 60"/>
                <a:gd name="T19" fmla="*/ 38 h 95"/>
                <a:gd name="T20" fmla="*/ 44 w 60"/>
                <a:gd name="T21" fmla="*/ 38 h 95"/>
                <a:gd name="T22" fmla="*/ 46 w 60"/>
                <a:gd name="T23" fmla="*/ 41 h 95"/>
                <a:gd name="T24" fmla="*/ 49 w 60"/>
                <a:gd name="T25" fmla="*/ 44 h 95"/>
                <a:gd name="T26" fmla="*/ 49 w 60"/>
                <a:gd name="T27" fmla="*/ 46 h 95"/>
                <a:gd name="T28" fmla="*/ 49 w 60"/>
                <a:gd name="T29" fmla="*/ 50 h 95"/>
                <a:gd name="T30" fmla="*/ 46 w 60"/>
                <a:gd name="T31" fmla="*/ 53 h 95"/>
                <a:gd name="T32" fmla="*/ 44 w 60"/>
                <a:gd name="T33" fmla="*/ 54 h 95"/>
                <a:gd name="T34" fmla="*/ 40 w 60"/>
                <a:gd name="T35" fmla="*/ 54 h 95"/>
                <a:gd name="T36" fmla="*/ 17 w 60"/>
                <a:gd name="T37" fmla="*/ 54 h 95"/>
                <a:gd name="T38" fmla="*/ 17 w 60"/>
                <a:gd name="T39" fmla="*/ 79 h 95"/>
                <a:gd name="T40" fmla="*/ 52 w 60"/>
                <a:gd name="T41" fmla="*/ 79 h 95"/>
                <a:gd name="T42" fmla="*/ 56 w 60"/>
                <a:gd name="T43" fmla="*/ 79 h 95"/>
                <a:gd name="T44" fmla="*/ 58 w 60"/>
                <a:gd name="T45" fmla="*/ 81 h 95"/>
                <a:gd name="T46" fmla="*/ 60 w 60"/>
                <a:gd name="T47" fmla="*/ 83 h 95"/>
                <a:gd name="T48" fmla="*/ 60 w 60"/>
                <a:gd name="T49" fmla="*/ 87 h 95"/>
                <a:gd name="T50" fmla="*/ 60 w 60"/>
                <a:gd name="T51" fmla="*/ 90 h 95"/>
                <a:gd name="T52" fmla="*/ 58 w 60"/>
                <a:gd name="T53" fmla="*/ 93 h 95"/>
                <a:gd name="T54" fmla="*/ 56 w 60"/>
                <a:gd name="T55" fmla="*/ 94 h 95"/>
                <a:gd name="T56" fmla="*/ 52 w 60"/>
                <a:gd name="T57" fmla="*/ 95 h 95"/>
                <a:gd name="T58" fmla="*/ 9 w 60"/>
                <a:gd name="T59" fmla="*/ 95 h 95"/>
                <a:gd name="T60" fmla="*/ 5 w 60"/>
                <a:gd name="T61" fmla="*/ 94 h 95"/>
                <a:gd name="T62" fmla="*/ 3 w 60"/>
                <a:gd name="T63" fmla="*/ 93 h 95"/>
                <a:gd name="T64" fmla="*/ 1 w 60"/>
                <a:gd name="T65" fmla="*/ 90 h 95"/>
                <a:gd name="T66" fmla="*/ 0 w 60"/>
                <a:gd name="T67" fmla="*/ 87 h 95"/>
                <a:gd name="T68" fmla="*/ 0 w 60"/>
                <a:gd name="T69" fmla="*/ 7 h 95"/>
                <a:gd name="T70" fmla="*/ 1 w 60"/>
                <a:gd name="T71" fmla="*/ 4 h 95"/>
                <a:gd name="T72" fmla="*/ 3 w 60"/>
                <a:gd name="T73" fmla="*/ 1 h 95"/>
                <a:gd name="T74" fmla="*/ 5 w 60"/>
                <a:gd name="T75" fmla="*/ 0 h 95"/>
                <a:gd name="T76" fmla="*/ 9 w 60"/>
                <a:gd name="T77" fmla="*/ 0 h 95"/>
                <a:gd name="T78" fmla="*/ 52 w 60"/>
                <a:gd name="T79" fmla="*/ 0 h 95"/>
                <a:gd name="T80" fmla="*/ 56 w 60"/>
                <a:gd name="T81" fmla="*/ 0 h 95"/>
                <a:gd name="T82" fmla="*/ 58 w 60"/>
                <a:gd name="T83" fmla="*/ 1 h 95"/>
                <a:gd name="T84" fmla="*/ 58 w 60"/>
                <a:gd name="T85" fmla="*/ 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" h="95">
                  <a:moveTo>
                    <a:pt x="58" y="1"/>
                  </a:moveTo>
                  <a:lnTo>
                    <a:pt x="60" y="4"/>
                  </a:lnTo>
                  <a:lnTo>
                    <a:pt x="60" y="8"/>
                  </a:lnTo>
                  <a:lnTo>
                    <a:pt x="60" y="11"/>
                  </a:lnTo>
                  <a:lnTo>
                    <a:pt x="58" y="13"/>
                  </a:lnTo>
                  <a:lnTo>
                    <a:pt x="56" y="14"/>
                  </a:lnTo>
                  <a:lnTo>
                    <a:pt x="52" y="14"/>
                  </a:lnTo>
                  <a:lnTo>
                    <a:pt x="17" y="14"/>
                  </a:lnTo>
                  <a:lnTo>
                    <a:pt x="17" y="38"/>
                  </a:lnTo>
                  <a:lnTo>
                    <a:pt x="40" y="38"/>
                  </a:lnTo>
                  <a:lnTo>
                    <a:pt x="44" y="38"/>
                  </a:lnTo>
                  <a:lnTo>
                    <a:pt x="46" y="41"/>
                  </a:lnTo>
                  <a:lnTo>
                    <a:pt x="49" y="44"/>
                  </a:lnTo>
                  <a:lnTo>
                    <a:pt x="49" y="46"/>
                  </a:lnTo>
                  <a:lnTo>
                    <a:pt x="49" y="50"/>
                  </a:lnTo>
                  <a:lnTo>
                    <a:pt x="46" y="53"/>
                  </a:lnTo>
                  <a:lnTo>
                    <a:pt x="44" y="54"/>
                  </a:lnTo>
                  <a:lnTo>
                    <a:pt x="40" y="54"/>
                  </a:lnTo>
                  <a:lnTo>
                    <a:pt x="17" y="54"/>
                  </a:lnTo>
                  <a:lnTo>
                    <a:pt x="17" y="79"/>
                  </a:lnTo>
                  <a:lnTo>
                    <a:pt x="52" y="79"/>
                  </a:lnTo>
                  <a:lnTo>
                    <a:pt x="56" y="79"/>
                  </a:lnTo>
                  <a:lnTo>
                    <a:pt x="58" y="81"/>
                  </a:lnTo>
                  <a:lnTo>
                    <a:pt x="60" y="83"/>
                  </a:lnTo>
                  <a:lnTo>
                    <a:pt x="60" y="87"/>
                  </a:lnTo>
                  <a:lnTo>
                    <a:pt x="60" y="90"/>
                  </a:lnTo>
                  <a:lnTo>
                    <a:pt x="58" y="93"/>
                  </a:lnTo>
                  <a:lnTo>
                    <a:pt x="56" y="94"/>
                  </a:lnTo>
                  <a:lnTo>
                    <a:pt x="52" y="95"/>
                  </a:lnTo>
                  <a:lnTo>
                    <a:pt x="9" y="95"/>
                  </a:lnTo>
                  <a:lnTo>
                    <a:pt x="5" y="94"/>
                  </a:lnTo>
                  <a:lnTo>
                    <a:pt x="3" y="93"/>
                  </a:lnTo>
                  <a:lnTo>
                    <a:pt x="1" y="90"/>
                  </a:lnTo>
                  <a:lnTo>
                    <a:pt x="0" y="87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8" y="1"/>
                  </a:lnTo>
                  <a:lnTo>
                    <a:pt x="58" y="1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9" name="Freeform 96"/>
            <p:cNvSpPr>
              <a:spLocks noEditPoints="1"/>
            </p:cNvSpPr>
            <p:nvPr/>
          </p:nvSpPr>
          <p:spPr bwMode="auto">
            <a:xfrm>
              <a:off x="2392" y="4282"/>
              <a:ext cx="23" cy="32"/>
            </a:xfrm>
            <a:custGeom>
              <a:avLst/>
              <a:gdLst>
                <a:gd name="T0" fmla="*/ 0 w 68"/>
                <a:gd name="T1" fmla="*/ 7 h 96"/>
                <a:gd name="T2" fmla="*/ 0 w 68"/>
                <a:gd name="T3" fmla="*/ 4 h 96"/>
                <a:gd name="T4" fmla="*/ 3 w 68"/>
                <a:gd name="T5" fmla="*/ 1 h 96"/>
                <a:gd name="T6" fmla="*/ 5 w 68"/>
                <a:gd name="T7" fmla="*/ 0 h 96"/>
                <a:gd name="T8" fmla="*/ 8 w 68"/>
                <a:gd name="T9" fmla="*/ 0 h 96"/>
                <a:gd name="T10" fmla="*/ 29 w 68"/>
                <a:gd name="T11" fmla="*/ 0 h 96"/>
                <a:gd name="T12" fmla="*/ 40 w 68"/>
                <a:gd name="T13" fmla="*/ 0 h 96"/>
                <a:gd name="T14" fmla="*/ 46 w 68"/>
                <a:gd name="T15" fmla="*/ 1 h 96"/>
                <a:gd name="T16" fmla="*/ 53 w 68"/>
                <a:gd name="T17" fmla="*/ 4 h 96"/>
                <a:gd name="T18" fmla="*/ 58 w 68"/>
                <a:gd name="T19" fmla="*/ 8 h 96"/>
                <a:gd name="T20" fmla="*/ 62 w 68"/>
                <a:gd name="T21" fmla="*/ 12 h 96"/>
                <a:gd name="T22" fmla="*/ 64 w 68"/>
                <a:gd name="T23" fmla="*/ 16 h 96"/>
                <a:gd name="T24" fmla="*/ 66 w 68"/>
                <a:gd name="T25" fmla="*/ 22 h 96"/>
                <a:gd name="T26" fmla="*/ 66 w 68"/>
                <a:gd name="T27" fmla="*/ 28 h 96"/>
                <a:gd name="T28" fmla="*/ 66 w 68"/>
                <a:gd name="T29" fmla="*/ 29 h 96"/>
                <a:gd name="T30" fmla="*/ 65 w 68"/>
                <a:gd name="T31" fmla="*/ 37 h 96"/>
                <a:gd name="T32" fmla="*/ 62 w 68"/>
                <a:gd name="T33" fmla="*/ 42 h 96"/>
                <a:gd name="T34" fmla="*/ 58 w 68"/>
                <a:gd name="T35" fmla="*/ 48 h 96"/>
                <a:gd name="T36" fmla="*/ 50 w 68"/>
                <a:gd name="T37" fmla="*/ 52 h 96"/>
                <a:gd name="T38" fmla="*/ 66 w 68"/>
                <a:gd name="T39" fmla="*/ 85 h 96"/>
                <a:gd name="T40" fmla="*/ 68 w 68"/>
                <a:gd name="T41" fmla="*/ 87 h 96"/>
                <a:gd name="T42" fmla="*/ 68 w 68"/>
                <a:gd name="T43" fmla="*/ 90 h 96"/>
                <a:gd name="T44" fmla="*/ 66 w 68"/>
                <a:gd name="T45" fmla="*/ 93 h 96"/>
                <a:gd name="T46" fmla="*/ 62 w 68"/>
                <a:gd name="T47" fmla="*/ 95 h 96"/>
                <a:gd name="T48" fmla="*/ 60 w 68"/>
                <a:gd name="T49" fmla="*/ 96 h 96"/>
                <a:gd name="T50" fmla="*/ 56 w 68"/>
                <a:gd name="T51" fmla="*/ 96 h 96"/>
                <a:gd name="T52" fmla="*/ 53 w 68"/>
                <a:gd name="T53" fmla="*/ 95 h 96"/>
                <a:gd name="T54" fmla="*/ 52 w 68"/>
                <a:gd name="T55" fmla="*/ 93 h 96"/>
                <a:gd name="T56" fmla="*/ 35 w 68"/>
                <a:gd name="T57" fmla="*/ 57 h 96"/>
                <a:gd name="T58" fmla="*/ 35 w 68"/>
                <a:gd name="T59" fmla="*/ 57 h 96"/>
                <a:gd name="T60" fmla="*/ 32 w 68"/>
                <a:gd name="T61" fmla="*/ 57 h 96"/>
                <a:gd name="T62" fmla="*/ 29 w 68"/>
                <a:gd name="T63" fmla="*/ 57 h 96"/>
                <a:gd name="T64" fmla="*/ 17 w 68"/>
                <a:gd name="T65" fmla="*/ 57 h 96"/>
                <a:gd name="T66" fmla="*/ 17 w 68"/>
                <a:gd name="T67" fmla="*/ 90 h 96"/>
                <a:gd name="T68" fmla="*/ 17 w 68"/>
                <a:gd name="T69" fmla="*/ 93 h 96"/>
                <a:gd name="T70" fmla="*/ 15 w 68"/>
                <a:gd name="T71" fmla="*/ 94 h 96"/>
                <a:gd name="T72" fmla="*/ 12 w 68"/>
                <a:gd name="T73" fmla="*/ 96 h 96"/>
                <a:gd name="T74" fmla="*/ 8 w 68"/>
                <a:gd name="T75" fmla="*/ 96 h 96"/>
                <a:gd name="T76" fmla="*/ 5 w 68"/>
                <a:gd name="T77" fmla="*/ 96 h 96"/>
                <a:gd name="T78" fmla="*/ 3 w 68"/>
                <a:gd name="T79" fmla="*/ 94 h 96"/>
                <a:gd name="T80" fmla="*/ 0 w 68"/>
                <a:gd name="T81" fmla="*/ 91 h 96"/>
                <a:gd name="T82" fmla="*/ 0 w 68"/>
                <a:gd name="T83" fmla="*/ 89 h 96"/>
                <a:gd name="T84" fmla="*/ 0 w 68"/>
                <a:gd name="T85" fmla="*/ 7 h 96"/>
                <a:gd name="T86" fmla="*/ 0 w 68"/>
                <a:gd name="T87" fmla="*/ 7 h 96"/>
                <a:gd name="T88" fmla="*/ 17 w 68"/>
                <a:gd name="T89" fmla="*/ 14 h 96"/>
                <a:gd name="T90" fmla="*/ 17 w 68"/>
                <a:gd name="T91" fmla="*/ 44 h 96"/>
                <a:gd name="T92" fmla="*/ 29 w 68"/>
                <a:gd name="T93" fmla="*/ 44 h 96"/>
                <a:gd name="T94" fmla="*/ 38 w 68"/>
                <a:gd name="T95" fmla="*/ 42 h 96"/>
                <a:gd name="T96" fmla="*/ 44 w 68"/>
                <a:gd name="T97" fmla="*/ 40 h 96"/>
                <a:gd name="T98" fmla="*/ 48 w 68"/>
                <a:gd name="T99" fmla="*/ 36 h 96"/>
                <a:gd name="T100" fmla="*/ 49 w 68"/>
                <a:gd name="T101" fmla="*/ 30 h 96"/>
                <a:gd name="T102" fmla="*/ 49 w 68"/>
                <a:gd name="T103" fmla="*/ 28 h 96"/>
                <a:gd name="T104" fmla="*/ 48 w 68"/>
                <a:gd name="T105" fmla="*/ 22 h 96"/>
                <a:gd name="T106" fmla="*/ 44 w 68"/>
                <a:gd name="T107" fmla="*/ 18 h 96"/>
                <a:gd name="T108" fmla="*/ 38 w 68"/>
                <a:gd name="T109" fmla="*/ 14 h 96"/>
                <a:gd name="T110" fmla="*/ 29 w 68"/>
                <a:gd name="T111" fmla="*/ 14 h 96"/>
                <a:gd name="T112" fmla="*/ 17 w 68"/>
                <a:gd name="T113" fmla="*/ 14 h 96"/>
                <a:gd name="T114" fmla="*/ 17 w 68"/>
                <a:gd name="T115" fmla="*/ 1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8" h="96">
                  <a:moveTo>
                    <a:pt x="0" y="7"/>
                  </a:moveTo>
                  <a:lnTo>
                    <a:pt x="0" y="4"/>
                  </a:lnTo>
                  <a:lnTo>
                    <a:pt x="3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29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3" y="4"/>
                  </a:lnTo>
                  <a:lnTo>
                    <a:pt x="58" y="8"/>
                  </a:lnTo>
                  <a:lnTo>
                    <a:pt x="62" y="12"/>
                  </a:lnTo>
                  <a:lnTo>
                    <a:pt x="64" y="16"/>
                  </a:lnTo>
                  <a:lnTo>
                    <a:pt x="66" y="22"/>
                  </a:lnTo>
                  <a:lnTo>
                    <a:pt x="66" y="28"/>
                  </a:lnTo>
                  <a:lnTo>
                    <a:pt x="66" y="29"/>
                  </a:lnTo>
                  <a:lnTo>
                    <a:pt x="65" y="37"/>
                  </a:lnTo>
                  <a:lnTo>
                    <a:pt x="62" y="42"/>
                  </a:lnTo>
                  <a:lnTo>
                    <a:pt x="58" y="48"/>
                  </a:lnTo>
                  <a:lnTo>
                    <a:pt x="50" y="52"/>
                  </a:lnTo>
                  <a:lnTo>
                    <a:pt x="66" y="85"/>
                  </a:lnTo>
                  <a:lnTo>
                    <a:pt x="68" y="87"/>
                  </a:lnTo>
                  <a:lnTo>
                    <a:pt x="68" y="90"/>
                  </a:lnTo>
                  <a:lnTo>
                    <a:pt x="66" y="93"/>
                  </a:lnTo>
                  <a:lnTo>
                    <a:pt x="62" y="95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3" y="95"/>
                  </a:lnTo>
                  <a:lnTo>
                    <a:pt x="52" y="93"/>
                  </a:lnTo>
                  <a:lnTo>
                    <a:pt x="35" y="57"/>
                  </a:lnTo>
                  <a:lnTo>
                    <a:pt x="35" y="57"/>
                  </a:lnTo>
                  <a:lnTo>
                    <a:pt x="32" y="57"/>
                  </a:lnTo>
                  <a:lnTo>
                    <a:pt x="29" y="57"/>
                  </a:lnTo>
                  <a:lnTo>
                    <a:pt x="17" y="57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15" y="94"/>
                  </a:lnTo>
                  <a:lnTo>
                    <a:pt x="12" y="96"/>
                  </a:lnTo>
                  <a:lnTo>
                    <a:pt x="8" y="96"/>
                  </a:lnTo>
                  <a:lnTo>
                    <a:pt x="5" y="96"/>
                  </a:lnTo>
                  <a:lnTo>
                    <a:pt x="3" y="94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7" y="14"/>
                  </a:moveTo>
                  <a:lnTo>
                    <a:pt x="17" y="44"/>
                  </a:lnTo>
                  <a:lnTo>
                    <a:pt x="29" y="44"/>
                  </a:lnTo>
                  <a:lnTo>
                    <a:pt x="38" y="42"/>
                  </a:lnTo>
                  <a:lnTo>
                    <a:pt x="44" y="40"/>
                  </a:lnTo>
                  <a:lnTo>
                    <a:pt x="48" y="36"/>
                  </a:lnTo>
                  <a:lnTo>
                    <a:pt x="49" y="30"/>
                  </a:lnTo>
                  <a:lnTo>
                    <a:pt x="49" y="28"/>
                  </a:lnTo>
                  <a:lnTo>
                    <a:pt x="48" y="22"/>
                  </a:lnTo>
                  <a:lnTo>
                    <a:pt x="44" y="18"/>
                  </a:lnTo>
                  <a:lnTo>
                    <a:pt x="38" y="14"/>
                  </a:lnTo>
                  <a:lnTo>
                    <a:pt x="29" y="14"/>
                  </a:lnTo>
                  <a:lnTo>
                    <a:pt x="17" y="14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0" name="Freeform 97"/>
            <p:cNvSpPr>
              <a:spLocks/>
            </p:cNvSpPr>
            <p:nvPr/>
          </p:nvSpPr>
          <p:spPr bwMode="auto">
            <a:xfrm>
              <a:off x="2420" y="4281"/>
              <a:ext cx="19" cy="32"/>
            </a:xfrm>
            <a:custGeom>
              <a:avLst/>
              <a:gdLst>
                <a:gd name="T0" fmla="*/ 0 w 57"/>
                <a:gd name="T1" fmla="*/ 8 h 98"/>
                <a:gd name="T2" fmla="*/ 0 w 57"/>
                <a:gd name="T3" fmla="*/ 6 h 98"/>
                <a:gd name="T4" fmla="*/ 1 w 57"/>
                <a:gd name="T5" fmla="*/ 3 h 98"/>
                <a:gd name="T6" fmla="*/ 4 w 57"/>
                <a:gd name="T7" fmla="*/ 2 h 98"/>
                <a:gd name="T8" fmla="*/ 8 w 57"/>
                <a:gd name="T9" fmla="*/ 0 h 98"/>
                <a:gd name="T10" fmla="*/ 12 w 57"/>
                <a:gd name="T11" fmla="*/ 2 h 98"/>
                <a:gd name="T12" fmla="*/ 14 w 57"/>
                <a:gd name="T13" fmla="*/ 3 h 98"/>
                <a:gd name="T14" fmla="*/ 16 w 57"/>
                <a:gd name="T15" fmla="*/ 6 h 98"/>
                <a:gd name="T16" fmla="*/ 17 w 57"/>
                <a:gd name="T17" fmla="*/ 8 h 98"/>
                <a:gd name="T18" fmla="*/ 17 w 57"/>
                <a:gd name="T19" fmla="*/ 82 h 98"/>
                <a:gd name="T20" fmla="*/ 49 w 57"/>
                <a:gd name="T21" fmla="*/ 82 h 98"/>
                <a:gd name="T22" fmla="*/ 53 w 57"/>
                <a:gd name="T23" fmla="*/ 82 h 98"/>
                <a:gd name="T24" fmla="*/ 55 w 57"/>
                <a:gd name="T25" fmla="*/ 84 h 98"/>
                <a:gd name="T26" fmla="*/ 57 w 57"/>
                <a:gd name="T27" fmla="*/ 86 h 98"/>
                <a:gd name="T28" fmla="*/ 57 w 57"/>
                <a:gd name="T29" fmla="*/ 90 h 98"/>
                <a:gd name="T30" fmla="*/ 57 w 57"/>
                <a:gd name="T31" fmla="*/ 93 h 98"/>
                <a:gd name="T32" fmla="*/ 55 w 57"/>
                <a:gd name="T33" fmla="*/ 96 h 98"/>
                <a:gd name="T34" fmla="*/ 53 w 57"/>
                <a:gd name="T35" fmla="*/ 97 h 98"/>
                <a:gd name="T36" fmla="*/ 49 w 57"/>
                <a:gd name="T37" fmla="*/ 98 h 98"/>
                <a:gd name="T38" fmla="*/ 8 w 57"/>
                <a:gd name="T39" fmla="*/ 98 h 98"/>
                <a:gd name="T40" fmla="*/ 4 w 57"/>
                <a:gd name="T41" fmla="*/ 97 h 98"/>
                <a:gd name="T42" fmla="*/ 1 w 57"/>
                <a:gd name="T43" fmla="*/ 96 h 98"/>
                <a:gd name="T44" fmla="*/ 0 w 57"/>
                <a:gd name="T45" fmla="*/ 93 h 98"/>
                <a:gd name="T46" fmla="*/ 0 w 57"/>
                <a:gd name="T47" fmla="*/ 90 h 98"/>
                <a:gd name="T48" fmla="*/ 0 w 57"/>
                <a:gd name="T49" fmla="*/ 8 h 98"/>
                <a:gd name="T50" fmla="*/ 0 w 57"/>
                <a:gd name="T51" fmla="*/ 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7" h="98">
                  <a:moveTo>
                    <a:pt x="0" y="8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7" y="8"/>
                  </a:lnTo>
                  <a:lnTo>
                    <a:pt x="17" y="82"/>
                  </a:lnTo>
                  <a:lnTo>
                    <a:pt x="49" y="82"/>
                  </a:lnTo>
                  <a:lnTo>
                    <a:pt x="53" y="82"/>
                  </a:lnTo>
                  <a:lnTo>
                    <a:pt x="55" y="84"/>
                  </a:lnTo>
                  <a:lnTo>
                    <a:pt x="57" y="86"/>
                  </a:lnTo>
                  <a:lnTo>
                    <a:pt x="57" y="90"/>
                  </a:lnTo>
                  <a:lnTo>
                    <a:pt x="57" y="93"/>
                  </a:lnTo>
                  <a:lnTo>
                    <a:pt x="55" y="96"/>
                  </a:lnTo>
                  <a:lnTo>
                    <a:pt x="53" y="97"/>
                  </a:lnTo>
                  <a:lnTo>
                    <a:pt x="49" y="98"/>
                  </a:lnTo>
                  <a:lnTo>
                    <a:pt x="8" y="98"/>
                  </a:lnTo>
                  <a:lnTo>
                    <a:pt x="4" y="97"/>
                  </a:lnTo>
                  <a:lnTo>
                    <a:pt x="1" y="96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1" name="Freeform 98"/>
            <p:cNvSpPr>
              <a:spLocks noEditPoints="1"/>
            </p:cNvSpPr>
            <p:nvPr/>
          </p:nvSpPr>
          <p:spPr bwMode="auto">
            <a:xfrm>
              <a:off x="2444" y="4281"/>
              <a:ext cx="26" cy="33"/>
            </a:xfrm>
            <a:custGeom>
              <a:avLst/>
              <a:gdLst>
                <a:gd name="T0" fmla="*/ 78 w 78"/>
                <a:gd name="T1" fmla="*/ 90 h 99"/>
                <a:gd name="T2" fmla="*/ 78 w 78"/>
                <a:gd name="T3" fmla="*/ 92 h 99"/>
                <a:gd name="T4" fmla="*/ 77 w 78"/>
                <a:gd name="T5" fmla="*/ 96 h 99"/>
                <a:gd name="T6" fmla="*/ 75 w 78"/>
                <a:gd name="T7" fmla="*/ 97 h 99"/>
                <a:gd name="T8" fmla="*/ 71 w 78"/>
                <a:gd name="T9" fmla="*/ 98 h 99"/>
                <a:gd name="T10" fmla="*/ 67 w 78"/>
                <a:gd name="T11" fmla="*/ 99 h 99"/>
                <a:gd name="T12" fmla="*/ 65 w 78"/>
                <a:gd name="T13" fmla="*/ 98 h 99"/>
                <a:gd name="T14" fmla="*/ 62 w 78"/>
                <a:gd name="T15" fmla="*/ 97 h 99"/>
                <a:gd name="T16" fmla="*/ 61 w 78"/>
                <a:gd name="T17" fmla="*/ 94 h 99"/>
                <a:gd name="T18" fmla="*/ 55 w 78"/>
                <a:gd name="T19" fmla="*/ 77 h 99"/>
                <a:gd name="T20" fmla="*/ 22 w 78"/>
                <a:gd name="T21" fmla="*/ 77 h 99"/>
                <a:gd name="T22" fmla="*/ 17 w 78"/>
                <a:gd name="T23" fmla="*/ 94 h 99"/>
                <a:gd name="T24" fmla="*/ 16 w 78"/>
                <a:gd name="T25" fmla="*/ 97 h 99"/>
                <a:gd name="T26" fmla="*/ 13 w 78"/>
                <a:gd name="T27" fmla="*/ 98 h 99"/>
                <a:gd name="T28" fmla="*/ 10 w 78"/>
                <a:gd name="T29" fmla="*/ 99 h 99"/>
                <a:gd name="T30" fmla="*/ 6 w 78"/>
                <a:gd name="T31" fmla="*/ 99 h 99"/>
                <a:gd name="T32" fmla="*/ 4 w 78"/>
                <a:gd name="T33" fmla="*/ 97 h 99"/>
                <a:gd name="T34" fmla="*/ 1 w 78"/>
                <a:gd name="T35" fmla="*/ 96 h 99"/>
                <a:gd name="T36" fmla="*/ 0 w 78"/>
                <a:gd name="T37" fmla="*/ 93 h 99"/>
                <a:gd name="T38" fmla="*/ 0 w 78"/>
                <a:gd name="T39" fmla="*/ 90 h 99"/>
                <a:gd name="T40" fmla="*/ 29 w 78"/>
                <a:gd name="T41" fmla="*/ 7 h 99"/>
                <a:gd name="T42" fmla="*/ 30 w 78"/>
                <a:gd name="T43" fmla="*/ 4 h 99"/>
                <a:gd name="T44" fmla="*/ 33 w 78"/>
                <a:gd name="T45" fmla="*/ 3 h 99"/>
                <a:gd name="T46" fmla="*/ 36 w 78"/>
                <a:gd name="T47" fmla="*/ 2 h 99"/>
                <a:gd name="T48" fmla="*/ 40 w 78"/>
                <a:gd name="T49" fmla="*/ 0 h 99"/>
                <a:gd name="T50" fmla="*/ 42 w 78"/>
                <a:gd name="T51" fmla="*/ 2 h 99"/>
                <a:gd name="T52" fmla="*/ 46 w 78"/>
                <a:gd name="T53" fmla="*/ 3 h 99"/>
                <a:gd name="T54" fmla="*/ 47 w 78"/>
                <a:gd name="T55" fmla="*/ 4 h 99"/>
                <a:gd name="T56" fmla="*/ 49 w 78"/>
                <a:gd name="T57" fmla="*/ 7 h 99"/>
                <a:gd name="T58" fmla="*/ 78 w 78"/>
                <a:gd name="T59" fmla="*/ 90 h 99"/>
                <a:gd name="T60" fmla="*/ 78 w 78"/>
                <a:gd name="T61" fmla="*/ 90 h 99"/>
                <a:gd name="T62" fmla="*/ 28 w 78"/>
                <a:gd name="T63" fmla="*/ 62 h 99"/>
                <a:gd name="T64" fmla="*/ 50 w 78"/>
                <a:gd name="T65" fmla="*/ 62 h 99"/>
                <a:gd name="T66" fmla="*/ 40 w 78"/>
                <a:gd name="T67" fmla="*/ 25 h 99"/>
                <a:gd name="T68" fmla="*/ 28 w 78"/>
                <a:gd name="T69" fmla="*/ 62 h 99"/>
                <a:gd name="T70" fmla="*/ 28 w 78"/>
                <a:gd name="T71" fmla="*/ 6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9">
                  <a:moveTo>
                    <a:pt x="78" y="90"/>
                  </a:moveTo>
                  <a:lnTo>
                    <a:pt x="78" y="92"/>
                  </a:lnTo>
                  <a:lnTo>
                    <a:pt x="77" y="96"/>
                  </a:lnTo>
                  <a:lnTo>
                    <a:pt x="75" y="97"/>
                  </a:lnTo>
                  <a:lnTo>
                    <a:pt x="71" y="98"/>
                  </a:lnTo>
                  <a:lnTo>
                    <a:pt x="67" y="99"/>
                  </a:lnTo>
                  <a:lnTo>
                    <a:pt x="65" y="98"/>
                  </a:lnTo>
                  <a:lnTo>
                    <a:pt x="62" y="97"/>
                  </a:lnTo>
                  <a:lnTo>
                    <a:pt x="61" y="94"/>
                  </a:lnTo>
                  <a:lnTo>
                    <a:pt x="55" y="77"/>
                  </a:lnTo>
                  <a:lnTo>
                    <a:pt x="22" y="77"/>
                  </a:lnTo>
                  <a:lnTo>
                    <a:pt x="17" y="94"/>
                  </a:lnTo>
                  <a:lnTo>
                    <a:pt x="16" y="97"/>
                  </a:lnTo>
                  <a:lnTo>
                    <a:pt x="13" y="98"/>
                  </a:lnTo>
                  <a:lnTo>
                    <a:pt x="10" y="99"/>
                  </a:lnTo>
                  <a:lnTo>
                    <a:pt x="6" y="99"/>
                  </a:lnTo>
                  <a:lnTo>
                    <a:pt x="4" y="97"/>
                  </a:lnTo>
                  <a:lnTo>
                    <a:pt x="1" y="96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29" y="7"/>
                  </a:lnTo>
                  <a:lnTo>
                    <a:pt x="30" y="4"/>
                  </a:lnTo>
                  <a:lnTo>
                    <a:pt x="33" y="3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2" y="2"/>
                  </a:lnTo>
                  <a:lnTo>
                    <a:pt x="46" y="3"/>
                  </a:lnTo>
                  <a:lnTo>
                    <a:pt x="47" y="4"/>
                  </a:lnTo>
                  <a:lnTo>
                    <a:pt x="49" y="7"/>
                  </a:lnTo>
                  <a:lnTo>
                    <a:pt x="78" y="90"/>
                  </a:lnTo>
                  <a:lnTo>
                    <a:pt x="78" y="90"/>
                  </a:lnTo>
                  <a:close/>
                  <a:moveTo>
                    <a:pt x="28" y="62"/>
                  </a:moveTo>
                  <a:lnTo>
                    <a:pt x="50" y="62"/>
                  </a:lnTo>
                  <a:lnTo>
                    <a:pt x="40" y="25"/>
                  </a:lnTo>
                  <a:lnTo>
                    <a:pt x="28" y="62"/>
                  </a:lnTo>
                  <a:lnTo>
                    <a:pt x="28" y="62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2" name="Freeform 99"/>
            <p:cNvSpPr>
              <a:spLocks/>
            </p:cNvSpPr>
            <p:nvPr/>
          </p:nvSpPr>
          <p:spPr bwMode="auto">
            <a:xfrm>
              <a:off x="2475" y="4281"/>
              <a:ext cx="25" cy="33"/>
            </a:xfrm>
            <a:custGeom>
              <a:avLst/>
              <a:gdLst>
                <a:gd name="T0" fmla="*/ 0 w 75"/>
                <a:gd name="T1" fmla="*/ 8 h 99"/>
                <a:gd name="T2" fmla="*/ 1 w 75"/>
                <a:gd name="T3" fmla="*/ 6 h 99"/>
                <a:gd name="T4" fmla="*/ 2 w 75"/>
                <a:gd name="T5" fmla="*/ 3 h 99"/>
                <a:gd name="T6" fmla="*/ 5 w 75"/>
                <a:gd name="T7" fmla="*/ 2 h 99"/>
                <a:gd name="T8" fmla="*/ 9 w 75"/>
                <a:gd name="T9" fmla="*/ 0 h 99"/>
                <a:gd name="T10" fmla="*/ 13 w 75"/>
                <a:gd name="T11" fmla="*/ 2 h 99"/>
                <a:gd name="T12" fmla="*/ 14 w 75"/>
                <a:gd name="T13" fmla="*/ 3 h 99"/>
                <a:gd name="T14" fmla="*/ 17 w 75"/>
                <a:gd name="T15" fmla="*/ 4 h 99"/>
                <a:gd name="T16" fmla="*/ 18 w 75"/>
                <a:gd name="T17" fmla="*/ 7 h 99"/>
                <a:gd name="T18" fmla="*/ 58 w 75"/>
                <a:gd name="T19" fmla="*/ 65 h 99"/>
                <a:gd name="T20" fmla="*/ 58 w 75"/>
                <a:gd name="T21" fmla="*/ 8 h 99"/>
                <a:gd name="T22" fmla="*/ 58 w 75"/>
                <a:gd name="T23" fmla="*/ 6 h 99"/>
                <a:gd name="T24" fmla="*/ 61 w 75"/>
                <a:gd name="T25" fmla="*/ 3 h 99"/>
                <a:gd name="T26" fmla="*/ 63 w 75"/>
                <a:gd name="T27" fmla="*/ 2 h 99"/>
                <a:gd name="T28" fmla="*/ 67 w 75"/>
                <a:gd name="T29" fmla="*/ 0 h 99"/>
                <a:gd name="T30" fmla="*/ 70 w 75"/>
                <a:gd name="T31" fmla="*/ 2 h 99"/>
                <a:gd name="T32" fmla="*/ 73 w 75"/>
                <a:gd name="T33" fmla="*/ 3 h 99"/>
                <a:gd name="T34" fmla="*/ 75 w 75"/>
                <a:gd name="T35" fmla="*/ 6 h 99"/>
                <a:gd name="T36" fmla="*/ 75 w 75"/>
                <a:gd name="T37" fmla="*/ 8 h 99"/>
                <a:gd name="T38" fmla="*/ 75 w 75"/>
                <a:gd name="T39" fmla="*/ 93 h 99"/>
                <a:gd name="T40" fmla="*/ 75 w 75"/>
                <a:gd name="T41" fmla="*/ 96 h 99"/>
                <a:gd name="T42" fmla="*/ 73 w 75"/>
                <a:gd name="T43" fmla="*/ 97 h 99"/>
                <a:gd name="T44" fmla="*/ 70 w 75"/>
                <a:gd name="T45" fmla="*/ 99 h 99"/>
                <a:gd name="T46" fmla="*/ 67 w 75"/>
                <a:gd name="T47" fmla="*/ 99 h 99"/>
                <a:gd name="T48" fmla="*/ 63 w 75"/>
                <a:gd name="T49" fmla="*/ 99 h 99"/>
                <a:gd name="T50" fmla="*/ 62 w 75"/>
                <a:gd name="T51" fmla="*/ 98 h 99"/>
                <a:gd name="T52" fmla="*/ 59 w 75"/>
                <a:gd name="T53" fmla="*/ 97 h 99"/>
                <a:gd name="T54" fmla="*/ 58 w 75"/>
                <a:gd name="T55" fmla="*/ 94 h 99"/>
                <a:gd name="T56" fmla="*/ 58 w 75"/>
                <a:gd name="T57" fmla="*/ 94 h 99"/>
                <a:gd name="T58" fmla="*/ 18 w 75"/>
                <a:gd name="T59" fmla="*/ 36 h 99"/>
                <a:gd name="T60" fmla="*/ 18 w 75"/>
                <a:gd name="T61" fmla="*/ 93 h 99"/>
                <a:gd name="T62" fmla="*/ 17 w 75"/>
                <a:gd name="T63" fmla="*/ 96 h 99"/>
                <a:gd name="T64" fmla="*/ 16 w 75"/>
                <a:gd name="T65" fmla="*/ 97 h 99"/>
                <a:gd name="T66" fmla="*/ 13 w 75"/>
                <a:gd name="T67" fmla="*/ 99 h 99"/>
                <a:gd name="T68" fmla="*/ 9 w 75"/>
                <a:gd name="T69" fmla="*/ 99 h 99"/>
                <a:gd name="T70" fmla="*/ 5 w 75"/>
                <a:gd name="T71" fmla="*/ 99 h 99"/>
                <a:gd name="T72" fmla="*/ 2 w 75"/>
                <a:gd name="T73" fmla="*/ 97 h 99"/>
                <a:gd name="T74" fmla="*/ 1 w 75"/>
                <a:gd name="T75" fmla="*/ 96 h 99"/>
                <a:gd name="T76" fmla="*/ 0 w 75"/>
                <a:gd name="T77" fmla="*/ 93 h 99"/>
                <a:gd name="T78" fmla="*/ 0 w 75"/>
                <a:gd name="T79" fmla="*/ 8 h 99"/>
                <a:gd name="T80" fmla="*/ 0 w 75"/>
                <a:gd name="T81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" h="99">
                  <a:moveTo>
                    <a:pt x="0" y="8"/>
                  </a:moveTo>
                  <a:lnTo>
                    <a:pt x="1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58" y="65"/>
                  </a:lnTo>
                  <a:lnTo>
                    <a:pt x="58" y="8"/>
                  </a:lnTo>
                  <a:lnTo>
                    <a:pt x="58" y="6"/>
                  </a:lnTo>
                  <a:lnTo>
                    <a:pt x="61" y="3"/>
                  </a:lnTo>
                  <a:lnTo>
                    <a:pt x="63" y="2"/>
                  </a:lnTo>
                  <a:lnTo>
                    <a:pt x="67" y="0"/>
                  </a:lnTo>
                  <a:lnTo>
                    <a:pt x="70" y="2"/>
                  </a:lnTo>
                  <a:lnTo>
                    <a:pt x="73" y="3"/>
                  </a:lnTo>
                  <a:lnTo>
                    <a:pt x="75" y="6"/>
                  </a:lnTo>
                  <a:lnTo>
                    <a:pt x="75" y="8"/>
                  </a:lnTo>
                  <a:lnTo>
                    <a:pt x="75" y="93"/>
                  </a:lnTo>
                  <a:lnTo>
                    <a:pt x="75" y="96"/>
                  </a:lnTo>
                  <a:lnTo>
                    <a:pt x="73" y="97"/>
                  </a:lnTo>
                  <a:lnTo>
                    <a:pt x="70" y="99"/>
                  </a:lnTo>
                  <a:lnTo>
                    <a:pt x="67" y="99"/>
                  </a:lnTo>
                  <a:lnTo>
                    <a:pt x="63" y="99"/>
                  </a:lnTo>
                  <a:lnTo>
                    <a:pt x="62" y="98"/>
                  </a:lnTo>
                  <a:lnTo>
                    <a:pt x="59" y="97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18" y="36"/>
                  </a:lnTo>
                  <a:lnTo>
                    <a:pt x="18" y="93"/>
                  </a:lnTo>
                  <a:lnTo>
                    <a:pt x="17" y="96"/>
                  </a:lnTo>
                  <a:lnTo>
                    <a:pt x="16" y="97"/>
                  </a:lnTo>
                  <a:lnTo>
                    <a:pt x="13" y="99"/>
                  </a:lnTo>
                  <a:lnTo>
                    <a:pt x="9" y="99"/>
                  </a:lnTo>
                  <a:lnTo>
                    <a:pt x="5" y="99"/>
                  </a:lnTo>
                  <a:lnTo>
                    <a:pt x="2" y="97"/>
                  </a:lnTo>
                  <a:lnTo>
                    <a:pt x="1" y="96"/>
                  </a:lnTo>
                  <a:lnTo>
                    <a:pt x="0" y="93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3" name="Freeform 100"/>
            <p:cNvSpPr>
              <a:spLocks noEditPoints="1"/>
            </p:cNvSpPr>
            <p:nvPr/>
          </p:nvSpPr>
          <p:spPr bwMode="auto">
            <a:xfrm>
              <a:off x="2508" y="4282"/>
              <a:ext cx="22" cy="31"/>
            </a:xfrm>
            <a:custGeom>
              <a:avLst/>
              <a:gdLst>
                <a:gd name="T0" fmla="*/ 0 w 67"/>
                <a:gd name="T1" fmla="*/ 7 h 95"/>
                <a:gd name="T2" fmla="*/ 0 w 67"/>
                <a:gd name="T3" fmla="*/ 4 h 95"/>
                <a:gd name="T4" fmla="*/ 2 w 67"/>
                <a:gd name="T5" fmla="*/ 1 h 95"/>
                <a:gd name="T6" fmla="*/ 5 w 67"/>
                <a:gd name="T7" fmla="*/ 0 h 95"/>
                <a:gd name="T8" fmla="*/ 9 w 67"/>
                <a:gd name="T9" fmla="*/ 0 h 95"/>
                <a:gd name="T10" fmla="*/ 27 w 67"/>
                <a:gd name="T11" fmla="*/ 0 h 95"/>
                <a:gd name="T12" fmla="*/ 38 w 67"/>
                <a:gd name="T13" fmla="*/ 0 h 95"/>
                <a:gd name="T14" fmla="*/ 45 w 67"/>
                <a:gd name="T15" fmla="*/ 3 h 95"/>
                <a:gd name="T16" fmla="*/ 53 w 67"/>
                <a:gd name="T17" fmla="*/ 7 h 95"/>
                <a:gd name="T18" fmla="*/ 58 w 67"/>
                <a:gd name="T19" fmla="*/ 11 h 95"/>
                <a:gd name="T20" fmla="*/ 62 w 67"/>
                <a:gd name="T21" fmla="*/ 17 h 95"/>
                <a:gd name="T22" fmla="*/ 64 w 67"/>
                <a:gd name="T23" fmla="*/ 24 h 95"/>
                <a:gd name="T24" fmla="*/ 67 w 67"/>
                <a:gd name="T25" fmla="*/ 32 h 95"/>
                <a:gd name="T26" fmla="*/ 67 w 67"/>
                <a:gd name="T27" fmla="*/ 40 h 95"/>
                <a:gd name="T28" fmla="*/ 67 w 67"/>
                <a:gd name="T29" fmla="*/ 57 h 95"/>
                <a:gd name="T30" fmla="*/ 67 w 67"/>
                <a:gd name="T31" fmla="*/ 65 h 95"/>
                <a:gd name="T32" fmla="*/ 64 w 67"/>
                <a:gd name="T33" fmla="*/ 71 h 95"/>
                <a:gd name="T34" fmla="*/ 62 w 67"/>
                <a:gd name="T35" fmla="*/ 78 h 95"/>
                <a:gd name="T36" fmla="*/ 58 w 67"/>
                <a:gd name="T37" fmla="*/ 83 h 95"/>
                <a:gd name="T38" fmla="*/ 53 w 67"/>
                <a:gd name="T39" fmla="*/ 89 h 95"/>
                <a:gd name="T40" fmla="*/ 45 w 67"/>
                <a:gd name="T41" fmla="*/ 91 h 95"/>
                <a:gd name="T42" fmla="*/ 38 w 67"/>
                <a:gd name="T43" fmla="*/ 94 h 95"/>
                <a:gd name="T44" fmla="*/ 27 w 67"/>
                <a:gd name="T45" fmla="*/ 95 h 95"/>
                <a:gd name="T46" fmla="*/ 9 w 67"/>
                <a:gd name="T47" fmla="*/ 95 h 95"/>
                <a:gd name="T48" fmla="*/ 5 w 67"/>
                <a:gd name="T49" fmla="*/ 94 h 95"/>
                <a:gd name="T50" fmla="*/ 2 w 67"/>
                <a:gd name="T51" fmla="*/ 93 h 95"/>
                <a:gd name="T52" fmla="*/ 0 w 67"/>
                <a:gd name="T53" fmla="*/ 90 h 95"/>
                <a:gd name="T54" fmla="*/ 0 w 67"/>
                <a:gd name="T55" fmla="*/ 87 h 95"/>
                <a:gd name="T56" fmla="*/ 0 w 67"/>
                <a:gd name="T57" fmla="*/ 7 h 95"/>
                <a:gd name="T58" fmla="*/ 0 w 67"/>
                <a:gd name="T59" fmla="*/ 7 h 95"/>
                <a:gd name="T60" fmla="*/ 17 w 67"/>
                <a:gd name="T61" fmla="*/ 14 h 95"/>
                <a:gd name="T62" fmla="*/ 17 w 67"/>
                <a:gd name="T63" fmla="*/ 79 h 95"/>
                <a:gd name="T64" fmla="*/ 27 w 67"/>
                <a:gd name="T65" fmla="*/ 79 h 95"/>
                <a:gd name="T66" fmla="*/ 37 w 67"/>
                <a:gd name="T67" fmla="*/ 78 h 95"/>
                <a:gd name="T68" fmla="*/ 43 w 67"/>
                <a:gd name="T69" fmla="*/ 74 h 95"/>
                <a:gd name="T70" fmla="*/ 49 w 67"/>
                <a:gd name="T71" fmla="*/ 67 h 95"/>
                <a:gd name="T72" fmla="*/ 50 w 67"/>
                <a:gd name="T73" fmla="*/ 58 h 95"/>
                <a:gd name="T74" fmla="*/ 50 w 67"/>
                <a:gd name="T75" fmla="*/ 38 h 95"/>
                <a:gd name="T76" fmla="*/ 49 w 67"/>
                <a:gd name="T77" fmla="*/ 28 h 95"/>
                <a:gd name="T78" fmla="*/ 43 w 67"/>
                <a:gd name="T79" fmla="*/ 21 h 95"/>
                <a:gd name="T80" fmla="*/ 37 w 67"/>
                <a:gd name="T81" fmla="*/ 16 h 95"/>
                <a:gd name="T82" fmla="*/ 27 w 67"/>
                <a:gd name="T83" fmla="*/ 16 h 95"/>
                <a:gd name="T84" fmla="*/ 17 w 67"/>
                <a:gd name="T85" fmla="*/ 16 h 95"/>
                <a:gd name="T86" fmla="*/ 17 w 67"/>
                <a:gd name="T87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95">
                  <a:moveTo>
                    <a:pt x="0" y="7"/>
                  </a:moveTo>
                  <a:lnTo>
                    <a:pt x="0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27" y="0"/>
                  </a:lnTo>
                  <a:lnTo>
                    <a:pt x="38" y="0"/>
                  </a:lnTo>
                  <a:lnTo>
                    <a:pt x="45" y="3"/>
                  </a:lnTo>
                  <a:lnTo>
                    <a:pt x="53" y="7"/>
                  </a:lnTo>
                  <a:lnTo>
                    <a:pt x="58" y="11"/>
                  </a:lnTo>
                  <a:lnTo>
                    <a:pt x="62" y="17"/>
                  </a:lnTo>
                  <a:lnTo>
                    <a:pt x="64" y="24"/>
                  </a:lnTo>
                  <a:lnTo>
                    <a:pt x="67" y="32"/>
                  </a:lnTo>
                  <a:lnTo>
                    <a:pt x="67" y="40"/>
                  </a:lnTo>
                  <a:lnTo>
                    <a:pt x="67" y="57"/>
                  </a:lnTo>
                  <a:lnTo>
                    <a:pt x="67" y="65"/>
                  </a:lnTo>
                  <a:lnTo>
                    <a:pt x="64" y="71"/>
                  </a:lnTo>
                  <a:lnTo>
                    <a:pt x="62" y="78"/>
                  </a:lnTo>
                  <a:lnTo>
                    <a:pt x="58" y="83"/>
                  </a:lnTo>
                  <a:lnTo>
                    <a:pt x="53" y="89"/>
                  </a:lnTo>
                  <a:lnTo>
                    <a:pt x="45" y="91"/>
                  </a:lnTo>
                  <a:lnTo>
                    <a:pt x="38" y="94"/>
                  </a:lnTo>
                  <a:lnTo>
                    <a:pt x="27" y="95"/>
                  </a:lnTo>
                  <a:lnTo>
                    <a:pt x="9" y="95"/>
                  </a:lnTo>
                  <a:lnTo>
                    <a:pt x="5" y="94"/>
                  </a:lnTo>
                  <a:lnTo>
                    <a:pt x="2" y="93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7" y="14"/>
                  </a:moveTo>
                  <a:lnTo>
                    <a:pt x="17" y="79"/>
                  </a:lnTo>
                  <a:lnTo>
                    <a:pt x="27" y="79"/>
                  </a:lnTo>
                  <a:lnTo>
                    <a:pt x="37" y="78"/>
                  </a:lnTo>
                  <a:lnTo>
                    <a:pt x="43" y="74"/>
                  </a:lnTo>
                  <a:lnTo>
                    <a:pt x="49" y="67"/>
                  </a:lnTo>
                  <a:lnTo>
                    <a:pt x="50" y="58"/>
                  </a:lnTo>
                  <a:lnTo>
                    <a:pt x="50" y="38"/>
                  </a:lnTo>
                  <a:lnTo>
                    <a:pt x="49" y="28"/>
                  </a:lnTo>
                  <a:lnTo>
                    <a:pt x="43" y="21"/>
                  </a:lnTo>
                  <a:lnTo>
                    <a:pt x="37" y="16"/>
                  </a:lnTo>
                  <a:lnTo>
                    <a:pt x="27" y="16"/>
                  </a:lnTo>
                  <a:lnTo>
                    <a:pt x="17" y="16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99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4" name="Freeform 101"/>
            <p:cNvSpPr>
              <a:spLocks noEditPoints="1"/>
            </p:cNvSpPr>
            <p:nvPr/>
          </p:nvSpPr>
          <p:spPr bwMode="auto">
            <a:xfrm>
              <a:off x="3232" y="4284"/>
              <a:ext cx="26" cy="33"/>
            </a:xfrm>
            <a:custGeom>
              <a:avLst/>
              <a:gdLst>
                <a:gd name="T0" fmla="*/ 78 w 78"/>
                <a:gd name="T1" fmla="*/ 90 h 99"/>
                <a:gd name="T2" fmla="*/ 78 w 78"/>
                <a:gd name="T3" fmla="*/ 92 h 99"/>
                <a:gd name="T4" fmla="*/ 76 w 78"/>
                <a:gd name="T5" fmla="*/ 95 h 99"/>
                <a:gd name="T6" fmla="*/ 75 w 78"/>
                <a:gd name="T7" fmla="*/ 96 h 99"/>
                <a:gd name="T8" fmla="*/ 71 w 78"/>
                <a:gd name="T9" fmla="*/ 98 h 99"/>
                <a:gd name="T10" fmla="*/ 67 w 78"/>
                <a:gd name="T11" fmla="*/ 99 h 99"/>
                <a:gd name="T12" fmla="*/ 64 w 78"/>
                <a:gd name="T13" fmla="*/ 98 h 99"/>
                <a:gd name="T14" fmla="*/ 62 w 78"/>
                <a:gd name="T15" fmla="*/ 96 h 99"/>
                <a:gd name="T16" fmla="*/ 60 w 78"/>
                <a:gd name="T17" fmla="*/ 94 h 99"/>
                <a:gd name="T18" fmla="*/ 55 w 78"/>
                <a:gd name="T19" fmla="*/ 77 h 99"/>
                <a:gd name="T20" fmla="*/ 23 w 78"/>
                <a:gd name="T21" fmla="*/ 77 h 99"/>
                <a:gd name="T22" fmla="*/ 17 w 78"/>
                <a:gd name="T23" fmla="*/ 94 h 99"/>
                <a:gd name="T24" fmla="*/ 17 w 78"/>
                <a:gd name="T25" fmla="*/ 96 h 99"/>
                <a:gd name="T26" fmla="*/ 14 w 78"/>
                <a:gd name="T27" fmla="*/ 98 h 99"/>
                <a:gd name="T28" fmla="*/ 10 w 78"/>
                <a:gd name="T29" fmla="*/ 99 h 99"/>
                <a:gd name="T30" fmla="*/ 8 w 78"/>
                <a:gd name="T31" fmla="*/ 99 h 99"/>
                <a:gd name="T32" fmla="*/ 4 w 78"/>
                <a:gd name="T33" fmla="*/ 98 h 99"/>
                <a:gd name="T34" fmla="*/ 1 w 78"/>
                <a:gd name="T35" fmla="*/ 95 h 99"/>
                <a:gd name="T36" fmla="*/ 0 w 78"/>
                <a:gd name="T37" fmla="*/ 92 h 99"/>
                <a:gd name="T38" fmla="*/ 1 w 78"/>
                <a:gd name="T39" fmla="*/ 90 h 99"/>
                <a:gd name="T40" fmla="*/ 30 w 78"/>
                <a:gd name="T41" fmla="*/ 6 h 99"/>
                <a:gd name="T42" fmla="*/ 30 w 78"/>
                <a:gd name="T43" fmla="*/ 4 h 99"/>
                <a:gd name="T44" fmla="*/ 33 w 78"/>
                <a:gd name="T45" fmla="*/ 3 h 99"/>
                <a:gd name="T46" fmla="*/ 35 w 78"/>
                <a:gd name="T47" fmla="*/ 1 h 99"/>
                <a:gd name="T48" fmla="*/ 39 w 78"/>
                <a:gd name="T49" fmla="*/ 0 h 99"/>
                <a:gd name="T50" fmla="*/ 43 w 78"/>
                <a:gd name="T51" fmla="*/ 1 h 99"/>
                <a:gd name="T52" fmla="*/ 46 w 78"/>
                <a:gd name="T53" fmla="*/ 3 h 99"/>
                <a:gd name="T54" fmla="*/ 49 w 78"/>
                <a:gd name="T55" fmla="*/ 4 h 99"/>
                <a:gd name="T56" fmla="*/ 49 w 78"/>
                <a:gd name="T57" fmla="*/ 6 h 99"/>
                <a:gd name="T58" fmla="*/ 78 w 78"/>
                <a:gd name="T59" fmla="*/ 90 h 99"/>
                <a:gd name="T60" fmla="*/ 78 w 78"/>
                <a:gd name="T61" fmla="*/ 90 h 99"/>
                <a:gd name="T62" fmla="*/ 27 w 78"/>
                <a:gd name="T63" fmla="*/ 62 h 99"/>
                <a:gd name="T64" fmla="*/ 51 w 78"/>
                <a:gd name="T65" fmla="*/ 62 h 99"/>
                <a:gd name="T66" fmla="*/ 39 w 78"/>
                <a:gd name="T67" fmla="*/ 25 h 99"/>
                <a:gd name="T68" fmla="*/ 27 w 78"/>
                <a:gd name="T69" fmla="*/ 62 h 99"/>
                <a:gd name="T70" fmla="*/ 27 w 78"/>
                <a:gd name="T71" fmla="*/ 6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9">
                  <a:moveTo>
                    <a:pt x="78" y="90"/>
                  </a:moveTo>
                  <a:lnTo>
                    <a:pt x="78" y="92"/>
                  </a:lnTo>
                  <a:lnTo>
                    <a:pt x="76" y="95"/>
                  </a:lnTo>
                  <a:lnTo>
                    <a:pt x="75" y="96"/>
                  </a:lnTo>
                  <a:lnTo>
                    <a:pt x="71" y="98"/>
                  </a:lnTo>
                  <a:lnTo>
                    <a:pt x="67" y="99"/>
                  </a:lnTo>
                  <a:lnTo>
                    <a:pt x="64" y="98"/>
                  </a:lnTo>
                  <a:lnTo>
                    <a:pt x="62" y="96"/>
                  </a:lnTo>
                  <a:lnTo>
                    <a:pt x="60" y="94"/>
                  </a:lnTo>
                  <a:lnTo>
                    <a:pt x="55" y="77"/>
                  </a:lnTo>
                  <a:lnTo>
                    <a:pt x="23" y="77"/>
                  </a:lnTo>
                  <a:lnTo>
                    <a:pt x="17" y="94"/>
                  </a:lnTo>
                  <a:lnTo>
                    <a:pt x="17" y="96"/>
                  </a:lnTo>
                  <a:lnTo>
                    <a:pt x="14" y="98"/>
                  </a:lnTo>
                  <a:lnTo>
                    <a:pt x="10" y="99"/>
                  </a:lnTo>
                  <a:lnTo>
                    <a:pt x="8" y="99"/>
                  </a:lnTo>
                  <a:lnTo>
                    <a:pt x="4" y="98"/>
                  </a:lnTo>
                  <a:lnTo>
                    <a:pt x="1" y="95"/>
                  </a:lnTo>
                  <a:lnTo>
                    <a:pt x="0" y="92"/>
                  </a:lnTo>
                  <a:lnTo>
                    <a:pt x="1" y="90"/>
                  </a:lnTo>
                  <a:lnTo>
                    <a:pt x="30" y="6"/>
                  </a:lnTo>
                  <a:lnTo>
                    <a:pt x="30" y="4"/>
                  </a:lnTo>
                  <a:lnTo>
                    <a:pt x="33" y="3"/>
                  </a:lnTo>
                  <a:lnTo>
                    <a:pt x="35" y="1"/>
                  </a:lnTo>
                  <a:lnTo>
                    <a:pt x="39" y="0"/>
                  </a:lnTo>
                  <a:lnTo>
                    <a:pt x="43" y="1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49" y="6"/>
                  </a:lnTo>
                  <a:lnTo>
                    <a:pt x="78" y="90"/>
                  </a:lnTo>
                  <a:lnTo>
                    <a:pt x="78" y="90"/>
                  </a:lnTo>
                  <a:close/>
                  <a:moveTo>
                    <a:pt x="27" y="62"/>
                  </a:moveTo>
                  <a:lnTo>
                    <a:pt x="51" y="62"/>
                  </a:lnTo>
                  <a:lnTo>
                    <a:pt x="39" y="25"/>
                  </a:lnTo>
                  <a:lnTo>
                    <a:pt x="27" y="62"/>
                  </a:lnTo>
                  <a:lnTo>
                    <a:pt x="27" y="62"/>
                  </a:lnTo>
                  <a:close/>
                </a:path>
              </a:pathLst>
            </a:custGeom>
            <a:solidFill>
              <a:srgbClr val="015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5" name="Freeform 102"/>
            <p:cNvSpPr>
              <a:spLocks/>
            </p:cNvSpPr>
            <p:nvPr/>
          </p:nvSpPr>
          <p:spPr bwMode="auto">
            <a:xfrm>
              <a:off x="3262" y="4284"/>
              <a:ext cx="25" cy="33"/>
            </a:xfrm>
            <a:custGeom>
              <a:avLst/>
              <a:gdLst>
                <a:gd name="T0" fmla="*/ 38 w 75"/>
                <a:gd name="T1" fmla="*/ 99 h 99"/>
                <a:gd name="T2" fmla="*/ 28 w 75"/>
                <a:gd name="T3" fmla="*/ 99 h 99"/>
                <a:gd name="T4" fmla="*/ 20 w 75"/>
                <a:gd name="T5" fmla="*/ 96 h 99"/>
                <a:gd name="T6" fmla="*/ 14 w 75"/>
                <a:gd name="T7" fmla="*/ 92 h 99"/>
                <a:gd name="T8" fmla="*/ 10 w 75"/>
                <a:gd name="T9" fmla="*/ 88 h 99"/>
                <a:gd name="T10" fmla="*/ 6 w 75"/>
                <a:gd name="T11" fmla="*/ 83 h 99"/>
                <a:gd name="T12" fmla="*/ 3 w 75"/>
                <a:gd name="T13" fmla="*/ 78 h 99"/>
                <a:gd name="T14" fmla="*/ 0 w 75"/>
                <a:gd name="T15" fmla="*/ 71 h 99"/>
                <a:gd name="T16" fmla="*/ 0 w 75"/>
                <a:gd name="T17" fmla="*/ 63 h 99"/>
                <a:gd name="T18" fmla="*/ 0 w 75"/>
                <a:gd name="T19" fmla="*/ 8 h 99"/>
                <a:gd name="T20" fmla="*/ 0 w 75"/>
                <a:gd name="T21" fmla="*/ 5 h 99"/>
                <a:gd name="T22" fmla="*/ 3 w 75"/>
                <a:gd name="T23" fmla="*/ 3 h 99"/>
                <a:gd name="T24" fmla="*/ 6 w 75"/>
                <a:gd name="T25" fmla="*/ 1 h 99"/>
                <a:gd name="T26" fmla="*/ 10 w 75"/>
                <a:gd name="T27" fmla="*/ 0 h 99"/>
                <a:gd name="T28" fmla="*/ 14 w 75"/>
                <a:gd name="T29" fmla="*/ 1 h 99"/>
                <a:gd name="T30" fmla="*/ 16 w 75"/>
                <a:gd name="T31" fmla="*/ 3 h 99"/>
                <a:gd name="T32" fmla="*/ 18 w 75"/>
                <a:gd name="T33" fmla="*/ 5 h 99"/>
                <a:gd name="T34" fmla="*/ 18 w 75"/>
                <a:gd name="T35" fmla="*/ 8 h 99"/>
                <a:gd name="T36" fmla="*/ 18 w 75"/>
                <a:gd name="T37" fmla="*/ 63 h 99"/>
                <a:gd name="T38" fmla="*/ 19 w 75"/>
                <a:gd name="T39" fmla="*/ 73 h 99"/>
                <a:gd name="T40" fmla="*/ 28 w 75"/>
                <a:gd name="T41" fmla="*/ 82 h 99"/>
                <a:gd name="T42" fmla="*/ 38 w 75"/>
                <a:gd name="T43" fmla="*/ 83 h 99"/>
                <a:gd name="T44" fmla="*/ 47 w 75"/>
                <a:gd name="T45" fmla="*/ 82 h 99"/>
                <a:gd name="T46" fmla="*/ 56 w 75"/>
                <a:gd name="T47" fmla="*/ 73 h 99"/>
                <a:gd name="T48" fmla="*/ 57 w 75"/>
                <a:gd name="T49" fmla="*/ 63 h 99"/>
                <a:gd name="T50" fmla="*/ 57 w 75"/>
                <a:gd name="T51" fmla="*/ 8 h 99"/>
                <a:gd name="T52" fmla="*/ 57 w 75"/>
                <a:gd name="T53" fmla="*/ 5 h 99"/>
                <a:gd name="T54" fmla="*/ 60 w 75"/>
                <a:gd name="T55" fmla="*/ 3 h 99"/>
                <a:gd name="T56" fmla="*/ 63 w 75"/>
                <a:gd name="T57" fmla="*/ 1 h 99"/>
                <a:gd name="T58" fmla="*/ 65 w 75"/>
                <a:gd name="T59" fmla="*/ 0 h 99"/>
                <a:gd name="T60" fmla="*/ 69 w 75"/>
                <a:gd name="T61" fmla="*/ 1 h 99"/>
                <a:gd name="T62" fmla="*/ 72 w 75"/>
                <a:gd name="T63" fmla="*/ 3 h 99"/>
                <a:gd name="T64" fmla="*/ 75 w 75"/>
                <a:gd name="T65" fmla="*/ 5 h 99"/>
                <a:gd name="T66" fmla="*/ 75 w 75"/>
                <a:gd name="T67" fmla="*/ 8 h 99"/>
                <a:gd name="T68" fmla="*/ 75 w 75"/>
                <a:gd name="T69" fmla="*/ 63 h 99"/>
                <a:gd name="T70" fmla="*/ 75 w 75"/>
                <a:gd name="T71" fmla="*/ 71 h 99"/>
                <a:gd name="T72" fmla="*/ 73 w 75"/>
                <a:gd name="T73" fmla="*/ 78 h 99"/>
                <a:gd name="T74" fmla="*/ 71 w 75"/>
                <a:gd name="T75" fmla="*/ 83 h 99"/>
                <a:gd name="T76" fmla="*/ 67 w 75"/>
                <a:gd name="T77" fmla="*/ 88 h 99"/>
                <a:gd name="T78" fmla="*/ 61 w 75"/>
                <a:gd name="T79" fmla="*/ 92 h 99"/>
                <a:gd name="T80" fmla="*/ 55 w 75"/>
                <a:gd name="T81" fmla="*/ 96 h 99"/>
                <a:gd name="T82" fmla="*/ 47 w 75"/>
                <a:gd name="T83" fmla="*/ 99 h 99"/>
                <a:gd name="T84" fmla="*/ 38 w 75"/>
                <a:gd name="T85" fmla="*/ 99 h 99"/>
                <a:gd name="T86" fmla="*/ 38 w 75"/>
                <a:gd name="T8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5" h="99">
                  <a:moveTo>
                    <a:pt x="38" y="99"/>
                  </a:moveTo>
                  <a:lnTo>
                    <a:pt x="28" y="99"/>
                  </a:lnTo>
                  <a:lnTo>
                    <a:pt x="20" y="96"/>
                  </a:lnTo>
                  <a:lnTo>
                    <a:pt x="14" y="92"/>
                  </a:lnTo>
                  <a:lnTo>
                    <a:pt x="10" y="88"/>
                  </a:lnTo>
                  <a:lnTo>
                    <a:pt x="6" y="83"/>
                  </a:lnTo>
                  <a:lnTo>
                    <a:pt x="3" y="78"/>
                  </a:lnTo>
                  <a:lnTo>
                    <a:pt x="0" y="71"/>
                  </a:lnTo>
                  <a:lnTo>
                    <a:pt x="0" y="63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3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4" y="1"/>
                  </a:lnTo>
                  <a:lnTo>
                    <a:pt x="16" y="3"/>
                  </a:lnTo>
                  <a:lnTo>
                    <a:pt x="18" y="5"/>
                  </a:lnTo>
                  <a:lnTo>
                    <a:pt x="18" y="8"/>
                  </a:lnTo>
                  <a:lnTo>
                    <a:pt x="18" y="63"/>
                  </a:lnTo>
                  <a:lnTo>
                    <a:pt x="19" y="73"/>
                  </a:lnTo>
                  <a:lnTo>
                    <a:pt x="28" y="82"/>
                  </a:lnTo>
                  <a:lnTo>
                    <a:pt x="38" y="83"/>
                  </a:lnTo>
                  <a:lnTo>
                    <a:pt x="47" y="82"/>
                  </a:lnTo>
                  <a:lnTo>
                    <a:pt x="56" y="73"/>
                  </a:lnTo>
                  <a:lnTo>
                    <a:pt x="57" y="63"/>
                  </a:lnTo>
                  <a:lnTo>
                    <a:pt x="57" y="8"/>
                  </a:lnTo>
                  <a:lnTo>
                    <a:pt x="57" y="5"/>
                  </a:lnTo>
                  <a:lnTo>
                    <a:pt x="60" y="3"/>
                  </a:lnTo>
                  <a:lnTo>
                    <a:pt x="63" y="1"/>
                  </a:lnTo>
                  <a:lnTo>
                    <a:pt x="65" y="0"/>
                  </a:lnTo>
                  <a:lnTo>
                    <a:pt x="69" y="1"/>
                  </a:lnTo>
                  <a:lnTo>
                    <a:pt x="72" y="3"/>
                  </a:lnTo>
                  <a:lnTo>
                    <a:pt x="75" y="5"/>
                  </a:lnTo>
                  <a:lnTo>
                    <a:pt x="75" y="8"/>
                  </a:lnTo>
                  <a:lnTo>
                    <a:pt x="75" y="63"/>
                  </a:lnTo>
                  <a:lnTo>
                    <a:pt x="75" y="71"/>
                  </a:lnTo>
                  <a:lnTo>
                    <a:pt x="73" y="78"/>
                  </a:lnTo>
                  <a:lnTo>
                    <a:pt x="71" y="83"/>
                  </a:lnTo>
                  <a:lnTo>
                    <a:pt x="67" y="88"/>
                  </a:lnTo>
                  <a:lnTo>
                    <a:pt x="61" y="92"/>
                  </a:lnTo>
                  <a:lnTo>
                    <a:pt x="55" y="96"/>
                  </a:lnTo>
                  <a:lnTo>
                    <a:pt x="47" y="99"/>
                  </a:lnTo>
                  <a:lnTo>
                    <a:pt x="38" y="99"/>
                  </a:lnTo>
                  <a:lnTo>
                    <a:pt x="38" y="99"/>
                  </a:lnTo>
                  <a:close/>
                </a:path>
              </a:pathLst>
            </a:custGeom>
            <a:solidFill>
              <a:srgbClr val="015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6" name="Freeform 103"/>
            <p:cNvSpPr>
              <a:spLocks/>
            </p:cNvSpPr>
            <p:nvPr/>
          </p:nvSpPr>
          <p:spPr bwMode="auto">
            <a:xfrm>
              <a:off x="3293" y="4284"/>
              <a:ext cx="21" cy="33"/>
            </a:xfrm>
            <a:custGeom>
              <a:avLst/>
              <a:gdLst>
                <a:gd name="T0" fmla="*/ 29 w 64"/>
                <a:gd name="T1" fmla="*/ 99 h 99"/>
                <a:gd name="T2" fmla="*/ 24 w 64"/>
                <a:gd name="T3" fmla="*/ 98 h 99"/>
                <a:gd name="T4" fmla="*/ 16 w 64"/>
                <a:gd name="T5" fmla="*/ 95 h 99"/>
                <a:gd name="T6" fmla="*/ 10 w 64"/>
                <a:gd name="T7" fmla="*/ 92 h 99"/>
                <a:gd name="T8" fmla="*/ 4 w 64"/>
                <a:gd name="T9" fmla="*/ 88 h 99"/>
                <a:gd name="T10" fmla="*/ 0 w 64"/>
                <a:gd name="T11" fmla="*/ 83 h 99"/>
                <a:gd name="T12" fmla="*/ 2 w 64"/>
                <a:gd name="T13" fmla="*/ 75 h 99"/>
                <a:gd name="T14" fmla="*/ 11 w 64"/>
                <a:gd name="T15" fmla="*/ 74 h 99"/>
                <a:gd name="T16" fmla="*/ 15 w 64"/>
                <a:gd name="T17" fmla="*/ 77 h 99"/>
                <a:gd name="T18" fmla="*/ 19 w 64"/>
                <a:gd name="T19" fmla="*/ 81 h 99"/>
                <a:gd name="T20" fmla="*/ 28 w 64"/>
                <a:gd name="T21" fmla="*/ 83 h 99"/>
                <a:gd name="T22" fmla="*/ 39 w 64"/>
                <a:gd name="T23" fmla="*/ 83 h 99"/>
                <a:gd name="T24" fmla="*/ 45 w 64"/>
                <a:gd name="T25" fmla="*/ 78 h 99"/>
                <a:gd name="T26" fmla="*/ 45 w 64"/>
                <a:gd name="T27" fmla="*/ 69 h 99"/>
                <a:gd name="T28" fmla="*/ 39 w 64"/>
                <a:gd name="T29" fmla="*/ 62 h 99"/>
                <a:gd name="T30" fmla="*/ 29 w 64"/>
                <a:gd name="T31" fmla="*/ 57 h 99"/>
                <a:gd name="T32" fmla="*/ 19 w 64"/>
                <a:gd name="T33" fmla="*/ 53 h 99"/>
                <a:gd name="T34" fmla="*/ 8 w 64"/>
                <a:gd name="T35" fmla="*/ 46 h 99"/>
                <a:gd name="T36" fmla="*/ 3 w 64"/>
                <a:gd name="T37" fmla="*/ 36 h 99"/>
                <a:gd name="T38" fmla="*/ 3 w 64"/>
                <a:gd name="T39" fmla="*/ 22 h 99"/>
                <a:gd name="T40" fmla="*/ 7 w 64"/>
                <a:gd name="T41" fmla="*/ 12 h 99"/>
                <a:gd name="T42" fmla="*/ 15 w 64"/>
                <a:gd name="T43" fmla="*/ 5 h 99"/>
                <a:gd name="T44" fmla="*/ 26 w 64"/>
                <a:gd name="T45" fmla="*/ 1 h 99"/>
                <a:gd name="T46" fmla="*/ 40 w 64"/>
                <a:gd name="T47" fmla="*/ 1 h 99"/>
                <a:gd name="T48" fmla="*/ 51 w 64"/>
                <a:gd name="T49" fmla="*/ 4 h 99"/>
                <a:gd name="T50" fmla="*/ 59 w 64"/>
                <a:gd name="T51" fmla="*/ 9 h 99"/>
                <a:gd name="T52" fmla="*/ 63 w 64"/>
                <a:gd name="T53" fmla="*/ 16 h 99"/>
                <a:gd name="T54" fmla="*/ 63 w 64"/>
                <a:gd name="T55" fmla="*/ 21 h 99"/>
                <a:gd name="T56" fmla="*/ 59 w 64"/>
                <a:gd name="T57" fmla="*/ 25 h 99"/>
                <a:gd name="T58" fmla="*/ 53 w 64"/>
                <a:gd name="T59" fmla="*/ 25 h 99"/>
                <a:gd name="T60" fmla="*/ 49 w 64"/>
                <a:gd name="T61" fmla="*/ 22 h 99"/>
                <a:gd name="T62" fmla="*/ 45 w 64"/>
                <a:gd name="T63" fmla="*/ 20 h 99"/>
                <a:gd name="T64" fmla="*/ 37 w 64"/>
                <a:gd name="T65" fmla="*/ 17 h 99"/>
                <a:gd name="T66" fmla="*/ 27 w 64"/>
                <a:gd name="T67" fmla="*/ 17 h 99"/>
                <a:gd name="T68" fmla="*/ 20 w 64"/>
                <a:gd name="T69" fmla="*/ 22 h 99"/>
                <a:gd name="T70" fmla="*/ 20 w 64"/>
                <a:gd name="T71" fmla="*/ 32 h 99"/>
                <a:gd name="T72" fmla="*/ 27 w 64"/>
                <a:gd name="T73" fmla="*/ 38 h 99"/>
                <a:gd name="T74" fmla="*/ 36 w 64"/>
                <a:gd name="T75" fmla="*/ 42 h 99"/>
                <a:gd name="T76" fmla="*/ 47 w 64"/>
                <a:gd name="T77" fmla="*/ 47 h 99"/>
                <a:gd name="T78" fmla="*/ 57 w 64"/>
                <a:gd name="T79" fmla="*/ 54 h 99"/>
                <a:gd name="T80" fmla="*/ 63 w 64"/>
                <a:gd name="T81" fmla="*/ 65 h 99"/>
                <a:gd name="T82" fmla="*/ 63 w 64"/>
                <a:gd name="T83" fmla="*/ 83 h 99"/>
                <a:gd name="T84" fmla="*/ 45 w 64"/>
                <a:gd name="T85" fmla="*/ 98 h 99"/>
                <a:gd name="T86" fmla="*/ 32 w 64"/>
                <a:gd name="T8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" h="99">
                  <a:moveTo>
                    <a:pt x="32" y="99"/>
                  </a:moveTo>
                  <a:lnTo>
                    <a:pt x="29" y="99"/>
                  </a:lnTo>
                  <a:lnTo>
                    <a:pt x="27" y="99"/>
                  </a:lnTo>
                  <a:lnTo>
                    <a:pt x="24" y="98"/>
                  </a:lnTo>
                  <a:lnTo>
                    <a:pt x="20" y="96"/>
                  </a:lnTo>
                  <a:lnTo>
                    <a:pt x="16" y="95"/>
                  </a:lnTo>
                  <a:lnTo>
                    <a:pt x="14" y="94"/>
                  </a:lnTo>
                  <a:lnTo>
                    <a:pt x="10" y="92"/>
                  </a:lnTo>
                  <a:lnTo>
                    <a:pt x="7" y="91"/>
                  </a:lnTo>
                  <a:lnTo>
                    <a:pt x="4" y="88"/>
                  </a:lnTo>
                  <a:lnTo>
                    <a:pt x="2" y="86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2" y="75"/>
                  </a:lnTo>
                  <a:lnTo>
                    <a:pt x="8" y="74"/>
                  </a:lnTo>
                  <a:lnTo>
                    <a:pt x="11" y="74"/>
                  </a:lnTo>
                  <a:lnTo>
                    <a:pt x="12" y="75"/>
                  </a:lnTo>
                  <a:lnTo>
                    <a:pt x="15" y="77"/>
                  </a:lnTo>
                  <a:lnTo>
                    <a:pt x="16" y="78"/>
                  </a:lnTo>
                  <a:lnTo>
                    <a:pt x="19" y="81"/>
                  </a:lnTo>
                  <a:lnTo>
                    <a:pt x="23" y="82"/>
                  </a:lnTo>
                  <a:lnTo>
                    <a:pt x="28" y="83"/>
                  </a:lnTo>
                  <a:lnTo>
                    <a:pt x="33" y="85"/>
                  </a:lnTo>
                  <a:lnTo>
                    <a:pt x="39" y="83"/>
                  </a:lnTo>
                  <a:lnTo>
                    <a:pt x="43" y="82"/>
                  </a:lnTo>
                  <a:lnTo>
                    <a:pt x="45" y="78"/>
                  </a:lnTo>
                  <a:lnTo>
                    <a:pt x="45" y="73"/>
                  </a:lnTo>
                  <a:lnTo>
                    <a:pt x="45" y="69"/>
                  </a:lnTo>
                  <a:lnTo>
                    <a:pt x="43" y="65"/>
                  </a:lnTo>
                  <a:lnTo>
                    <a:pt x="39" y="62"/>
                  </a:lnTo>
                  <a:lnTo>
                    <a:pt x="35" y="59"/>
                  </a:lnTo>
                  <a:lnTo>
                    <a:pt x="29" y="57"/>
                  </a:lnTo>
                  <a:lnTo>
                    <a:pt x="24" y="55"/>
                  </a:lnTo>
                  <a:lnTo>
                    <a:pt x="19" y="53"/>
                  </a:lnTo>
                  <a:lnTo>
                    <a:pt x="14" y="50"/>
                  </a:lnTo>
                  <a:lnTo>
                    <a:pt x="8" y="46"/>
                  </a:lnTo>
                  <a:lnTo>
                    <a:pt x="6" y="41"/>
                  </a:lnTo>
                  <a:lnTo>
                    <a:pt x="3" y="36"/>
                  </a:lnTo>
                  <a:lnTo>
                    <a:pt x="2" y="29"/>
                  </a:lnTo>
                  <a:lnTo>
                    <a:pt x="3" y="22"/>
                  </a:lnTo>
                  <a:lnTo>
                    <a:pt x="4" y="17"/>
                  </a:lnTo>
                  <a:lnTo>
                    <a:pt x="7" y="12"/>
                  </a:lnTo>
                  <a:lnTo>
                    <a:pt x="10" y="8"/>
                  </a:lnTo>
                  <a:lnTo>
                    <a:pt x="15" y="5"/>
                  </a:lnTo>
                  <a:lnTo>
                    <a:pt x="20" y="3"/>
                  </a:lnTo>
                  <a:lnTo>
                    <a:pt x="26" y="1"/>
                  </a:lnTo>
                  <a:lnTo>
                    <a:pt x="32" y="0"/>
                  </a:lnTo>
                  <a:lnTo>
                    <a:pt x="40" y="1"/>
                  </a:lnTo>
                  <a:lnTo>
                    <a:pt x="45" y="3"/>
                  </a:lnTo>
                  <a:lnTo>
                    <a:pt x="51" y="4"/>
                  </a:lnTo>
                  <a:lnTo>
                    <a:pt x="55" y="6"/>
                  </a:lnTo>
                  <a:lnTo>
                    <a:pt x="59" y="9"/>
                  </a:lnTo>
                  <a:lnTo>
                    <a:pt x="61" y="13"/>
                  </a:lnTo>
                  <a:lnTo>
                    <a:pt x="63" y="16"/>
                  </a:lnTo>
                  <a:lnTo>
                    <a:pt x="63" y="17"/>
                  </a:lnTo>
                  <a:lnTo>
                    <a:pt x="63" y="21"/>
                  </a:lnTo>
                  <a:lnTo>
                    <a:pt x="61" y="22"/>
                  </a:lnTo>
                  <a:lnTo>
                    <a:pt x="59" y="25"/>
                  </a:lnTo>
                  <a:lnTo>
                    <a:pt x="55" y="25"/>
                  </a:lnTo>
                  <a:lnTo>
                    <a:pt x="53" y="25"/>
                  </a:lnTo>
                  <a:lnTo>
                    <a:pt x="51" y="24"/>
                  </a:lnTo>
                  <a:lnTo>
                    <a:pt x="49" y="22"/>
                  </a:lnTo>
                  <a:lnTo>
                    <a:pt x="48" y="21"/>
                  </a:lnTo>
                  <a:lnTo>
                    <a:pt x="45" y="20"/>
                  </a:lnTo>
                  <a:lnTo>
                    <a:pt x="41" y="18"/>
                  </a:lnTo>
                  <a:lnTo>
                    <a:pt x="37" y="17"/>
                  </a:lnTo>
                  <a:lnTo>
                    <a:pt x="32" y="16"/>
                  </a:lnTo>
                  <a:lnTo>
                    <a:pt x="27" y="17"/>
                  </a:lnTo>
                  <a:lnTo>
                    <a:pt x="23" y="20"/>
                  </a:lnTo>
                  <a:lnTo>
                    <a:pt x="20" y="22"/>
                  </a:lnTo>
                  <a:lnTo>
                    <a:pt x="20" y="28"/>
                  </a:lnTo>
                  <a:lnTo>
                    <a:pt x="20" y="32"/>
                  </a:lnTo>
                  <a:lnTo>
                    <a:pt x="23" y="36"/>
                  </a:lnTo>
                  <a:lnTo>
                    <a:pt x="27" y="38"/>
                  </a:lnTo>
                  <a:lnTo>
                    <a:pt x="31" y="41"/>
                  </a:lnTo>
                  <a:lnTo>
                    <a:pt x="36" y="42"/>
                  </a:lnTo>
                  <a:lnTo>
                    <a:pt x="41" y="45"/>
                  </a:lnTo>
                  <a:lnTo>
                    <a:pt x="47" y="47"/>
                  </a:lnTo>
                  <a:lnTo>
                    <a:pt x="52" y="50"/>
                  </a:lnTo>
                  <a:lnTo>
                    <a:pt x="57" y="54"/>
                  </a:lnTo>
                  <a:lnTo>
                    <a:pt x="60" y="59"/>
                  </a:lnTo>
                  <a:lnTo>
                    <a:pt x="63" y="65"/>
                  </a:lnTo>
                  <a:lnTo>
                    <a:pt x="64" y="73"/>
                  </a:lnTo>
                  <a:lnTo>
                    <a:pt x="63" y="83"/>
                  </a:lnTo>
                  <a:lnTo>
                    <a:pt x="55" y="91"/>
                  </a:lnTo>
                  <a:lnTo>
                    <a:pt x="45" y="98"/>
                  </a:lnTo>
                  <a:lnTo>
                    <a:pt x="32" y="99"/>
                  </a:lnTo>
                  <a:lnTo>
                    <a:pt x="32" y="99"/>
                  </a:lnTo>
                  <a:close/>
                </a:path>
              </a:pathLst>
            </a:custGeom>
            <a:solidFill>
              <a:srgbClr val="015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7" name="Freeform 104"/>
            <p:cNvSpPr>
              <a:spLocks/>
            </p:cNvSpPr>
            <p:nvPr/>
          </p:nvSpPr>
          <p:spPr bwMode="auto">
            <a:xfrm>
              <a:off x="3318" y="4285"/>
              <a:ext cx="25" cy="32"/>
            </a:xfrm>
            <a:custGeom>
              <a:avLst/>
              <a:gdLst>
                <a:gd name="T0" fmla="*/ 63 w 73"/>
                <a:gd name="T1" fmla="*/ 0 h 96"/>
                <a:gd name="T2" fmla="*/ 67 w 73"/>
                <a:gd name="T3" fmla="*/ 0 h 96"/>
                <a:gd name="T4" fmla="*/ 70 w 73"/>
                <a:gd name="T5" fmla="*/ 1 h 96"/>
                <a:gd name="T6" fmla="*/ 71 w 73"/>
                <a:gd name="T7" fmla="*/ 3 h 96"/>
                <a:gd name="T8" fmla="*/ 73 w 73"/>
                <a:gd name="T9" fmla="*/ 7 h 96"/>
                <a:gd name="T10" fmla="*/ 71 w 73"/>
                <a:gd name="T11" fmla="*/ 10 h 96"/>
                <a:gd name="T12" fmla="*/ 70 w 73"/>
                <a:gd name="T13" fmla="*/ 13 h 96"/>
                <a:gd name="T14" fmla="*/ 67 w 73"/>
                <a:gd name="T15" fmla="*/ 14 h 96"/>
                <a:gd name="T16" fmla="*/ 63 w 73"/>
                <a:gd name="T17" fmla="*/ 15 h 96"/>
                <a:gd name="T18" fmla="*/ 43 w 73"/>
                <a:gd name="T19" fmla="*/ 15 h 96"/>
                <a:gd name="T20" fmla="*/ 43 w 73"/>
                <a:gd name="T21" fmla="*/ 89 h 96"/>
                <a:gd name="T22" fmla="*/ 43 w 73"/>
                <a:gd name="T23" fmla="*/ 92 h 96"/>
                <a:gd name="T24" fmla="*/ 41 w 73"/>
                <a:gd name="T25" fmla="*/ 93 h 96"/>
                <a:gd name="T26" fmla="*/ 39 w 73"/>
                <a:gd name="T27" fmla="*/ 96 h 96"/>
                <a:gd name="T28" fmla="*/ 35 w 73"/>
                <a:gd name="T29" fmla="*/ 96 h 96"/>
                <a:gd name="T30" fmla="*/ 32 w 73"/>
                <a:gd name="T31" fmla="*/ 96 h 96"/>
                <a:gd name="T32" fmla="*/ 29 w 73"/>
                <a:gd name="T33" fmla="*/ 93 h 96"/>
                <a:gd name="T34" fmla="*/ 26 w 73"/>
                <a:gd name="T35" fmla="*/ 92 h 96"/>
                <a:gd name="T36" fmla="*/ 26 w 73"/>
                <a:gd name="T37" fmla="*/ 89 h 96"/>
                <a:gd name="T38" fmla="*/ 26 w 73"/>
                <a:gd name="T39" fmla="*/ 15 h 96"/>
                <a:gd name="T40" fmla="*/ 9 w 73"/>
                <a:gd name="T41" fmla="*/ 15 h 96"/>
                <a:gd name="T42" fmla="*/ 5 w 73"/>
                <a:gd name="T43" fmla="*/ 14 h 96"/>
                <a:gd name="T44" fmla="*/ 2 w 73"/>
                <a:gd name="T45" fmla="*/ 13 h 96"/>
                <a:gd name="T46" fmla="*/ 1 w 73"/>
                <a:gd name="T47" fmla="*/ 10 h 96"/>
                <a:gd name="T48" fmla="*/ 0 w 73"/>
                <a:gd name="T49" fmla="*/ 7 h 96"/>
                <a:gd name="T50" fmla="*/ 1 w 73"/>
                <a:gd name="T51" fmla="*/ 3 h 96"/>
                <a:gd name="T52" fmla="*/ 2 w 73"/>
                <a:gd name="T53" fmla="*/ 1 h 96"/>
                <a:gd name="T54" fmla="*/ 5 w 73"/>
                <a:gd name="T55" fmla="*/ 0 h 96"/>
                <a:gd name="T56" fmla="*/ 9 w 73"/>
                <a:gd name="T57" fmla="*/ 0 h 96"/>
                <a:gd name="T58" fmla="*/ 63 w 73"/>
                <a:gd name="T59" fmla="*/ 0 h 96"/>
                <a:gd name="T60" fmla="*/ 63 w 73"/>
                <a:gd name="T6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3" h="96">
                  <a:moveTo>
                    <a:pt x="63" y="0"/>
                  </a:moveTo>
                  <a:lnTo>
                    <a:pt x="67" y="0"/>
                  </a:lnTo>
                  <a:lnTo>
                    <a:pt x="70" y="1"/>
                  </a:lnTo>
                  <a:lnTo>
                    <a:pt x="71" y="3"/>
                  </a:lnTo>
                  <a:lnTo>
                    <a:pt x="73" y="7"/>
                  </a:lnTo>
                  <a:lnTo>
                    <a:pt x="71" y="10"/>
                  </a:lnTo>
                  <a:lnTo>
                    <a:pt x="70" y="13"/>
                  </a:lnTo>
                  <a:lnTo>
                    <a:pt x="67" y="14"/>
                  </a:lnTo>
                  <a:lnTo>
                    <a:pt x="63" y="15"/>
                  </a:lnTo>
                  <a:lnTo>
                    <a:pt x="43" y="15"/>
                  </a:lnTo>
                  <a:lnTo>
                    <a:pt x="43" y="89"/>
                  </a:lnTo>
                  <a:lnTo>
                    <a:pt x="43" y="92"/>
                  </a:lnTo>
                  <a:lnTo>
                    <a:pt x="41" y="93"/>
                  </a:lnTo>
                  <a:lnTo>
                    <a:pt x="39" y="96"/>
                  </a:lnTo>
                  <a:lnTo>
                    <a:pt x="35" y="96"/>
                  </a:lnTo>
                  <a:lnTo>
                    <a:pt x="32" y="96"/>
                  </a:lnTo>
                  <a:lnTo>
                    <a:pt x="29" y="93"/>
                  </a:lnTo>
                  <a:lnTo>
                    <a:pt x="26" y="92"/>
                  </a:lnTo>
                  <a:lnTo>
                    <a:pt x="26" y="89"/>
                  </a:lnTo>
                  <a:lnTo>
                    <a:pt x="26" y="15"/>
                  </a:lnTo>
                  <a:lnTo>
                    <a:pt x="9" y="15"/>
                  </a:lnTo>
                  <a:lnTo>
                    <a:pt x="5" y="14"/>
                  </a:lnTo>
                  <a:lnTo>
                    <a:pt x="2" y="13"/>
                  </a:lnTo>
                  <a:lnTo>
                    <a:pt x="1" y="10"/>
                  </a:lnTo>
                  <a:lnTo>
                    <a:pt x="0" y="7"/>
                  </a:lnTo>
                  <a:lnTo>
                    <a:pt x="1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15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8" name="Freeform 105"/>
            <p:cNvSpPr>
              <a:spLocks noEditPoints="1"/>
            </p:cNvSpPr>
            <p:nvPr/>
          </p:nvSpPr>
          <p:spPr bwMode="auto">
            <a:xfrm>
              <a:off x="3347" y="4285"/>
              <a:ext cx="22" cy="32"/>
            </a:xfrm>
            <a:custGeom>
              <a:avLst/>
              <a:gdLst>
                <a:gd name="T0" fmla="*/ 0 w 67"/>
                <a:gd name="T1" fmla="*/ 6 h 96"/>
                <a:gd name="T2" fmla="*/ 0 w 67"/>
                <a:gd name="T3" fmla="*/ 3 h 96"/>
                <a:gd name="T4" fmla="*/ 1 w 67"/>
                <a:gd name="T5" fmla="*/ 1 h 96"/>
                <a:gd name="T6" fmla="*/ 4 w 67"/>
                <a:gd name="T7" fmla="*/ 0 h 96"/>
                <a:gd name="T8" fmla="*/ 8 w 67"/>
                <a:gd name="T9" fmla="*/ 0 h 96"/>
                <a:gd name="T10" fmla="*/ 29 w 67"/>
                <a:gd name="T11" fmla="*/ 0 h 96"/>
                <a:gd name="T12" fmla="*/ 38 w 67"/>
                <a:gd name="T13" fmla="*/ 0 h 96"/>
                <a:gd name="T14" fmla="*/ 46 w 67"/>
                <a:gd name="T15" fmla="*/ 1 h 96"/>
                <a:gd name="T16" fmla="*/ 53 w 67"/>
                <a:gd name="T17" fmla="*/ 3 h 96"/>
                <a:gd name="T18" fmla="*/ 58 w 67"/>
                <a:gd name="T19" fmla="*/ 7 h 96"/>
                <a:gd name="T20" fmla="*/ 62 w 67"/>
                <a:gd name="T21" fmla="*/ 11 h 96"/>
                <a:gd name="T22" fmla="*/ 63 w 67"/>
                <a:gd name="T23" fmla="*/ 15 h 96"/>
                <a:gd name="T24" fmla="*/ 66 w 67"/>
                <a:gd name="T25" fmla="*/ 22 h 96"/>
                <a:gd name="T26" fmla="*/ 66 w 67"/>
                <a:gd name="T27" fmla="*/ 27 h 96"/>
                <a:gd name="T28" fmla="*/ 66 w 67"/>
                <a:gd name="T29" fmla="*/ 29 h 96"/>
                <a:gd name="T30" fmla="*/ 65 w 67"/>
                <a:gd name="T31" fmla="*/ 37 h 96"/>
                <a:gd name="T32" fmla="*/ 62 w 67"/>
                <a:gd name="T33" fmla="*/ 42 h 96"/>
                <a:gd name="T34" fmla="*/ 58 w 67"/>
                <a:gd name="T35" fmla="*/ 47 h 96"/>
                <a:gd name="T36" fmla="*/ 50 w 67"/>
                <a:gd name="T37" fmla="*/ 51 h 96"/>
                <a:gd name="T38" fmla="*/ 66 w 67"/>
                <a:gd name="T39" fmla="*/ 84 h 96"/>
                <a:gd name="T40" fmla="*/ 67 w 67"/>
                <a:gd name="T41" fmla="*/ 87 h 96"/>
                <a:gd name="T42" fmla="*/ 67 w 67"/>
                <a:gd name="T43" fmla="*/ 89 h 96"/>
                <a:gd name="T44" fmla="*/ 66 w 67"/>
                <a:gd name="T45" fmla="*/ 92 h 96"/>
                <a:gd name="T46" fmla="*/ 62 w 67"/>
                <a:gd name="T47" fmla="*/ 95 h 96"/>
                <a:gd name="T48" fmla="*/ 59 w 67"/>
                <a:gd name="T49" fmla="*/ 96 h 96"/>
                <a:gd name="T50" fmla="*/ 55 w 67"/>
                <a:gd name="T51" fmla="*/ 96 h 96"/>
                <a:gd name="T52" fmla="*/ 53 w 67"/>
                <a:gd name="T53" fmla="*/ 95 h 96"/>
                <a:gd name="T54" fmla="*/ 51 w 67"/>
                <a:gd name="T55" fmla="*/ 92 h 96"/>
                <a:gd name="T56" fmla="*/ 34 w 67"/>
                <a:gd name="T57" fmla="*/ 56 h 96"/>
                <a:gd name="T58" fmla="*/ 33 w 67"/>
                <a:gd name="T59" fmla="*/ 56 h 96"/>
                <a:gd name="T60" fmla="*/ 31 w 67"/>
                <a:gd name="T61" fmla="*/ 56 h 96"/>
                <a:gd name="T62" fmla="*/ 29 w 67"/>
                <a:gd name="T63" fmla="*/ 56 h 96"/>
                <a:gd name="T64" fmla="*/ 17 w 67"/>
                <a:gd name="T65" fmla="*/ 56 h 96"/>
                <a:gd name="T66" fmla="*/ 17 w 67"/>
                <a:gd name="T67" fmla="*/ 89 h 96"/>
                <a:gd name="T68" fmla="*/ 17 w 67"/>
                <a:gd name="T69" fmla="*/ 92 h 96"/>
                <a:gd name="T70" fmla="*/ 14 w 67"/>
                <a:gd name="T71" fmla="*/ 93 h 96"/>
                <a:gd name="T72" fmla="*/ 12 w 67"/>
                <a:gd name="T73" fmla="*/ 96 h 96"/>
                <a:gd name="T74" fmla="*/ 8 w 67"/>
                <a:gd name="T75" fmla="*/ 96 h 96"/>
                <a:gd name="T76" fmla="*/ 5 w 67"/>
                <a:gd name="T77" fmla="*/ 96 h 96"/>
                <a:gd name="T78" fmla="*/ 1 w 67"/>
                <a:gd name="T79" fmla="*/ 93 h 96"/>
                <a:gd name="T80" fmla="*/ 0 w 67"/>
                <a:gd name="T81" fmla="*/ 91 h 96"/>
                <a:gd name="T82" fmla="*/ 0 w 67"/>
                <a:gd name="T83" fmla="*/ 88 h 96"/>
                <a:gd name="T84" fmla="*/ 0 w 67"/>
                <a:gd name="T85" fmla="*/ 6 h 96"/>
                <a:gd name="T86" fmla="*/ 0 w 67"/>
                <a:gd name="T87" fmla="*/ 6 h 96"/>
                <a:gd name="T88" fmla="*/ 17 w 67"/>
                <a:gd name="T89" fmla="*/ 14 h 96"/>
                <a:gd name="T90" fmla="*/ 17 w 67"/>
                <a:gd name="T91" fmla="*/ 43 h 96"/>
                <a:gd name="T92" fmla="*/ 29 w 67"/>
                <a:gd name="T93" fmla="*/ 43 h 96"/>
                <a:gd name="T94" fmla="*/ 38 w 67"/>
                <a:gd name="T95" fmla="*/ 42 h 96"/>
                <a:gd name="T96" fmla="*/ 43 w 67"/>
                <a:gd name="T97" fmla="*/ 39 h 96"/>
                <a:gd name="T98" fmla="*/ 47 w 67"/>
                <a:gd name="T99" fmla="*/ 35 h 96"/>
                <a:gd name="T100" fmla="*/ 49 w 67"/>
                <a:gd name="T101" fmla="*/ 30 h 96"/>
                <a:gd name="T102" fmla="*/ 49 w 67"/>
                <a:gd name="T103" fmla="*/ 27 h 96"/>
                <a:gd name="T104" fmla="*/ 47 w 67"/>
                <a:gd name="T105" fmla="*/ 22 h 96"/>
                <a:gd name="T106" fmla="*/ 43 w 67"/>
                <a:gd name="T107" fmla="*/ 18 h 96"/>
                <a:gd name="T108" fmla="*/ 38 w 67"/>
                <a:gd name="T109" fmla="*/ 14 h 96"/>
                <a:gd name="T110" fmla="*/ 29 w 67"/>
                <a:gd name="T111" fmla="*/ 14 h 96"/>
                <a:gd name="T112" fmla="*/ 17 w 67"/>
                <a:gd name="T113" fmla="*/ 14 h 96"/>
                <a:gd name="T114" fmla="*/ 17 w 67"/>
                <a:gd name="T115" fmla="*/ 1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" h="96">
                  <a:moveTo>
                    <a:pt x="0" y="6"/>
                  </a:moveTo>
                  <a:lnTo>
                    <a:pt x="0" y="3"/>
                  </a:lnTo>
                  <a:lnTo>
                    <a:pt x="1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6" y="1"/>
                  </a:lnTo>
                  <a:lnTo>
                    <a:pt x="53" y="3"/>
                  </a:lnTo>
                  <a:lnTo>
                    <a:pt x="58" y="7"/>
                  </a:lnTo>
                  <a:lnTo>
                    <a:pt x="62" y="11"/>
                  </a:lnTo>
                  <a:lnTo>
                    <a:pt x="63" y="15"/>
                  </a:lnTo>
                  <a:lnTo>
                    <a:pt x="66" y="22"/>
                  </a:lnTo>
                  <a:lnTo>
                    <a:pt x="66" y="27"/>
                  </a:lnTo>
                  <a:lnTo>
                    <a:pt x="66" y="29"/>
                  </a:lnTo>
                  <a:lnTo>
                    <a:pt x="65" y="37"/>
                  </a:lnTo>
                  <a:lnTo>
                    <a:pt x="62" y="42"/>
                  </a:lnTo>
                  <a:lnTo>
                    <a:pt x="58" y="47"/>
                  </a:lnTo>
                  <a:lnTo>
                    <a:pt x="50" y="51"/>
                  </a:lnTo>
                  <a:lnTo>
                    <a:pt x="66" y="84"/>
                  </a:lnTo>
                  <a:lnTo>
                    <a:pt x="67" y="87"/>
                  </a:lnTo>
                  <a:lnTo>
                    <a:pt x="67" y="89"/>
                  </a:lnTo>
                  <a:lnTo>
                    <a:pt x="66" y="92"/>
                  </a:lnTo>
                  <a:lnTo>
                    <a:pt x="62" y="95"/>
                  </a:lnTo>
                  <a:lnTo>
                    <a:pt x="59" y="96"/>
                  </a:lnTo>
                  <a:lnTo>
                    <a:pt x="55" y="96"/>
                  </a:lnTo>
                  <a:lnTo>
                    <a:pt x="53" y="95"/>
                  </a:lnTo>
                  <a:lnTo>
                    <a:pt x="51" y="92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1" y="56"/>
                  </a:lnTo>
                  <a:lnTo>
                    <a:pt x="29" y="56"/>
                  </a:lnTo>
                  <a:lnTo>
                    <a:pt x="17" y="56"/>
                  </a:lnTo>
                  <a:lnTo>
                    <a:pt x="17" y="89"/>
                  </a:lnTo>
                  <a:lnTo>
                    <a:pt x="17" y="92"/>
                  </a:lnTo>
                  <a:lnTo>
                    <a:pt x="14" y="93"/>
                  </a:lnTo>
                  <a:lnTo>
                    <a:pt x="12" y="96"/>
                  </a:lnTo>
                  <a:lnTo>
                    <a:pt x="8" y="96"/>
                  </a:lnTo>
                  <a:lnTo>
                    <a:pt x="5" y="96"/>
                  </a:lnTo>
                  <a:lnTo>
                    <a:pt x="1" y="93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7" y="14"/>
                  </a:moveTo>
                  <a:lnTo>
                    <a:pt x="17" y="43"/>
                  </a:lnTo>
                  <a:lnTo>
                    <a:pt x="29" y="43"/>
                  </a:lnTo>
                  <a:lnTo>
                    <a:pt x="38" y="42"/>
                  </a:lnTo>
                  <a:lnTo>
                    <a:pt x="43" y="39"/>
                  </a:lnTo>
                  <a:lnTo>
                    <a:pt x="47" y="35"/>
                  </a:lnTo>
                  <a:lnTo>
                    <a:pt x="49" y="30"/>
                  </a:lnTo>
                  <a:lnTo>
                    <a:pt x="49" y="27"/>
                  </a:lnTo>
                  <a:lnTo>
                    <a:pt x="47" y="22"/>
                  </a:lnTo>
                  <a:lnTo>
                    <a:pt x="43" y="18"/>
                  </a:lnTo>
                  <a:lnTo>
                    <a:pt x="38" y="14"/>
                  </a:lnTo>
                  <a:lnTo>
                    <a:pt x="29" y="14"/>
                  </a:lnTo>
                  <a:lnTo>
                    <a:pt x="17" y="14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15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9" name="Freeform 106"/>
            <p:cNvSpPr>
              <a:spLocks/>
            </p:cNvSpPr>
            <p:nvPr/>
          </p:nvSpPr>
          <p:spPr bwMode="auto">
            <a:xfrm>
              <a:off x="3375" y="4284"/>
              <a:ext cx="6" cy="33"/>
            </a:xfrm>
            <a:custGeom>
              <a:avLst/>
              <a:gdLst>
                <a:gd name="T0" fmla="*/ 0 w 19"/>
                <a:gd name="T1" fmla="*/ 8 h 99"/>
                <a:gd name="T2" fmla="*/ 1 w 19"/>
                <a:gd name="T3" fmla="*/ 5 h 99"/>
                <a:gd name="T4" fmla="*/ 3 w 19"/>
                <a:gd name="T5" fmla="*/ 3 h 99"/>
                <a:gd name="T6" fmla="*/ 5 w 19"/>
                <a:gd name="T7" fmla="*/ 1 h 99"/>
                <a:gd name="T8" fmla="*/ 9 w 19"/>
                <a:gd name="T9" fmla="*/ 0 h 99"/>
                <a:gd name="T10" fmla="*/ 13 w 19"/>
                <a:gd name="T11" fmla="*/ 1 h 99"/>
                <a:gd name="T12" fmla="*/ 16 w 19"/>
                <a:gd name="T13" fmla="*/ 3 h 99"/>
                <a:gd name="T14" fmla="*/ 17 w 19"/>
                <a:gd name="T15" fmla="*/ 5 h 99"/>
                <a:gd name="T16" fmla="*/ 19 w 19"/>
                <a:gd name="T17" fmla="*/ 8 h 99"/>
                <a:gd name="T18" fmla="*/ 19 w 19"/>
                <a:gd name="T19" fmla="*/ 91 h 99"/>
                <a:gd name="T20" fmla="*/ 17 w 19"/>
                <a:gd name="T21" fmla="*/ 94 h 99"/>
                <a:gd name="T22" fmla="*/ 16 w 19"/>
                <a:gd name="T23" fmla="*/ 96 h 99"/>
                <a:gd name="T24" fmla="*/ 13 w 19"/>
                <a:gd name="T25" fmla="*/ 98 h 99"/>
                <a:gd name="T26" fmla="*/ 9 w 19"/>
                <a:gd name="T27" fmla="*/ 99 h 99"/>
                <a:gd name="T28" fmla="*/ 5 w 19"/>
                <a:gd name="T29" fmla="*/ 98 h 99"/>
                <a:gd name="T30" fmla="*/ 3 w 19"/>
                <a:gd name="T31" fmla="*/ 96 h 99"/>
                <a:gd name="T32" fmla="*/ 1 w 19"/>
                <a:gd name="T33" fmla="*/ 94 h 99"/>
                <a:gd name="T34" fmla="*/ 0 w 19"/>
                <a:gd name="T35" fmla="*/ 91 h 99"/>
                <a:gd name="T36" fmla="*/ 0 w 19"/>
                <a:gd name="T37" fmla="*/ 8 h 99"/>
                <a:gd name="T38" fmla="*/ 0 w 19"/>
                <a:gd name="T3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99">
                  <a:moveTo>
                    <a:pt x="0" y="8"/>
                  </a:moveTo>
                  <a:lnTo>
                    <a:pt x="1" y="5"/>
                  </a:lnTo>
                  <a:lnTo>
                    <a:pt x="3" y="3"/>
                  </a:lnTo>
                  <a:lnTo>
                    <a:pt x="5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6" y="3"/>
                  </a:lnTo>
                  <a:lnTo>
                    <a:pt x="17" y="5"/>
                  </a:lnTo>
                  <a:lnTo>
                    <a:pt x="19" y="8"/>
                  </a:lnTo>
                  <a:lnTo>
                    <a:pt x="19" y="91"/>
                  </a:lnTo>
                  <a:lnTo>
                    <a:pt x="17" y="94"/>
                  </a:lnTo>
                  <a:lnTo>
                    <a:pt x="16" y="96"/>
                  </a:lnTo>
                  <a:lnTo>
                    <a:pt x="13" y="98"/>
                  </a:lnTo>
                  <a:lnTo>
                    <a:pt x="9" y="99"/>
                  </a:lnTo>
                  <a:lnTo>
                    <a:pt x="5" y="98"/>
                  </a:lnTo>
                  <a:lnTo>
                    <a:pt x="3" y="96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15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0" name="Freeform 107"/>
            <p:cNvSpPr>
              <a:spLocks noEditPoints="1"/>
            </p:cNvSpPr>
            <p:nvPr/>
          </p:nvSpPr>
          <p:spPr bwMode="auto">
            <a:xfrm>
              <a:off x="3386" y="4284"/>
              <a:ext cx="26" cy="33"/>
            </a:xfrm>
            <a:custGeom>
              <a:avLst/>
              <a:gdLst>
                <a:gd name="T0" fmla="*/ 78 w 78"/>
                <a:gd name="T1" fmla="*/ 90 h 99"/>
                <a:gd name="T2" fmla="*/ 78 w 78"/>
                <a:gd name="T3" fmla="*/ 92 h 99"/>
                <a:gd name="T4" fmla="*/ 77 w 78"/>
                <a:gd name="T5" fmla="*/ 95 h 99"/>
                <a:gd name="T6" fmla="*/ 75 w 78"/>
                <a:gd name="T7" fmla="*/ 96 h 99"/>
                <a:gd name="T8" fmla="*/ 72 w 78"/>
                <a:gd name="T9" fmla="*/ 98 h 99"/>
                <a:gd name="T10" fmla="*/ 68 w 78"/>
                <a:gd name="T11" fmla="*/ 99 h 99"/>
                <a:gd name="T12" fmla="*/ 65 w 78"/>
                <a:gd name="T13" fmla="*/ 98 h 99"/>
                <a:gd name="T14" fmla="*/ 63 w 78"/>
                <a:gd name="T15" fmla="*/ 96 h 99"/>
                <a:gd name="T16" fmla="*/ 61 w 78"/>
                <a:gd name="T17" fmla="*/ 94 h 99"/>
                <a:gd name="T18" fmla="*/ 56 w 78"/>
                <a:gd name="T19" fmla="*/ 77 h 99"/>
                <a:gd name="T20" fmla="*/ 23 w 78"/>
                <a:gd name="T21" fmla="*/ 77 h 99"/>
                <a:gd name="T22" fmla="*/ 18 w 78"/>
                <a:gd name="T23" fmla="*/ 94 h 99"/>
                <a:gd name="T24" fmla="*/ 16 w 78"/>
                <a:gd name="T25" fmla="*/ 96 h 99"/>
                <a:gd name="T26" fmla="*/ 14 w 78"/>
                <a:gd name="T27" fmla="*/ 98 h 99"/>
                <a:gd name="T28" fmla="*/ 11 w 78"/>
                <a:gd name="T29" fmla="*/ 99 h 99"/>
                <a:gd name="T30" fmla="*/ 7 w 78"/>
                <a:gd name="T31" fmla="*/ 99 h 99"/>
                <a:gd name="T32" fmla="*/ 4 w 78"/>
                <a:gd name="T33" fmla="*/ 98 h 99"/>
                <a:gd name="T34" fmla="*/ 2 w 78"/>
                <a:gd name="T35" fmla="*/ 95 h 99"/>
                <a:gd name="T36" fmla="*/ 0 w 78"/>
                <a:gd name="T37" fmla="*/ 92 h 99"/>
                <a:gd name="T38" fmla="*/ 0 w 78"/>
                <a:gd name="T39" fmla="*/ 90 h 99"/>
                <a:gd name="T40" fmla="*/ 30 w 78"/>
                <a:gd name="T41" fmla="*/ 6 h 99"/>
                <a:gd name="T42" fmla="*/ 31 w 78"/>
                <a:gd name="T43" fmla="*/ 4 h 99"/>
                <a:gd name="T44" fmla="*/ 34 w 78"/>
                <a:gd name="T45" fmla="*/ 3 h 99"/>
                <a:gd name="T46" fmla="*/ 36 w 78"/>
                <a:gd name="T47" fmla="*/ 1 h 99"/>
                <a:gd name="T48" fmla="*/ 40 w 78"/>
                <a:gd name="T49" fmla="*/ 0 h 99"/>
                <a:gd name="T50" fmla="*/ 43 w 78"/>
                <a:gd name="T51" fmla="*/ 1 h 99"/>
                <a:gd name="T52" fmla="*/ 45 w 78"/>
                <a:gd name="T53" fmla="*/ 3 h 99"/>
                <a:gd name="T54" fmla="*/ 48 w 78"/>
                <a:gd name="T55" fmla="*/ 4 h 99"/>
                <a:gd name="T56" fmla="*/ 49 w 78"/>
                <a:gd name="T57" fmla="*/ 6 h 99"/>
                <a:gd name="T58" fmla="*/ 78 w 78"/>
                <a:gd name="T59" fmla="*/ 90 h 99"/>
                <a:gd name="T60" fmla="*/ 78 w 78"/>
                <a:gd name="T61" fmla="*/ 90 h 99"/>
                <a:gd name="T62" fmla="*/ 28 w 78"/>
                <a:gd name="T63" fmla="*/ 62 h 99"/>
                <a:gd name="T64" fmla="*/ 51 w 78"/>
                <a:gd name="T65" fmla="*/ 62 h 99"/>
                <a:gd name="T66" fmla="*/ 40 w 78"/>
                <a:gd name="T67" fmla="*/ 25 h 99"/>
                <a:gd name="T68" fmla="*/ 28 w 78"/>
                <a:gd name="T69" fmla="*/ 62 h 99"/>
                <a:gd name="T70" fmla="*/ 28 w 78"/>
                <a:gd name="T71" fmla="*/ 6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9">
                  <a:moveTo>
                    <a:pt x="78" y="90"/>
                  </a:moveTo>
                  <a:lnTo>
                    <a:pt x="78" y="92"/>
                  </a:lnTo>
                  <a:lnTo>
                    <a:pt x="77" y="95"/>
                  </a:lnTo>
                  <a:lnTo>
                    <a:pt x="75" y="96"/>
                  </a:lnTo>
                  <a:lnTo>
                    <a:pt x="72" y="98"/>
                  </a:lnTo>
                  <a:lnTo>
                    <a:pt x="68" y="99"/>
                  </a:lnTo>
                  <a:lnTo>
                    <a:pt x="65" y="98"/>
                  </a:lnTo>
                  <a:lnTo>
                    <a:pt x="63" y="96"/>
                  </a:lnTo>
                  <a:lnTo>
                    <a:pt x="61" y="94"/>
                  </a:lnTo>
                  <a:lnTo>
                    <a:pt x="56" y="77"/>
                  </a:lnTo>
                  <a:lnTo>
                    <a:pt x="23" y="77"/>
                  </a:lnTo>
                  <a:lnTo>
                    <a:pt x="18" y="94"/>
                  </a:lnTo>
                  <a:lnTo>
                    <a:pt x="16" y="96"/>
                  </a:lnTo>
                  <a:lnTo>
                    <a:pt x="14" y="98"/>
                  </a:lnTo>
                  <a:lnTo>
                    <a:pt x="11" y="99"/>
                  </a:lnTo>
                  <a:lnTo>
                    <a:pt x="7" y="99"/>
                  </a:lnTo>
                  <a:lnTo>
                    <a:pt x="4" y="98"/>
                  </a:lnTo>
                  <a:lnTo>
                    <a:pt x="2" y="95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30" y="6"/>
                  </a:lnTo>
                  <a:lnTo>
                    <a:pt x="31" y="4"/>
                  </a:lnTo>
                  <a:lnTo>
                    <a:pt x="34" y="3"/>
                  </a:lnTo>
                  <a:lnTo>
                    <a:pt x="36" y="1"/>
                  </a:lnTo>
                  <a:lnTo>
                    <a:pt x="40" y="0"/>
                  </a:lnTo>
                  <a:lnTo>
                    <a:pt x="43" y="1"/>
                  </a:lnTo>
                  <a:lnTo>
                    <a:pt x="45" y="3"/>
                  </a:lnTo>
                  <a:lnTo>
                    <a:pt x="48" y="4"/>
                  </a:lnTo>
                  <a:lnTo>
                    <a:pt x="49" y="6"/>
                  </a:lnTo>
                  <a:lnTo>
                    <a:pt x="78" y="90"/>
                  </a:lnTo>
                  <a:lnTo>
                    <a:pt x="78" y="90"/>
                  </a:lnTo>
                  <a:close/>
                  <a:moveTo>
                    <a:pt x="28" y="62"/>
                  </a:moveTo>
                  <a:lnTo>
                    <a:pt x="51" y="62"/>
                  </a:lnTo>
                  <a:lnTo>
                    <a:pt x="40" y="25"/>
                  </a:lnTo>
                  <a:lnTo>
                    <a:pt x="28" y="62"/>
                  </a:lnTo>
                  <a:lnTo>
                    <a:pt x="28" y="62"/>
                  </a:lnTo>
                  <a:close/>
                </a:path>
              </a:pathLst>
            </a:custGeom>
            <a:solidFill>
              <a:srgbClr val="015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1" name="Freeform 108"/>
            <p:cNvSpPr>
              <a:spLocks/>
            </p:cNvSpPr>
            <p:nvPr/>
          </p:nvSpPr>
          <p:spPr bwMode="auto">
            <a:xfrm>
              <a:off x="1764" y="2355"/>
              <a:ext cx="5" cy="31"/>
            </a:xfrm>
            <a:custGeom>
              <a:avLst/>
              <a:gdLst>
                <a:gd name="T0" fmla="*/ 0 w 15"/>
                <a:gd name="T1" fmla="*/ 7 h 93"/>
                <a:gd name="T2" fmla="*/ 0 w 15"/>
                <a:gd name="T3" fmla="*/ 4 h 93"/>
                <a:gd name="T4" fmla="*/ 2 w 15"/>
                <a:gd name="T5" fmla="*/ 3 h 93"/>
                <a:gd name="T6" fmla="*/ 4 w 15"/>
                <a:gd name="T7" fmla="*/ 0 h 93"/>
                <a:gd name="T8" fmla="*/ 7 w 15"/>
                <a:gd name="T9" fmla="*/ 0 h 93"/>
                <a:gd name="T10" fmla="*/ 11 w 15"/>
                <a:gd name="T11" fmla="*/ 0 h 93"/>
                <a:gd name="T12" fmla="*/ 14 w 15"/>
                <a:gd name="T13" fmla="*/ 3 h 93"/>
                <a:gd name="T14" fmla="*/ 15 w 15"/>
                <a:gd name="T15" fmla="*/ 4 h 93"/>
                <a:gd name="T16" fmla="*/ 15 w 15"/>
                <a:gd name="T17" fmla="*/ 7 h 93"/>
                <a:gd name="T18" fmla="*/ 15 w 15"/>
                <a:gd name="T19" fmla="*/ 86 h 93"/>
                <a:gd name="T20" fmla="*/ 15 w 15"/>
                <a:gd name="T21" fmla="*/ 89 h 93"/>
                <a:gd name="T22" fmla="*/ 14 w 15"/>
                <a:gd name="T23" fmla="*/ 90 h 93"/>
                <a:gd name="T24" fmla="*/ 11 w 15"/>
                <a:gd name="T25" fmla="*/ 91 h 93"/>
                <a:gd name="T26" fmla="*/ 7 w 15"/>
                <a:gd name="T27" fmla="*/ 93 h 93"/>
                <a:gd name="T28" fmla="*/ 4 w 15"/>
                <a:gd name="T29" fmla="*/ 91 h 93"/>
                <a:gd name="T30" fmla="*/ 2 w 15"/>
                <a:gd name="T31" fmla="*/ 90 h 93"/>
                <a:gd name="T32" fmla="*/ 0 w 15"/>
                <a:gd name="T33" fmla="*/ 89 h 93"/>
                <a:gd name="T34" fmla="*/ 0 w 15"/>
                <a:gd name="T35" fmla="*/ 86 h 93"/>
                <a:gd name="T36" fmla="*/ 0 w 15"/>
                <a:gd name="T37" fmla="*/ 7 h 93"/>
                <a:gd name="T38" fmla="*/ 0 w 15"/>
                <a:gd name="T39" fmla="*/ 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" h="93">
                  <a:moveTo>
                    <a:pt x="0" y="7"/>
                  </a:moveTo>
                  <a:lnTo>
                    <a:pt x="0" y="4"/>
                  </a:lnTo>
                  <a:lnTo>
                    <a:pt x="2" y="3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5" y="86"/>
                  </a:lnTo>
                  <a:lnTo>
                    <a:pt x="15" y="89"/>
                  </a:lnTo>
                  <a:lnTo>
                    <a:pt x="14" y="90"/>
                  </a:lnTo>
                  <a:lnTo>
                    <a:pt x="11" y="91"/>
                  </a:lnTo>
                  <a:lnTo>
                    <a:pt x="7" y="93"/>
                  </a:lnTo>
                  <a:lnTo>
                    <a:pt x="4" y="91"/>
                  </a:lnTo>
                  <a:lnTo>
                    <a:pt x="2" y="90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2" name="Freeform 109"/>
            <p:cNvSpPr>
              <a:spLocks noEditPoints="1"/>
            </p:cNvSpPr>
            <p:nvPr/>
          </p:nvSpPr>
          <p:spPr bwMode="auto">
            <a:xfrm>
              <a:off x="1776" y="2355"/>
              <a:ext cx="21" cy="31"/>
            </a:xfrm>
            <a:custGeom>
              <a:avLst/>
              <a:gdLst>
                <a:gd name="T0" fmla="*/ 0 w 63"/>
                <a:gd name="T1" fmla="*/ 7 h 92"/>
                <a:gd name="T2" fmla="*/ 0 w 63"/>
                <a:gd name="T3" fmla="*/ 4 h 92"/>
                <a:gd name="T4" fmla="*/ 2 w 63"/>
                <a:gd name="T5" fmla="*/ 3 h 92"/>
                <a:gd name="T6" fmla="*/ 5 w 63"/>
                <a:gd name="T7" fmla="*/ 0 h 92"/>
                <a:gd name="T8" fmla="*/ 8 w 63"/>
                <a:gd name="T9" fmla="*/ 0 h 92"/>
                <a:gd name="T10" fmla="*/ 27 w 63"/>
                <a:gd name="T11" fmla="*/ 0 h 92"/>
                <a:gd name="T12" fmla="*/ 37 w 63"/>
                <a:gd name="T13" fmla="*/ 0 h 92"/>
                <a:gd name="T14" fmla="*/ 43 w 63"/>
                <a:gd name="T15" fmla="*/ 3 h 92"/>
                <a:gd name="T16" fmla="*/ 50 w 63"/>
                <a:gd name="T17" fmla="*/ 4 h 92"/>
                <a:gd name="T18" fmla="*/ 54 w 63"/>
                <a:gd name="T19" fmla="*/ 8 h 92"/>
                <a:gd name="T20" fmla="*/ 58 w 63"/>
                <a:gd name="T21" fmla="*/ 12 h 92"/>
                <a:gd name="T22" fmla="*/ 60 w 63"/>
                <a:gd name="T23" fmla="*/ 16 h 92"/>
                <a:gd name="T24" fmla="*/ 62 w 63"/>
                <a:gd name="T25" fmla="*/ 21 h 92"/>
                <a:gd name="T26" fmla="*/ 62 w 63"/>
                <a:gd name="T27" fmla="*/ 28 h 92"/>
                <a:gd name="T28" fmla="*/ 62 w 63"/>
                <a:gd name="T29" fmla="*/ 28 h 92"/>
                <a:gd name="T30" fmla="*/ 60 w 63"/>
                <a:gd name="T31" fmla="*/ 35 h 92"/>
                <a:gd name="T32" fmla="*/ 58 w 63"/>
                <a:gd name="T33" fmla="*/ 41 h 92"/>
                <a:gd name="T34" fmla="*/ 54 w 63"/>
                <a:gd name="T35" fmla="*/ 45 h 92"/>
                <a:gd name="T36" fmla="*/ 47 w 63"/>
                <a:gd name="T37" fmla="*/ 49 h 92"/>
                <a:gd name="T38" fmla="*/ 62 w 63"/>
                <a:gd name="T39" fmla="*/ 81 h 92"/>
                <a:gd name="T40" fmla="*/ 63 w 63"/>
                <a:gd name="T41" fmla="*/ 82 h 92"/>
                <a:gd name="T42" fmla="*/ 63 w 63"/>
                <a:gd name="T43" fmla="*/ 85 h 92"/>
                <a:gd name="T44" fmla="*/ 62 w 63"/>
                <a:gd name="T45" fmla="*/ 88 h 92"/>
                <a:gd name="T46" fmla="*/ 58 w 63"/>
                <a:gd name="T47" fmla="*/ 90 h 92"/>
                <a:gd name="T48" fmla="*/ 55 w 63"/>
                <a:gd name="T49" fmla="*/ 92 h 92"/>
                <a:gd name="T50" fmla="*/ 52 w 63"/>
                <a:gd name="T51" fmla="*/ 92 h 92"/>
                <a:gd name="T52" fmla="*/ 50 w 63"/>
                <a:gd name="T53" fmla="*/ 90 h 92"/>
                <a:gd name="T54" fmla="*/ 48 w 63"/>
                <a:gd name="T55" fmla="*/ 88 h 92"/>
                <a:gd name="T56" fmla="*/ 33 w 63"/>
                <a:gd name="T57" fmla="*/ 54 h 92"/>
                <a:gd name="T58" fmla="*/ 31 w 63"/>
                <a:gd name="T59" fmla="*/ 54 h 92"/>
                <a:gd name="T60" fmla="*/ 30 w 63"/>
                <a:gd name="T61" fmla="*/ 54 h 92"/>
                <a:gd name="T62" fmla="*/ 27 w 63"/>
                <a:gd name="T63" fmla="*/ 54 h 92"/>
                <a:gd name="T64" fmla="*/ 15 w 63"/>
                <a:gd name="T65" fmla="*/ 54 h 92"/>
                <a:gd name="T66" fmla="*/ 15 w 63"/>
                <a:gd name="T67" fmla="*/ 85 h 92"/>
                <a:gd name="T68" fmla="*/ 15 w 63"/>
                <a:gd name="T69" fmla="*/ 88 h 92"/>
                <a:gd name="T70" fmla="*/ 14 w 63"/>
                <a:gd name="T71" fmla="*/ 89 h 92"/>
                <a:gd name="T72" fmla="*/ 11 w 63"/>
                <a:gd name="T73" fmla="*/ 92 h 92"/>
                <a:gd name="T74" fmla="*/ 8 w 63"/>
                <a:gd name="T75" fmla="*/ 92 h 92"/>
                <a:gd name="T76" fmla="*/ 5 w 63"/>
                <a:gd name="T77" fmla="*/ 90 h 92"/>
                <a:gd name="T78" fmla="*/ 2 w 63"/>
                <a:gd name="T79" fmla="*/ 89 h 92"/>
                <a:gd name="T80" fmla="*/ 0 w 63"/>
                <a:gd name="T81" fmla="*/ 86 h 92"/>
                <a:gd name="T82" fmla="*/ 0 w 63"/>
                <a:gd name="T83" fmla="*/ 84 h 92"/>
                <a:gd name="T84" fmla="*/ 0 w 63"/>
                <a:gd name="T85" fmla="*/ 7 h 92"/>
                <a:gd name="T86" fmla="*/ 0 w 63"/>
                <a:gd name="T87" fmla="*/ 7 h 92"/>
                <a:gd name="T88" fmla="*/ 15 w 63"/>
                <a:gd name="T89" fmla="*/ 15 h 92"/>
                <a:gd name="T90" fmla="*/ 15 w 63"/>
                <a:gd name="T91" fmla="*/ 41 h 92"/>
                <a:gd name="T92" fmla="*/ 27 w 63"/>
                <a:gd name="T93" fmla="*/ 41 h 92"/>
                <a:gd name="T94" fmla="*/ 37 w 63"/>
                <a:gd name="T95" fmla="*/ 41 h 92"/>
                <a:gd name="T96" fmla="*/ 41 w 63"/>
                <a:gd name="T97" fmla="*/ 39 h 92"/>
                <a:gd name="T98" fmla="*/ 45 w 63"/>
                <a:gd name="T99" fmla="*/ 35 h 92"/>
                <a:gd name="T100" fmla="*/ 46 w 63"/>
                <a:gd name="T101" fmla="*/ 29 h 92"/>
                <a:gd name="T102" fmla="*/ 46 w 63"/>
                <a:gd name="T103" fmla="*/ 27 h 92"/>
                <a:gd name="T104" fmla="*/ 45 w 63"/>
                <a:gd name="T105" fmla="*/ 21 h 92"/>
                <a:gd name="T106" fmla="*/ 41 w 63"/>
                <a:gd name="T107" fmla="*/ 17 h 92"/>
                <a:gd name="T108" fmla="*/ 37 w 63"/>
                <a:gd name="T109" fmla="*/ 15 h 92"/>
                <a:gd name="T110" fmla="*/ 27 w 63"/>
                <a:gd name="T111" fmla="*/ 15 h 92"/>
                <a:gd name="T112" fmla="*/ 15 w 63"/>
                <a:gd name="T113" fmla="*/ 15 h 92"/>
                <a:gd name="T114" fmla="*/ 15 w 63"/>
                <a:gd name="T115" fmla="*/ 1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3" h="92">
                  <a:moveTo>
                    <a:pt x="0" y="7"/>
                  </a:moveTo>
                  <a:lnTo>
                    <a:pt x="0" y="4"/>
                  </a:lnTo>
                  <a:lnTo>
                    <a:pt x="2" y="3"/>
                  </a:lnTo>
                  <a:lnTo>
                    <a:pt x="5" y="0"/>
                  </a:lnTo>
                  <a:lnTo>
                    <a:pt x="8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3" y="3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0" y="16"/>
                  </a:lnTo>
                  <a:lnTo>
                    <a:pt x="62" y="21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0" y="35"/>
                  </a:lnTo>
                  <a:lnTo>
                    <a:pt x="58" y="41"/>
                  </a:lnTo>
                  <a:lnTo>
                    <a:pt x="54" y="45"/>
                  </a:lnTo>
                  <a:lnTo>
                    <a:pt x="47" y="49"/>
                  </a:lnTo>
                  <a:lnTo>
                    <a:pt x="62" y="81"/>
                  </a:lnTo>
                  <a:lnTo>
                    <a:pt x="63" y="82"/>
                  </a:lnTo>
                  <a:lnTo>
                    <a:pt x="63" y="85"/>
                  </a:lnTo>
                  <a:lnTo>
                    <a:pt x="62" y="88"/>
                  </a:lnTo>
                  <a:lnTo>
                    <a:pt x="58" y="90"/>
                  </a:lnTo>
                  <a:lnTo>
                    <a:pt x="55" y="92"/>
                  </a:lnTo>
                  <a:lnTo>
                    <a:pt x="52" y="92"/>
                  </a:lnTo>
                  <a:lnTo>
                    <a:pt x="50" y="90"/>
                  </a:lnTo>
                  <a:lnTo>
                    <a:pt x="48" y="88"/>
                  </a:lnTo>
                  <a:lnTo>
                    <a:pt x="33" y="54"/>
                  </a:lnTo>
                  <a:lnTo>
                    <a:pt x="31" y="54"/>
                  </a:lnTo>
                  <a:lnTo>
                    <a:pt x="30" y="54"/>
                  </a:lnTo>
                  <a:lnTo>
                    <a:pt x="27" y="54"/>
                  </a:lnTo>
                  <a:lnTo>
                    <a:pt x="15" y="54"/>
                  </a:lnTo>
                  <a:lnTo>
                    <a:pt x="15" y="85"/>
                  </a:lnTo>
                  <a:lnTo>
                    <a:pt x="15" y="88"/>
                  </a:lnTo>
                  <a:lnTo>
                    <a:pt x="14" y="89"/>
                  </a:lnTo>
                  <a:lnTo>
                    <a:pt x="11" y="92"/>
                  </a:lnTo>
                  <a:lnTo>
                    <a:pt x="8" y="92"/>
                  </a:lnTo>
                  <a:lnTo>
                    <a:pt x="5" y="90"/>
                  </a:lnTo>
                  <a:lnTo>
                    <a:pt x="2" y="89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5" y="15"/>
                  </a:moveTo>
                  <a:lnTo>
                    <a:pt x="15" y="41"/>
                  </a:lnTo>
                  <a:lnTo>
                    <a:pt x="27" y="41"/>
                  </a:lnTo>
                  <a:lnTo>
                    <a:pt x="37" y="41"/>
                  </a:lnTo>
                  <a:lnTo>
                    <a:pt x="41" y="39"/>
                  </a:lnTo>
                  <a:lnTo>
                    <a:pt x="45" y="35"/>
                  </a:lnTo>
                  <a:lnTo>
                    <a:pt x="46" y="29"/>
                  </a:lnTo>
                  <a:lnTo>
                    <a:pt x="46" y="27"/>
                  </a:lnTo>
                  <a:lnTo>
                    <a:pt x="45" y="21"/>
                  </a:lnTo>
                  <a:lnTo>
                    <a:pt x="41" y="17"/>
                  </a:lnTo>
                  <a:lnTo>
                    <a:pt x="37" y="15"/>
                  </a:lnTo>
                  <a:lnTo>
                    <a:pt x="27" y="15"/>
                  </a:lnTo>
                  <a:lnTo>
                    <a:pt x="15" y="15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3" name="Freeform 110"/>
            <p:cNvSpPr>
              <a:spLocks/>
            </p:cNvSpPr>
            <p:nvPr/>
          </p:nvSpPr>
          <p:spPr bwMode="auto">
            <a:xfrm>
              <a:off x="1803" y="2355"/>
              <a:ext cx="18" cy="30"/>
            </a:xfrm>
            <a:custGeom>
              <a:avLst/>
              <a:gdLst>
                <a:gd name="T0" fmla="*/ 53 w 55"/>
                <a:gd name="T1" fmla="*/ 3 h 90"/>
                <a:gd name="T2" fmla="*/ 54 w 55"/>
                <a:gd name="T3" fmla="*/ 4 h 90"/>
                <a:gd name="T4" fmla="*/ 55 w 55"/>
                <a:gd name="T5" fmla="*/ 8 h 90"/>
                <a:gd name="T6" fmla="*/ 54 w 55"/>
                <a:gd name="T7" fmla="*/ 11 h 90"/>
                <a:gd name="T8" fmla="*/ 53 w 55"/>
                <a:gd name="T9" fmla="*/ 13 h 90"/>
                <a:gd name="T10" fmla="*/ 50 w 55"/>
                <a:gd name="T11" fmla="*/ 15 h 90"/>
                <a:gd name="T12" fmla="*/ 48 w 55"/>
                <a:gd name="T13" fmla="*/ 15 h 90"/>
                <a:gd name="T14" fmla="*/ 16 w 55"/>
                <a:gd name="T15" fmla="*/ 15 h 90"/>
                <a:gd name="T16" fmla="*/ 16 w 55"/>
                <a:gd name="T17" fmla="*/ 37 h 90"/>
                <a:gd name="T18" fmla="*/ 37 w 55"/>
                <a:gd name="T19" fmla="*/ 37 h 90"/>
                <a:gd name="T20" fmla="*/ 41 w 55"/>
                <a:gd name="T21" fmla="*/ 37 h 90"/>
                <a:gd name="T22" fmla="*/ 42 w 55"/>
                <a:gd name="T23" fmla="*/ 39 h 90"/>
                <a:gd name="T24" fmla="*/ 45 w 55"/>
                <a:gd name="T25" fmla="*/ 41 h 90"/>
                <a:gd name="T26" fmla="*/ 45 w 55"/>
                <a:gd name="T27" fmla="*/ 45 h 90"/>
                <a:gd name="T28" fmla="*/ 45 w 55"/>
                <a:gd name="T29" fmla="*/ 48 h 90"/>
                <a:gd name="T30" fmla="*/ 42 w 55"/>
                <a:gd name="T31" fmla="*/ 51 h 90"/>
                <a:gd name="T32" fmla="*/ 41 w 55"/>
                <a:gd name="T33" fmla="*/ 52 h 90"/>
                <a:gd name="T34" fmla="*/ 37 w 55"/>
                <a:gd name="T35" fmla="*/ 52 h 90"/>
                <a:gd name="T36" fmla="*/ 16 w 55"/>
                <a:gd name="T37" fmla="*/ 52 h 90"/>
                <a:gd name="T38" fmla="*/ 16 w 55"/>
                <a:gd name="T39" fmla="*/ 76 h 90"/>
                <a:gd name="T40" fmla="*/ 48 w 55"/>
                <a:gd name="T41" fmla="*/ 76 h 90"/>
                <a:gd name="T42" fmla="*/ 50 w 55"/>
                <a:gd name="T43" fmla="*/ 76 h 90"/>
                <a:gd name="T44" fmla="*/ 53 w 55"/>
                <a:gd name="T45" fmla="*/ 77 h 90"/>
                <a:gd name="T46" fmla="*/ 54 w 55"/>
                <a:gd name="T47" fmla="*/ 80 h 90"/>
                <a:gd name="T48" fmla="*/ 55 w 55"/>
                <a:gd name="T49" fmla="*/ 82 h 90"/>
                <a:gd name="T50" fmla="*/ 54 w 55"/>
                <a:gd name="T51" fmla="*/ 85 h 90"/>
                <a:gd name="T52" fmla="*/ 53 w 55"/>
                <a:gd name="T53" fmla="*/ 88 h 90"/>
                <a:gd name="T54" fmla="*/ 50 w 55"/>
                <a:gd name="T55" fmla="*/ 89 h 90"/>
                <a:gd name="T56" fmla="*/ 48 w 55"/>
                <a:gd name="T57" fmla="*/ 90 h 90"/>
                <a:gd name="T58" fmla="*/ 8 w 55"/>
                <a:gd name="T59" fmla="*/ 90 h 90"/>
                <a:gd name="T60" fmla="*/ 4 w 55"/>
                <a:gd name="T61" fmla="*/ 89 h 90"/>
                <a:gd name="T62" fmla="*/ 1 w 55"/>
                <a:gd name="T63" fmla="*/ 88 h 90"/>
                <a:gd name="T64" fmla="*/ 0 w 55"/>
                <a:gd name="T65" fmla="*/ 86 h 90"/>
                <a:gd name="T66" fmla="*/ 0 w 55"/>
                <a:gd name="T67" fmla="*/ 84 h 90"/>
                <a:gd name="T68" fmla="*/ 0 w 55"/>
                <a:gd name="T69" fmla="*/ 7 h 90"/>
                <a:gd name="T70" fmla="*/ 0 w 55"/>
                <a:gd name="T71" fmla="*/ 4 h 90"/>
                <a:gd name="T72" fmla="*/ 1 w 55"/>
                <a:gd name="T73" fmla="*/ 3 h 90"/>
                <a:gd name="T74" fmla="*/ 4 w 55"/>
                <a:gd name="T75" fmla="*/ 0 h 90"/>
                <a:gd name="T76" fmla="*/ 8 w 55"/>
                <a:gd name="T77" fmla="*/ 0 h 90"/>
                <a:gd name="T78" fmla="*/ 48 w 55"/>
                <a:gd name="T79" fmla="*/ 0 h 90"/>
                <a:gd name="T80" fmla="*/ 50 w 55"/>
                <a:gd name="T81" fmla="*/ 0 h 90"/>
                <a:gd name="T82" fmla="*/ 53 w 55"/>
                <a:gd name="T83" fmla="*/ 3 h 90"/>
                <a:gd name="T84" fmla="*/ 53 w 55"/>
                <a:gd name="T85" fmla="*/ 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" h="90">
                  <a:moveTo>
                    <a:pt x="53" y="3"/>
                  </a:moveTo>
                  <a:lnTo>
                    <a:pt x="54" y="4"/>
                  </a:lnTo>
                  <a:lnTo>
                    <a:pt x="55" y="8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50" y="15"/>
                  </a:lnTo>
                  <a:lnTo>
                    <a:pt x="48" y="15"/>
                  </a:lnTo>
                  <a:lnTo>
                    <a:pt x="16" y="15"/>
                  </a:lnTo>
                  <a:lnTo>
                    <a:pt x="16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2" y="39"/>
                  </a:lnTo>
                  <a:lnTo>
                    <a:pt x="45" y="41"/>
                  </a:lnTo>
                  <a:lnTo>
                    <a:pt x="45" y="45"/>
                  </a:lnTo>
                  <a:lnTo>
                    <a:pt x="45" y="48"/>
                  </a:lnTo>
                  <a:lnTo>
                    <a:pt x="42" y="51"/>
                  </a:lnTo>
                  <a:lnTo>
                    <a:pt x="41" y="52"/>
                  </a:lnTo>
                  <a:lnTo>
                    <a:pt x="37" y="52"/>
                  </a:lnTo>
                  <a:lnTo>
                    <a:pt x="16" y="52"/>
                  </a:lnTo>
                  <a:lnTo>
                    <a:pt x="16" y="76"/>
                  </a:lnTo>
                  <a:lnTo>
                    <a:pt x="48" y="76"/>
                  </a:lnTo>
                  <a:lnTo>
                    <a:pt x="50" y="76"/>
                  </a:lnTo>
                  <a:lnTo>
                    <a:pt x="53" y="77"/>
                  </a:lnTo>
                  <a:lnTo>
                    <a:pt x="54" y="80"/>
                  </a:lnTo>
                  <a:lnTo>
                    <a:pt x="55" y="82"/>
                  </a:lnTo>
                  <a:lnTo>
                    <a:pt x="54" y="85"/>
                  </a:lnTo>
                  <a:lnTo>
                    <a:pt x="53" y="88"/>
                  </a:lnTo>
                  <a:lnTo>
                    <a:pt x="50" y="89"/>
                  </a:lnTo>
                  <a:lnTo>
                    <a:pt x="48" y="90"/>
                  </a:lnTo>
                  <a:lnTo>
                    <a:pt x="8" y="90"/>
                  </a:lnTo>
                  <a:lnTo>
                    <a:pt x="4" y="89"/>
                  </a:lnTo>
                  <a:lnTo>
                    <a:pt x="1" y="88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3" y="3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4" name="Freeform 111"/>
            <p:cNvSpPr>
              <a:spLocks/>
            </p:cNvSpPr>
            <p:nvPr/>
          </p:nvSpPr>
          <p:spPr bwMode="auto">
            <a:xfrm>
              <a:off x="1827" y="2355"/>
              <a:ext cx="18" cy="30"/>
            </a:xfrm>
            <a:custGeom>
              <a:avLst/>
              <a:gdLst>
                <a:gd name="T0" fmla="*/ 0 w 53"/>
                <a:gd name="T1" fmla="*/ 7 h 91"/>
                <a:gd name="T2" fmla="*/ 0 w 53"/>
                <a:gd name="T3" fmla="*/ 4 h 91"/>
                <a:gd name="T4" fmla="*/ 1 w 53"/>
                <a:gd name="T5" fmla="*/ 3 h 91"/>
                <a:gd name="T6" fmla="*/ 4 w 53"/>
                <a:gd name="T7" fmla="*/ 0 h 91"/>
                <a:gd name="T8" fmla="*/ 8 w 53"/>
                <a:gd name="T9" fmla="*/ 0 h 91"/>
                <a:gd name="T10" fmla="*/ 10 w 53"/>
                <a:gd name="T11" fmla="*/ 0 h 91"/>
                <a:gd name="T12" fmla="*/ 13 w 53"/>
                <a:gd name="T13" fmla="*/ 3 h 91"/>
                <a:gd name="T14" fmla="*/ 16 w 53"/>
                <a:gd name="T15" fmla="*/ 4 h 91"/>
                <a:gd name="T16" fmla="*/ 16 w 53"/>
                <a:gd name="T17" fmla="*/ 7 h 91"/>
                <a:gd name="T18" fmla="*/ 16 w 53"/>
                <a:gd name="T19" fmla="*/ 77 h 91"/>
                <a:gd name="T20" fmla="*/ 45 w 53"/>
                <a:gd name="T21" fmla="*/ 77 h 91"/>
                <a:gd name="T22" fmla="*/ 49 w 53"/>
                <a:gd name="T23" fmla="*/ 77 h 91"/>
                <a:gd name="T24" fmla="*/ 51 w 53"/>
                <a:gd name="T25" fmla="*/ 78 h 91"/>
                <a:gd name="T26" fmla="*/ 53 w 53"/>
                <a:gd name="T27" fmla="*/ 81 h 91"/>
                <a:gd name="T28" fmla="*/ 53 w 53"/>
                <a:gd name="T29" fmla="*/ 83 h 91"/>
                <a:gd name="T30" fmla="*/ 53 w 53"/>
                <a:gd name="T31" fmla="*/ 86 h 91"/>
                <a:gd name="T32" fmla="*/ 51 w 53"/>
                <a:gd name="T33" fmla="*/ 89 h 91"/>
                <a:gd name="T34" fmla="*/ 49 w 53"/>
                <a:gd name="T35" fmla="*/ 90 h 91"/>
                <a:gd name="T36" fmla="*/ 45 w 53"/>
                <a:gd name="T37" fmla="*/ 91 h 91"/>
                <a:gd name="T38" fmla="*/ 6 w 53"/>
                <a:gd name="T39" fmla="*/ 91 h 91"/>
                <a:gd name="T40" fmla="*/ 4 w 53"/>
                <a:gd name="T41" fmla="*/ 90 h 91"/>
                <a:gd name="T42" fmla="*/ 1 w 53"/>
                <a:gd name="T43" fmla="*/ 89 h 91"/>
                <a:gd name="T44" fmla="*/ 0 w 53"/>
                <a:gd name="T45" fmla="*/ 86 h 91"/>
                <a:gd name="T46" fmla="*/ 0 w 53"/>
                <a:gd name="T47" fmla="*/ 85 h 91"/>
                <a:gd name="T48" fmla="*/ 0 w 53"/>
                <a:gd name="T49" fmla="*/ 7 h 91"/>
                <a:gd name="T50" fmla="*/ 0 w 53"/>
                <a:gd name="T51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" h="91">
                  <a:moveTo>
                    <a:pt x="0" y="7"/>
                  </a:moveTo>
                  <a:lnTo>
                    <a:pt x="0" y="4"/>
                  </a:lnTo>
                  <a:lnTo>
                    <a:pt x="1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3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6" y="77"/>
                  </a:lnTo>
                  <a:lnTo>
                    <a:pt x="45" y="77"/>
                  </a:lnTo>
                  <a:lnTo>
                    <a:pt x="49" y="77"/>
                  </a:lnTo>
                  <a:lnTo>
                    <a:pt x="51" y="78"/>
                  </a:lnTo>
                  <a:lnTo>
                    <a:pt x="53" y="81"/>
                  </a:lnTo>
                  <a:lnTo>
                    <a:pt x="53" y="83"/>
                  </a:lnTo>
                  <a:lnTo>
                    <a:pt x="53" y="86"/>
                  </a:lnTo>
                  <a:lnTo>
                    <a:pt x="51" y="89"/>
                  </a:lnTo>
                  <a:lnTo>
                    <a:pt x="49" y="90"/>
                  </a:lnTo>
                  <a:lnTo>
                    <a:pt x="45" y="91"/>
                  </a:lnTo>
                  <a:lnTo>
                    <a:pt x="6" y="91"/>
                  </a:lnTo>
                  <a:lnTo>
                    <a:pt x="4" y="90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8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5" name="Freeform 112"/>
            <p:cNvSpPr>
              <a:spLocks noEditPoints="1"/>
            </p:cNvSpPr>
            <p:nvPr/>
          </p:nvSpPr>
          <p:spPr bwMode="auto">
            <a:xfrm>
              <a:off x="1849" y="2355"/>
              <a:ext cx="24" cy="31"/>
            </a:xfrm>
            <a:custGeom>
              <a:avLst/>
              <a:gdLst>
                <a:gd name="T0" fmla="*/ 73 w 73"/>
                <a:gd name="T1" fmla="*/ 83 h 93"/>
                <a:gd name="T2" fmla="*/ 73 w 73"/>
                <a:gd name="T3" fmla="*/ 86 h 93"/>
                <a:gd name="T4" fmla="*/ 71 w 73"/>
                <a:gd name="T5" fmla="*/ 89 h 93"/>
                <a:gd name="T6" fmla="*/ 70 w 73"/>
                <a:gd name="T7" fmla="*/ 90 h 93"/>
                <a:gd name="T8" fmla="*/ 66 w 73"/>
                <a:gd name="T9" fmla="*/ 91 h 93"/>
                <a:gd name="T10" fmla="*/ 62 w 73"/>
                <a:gd name="T11" fmla="*/ 93 h 93"/>
                <a:gd name="T12" fmla="*/ 59 w 73"/>
                <a:gd name="T13" fmla="*/ 91 h 93"/>
                <a:gd name="T14" fmla="*/ 57 w 73"/>
                <a:gd name="T15" fmla="*/ 90 h 93"/>
                <a:gd name="T16" fmla="*/ 57 w 73"/>
                <a:gd name="T17" fmla="*/ 87 h 93"/>
                <a:gd name="T18" fmla="*/ 51 w 73"/>
                <a:gd name="T19" fmla="*/ 71 h 93"/>
                <a:gd name="T20" fmla="*/ 21 w 73"/>
                <a:gd name="T21" fmla="*/ 71 h 93"/>
                <a:gd name="T22" fmla="*/ 16 w 73"/>
                <a:gd name="T23" fmla="*/ 87 h 93"/>
                <a:gd name="T24" fmla="*/ 14 w 73"/>
                <a:gd name="T25" fmla="*/ 90 h 93"/>
                <a:gd name="T26" fmla="*/ 12 w 73"/>
                <a:gd name="T27" fmla="*/ 91 h 93"/>
                <a:gd name="T28" fmla="*/ 9 w 73"/>
                <a:gd name="T29" fmla="*/ 93 h 93"/>
                <a:gd name="T30" fmla="*/ 6 w 73"/>
                <a:gd name="T31" fmla="*/ 91 h 93"/>
                <a:gd name="T32" fmla="*/ 2 w 73"/>
                <a:gd name="T33" fmla="*/ 91 h 93"/>
                <a:gd name="T34" fmla="*/ 1 w 73"/>
                <a:gd name="T35" fmla="*/ 89 h 93"/>
                <a:gd name="T36" fmla="*/ 0 w 73"/>
                <a:gd name="T37" fmla="*/ 86 h 93"/>
                <a:gd name="T38" fmla="*/ 0 w 73"/>
                <a:gd name="T39" fmla="*/ 83 h 93"/>
                <a:gd name="T40" fmla="*/ 28 w 73"/>
                <a:gd name="T41" fmla="*/ 7 h 93"/>
                <a:gd name="T42" fmla="*/ 28 w 73"/>
                <a:gd name="T43" fmla="*/ 4 h 93"/>
                <a:gd name="T44" fmla="*/ 30 w 73"/>
                <a:gd name="T45" fmla="*/ 1 h 93"/>
                <a:gd name="T46" fmla="*/ 33 w 73"/>
                <a:gd name="T47" fmla="*/ 0 h 93"/>
                <a:gd name="T48" fmla="*/ 35 w 73"/>
                <a:gd name="T49" fmla="*/ 0 h 93"/>
                <a:gd name="T50" fmla="*/ 39 w 73"/>
                <a:gd name="T51" fmla="*/ 0 h 93"/>
                <a:gd name="T52" fmla="*/ 42 w 73"/>
                <a:gd name="T53" fmla="*/ 1 h 93"/>
                <a:gd name="T54" fmla="*/ 45 w 73"/>
                <a:gd name="T55" fmla="*/ 4 h 93"/>
                <a:gd name="T56" fmla="*/ 45 w 73"/>
                <a:gd name="T57" fmla="*/ 7 h 93"/>
                <a:gd name="T58" fmla="*/ 73 w 73"/>
                <a:gd name="T59" fmla="*/ 83 h 93"/>
                <a:gd name="T60" fmla="*/ 73 w 73"/>
                <a:gd name="T61" fmla="*/ 83 h 93"/>
                <a:gd name="T62" fmla="*/ 25 w 73"/>
                <a:gd name="T63" fmla="*/ 57 h 93"/>
                <a:gd name="T64" fmla="*/ 47 w 73"/>
                <a:gd name="T65" fmla="*/ 57 h 93"/>
                <a:gd name="T66" fmla="*/ 35 w 73"/>
                <a:gd name="T67" fmla="*/ 22 h 93"/>
                <a:gd name="T68" fmla="*/ 25 w 73"/>
                <a:gd name="T69" fmla="*/ 57 h 93"/>
                <a:gd name="T70" fmla="*/ 25 w 73"/>
                <a:gd name="T71" fmla="*/ 5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3" h="93">
                  <a:moveTo>
                    <a:pt x="73" y="83"/>
                  </a:moveTo>
                  <a:lnTo>
                    <a:pt x="73" y="86"/>
                  </a:lnTo>
                  <a:lnTo>
                    <a:pt x="71" y="89"/>
                  </a:lnTo>
                  <a:lnTo>
                    <a:pt x="70" y="90"/>
                  </a:lnTo>
                  <a:lnTo>
                    <a:pt x="66" y="91"/>
                  </a:lnTo>
                  <a:lnTo>
                    <a:pt x="62" y="93"/>
                  </a:lnTo>
                  <a:lnTo>
                    <a:pt x="59" y="91"/>
                  </a:lnTo>
                  <a:lnTo>
                    <a:pt x="57" y="90"/>
                  </a:lnTo>
                  <a:lnTo>
                    <a:pt x="57" y="87"/>
                  </a:lnTo>
                  <a:lnTo>
                    <a:pt x="51" y="71"/>
                  </a:lnTo>
                  <a:lnTo>
                    <a:pt x="21" y="71"/>
                  </a:lnTo>
                  <a:lnTo>
                    <a:pt x="16" y="87"/>
                  </a:lnTo>
                  <a:lnTo>
                    <a:pt x="14" y="90"/>
                  </a:lnTo>
                  <a:lnTo>
                    <a:pt x="12" y="91"/>
                  </a:lnTo>
                  <a:lnTo>
                    <a:pt x="9" y="93"/>
                  </a:lnTo>
                  <a:lnTo>
                    <a:pt x="6" y="91"/>
                  </a:lnTo>
                  <a:lnTo>
                    <a:pt x="2" y="91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28" y="7"/>
                  </a:lnTo>
                  <a:lnTo>
                    <a:pt x="28" y="4"/>
                  </a:lnTo>
                  <a:lnTo>
                    <a:pt x="30" y="1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2" y="1"/>
                  </a:lnTo>
                  <a:lnTo>
                    <a:pt x="45" y="4"/>
                  </a:lnTo>
                  <a:lnTo>
                    <a:pt x="45" y="7"/>
                  </a:lnTo>
                  <a:lnTo>
                    <a:pt x="73" y="83"/>
                  </a:lnTo>
                  <a:lnTo>
                    <a:pt x="73" y="83"/>
                  </a:lnTo>
                  <a:close/>
                  <a:moveTo>
                    <a:pt x="25" y="57"/>
                  </a:moveTo>
                  <a:lnTo>
                    <a:pt x="47" y="57"/>
                  </a:lnTo>
                  <a:lnTo>
                    <a:pt x="35" y="22"/>
                  </a:lnTo>
                  <a:lnTo>
                    <a:pt x="25" y="57"/>
                  </a:lnTo>
                  <a:lnTo>
                    <a:pt x="25" y="57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6" name="Freeform 113"/>
            <p:cNvSpPr>
              <a:spLocks/>
            </p:cNvSpPr>
            <p:nvPr/>
          </p:nvSpPr>
          <p:spPr bwMode="auto">
            <a:xfrm>
              <a:off x="1878" y="2355"/>
              <a:ext cx="23" cy="31"/>
            </a:xfrm>
            <a:custGeom>
              <a:avLst/>
              <a:gdLst>
                <a:gd name="T0" fmla="*/ 0 w 70"/>
                <a:gd name="T1" fmla="*/ 7 h 93"/>
                <a:gd name="T2" fmla="*/ 1 w 70"/>
                <a:gd name="T3" fmla="*/ 4 h 93"/>
                <a:gd name="T4" fmla="*/ 3 w 70"/>
                <a:gd name="T5" fmla="*/ 3 h 93"/>
                <a:gd name="T6" fmla="*/ 5 w 70"/>
                <a:gd name="T7" fmla="*/ 0 h 93"/>
                <a:gd name="T8" fmla="*/ 9 w 70"/>
                <a:gd name="T9" fmla="*/ 0 h 93"/>
                <a:gd name="T10" fmla="*/ 12 w 70"/>
                <a:gd name="T11" fmla="*/ 0 h 93"/>
                <a:gd name="T12" fmla="*/ 15 w 70"/>
                <a:gd name="T13" fmla="*/ 1 h 93"/>
                <a:gd name="T14" fmla="*/ 16 w 70"/>
                <a:gd name="T15" fmla="*/ 4 h 93"/>
                <a:gd name="T16" fmla="*/ 17 w 70"/>
                <a:gd name="T17" fmla="*/ 5 h 93"/>
                <a:gd name="T18" fmla="*/ 54 w 70"/>
                <a:gd name="T19" fmla="*/ 61 h 93"/>
                <a:gd name="T20" fmla="*/ 54 w 70"/>
                <a:gd name="T21" fmla="*/ 7 h 93"/>
                <a:gd name="T22" fmla="*/ 54 w 70"/>
                <a:gd name="T23" fmla="*/ 4 h 93"/>
                <a:gd name="T24" fmla="*/ 57 w 70"/>
                <a:gd name="T25" fmla="*/ 3 h 93"/>
                <a:gd name="T26" fmla="*/ 60 w 70"/>
                <a:gd name="T27" fmla="*/ 0 h 93"/>
                <a:gd name="T28" fmla="*/ 62 w 70"/>
                <a:gd name="T29" fmla="*/ 0 h 93"/>
                <a:gd name="T30" fmla="*/ 66 w 70"/>
                <a:gd name="T31" fmla="*/ 0 h 93"/>
                <a:gd name="T32" fmla="*/ 69 w 70"/>
                <a:gd name="T33" fmla="*/ 3 h 93"/>
                <a:gd name="T34" fmla="*/ 70 w 70"/>
                <a:gd name="T35" fmla="*/ 4 h 93"/>
                <a:gd name="T36" fmla="*/ 70 w 70"/>
                <a:gd name="T37" fmla="*/ 7 h 93"/>
                <a:gd name="T38" fmla="*/ 70 w 70"/>
                <a:gd name="T39" fmla="*/ 86 h 93"/>
                <a:gd name="T40" fmla="*/ 70 w 70"/>
                <a:gd name="T41" fmla="*/ 89 h 93"/>
                <a:gd name="T42" fmla="*/ 69 w 70"/>
                <a:gd name="T43" fmla="*/ 90 h 93"/>
                <a:gd name="T44" fmla="*/ 66 w 70"/>
                <a:gd name="T45" fmla="*/ 93 h 93"/>
                <a:gd name="T46" fmla="*/ 62 w 70"/>
                <a:gd name="T47" fmla="*/ 93 h 93"/>
                <a:gd name="T48" fmla="*/ 60 w 70"/>
                <a:gd name="T49" fmla="*/ 93 h 93"/>
                <a:gd name="T50" fmla="*/ 58 w 70"/>
                <a:gd name="T51" fmla="*/ 91 h 93"/>
                <a:gd name="T52" fmla="*/ 56 w 70"/>
                <a:gd name="T53" fmla="*/ 90 h 93"/>
                <a:gd name="T54" fmla="*/ 54 w 70"/>
                <a:gd name="T55" fmla="*/ 89 h 93"/>
                <a:gd name="T56" fmla="*/ 54 w 70"/>
                <a:gd name="T57" fmla="*/ 87 h 93"/>
                <a:gd name="T58" fmla="*/ 17 w 70"/>
                <a:gd name="T59" fmla="*/ 33 h 93"/>
                <a:gd name="T60" fmla="*/ 17 w 70"/>
                <a:gd name="T61" fmla="*/ 86 h 93"/>
                <a:gd name="T62" fmla="*/ 17 w 70"/>
                <a:gd name="T63" fmla="*/ 89 h 93"/>
                <a:gd name="T64" fmla="*/ 15 w 70"/>
                <a:gd name="T65" fmla="*/ 90 h 93"/>
                <a:gd name="T66" fmla="*/ 12 w 70"/>
                <a:gd name="T67" fmla="*/ 93 h 93"/>
                <a:gd name="T68" fmla="*/ 9 w 70"/>
                <a:gd name="T69" fmla="*/ 93 h 93"/>
                <a:gd name="T70" fmla="*/ 5 w 70"/>
                <a:gd name="T71" fmla="*/ 93 h 93"/>
                <a:gd name="T72" fmla="*/ 3 w 70"/>
                <a:gd name="T73" fmla="*/ 90 h 93"/>
                <a:gd name="T74" fmla="*/ 1 w 70"/>
                <a:gd name="T75" fmla="*/ 89 h 93"/>
                <a:gd name="T76" fmla="*/ 0 w 70"/>
                <a:gd name="T77" fmla="*/ 86 h 93"/>
                <a:gd name="T78" fmla="*/ 0 w 70"/>
                <a:gd name="T79" fmla="*/ 7 h 93"/>
                <a:gd name="T80" fmla="*/ 0 w 70"/>
                <a:gd name="T81" fmla="*/ 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" h="93">
                  <a:moveTo>
                    <a:pt x="0" y="7"/>
                  </a:moveTo>
                  <a:lnTo>
                    <a:pt x="1" y="4"/>
                  </a:lnTo>
                  <a:lnTo>
                    <a:pt x="3" y="3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4"/>
                  </a:lnTo>
                  <a:lnTo>
                    <a:pt x="17" y="5"/>
                  </a:lnTo>
                  <a:lnTo>
                    <a:pt x="54" y="61"/>
                  </a:lnTo>
                  <a:lnTo>
                    <a:pt x="54" y="7"/>
                  </a:lnTo>
                  <a:lnTo>
                    <a:pt x="54" y="4"/>
                  </a:lnTo>
                  <a:lnTo>
                    <a:pt x="57" y="3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3"/>
                  </a:lnTo>
                  <a:lnTo>
                    <a:pt x="70" y="4"/>
                  </a:lnTo>
                  <a:lnTo>
                    <a:pt x="70" y="7"/>
                  </a:lnTo>
                  <a:lnTo>
                    <a:pt x="70" y="86"/>
                  </a:lnTo>
                  <a:lnTo>
                    <a:pt x="70" y="89"/>
                  </a:lnTo>
                  <a:lnTo>
                    <a:pt x="69" y="90"/>
                  </a:lnTo>
                  <a:lnTo>
                    <a:pt x="66" y="93"/>
                  </a:lnTo>
                  <a:lnTo>
                    <a:pt x="62" y="93"/>
                  </a:lnTo>
                  <a:lnTo>
                    <a:pt x="60" y="93"/>
                  </a:lnTo>
                  <a:lnTo>
                    <a:pt x="58" y="91"/>
                  </a:lnTo>
                  <a:lnTo>
                    <a:pt x="56" y="90"/>
                  </a:lnTo>
                  <a:lnTo>
                    <a:pt x="54" y="89"/>
                  </a:lnTo>
                  <a:lnTo>
                    <a:pt x="54" y="87"/>
                  </a:lnTo>
                  <a:lnTo>
                    <a:pt x="17" y="33"/>
                  </a:lnTo>
                  <a:lnTo>
                    <a:pt x="17" y="86"/>
                  </a:lnTo>
                  <a:lnTo>
                    <a:pt x="17" y="89"/>
                  </a:lnTo>
                  <a:lnTo>
                    <a:pt x="15" y="90"/>
                  </a:lnTo>
                  <a:lnTo>
                    <a:pt x="12" y="93"/>
                  </a:lnTo>
                  <a:lnTo>
                    <a:pt x="9" y="93"/>
                  </a:lnTo>
                  <a:lnTo>
                    <a:pt x="5" y="93"/>
                  </a:lnTo>
                  <a:lnTo>
                    <a:pt x="3" y="90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7" name="Freeform 114"/>
            <p:cNvSpPr>
              <a:spLocks noEditPoints="1"/>
            </p:cNvSpPr>
            <p:nvPr/>
          </p:nvSpPr>
          <p:spPr bwMode="auto">
            <a:xfrm>
              <a:off x="1908" y="2355"/>
              <a:ext cx="22" cy="30"/>
            </a:xfrm>
            <a:custGeom>
              <a:avLst/>
              <a:gdLst>
                <a:gd name="T0" fmla="*/ 0 w 64"/>
                <a:gd name="T1" fmla="*/ 7 h 90"/>
                <a:gd name="T2" fmla="*/ 0 w 64"/>
                <a:gd name="T3" fmla="*/ 4 h 90"/>
                <a:gd name="T4" fmla="*/ 3 w 64"/>
                <a:gd name="T5" fmla="*/ 3 h 90"/>
                <a:gd name="T6" fmla="*/ 6 w 64"/>
                <a:gd name="T7" fmla="*/ 0 h 90"/>
                <a:gd name="T8" fmla="*/ 10 w 64"/>
                <a:gd name="T9" fmla="*/ 0 h 90"/>
                <a:gd name="T10" fmla="*/ 27 w 64"/>
                <a:gd name="T11" fmla="*/ 0 h 90"/>
                <a:gd name="T12" fmla="*/ 36 w 64"/>
                <a:gd name="T13" fmla="*/ 0 h 90"/>
                <a:gd name="T14" fmla="*/ 44 w 64"/>
                <a:gd name="T15" fmla="*/ 3 h 90"/>
                <a:gd name="T16" fmla="*/ 51 w 64"/>
                <a:gd name="T17" fmla="*/ 7 h 90"/>
                <a:gd name="T18" fmla="*/ 55 w 64"/>
                <a:gd name="T19" fmla="*/ 12 h 90"/>
                <a:gd name="T20" fmla="*/ 59 w 64"/>
                <a:gd name="T21" fmla="*/ 17 h 90"/>
                <a:gd name="T22" fmla="*/ 61 w 64"/>
                <a:gd name="T23" fmla="*/ 24 h 90"/>
                <a:gd name="T24" fmla="*/ 64 w 64"/>
                <a:gd name="T25" fmla="*/ 31 h 90"/>
                <a:gd name="T26" fmla="*/ 64 w 64"/>
                <a:gd name="T27" fmla="*/ 39 h 90"/>
                <a:gd name="T28" fmla="*/ 64 w 64"/>
                <a:gd name="T29" fmla="*/ 53 h 90"/>
                <a:gd name="T30" fmla="*/ 64 w 64"/>
                <a:gd name="T31" fmla="*/ 61 h 90"/>
                <a:gd name="T32" fmla="*/ 61 w 64"/>
                <a:gd name="T33" fmla="*/ 68 h 90"/>
                <a:gd name="T34" fmla="*/ 59 w 64"/>
                <a:gd name="T35" fmla="*/ 74 h 90"/>
                <a:gd name="T36" fmla="*/ 55 w 64"/>
                <a:gd name="T37" fmla="*/ 80 h 90"/>
                <a:gd name="T38" fmla="*/ 51 w 64"/>
                <a:gd name="T39" fmla="*/ 84 h 90"/>
                <a:gd name="T40" fmla="*/ 44 w 64"/>
                <a:gd name="T41" fmla="*/ 88 h 90"/>
                <a:gd name="T42" fmla="*/ 36 w 64"/>
                <a:gd name="T43" fmla="*/ 89 h 90"/>
                <a:gd name="T44" fmla="*/ 27 w 64"/>
                <a:gd name="T45" fmla="*/ 90 h 90"/>
                <a:gd name="T46" fmla="*/ 10 w 64"/>
                <a:gd name="T47" fmla="*/ 90 h 90"/>
                <a:gd name="T48" fmla="*/ 6 w 64"/>
                <a:gd name="T49" fmla="*/ 89 h 90"/>
                <a:gd name="T50" fmla="*/ 3 w 64"/>
                <a:gd name="T51" fmla="*/ 88 h 90"/>
                <a:gd name="T52" fmla="*/ 0 w 64"/>
                <a:gd name="T53" fmla="*/ 86 h 90"/>
                <a:gd name="T54" fmla="*/ 0 w 64"/>
                <a:gd name="T55" fmla="*/ 84 h 90"/>
                <a:gd name="T56" fmla="*/ 0 w 64"/>
                <a:gd name="T57" fmla="*/ 7 h 90"/>
                <a:gd name="T58" fmla="*/ 0 w 64"/>
                <a:gd name="T59" fmla="*/ 7 h 90"/>
                <a:gd name="T60" fmla="*/ 18 w 64"/>
                <a:gd name="T61" fmla="*/ 15 h 90"/>
                <a:gd name="T62" fmla="*/ 18 w 64"/>
                <a:gd name="T63" fmla="*/ 76 h 90"/>
                <a:gd name="T64" fmla="*/ 27 w 64"/>
                <a:gd name="T65" fmla="*/ 76 h 90"/>
                <a:gd name="T66" fmla="*/ 36 w 64"/>
                <a:gd name="T67" fmla="*/ 74 h 90"/>
                <a:gd name="T68" fmla="*/ 43 w 64"/>
                <a:gd name="T69" fmla="*/ 70 h 90"/>
                <a:gd name="T70" fmla="*/ 47 w 64"/>
                <a:gd name="T71" fmla="*/ 64 h 90"/>
                <a:gd name="T72" fmla="*/ 48 w 64"/>
                <a:gd name="T73" fmla="*/ 56 h 90"/>
                <a:gd name="T74" fmla="*/ 48 w 64"/>
                <a:gd name="T75" fmla="*/ 37 h 90"/>
                <a:gd name="T76" fmla="*/ 47 w 64"/>
                <a:gd name="T77" fmla="*/ 28 h 90"/>
                <a:gd name="T78" fmla="*/ 43 w 64"/>
                <a:gd name="T79" fmla="*/ 21 h 90"/>
                <a:gd name="T80" fmla="*/ 36 w 64"/>
                <a:gd name="T81" fmla="*/ 16 h 90"/>
                <a:gd name="T82" fmla="*/ 27 w 64"/>
                <a:gd name="T83" fmla="*/ 15 h 90"/>
                <a:gd name="T84" fmla="*/ 18 w 64"/>
                <a:gd name="T85" fmla="*/ 15 h 90"/>
                <a:gd name="T86" fmla="*/ 18 w 64"/>
                <a:gd name="T87" fmla="*/ 1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" h="90">
                  <a:moveTo>
                    <a:pt x="0" y="7"/>
                  </a:moveTo>
                  <a:lnTo>
                    <a:pt x="0" y="4"/>
                  </a:lnTo>
                  <a:lnTo>
                    <a:pt x="3" y="3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4" y="3"/>
                  </a:lnTo>
                  <a:lnTo>
                    <a:pt x="51" y="7"/>
                  </a:lnTo>
                  <a:lnTo>
                    <a:pt x="55" y="12"/>
                  </a:lnTo>
                  <a:lnTo>
                    <a:pt x="59" y="17"/>
                  </a:lnTo>
                  <a:lnTo>
                    <a:pt x="61" y="24"/>
                  </a:lnTo>
                  <a:lnTo>
                    <a:pt x="64" y="31"/>
                  </a:lnTo>
                  <a:lnTo>
                    <a:pt x="64" y="39"/>
                  </a:lnTo>
                  <a:lnTo>
                    <a:pt x="64" y="53"/>
                  </a:lnTo>
                  <a:lnTo>
                    <a:pt x="64" y="61"/>
                  </a:lnTo>
                  <a:lnTo>
                    <a:pt x="61" y="68"/>
                  </a:lnTo>
                  <a:lnTo>
                    <a:pt x="59" y="74"/>
                  </a:lnTo>
                  <a:lnTo>
                    <a:pt x="55" y="80"/>
                  </a:lnTo>
                  <a:lnTo>
                    <a:pt x="51" y="84"/>
                  </a:lnTo>
                  <a:lnTo>
                    <a:pt x="44" y="88"/>
                  </a:lnTo>
                  <a:lnTo>
                    <a:pt x="36" y="89"/>
                  </a:lnTo>
                  <a:lnTo>
                    <a:pt x="27" y="90"/>
                  </a:lnTo>
                  <a:lnTo>
                    <a:pt x="10" y="90"/>
                  </a:lnTo>
                  <a:lnTo>
                    <a:pt x="6" y="89"/>
                  </a:lnTo>
                  <a:lnTo>
                    <a:pt x="3" y="88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8" y="15"/>
                  </a:moveTo>
                  <a:lnTo>
                    <a:pt x="18" y="76"/>
                  </a:lnTo>
                  <a:lnTo>
                    <a:pt x="27" y="76"/>
                  </a:lnTo>
                  <a:lnTo>
                    <a:pt x="36" y="74"/>
                  </a:lnTo>
                  <a:lnTo>
                    <a:pt x="43" y="70"/>
                  </a:lnTo>
                  <a:lnTo>
                    <a:pt x="47" y="64"/>
                  </a:lnTo>
                  <a:lnTo>
                    <a:pt x="48" y="56"/>
                  </a:lnTo>
                  <a:lnTo>
                    <a:pt x="48" y="37"/>
                  </a:lnTo>
                  <a:lnTo>
                    <a:pt x="47" y="28"/>
                  </a:lnTo>
                  <a:lnTo>
                    <a:pt x="43" y="21"/>
                  </a:lnTo>
                  <a:lnTo>
                    <a:pt x="36" y="16"/>
                  </a:lnTo>
                  <a:lnTo>
                    <a:pt x="27" y="15"/>
                  </a:lnTo>
                  <a:lnTo>
                    <a:pt x="18" y="15"/>
                  </a:lnTo>
                  <a:lnTo>
                    <a:pt x="18" y="15"/>
                  </a:lnTo>
                  <a:close/>
                </a:path>
              </a:pathLst>
            </a:custGeom>
            <a:solidFill>
              <a:srgbClr val="0AA0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8" name="Freeform 115"/>
            <p:cNvSpPr>
              <a:spLocks/>
            </p:cNvSpPr>
            <p:nvPr/>
          </p:nvSpPr>
          <p:spPr bwMode="auto">
            <a:xfrm>
              <a:off x="2186" y="2355"/>
              <a:ext cx="24" cy="31"/>
            </a:xfrm>
            <a:custGeom>
              <a:avLst/>
              <a:gdLst>
                <a:gd name="T0" fmla="*/ 34 w 70"/>
                <a:gd name="T1" fmla="*/ 93 h 93"/>
                <a:gd name="T2" fmla="*/ 26 w 70"/>
                <a:gd name="T3" fmla="*/ 91 h 93"/>
                <a:gd name="T4" fmla="*/ 19 w 70"/>
                <a:gd name="T5" fmla="*/ 90 h 93"/>
                <a:gd name="T6" fmla="*/ 13 w 70"/>
                <a:gd name="T7" fmla="*/ 87 h 93"/>
                <a:gd name="T8" fmla="*/ 7 w 70"/>
                <a:gd name="T9" fmla="*/ 82 h 93"/>
                <a:gd name="T10" fmla="*/ 5 w 70"/>
                <a:gd name="T11" fmla="*/ 78 h 93"/>
                <a:gd name="T12" fmla="*/ 2 w 70"/>
                <a:gd name="T13" fmla="*/ 71 h 93"/>
                <a:gd name="T14" fmla="*/ 1 w 70"/>
                <a:gd name="T15" fmla="*/ 66 h 93"/>
                <a:gd name="T16" fmla="*/ 0 w 70"/>
                <a:gd name="T17" fmla="*/ 59 h 93"/>
                <a:gd name="T18" fmla="*/ 0 w 70"/>
                <a:gd name="T19" fmla="*/ 7 h 93"/>
                <a:gd name="T20" fmla="*/ 1 w 70"/>
                <a:gd name="T21" fmla="*/ 4 h 93"/>
                <a:gd name="T22" fmla="*/ 2 w 70"/>
                <a:gd name="T23" fmla="*/ 3 h 93"/>
                <a:gd name="T24" fmla="*/ 5 w 70"/>
                <a:gd name="T25" fmla="*/ 0 h 93"/>
                <a:gd name="T26" fmla="*/ 9 w 70"/>
                <a:gd name="T27" fmla="*/ 0 h 93"/>
                <a:gd name="T28" fmla="*/ 11 w 70"/>
                <a:gd name="T29" fmla="*/ 0 h 93"/>
                <a:gd name="T30" fmla="*/ 14 w 70"/>
                <a:gd name="T31" fmla="*/ 3 h 93"/>
                <a:gd name="T32" fmla="*/ 15 w 70"/>
                <a:gd name="T33" fmla="*/ 4 h 93"/>
                <a:gd name="T34" fmla="*/ 17 w 70"/>
                <a:gd name="T35" fmla="*/ 7 h 93"/>
                <a:gd name="T36" fmla="*/ 17 w 70"/>
                <a:gd name="T37" fmla="*/ 59 h 93"/>
                <a:gd name="T38" fmla="*/ 17 w 70"/>
                <a:gd name="T39" fmla="*/ 67 h 93"/>
                <a:gd name="T40" fmla="*/ 26 w 70"/>
                <a:gd name="T41" fmla="*/ 77 h 93"/>
                <a:gd name="T42" fmla="*/ 34 w 70"/>
                <a:gd name="T43" fmla="*/ 77 h 93"/>
                <a:gd name="T44" fmla="*/ 43 w 70"/>
                <a:gd name="T45" fmla="*/ 77 h 93"/>
                <a:gd name="T46" fmla="*/ 52 w 70"/>
                <a:gd name="T47" fmla="*/ 67 h 93"/>
                <a:gd name="T48" fmla="*/ 52 w 70"/>
                <a:gd name="T49" fmla="*/ 59 h 93"/>
                <a:gd name="T50" fmla="*/ 52 w 70"/>
                <a:gd name="T51" fmla="*/ 7 h 93"/>
                <a:gd name="T52" fmla="*/ 52 w 70"/>
                <a:gd name="T53" fmla="*/ 4 h 93"/>
                <a:gd name="T54" fmla="*/ 55 w 70"/>
                <a:gd name="T55" fmla="*/ 3 h 93"/>
                <a:gd name="T56" fmla="*/ 58 w 70"/>
                <a:gd name="T57" fmla="*/ 0 h 93"/>
                <a:gd name="T58" fmla="*/ 60 w 70"/>
                <a:gd name="T59" fmla="*/ 0 h 93"/>
                <a:gd name="T60" fmla="*/ 64 w 70"/>
                <a:gd name="T61" fmla="*/ 0 h 93"/>
                <a:gd name="T62" fmla="*/ 67 w 70"/>
                <a:gd name="T63" fmla="*/ 3 h 93"/>
                <a:gd name="T64" fmla="*/ 68 w 70"/>
                <a:gd name="T65" fmla="*/ 4 h 93"/>
                <a:gd name="T66" fmla="*/ 70 w 70"/>
                <a:gd name="T67" fmla="*/ 7 h 93"/>
                <a:gd name="T68" fmla="*/ 70 w 70"/>
                <a:gd name="T69" fmla="*/ 59 h 93"/>
                <a:gd name="T70" fmla="*/ 68 w 70"/>
                <a:gd name="T71" fmla="*/ 66 h 93"/>
                <a:gd name="T72" fmla="*/ 67 w 70"/>
                <a:gd name="T73" fmla="*/ 71 h 93"/>
                <a:gd name="T74" fmla="*/ 64 w 70"/>
                <a:gd name="T75" fmla="*/ 78 h 93"/>
                <a:gd name="T76" fmla="*/ 62 w 70"/>
                <a:gd name="T77" fmla="*/ 82 h 93"/>
                <a:gd name="T78" fmla="*/ 56 w 70"/>
                <a:gd name="T79" fmla="*/ 87 h 93"/>
                <a:gd name="T80" fmla="*/ 50 w 70"/>
                <a:gd name="T81" fmla="*/ 90 h 93"/>
                <a:gd name="T82" fmla="*/ 43 w 70"/>
                <a:gd name="T83" fmla="*/ 91 h 93"/>
                <a:gd name="T84" fmla="*/ 34 w 70"/>
                <a:gd name="T85" fmla="*/ 93 h 93"/>
                <a:gd name="T86" fmla="*/ 34 w 70"/>
                <a:gd name="T8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0" h="93">
                  <a:moveTo>
                    <a:pt x="34" y="93"/>
                  </a:moveTo>
                  <a:lnTo>
                    <a:pt x="26" y="91"/>
                  </a:lnTo>
                  <a:lnTo>
                    <a:pt x="19" y="90"/>
                  </a:lnTo>
                  <a:lnTo>
                    <a:pt x="13" y="87"/>
                  </a:lnTo>
                  <a:lnTo>
                    <a:pt x="7" y="82"/>
                  </a:lnTo>
                  <a:lnTo>
                    <a:pt x="5" y="78"/>
                  </a:lnTo>
                  <a:lnTo>
                    <a:pt x="2" y="71"/>
                  </a:lnTo>
                  <a:lnTo>
                    <a:pt x="1" y="66"/>
                  </a:lnTo>
                  <a:lnTo>
                    <a:pt x="0" y="59"/>
                  </a:lnTo>
                  <a:lnTo>
                    <a:pt x="0" y="7"/>
                  </a:lnTo>
                  <a:lnTo>
                    <a:pt x="1" y="4"/>
                  </a:lnTo>
                  <a:lnTo>
                    <a:pt x="2" y="3"/>
                  </a:lnTo>
                  <a:lnTo>
                    <a:pt x="5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3"/>
                  </a:lnTo>
                  <a:lnTo>
                    <a:pt x="15" y="4"/>
                  </a:lnTo>
                  <a:lnTo>
                    <a:pt x="17" y="7"/>
                  </a:lnTo>
                  <a:lnTo>
                    <a:pt x="17" y="59"/>
                  </a:lnTo>
                  <a:lnTo>
                    <a:pt x="17" y="67"/>
                  </a:lnTo>
                  <a:lnTo>
                    <a:pt x="26" y="77"/>
                  </a:lnTo>
                  <a:lnTo>
                    <a:pt x="34" y="77"/>
                  </a:lnTo>
                  <a:lnTo>
                    <a:pt x="43" y="77"/>
                  </a:lnTo>
                  <a:lnTo>
                    <a:pt x="52" y="67"/>
                  </a:lnTo>
                  <a:lnTo>
                    <a:pt x="52" y="59"/>
                  </a:lnTo>
                  <a:lnTo>
                    <a:pt x="52" y="7"/>
                  </a:lnTo>
                  <a:lnTo>
                    <a:pt x="52" y="4"/>
                  </a:lnTo>
                  <a:lnTo>
                    <a:pt x="55" y="3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67" y="3"/>
                  </a:lnTo>
                  <a:lnTo>
                    <a:pt x="68" y="4"/>
                  </a:lnTo>
                  <a:lnTo>
                    <a:pt x="70" y="7"/>
                  </a:lnTo>
                  <a:lnTo>
                    <a:pt x="70" y="59"/>
                  </a:lnTo>
                  <a:lnTo>
                    <a:pt x="68" y="66"/>
                  </a:lnTo>
                  <a:lnTo>
                    <a:pt x="67" y="71"/>
                  </a:lnTo>
                  <a:lnTo>
                    <a:pt x="64" y="78"/>
                  </a:lnTo>
                  <a:lnTo>
                    <a:pt x="62" y="82"/>
                  </a:lnTo>
                  <a:lnTo>
                    <a:pt x="56" y="87"/>
                  </a:lnTo>
                  <a:lnTo>
                    <a:pt x="50" y="90"/>
                  </a:lnTo>
                  <a:lnTo>
                    <a:pt x="43" y="91"/>
                  </a:lnTo>
                  <a:lnTo>
                    <a:pt x="34" y="93"/>
                  </a:lnTo>
                  <a:lnTo>
                    <a:pt x="34" y="93"/>
                  </a:lnTo>
                  <a:close/>
                </a:path>
              </a:pathLst>
            </a:custGeom>
            <a:solidFill>
              <a:srgbClr val="146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9" name="Freeform 116"/>
            <p:cNvSpPr>
              <a:spLocks/>
            </p:cNvSpPr>
            <p:nvPr/>
          </p:nvSpPr>
          <p:spPr bwMode="auto">
            <a:xfrm>
              <a:off x="2217" y="2355"/>
              <a:ext cx="21" cy="31"/>
            </a:xfrm>
            <a:custGeom>
              <a:avLst/>
              <a:gdLst>
                <a:gd name="T0" fmla="*/ 0 w 65"/>
                <a:gd name="T1" fmla="*/ 7 h 93"/>
                <a:gd name="T2" fmla="*/ 0 w 65"/>
                <a:gd name="T3" fmla="*/ 4 h 93"/>
                <a:gd name="T4" fmla="*/ 2 w 65"/>
                <a:gd name="T5" fmla="*/ 3 h 93"/>
                <a:gd name="T6" fmla="*/ 5 w 65"/>
                <a:gd name="T7" fmla="*/ 0 h 93"/>
                <a:gd name="T8" fmla="*/ 8 w 65"/>
                <a:gd name="T9" fmla="*/ 0 h 93"/>
                <a:gd name="T10" fmla="*/ 12 w 65"/>
                <a:gd name="T11" fmla="*/ 0 h 93"/>
                <a:gd name="T12" fmla="*/ 14 w 65"/>
                <a:gd name="T13" fmla="*/ 3 h 93"/>
                <a:gd name="T14" fmla="*/ 16 w 65"/>
                <a:gd name="T15" fmla="*/ 4 h 93"/>
                <a:gd name="T16" fmla="*/ 16 w 65"/>
                <a:gd name="T17" fmla="*/ 7 h 93"/>
                <a:gd name="T18" fmla="*/ 16 w 65"/>
                <a:gd name="T19" fmla="*/ 40 h 93"/>
                <a:gd name="T20" fmla="*/ 21 w 65"/>
                <a:gd name="T21" fmla="*/ 40 h 93"/>
                <a:gd name="T22" fmla="*/ 47 w 65"/>
                <a:gd name="T23" fmla="*/ 3 h 93"/>
                <a:gd name="T24" fmla="*/ 49 w 65"/>
                <a:gd name="T25" fmla="*/ 1 h 93"/>
                <a:gd name="T26" fmla="*/ 50 w 65"/>
                <a:gd name="T27" fmla="*/ 1 h 93"/>
                <a:gd name="T28" fmla="*/ 51 w 65"/>
                <a:gd name="T29" fmla="*/ 0 h 93"/>
                <a:gd name="T30" fmla="*/ 53 w 65"/>
                <a:gd name="T31" fmla="*/ 0 h 93"/>
                <a:gd name="T32" fmla="*/ 54 w 65"/>
                <a:gd name="T33" fmla="*/ 0 h 93"/>
                <a:gd name="T34" fmla="*/ 55 w 65"/>
                <a:gd name="T35" fmla="*/ 0 h 93"/>
                <a:gd name="T36" fmla="*/ 58 w 65"/>
                <a:gd name="T37" fmla="*/ 1 h 93"/>
                <a:gd name="T38" fmla="*/ 59 w 65"/>
                <a:gd name="T39" fmla="*/ 3 h 93"/>
                <a:gd name="T40" fmla="*/ 61 w 65"/>
                <a:gd name="T41" fmla="*/ 4 h 93"/>
                <a:gd name="T42" fmla="*/ 61 w 65"/>
                <a:gd name="T43" fmla="*/ 8 h 93"/>
                <a:gd name="T44" fmla="*/ 61 w 65"/>
                <a:gd name="T45" fmla="*/ 11 h 93"/>
                <a:gd name="T46" fmla="*/ 59 w 65"/>
                <a:gd name="T47" fmla="*/ 13 h 93"/>
                <a:gd name="T48" fmla="*/ 34 w 65"/>
                <a:gd name="T49" fmla="*/ 46 h 93"/>
                <a:gd name="T50" fmla="*/ 62 w 65"/>
                <a:gd name="T51" fmla="*/ 81 h 93"/>
                <a:gd name="T52" fmla="*/ 65 w 65"/>
                <a:gd name="T53" fmla="*/ 82 h 93"/>
                <a:gd name="T54" fmla="*/ 63 w 65"/>
                <a:gd name="T55" fmla="*/ 85 h 93"/>
                <a:gd name="T56" fmla="*/ 63 w 65"/>
                <a:gd name="T57" fmla="*/ 87 h 93"/>
                <a:gd name="T58" fmla="*/ 61 w 65"/>
                <a:gd name="T59" fmla="*/ 90 h 93"/>
                <a:gd name="T60" fmla="*/ 58 w 65"/>
                <a:gd name="T61" fmla="*/ 93 h 93"/>
                <a:gd name="T62" fmla="*/ 55 w 65"/>
                <a:gd name="T63" fmla="*/ 93 h 93"/>
                <a:gd name="T64" fmla="*/ 53 w 65"/>
                <a:gd name="T65" fmla="*/ 91 h 93"/>
                <a:gd name="T66" fmla="*/ 50 w 65"/>
                <a:gd name="T67" fmla="*/ 90 h 93"/>
                <a:gd name="T68" fmla="*/ 21 w 65"/>
                <a:gd name="T69" fmla="*/ 54 h 93"/>
                <a:gd name="T70" fmla="*/ 16 w 65"/>
                <a:gd name="T71" fmla="*/ 54 h 93"/>
                <a:gd name="T72" fmla="*/ 16 w 65"/>
                <a:gd name="T73" fmla="*/ 86 h 93"/>
                <a:gd name="T74" fmla="*/ 16 w 65"/>
                <a:gd name="T75" fmla="*/ 89 h 93"/>
                <a:gd name="T76" fmla="*/ 14 w 65"/>
                <a:gd name="T77" fmla="*/ 90 h 93"/>
                <a:gd name="T78" fmla="*/ 12 w 65"/>
                <a:gd name="T79" fmla="*/ 93 h 93"/>
                <a:gd name="T80" fmla="*/ 8 w 65"/>
                <a:gd name="T81" fmla="*/ 93 h 93"/>
                <a:gd name="T82" fmla="*/ 5 w 65"/>
                <a:gd name="T83" fmla="*/ 93 h 93"/>
                <a:gd name="T84" fmla="*/ 2 w 65"/>
                <a:gd name="T85" fmla="*/ 90 h 93"/>
                <a:gd name="T86" fmla="*/ 0 w 65"/>
                <a:gd name="T87" fmla="*/ 89 h 93"/>
                <a:gd name="T88" fmla="*/ 0 w 65"/>
                <a:gd name="T89" fmla="*/ 86 h 93"/>
                <a:gd name="T90" fmla="*/ 0 w 65"/>
                <a:gd name="T91" fmla="*/ 7 h 93"/>
                <a:gd name="T92" fmla="*/ 0 w 65"/>
                <a:gd name="T93" fmla="*/ 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5" h="93">
                  <a:moveTo>
                    <a:pt x="0" y="7"/>
                  </a:moveTo>
                  <a:lnTo>
                    <a:pt x="0" y="4"/>
                  </a:lnTo>
                  <a:lnTo>
                    <a:pt x="2" y="3"/>
                  </a:lnTo>
                  <a:lnTo>
                    <a:pt x="5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3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6" y="40"/>
                  </a:lnTo>
                  <a:lnTo>
                    <a:pt x="21" y="40"/>
                  </a:lnTo>
                  <a:lnTo>
                    <a:pt x="47" y="3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1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8" y="1"/>
                  </a:lnTo>
                  <a:lnTo>
                    <a:pt x="59" y="3"/>
                  </a:lnTo>
                  <a:lnTo>
                    <a:pt x="61" y="4"/>
                  </a:lnTo>
                  <a:lnTo>
                    <a:pt x="61" y="8"/>
                  </a:lnTo>
                  <a:lnTo>
                    <a:pt x="61" y="11"/>
                  </a:lnTo>
                  <a:lnTo>
                    <a:pt x="59" y="13"/>
                  </a:lnTo>
                  <a:lnTo>
                    <a:pt x="34" y="46"/>
                  </a:lnTo>
                  <a:lnTo>
                    <a:pt x="62" y="81"/>
                  </a:lnTo>
                  <a:lnTo>
                    <a:pt x="65" y="82"/>
                  </a:lnTo>
                  <a:lnTo>
                    <a:pt x="63" y="85"/>
                  </a:lnTo>
                  <a:lnTo>
                    <a:pt x="63" y="87"/>
                  </a:lnTo>
                  <a:lnTo>
                    <a:pt x="61" y="90"/>
                  </a:lnTo>
                  <a:lnTo>
                    <a:pt x="58" y="93"/>
                  </a:lnTo>
                  <a:lnTo>
                    <a:pt x="55" y="93"/>
                  </a:lnTo>
                  <a:lnTo>
                    <a:pt x="53" y="91"/>
                  </a:lnTo>
                  <a:lnTo>
                    <a:pt x="50" y="90"/>
                  </a:lnTo>
                  <a:lnTo>
                    <a:pt x="21" y="54"/>
                  </a:lnTo>
                  <a:lnTo>
                    <a:pt x="16" y="54"/>
                  </a:lnTo>
                  <a:lnTo>
                    <a:pt x="16" y="86"/>
                  </a:lnTo>
                  <a:lnTo>
                    <a:pt x="16" y="89"/>
                  </a:lnTo>
                  <a:lnTo>
                    <a:pt x="14" y="90"/>
                  </a:lnTo>
                  <a:lnTo>
                    <a:pt x="12" y="93"/>
                  </a:lnTo>
                  <a:lnTo>
                    <a:pt x="8" y="93"/>
                  </a:lnTo>
                  <a:lnTo>
                    <a:pt x="5" y="93"/>
                  </a:lnTo>
                  <a:lnTo>
                    <a:pt x="2" y="90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461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0" name="Freeform 117"/>
            <p:cNvSpPr>
              <a:spLocks noEditPoints="1"/>
            </p:cNvSpPr>
            <p:nvPr/>
          </p:nvSpPr>
          <p:spPr bwMode="auto">
            <a:xfrm>
              <a:off x="2497" y="2356"/>
              <a:ext cx="22" cy="30"/>
            </a:xfrm>
            <a:custGeom>
              <a:avLst/>
              <a:gdLst>
                <a:gd name="T0" fmla="*/ 0 w 64"/>
                <a:gd name="T1" fmla="*/ 6 h 90"/>
                <a:gd name="T2" fmla="*/ 0 w 64"/>
                <a:gd name="T3" fmla="*/ 4 h 90"/>
                <a:gd name="T4" fmla="*/ 3 w 64"/>
                <a:gd name="T5" fmla="*/ 2 h 90"/>
                <a:gd name="T6" fmla="*/ 6 w 64"/>
                <a:gd name="T7" fmla="*/ 0 h 90"/>
                <a:gd name="T8" fmla="*/ 8 w 64"/>
                <a:gd name="T9" fmla="*/ 0 h 90"/>
                <a:gd name="T10" fmla="*/ 27 w 64"/>
                <a:gd name="T11" fmla="*/ 0 h 90"/>
                <a:gd name="T12" fmla="*/ 36 w 64"/>
                <a:gd name="T13" fmla="*/ 0 h 90"/>
                <a:gd name="T14" fmla="*/ 43 w 64"/>
                <a:gd name="T15" fmla="*/ 2 h 90"/>
                <a:gd name="T16" fmla="*/ 49 w 64"/>
                <a:gd name="T17" fmla="*/ 6 h 90"/>
                <a:gd name="T18" fmla="*/ 54 w 64"/>
                <a:gd name="T19" fmla="*/ 10 h 90"/>
                <a:gd name="T20" fmla="*/ 58 w 64"/>
                <a:gd name="T21" fmla="*/ 15 h 90"/>
                <a:gd name="T22" fmla="*/ 61 w 64"/>
                <a:gd name="T23" fmla="*/ 22 h 90"/>
                <a:gd name="T24" fmla="*/ 62 w 64"/>
                <a:gd name="T25" fmla="*/ 30 h 90"/>
                <a:gd name="T26" fmla="*/ 64 w 64"/>
                <a:gd name="T27" fmla="*/ 38 h 90"/>
                <a:gd name="T28" fmla="*/ 64 w 64"/>
                <a:gd name="T29" fmla="*/ 52 h 90"/>
                <a:gd name="T30" fmla="*/ 62 w 64"/>
                <a:gd name="T31" fmla="*/ 60 h 90"/>
                <a:gd name="T32" fmla="*/ 61 w 64"/>
                <a:gd name="T33" fmla="*/ 67 h 90"/>
                <a:gd name="T34" fmla="*/ 58 w 64"/>
                <a:gd name="T35" fmla="*/ 74 h 90"/>
                <a:gd name="T36" fmla="*/ 54 w 64"/>
                <a:gd name="T37" fmla="*/ 79 h 90"/>
                <a:gd name="T38" fmla="*/ 49 w 64"/>
                <a:gd name="T39" fmla="*/ 83 h 90"/>
                <a:gd name="T40" fmla="*/ 43 w 64"/>
                <a:gd name="T41" fmla="*/ 86 h 90"/>
                <a:gd name="T42" fmla="*/ 36 w 64"/>
                <a:gd name="T43" fmla="*/ 88 h 90"/>
                <a:gd name="T44" fmla="*/ 27 w 64"/>
                <a:gd name="T45" fmla="*/ 90 h 90"/>
                <a:gd name="T46" fmla="*/ 8 w 64"/>
                <a:gd name="T47" fmla="*/ 90 h 90"/>
                <a:gd name="T48" fmla="*/ 6 w 64"/>
                <a:gd name="T49" fmla="*/ 88 h 90"/>
                <a:gd name="T50" fmla="*/ 3 w 64"/>
                <a:gd name="T51" fmla="*/ 87 h 90"/>
                <a:gd name="T52" fmla="*/ 0 w 64"/>
                <a:gd name="T53" fmla="*/ 84 h 90"/>
                <a:gd name="T54" fmla="*/ 0 w 64"/>
                <a:gd name="T55" fmla="*/ 83 h 90"/>
                <a:gd name="T56" fmla="*/ 0 w 64"/>
                <a:gd name="T57" fmla="*/ 6 h 90"/>
                <a:gd name="T58" fmla="*/ 0 w 64"/>
                <a:gd name="T59" fmla="*/ 6 h 90"/>
                <a:gd name="T60" fmla="*/ 16 w 64"/>
                <a:gd name="T61" fmla="*/ 14 h 90"/>
                <a:gd name="T62" fmla="*/ 16 w 64"/>
                <a:gd name="T63" fmla="*/ 74 h 90"/>
                <a:gd name="T64" fmla="*/ 27 w 64"/>
                <a:gd name="T65" fmla="*/ 74 h 90"/>
                <a:gd name="T66" fmla="*/ 36 w 64"/>
                <a:gd name="T67" fmla="*/ 74 h 90"/>
                <a:gd name="T68" fmla="*/ 41 w 64"/>
                <a:gd name="T69" fmla="*/ 70 h 90"/>
                <a:gd name="T70" fmla="*/ 47 w 64"/>
                <a:gd name="T71" fmla="*/ 63 h 90"/>
                <a:gd name="T72" fmla="*/ 47 w 64"/>
                <a:gd name="T73" fmla="*/ 54 h 90"/>
                <a:gd name="T74" fmla="*/ 47 w 64"/>
                <a:gd name="T75" fmla="*/ 37 h 90"/>
                <a:gd name="T76" fmla="*/ 47 w 64"/>
                <a:gd name="T77" fmla="*/ 26 h 90"/>
                <a:gd name="T78" fmla="*/ 41 w 64"/>
                <a:gd name="T79" fmla="*/ 21 h 90"/>
                <a:gd name="T80" fmla="*/ 36 w 64"/>
                <a:gd name="T81" fmla="*/ 15 h 90"/>
                <a:gd name="T82" fmla="*/ 27 w 64"/>
                <a:gd name="T83" fmla="*/ 14 h 90"/>
                <a:gd name="T84" fmla="*/ 16 w 64"/>
                <a:gd name="T85" fmla="*/ 14 h 90"/>
                <a:gd name="T86" fmla="*/ 16 w 64"/>
                <a:gd name="T87" fmla="*/ 1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" h="90">
                  <a:moveTo>
                    <a:pt x="0" y="6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3" y="2"/>
                  </a:lnTo>
                  <a:lnTo>
                    <a:pt x="49" y="6"/>
                  </a:lnTo>
                  <a:lnTo>
                    <a:pt x="54" y="10"/>
                  </a:lnTo>
                  <a:lnTo>
                    <a:pt x="58" y="15"/>
                  </a:lnTo>
                  <a:lnTo>
                    <a:pt x="61" y="22"/>
                  </a:lnTo>
                  <a:lnTo>
                    <a:pt x="62" y="30"/>
                  </a:lnTo>
                  <a:lnTo>
                    <a:pt x="64" y="38"/>
                  </a:lnTo>
                  <a:lnTo>
                    <a:pt x="64" y="52"/>
                  </a:lnTo>
                  <a:lnTo>
                    <a:pt x="62" y="60"/>
                  </a:lnTo>
                  <a:lnTo>
                    <a:pt x="61" y="67"/>
                  </a:lnTo>
                  <a:lnTo>
                    <a:pt x="58" y="74"/>
                  </a:lnTo>
                  <a:lnTo>
                    <a:pt x="54" y="79"/>
                  </a:lnTo>
                  <a:lnTo>
                    <a:pt x="49" y="83"/>
                  </a:lnTo>
                  <a:lnTo>
                    <a:pt x="43" y="86"/>
                  </a:lnTo>
                  <a:lnTo>
                    <a:pt x="36" y="88"/>
                  </a:lnTo>
                  <a:lnTo>
                    <a:pt x="27" y="90"/>
                  </a:lnTo>
                  <a:lnTo>
                    <a:pt x="8" y="90"/>
                  </a:lnTo>
                  <a:lnTo>
                    <a:pt x="6" y="88"/>
                  </a:lnTo>
                  <a:lnTo>
                    <a:pt x="3" y="87"/>
                  </a:lnTo>
                  <a:lnTo>
                    <a:pt x="0" y="84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6" y="14"/>
                  </a:moveTo>
                  <a:lnTo>
                    <a:pt x="16" y="74"/>
                  </a:lnTo>
                  <a:lnTo>
                    <a:pt x="27" y="74"/>
                  </a:lnTo>
                  <a:lnTo>
                    <a:pt x="36" y="74"/>
                  </a:lnTo>
                  <a:lnTo>
                    <a:pt x="41" y="70"/>
                  </a:lnTo>
                  <a:lnTo>
                    <a:pt x="47" y="63"/>
                  </a:lnTo>
                  <a:lnTo>
                    <a:pt x="47" y="54"/>
                  </a:lnTo>
                  <a:lnTo>
                    <a:pt x="47" y="37"/>
                  </a:lnTo>
                  <a:lnTo>
                    <a:pt x="47" y="26"/>
                  </a:lnTo>
                  <a:lnTo>
                    <a:pt x="41" y="21"/>
                  </a:lnTo>
                  <a:lnTo>
                    <a:pt x="36" y="15"/>
                  </a:lnTo>
                  <a:lnTo>
                    <a:pt x="27" y="14"/>
                  </a:lnTo>
                  <a:lnTo>
                    <a:pt x="16" y="14"/>
                  </a:lnTo>
                  <a:lnTo>
                    <a:pt x="16" y="14"/>
                  </a:lnTo>
                  <a:close/>
                </a:path>
              </a:pathLst>
            </a:custGeom>
            <a:solidFill>
              <a:srgbClr val="43A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1" name="Freeform 118"/>
            <p:cNvSpPr>
              <a:spLocks/>
            </p:cNvSpPr>
            <p:nvPr/>
          </p:nvSpPr>
          <p:spPr bwMode="auto">
            <a:xfrm>
              <a:off x="2525" y="2356"/>
              <a:ext cx="19" cy="30"/>
            </a:xfrm>
            <a:custGeom>
              <a:avLst/>
              <a:gdLst>
                <a:gd name="T0" fmla="*/ 52 w 55"/>
                <a:gd name="T1" fmla="*/ 2 h 90"/>
                <a:gd name="T2" fmla="*/ 54 w 55"/>
                <a:gd name="T3" fmla="*/ 4 h 90"/>
                <a:gd name="T4" fmla="*/ 55 w 55"/>
                <a:gd name="T5" fmla="*/ 8 h 90"/>
                <a:gd name="T6" fmla="*/ 54 w 55"/>
                <a:gd name="T7" fmla="*/ 10 h 90"/>
                <a:gd name="T8" fmla="*/ 52 w 55"/>
                <a:gd name="T9" fmla="*/ 13 h 90"/>
                <a:gd name="T10" fmla="*/ 50 w 55"/>
                <a:gd name="T11" fmla="*/ 14 h 90"/>
                <a:gd name="T12" fmla="*/ 47 w 55"/>
                <a:gd name="T13" fmla="*/ 14 h 90"/>
                <a:gd name="T14" fmla="*/ 15 w 55"/>
                <a:gd name="T15" fmla="*/ 14 h 90"/>
                <a:gd name="T16" fmla="*/ 15 w 55"/>
                <a:gd name="T17" fmla="*/ 37 h 90"/>
                <a:gd name="T18" fmla="*/ 37 w 55"/>
                <a:gd name="T19" fmla="*/ 37 h 90"/>
                <a:gd name="T20" fmla="*/ 41 w 55"/>
                <a:gd name="T21" fmla="*/ 37 h 90"/>
                <a:gd name="T22" fmla="*/ 42 w 55"/>
                <a:gd name="T23" fmla="*/ 38 h 90"/>
                <a:gd name="T24" fmla="*/ 45 w 55"/>
                <a:gd name="T25" fmla="*/ 41 h 90"/>
                <a:gd name="T26" fmla="*/ 45 w 55"/>
                <a:gd name="T27" fmla="*/ 43 h 90"/>
                <a:gd name="T28" fmla="*/ 45 w 55"/>
                <a:gd name="T29" fmla="*/ 47 h 90"/>
                <a:gd name="T30" fmla="*/ 42 w 55"/>
                <a:gd name="T31" fmla="*/ 49 h 90"/>
                <a:gd name="T32" fmla="*/ 41 w 55"/>
                <a:gd name="T33" fmla="*/ 51 h 90"/>
                <a:gd name="T34" fmla="*/ 37 w 55"/>
                <a:gd name="T35" fmla="*/ 51 h 90"/>
                <a:gd name="T36" fmla="*/ 15 w 55"/>
                <a:gd name="T37" fmla="*/ 51 h 90"/>
                <a:gd name="T38" fmla="*/ 15 w 55"/>
                <a:gd name="T39" fmla="*/ 74 h 90"/>
                <a:gd name="T40" fmla="*/ 47 w 55"/>
                <a:gd name="T41" fmla="*/ 74 h 90"/>
                <a:gd name="T42" fmla="*/ 50 w 55"/>
                <a:gd name="T43" fmla="*/ 75 h 90"/>
                <a:gd name="T44" fmla="*/ 52 w 55"/>
                <a:gd name="T45" fmla="*/ 76 h 90"/>
                <a:gd name="T46" fmla="*/ 54 w 55"/>
                <a:gd name="T47" fmla="*/ 79 h 90"/>
                <a:gd name="T48" fmla="*/ 55 w 55"/>
                <a:gd name="T49" fmla="*/ 82 h 90"/>
                <a:gd name="T50" fmla="*/ 54 w 55"/>
                <a:gd name="T51" fmla="*/ 84 h 90"/>
                <a:gd name="T52" fmla="*/ 52 w 55"/>
                <a:gd name="T53" fmla="*/ 87 h 90"/>
                <a:gd name="T54" fmla="*/ 50 w 55"/>
                <a:gd name="T55" fmla="*/ 88 h 90"/>
                <a:gd name="T56" fmla="*/ 47 w 55"/>
                <a:gd name="T57" fmla="*/ 90 h 90"/>
                <a:gd name="T58" fmla="*/ 7 w 55"/>
                <a:gd name="T59" fmla="*/ 90 h 90"/>
                <a:gd name="T60" fmla="*/ 4 w 55"/>
                <a:gd name="T61" fmla="*/ 88 h 90"/>
                <a:gd name="T62" fmla="*/ 1 w 55"/>
                <a:gd name="T63" fmla="*/ 87 h 90"/>
                <a:gd name="T64" fmla="*/ 0 w 55"/>
                <a:gd name="T65" fmla="*/ 84 h 90"/>
                <a:gd name="T66" fmla="*/ 0 w 55"/>
                <a:gd name="T67" fmla="*/ 83 h 90"/>
                <a:gd name="T68" fmla="*/ 0 w 55"/>
                <a:gd name="T69" fmla="*/ 6 h 90"/>
                <a:gd name="T70" fmla="*/ 0 w 55"/>
                <a:gd name="T71" fmla="*/ 4 h 90"/>
                <a:gd name="T72" fmla="*/ 1 w 55"/>
                <a:gd name="T73" fmla="*/ 2 h 90"/>
                <a:gd name="T74" fmla="*/ 4 w 55"/>
                <a:gd name="T75" fmla="*/ 0 h 90"/>
                <a:gd name="T76" fmla="*/ 7 w 55"/>
                <a:gd name="T77" fmla="*/ 0 h 90"/>
                <a:gd name="T78" fmla="*/ 47 w 55"/>
                <a:gd name="T79" fmla="*/ 0 h 90"/>
                <a:gd name="T80" fmla="*/ 50 w 55"/>
                <a:gd name="T81" fmla="*/ 0 h 90"/>
                <a:gd name="T82" fmla="*/ 52 w 55"/>
                <a:gd name="T83" fmla="*/ 2 h 90"/>
                <a:gd name="T84" fmla="*/ 52 w 55"/>
                <a:gd name="T85" fmla="*/ 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" h="90">
                  <a:moveTo>
                    <a:pt x="52" y="2"/>
                  </a:moveTo>
                  <a:lnTo>
                    <a:pt x="54" y="4"/>
                  </a:lnTo>
                  <a:lnTo>
                    <a:pt x="55" y="8"/>
                  </a:lnTo>
                  <a:lnTo>
                    <a:pt x="54" y="10"/>
                  </a:lnTo>
                  <a:lnTo>
                    <a:pt x="52" y="13"/>
                  </a:lnTo>
                  <a:lnTo>
                    <a:pt x="50" y="14"/>
                  </a:lnTo>
                  <a:lnTo>
                    <a:pt x="47" y="14"/>
                  </a:lnTo>
                  <a:lnTo>
                    <a:pt x="15" y="14"/>
                  </a:lnTo>
                  <a:lnTo>
                    <a:pt x="15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2" y="38"/>
                  </a:lnTo>
                  <a:lnTo>
                    <a:pt x="45" y="41"/>
                  </a:lnTo>
                  <a:lnTo>
                    <a:pt x="45" y="43"/>
                  </a:lnTo>
                  <a:lnTo>
                    <a:pt x="45" y="47"/>
                  </a:lnTo>
                  <a:lnTo>
                    <a:pt x="42" y="49"/>
                  </a:lnTo>
                  <a:lnTo>
                    <a:pt x="41" y="51"/>
                  </a:lnTo>
                  <a:lnTo>
                    <a:pt x="37" y="51"/>
                  </a:lnTo>
                  <a:lnTo>
                    <a:pt x="15" y="51"/>
                  </a:lnTo>
                  <a:lnTo>
                    <a:pt x="15" y="74"/>
                  </a:lnTo>
                  <a:lnTo>
                    <a:pt x="47" y="74"/>
                  </a:lnTo>
                  <a:lnTo>
                    <a:pt x="50" y="75"/>
                  </a:lnTo>
                  <a:lnTo>
                    <a:pt x="52" y="76"/>
                  </a:lnTo>
                  <a:lnTo>
                    <a:pt x="54" y="79"/>
                  </a:lnTo>
                  <a:lnTo>
                    <a:pt x="55" y="82"/>
                  </a:lnTo>
                  <a:lnTo>
                    <a:pt x="54" y="84"/>
                  </a:lnTo>
                  <a:lnTo>
                    <a:pt x="52" y="87"/>
                  </a:lnTo>
                  <a:lnTo>
                    <a:pt x="50" y="88"/>
                  </a:lnTo>
                  <a:lnTo>
                    <a:pt x="47" y="90"/>
                  </a:lnTo>
                  <a:lnTo>
                    <a:pt x="7" y="90"/>
                  </a:lnTo>
                  <a:lnTo>
                    <a:pt x="4" y="88"/>
                  </a:lnTo>
                  <a:lnTo>
                    <a:pt x="1" y="87"/>
                  </a:lnTo>
                  <a:lnTo>
                    <a:pt x="0" y="84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2" y="2"/>
                  </a:lnTo>
                  <a:lnTo>
                    <a:pt x="52" y="2"/>
                  </a:lnTo>
                  <a:close/>
                </a:path>
              </a:pathLst>
            </a:custGeom>
            <a:solidFill>
              <a:srgbClr val="43A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2" name="Freeform 119"/>
            <p:cNvSpPr>
              <a:spLocks/>
            </p:cNvSpPr>
            <p:nvPr/>
          </p:nvSpPr>
          <p:spPr bwMode="auto">
            <a:xfrm>
              <a:off x="2549" y="2355"/>
              <a:ext cx="23" cy="31"/>
            </a:xfrm>
            <a:custGeom>
              <a:avLst/>
              <a:gdLst>
                <a:gd name="T0" fmla="*/ 0 w 70"/>
                <a:gd name="T1" fmla="*/ 7 h 93"/>
                <a:gd name="T2" fmla="*/ 1 w 70"/>
                <a:gd name="T3" fmla="*/ 4 h 93"/>
                <a:gd name="T4" fmla="*/ 3 w 70"/>
                <a:gd name="T5" fmla="*/ 2 h 93"/>
                <a:gd name="T6" fmla="*/ 5 w 70"/>
                <a:gd name="T7" fmla="*/ 0 h 93"/>
                <a:gd name="T8" fmla="*/ 9 w 70"/>
                <a:gd name="T9" fmla="*/ 0 h 93"/>
                <a:gd name="T10" fmla="*/ 12 w 70"/>
                <a:gd name="T11" fmla="*/ 0 h 93"/>
                <a:gd name="T12" fmla="*/ 15 w 70"/>
                <a:gd name="T13" fmla="*/ 2 h 93"/>
                <a:gd name="T14" fmla="*/ 16 w 70"/>
                <a:gd name="T15" fmla="*/ 3 h 93"/>
                <a:gd name="T16" fmla="*/ 17 w 70"/>
                <a:gd name="T17" fmla="*/ 6 h 93"/>
                <a:gd name="T18" fmla="*/ 54 w 70"/>
                <a:gd name="T19" fmla="*/ 60 h 93"/>
                <a:gd name="T20" fmla="*/ 54 w 70"/>
                <a:gd name="T21" fmla="*/ 7 h 93"/>
                <a:gd name="T22" fmla="*/ 54 w 70"/>
                <a:gd name="T23" fmla="*/ 4 h 93"/>
                <a:gd name="T24" fmla="*/ 57 w 70"/>
                <a:gd name="T25" fmla="*/ 2 h 93"/>
                <a:gd name="T26" fmla="*/ 59 w 70"/>
                <a:gd name="T27" fmla="*/ 0 h 93"/>
                <a:gd name="T28" fmla="*/ 62 w 70"/>
                <a:gd name="T29" fmla="*/ 0 h 93"/>
                <a:gd name="T30" fmla="*/ 66 w 70"/>
                <a:gd name="T31" fmla="*/ 0 h 93"/>
                <a:gd name="T32" fmla="*/ 69 w 70"/>
                <a:gd name="T33" fmla="*/ 2 h 93"/>
                <a:gd name="T34" fmla="*/ 70 w 70"/>
                <a:gd name="T35" fmla="*/ 4 h 93"/>
                <a:gd name="T36" fmla="*/ 70 w 70"/>
                <a:gd name="T37" fmla="*/ 7 h 93"/>
                <a:gd name="T38" fmla="*/ 70 w 70"/>
                <a:gd name="T39" fmla="*/ 86 h 93"/>
                <a:gd name="T40" fmla="*/ 70 w 70"/>
                <a:gd name="T41" fmla="*/ 89 h 93"/>
                <a:gd name="T42" fmla="*/ 69 w 70"/>
                <a:gd name="T43" fmla="*/ 90 h 93"/>
                <a:gd name="T44" fmla="*/ 66 w 70"/>
                <a:gd name="T45" fmla="*/ 92 h 93"/>
                <a:gd name="T46" fmla="*/ 62 w 70"/>
                <a:gd name="T47" fmla="*/ 93 h 93"/>
                <a:gd name="T48" fmla="*/ 59 w 70"/>
                <a:gd name="T49" fmla="*/ 92 h 93"/>
                <a:gd name="T50" fmla="*/ 58 w 70"/>
                <a:gd name="T51" fmla="*/ 92 h 93"/>
                <a:gd name="T52" fmla="*/ 56 w 70"/>
                <a:gd name="T53" fmla="*/ 90 h 93"/>
                <a:gd name="T54" fmla="*/ 54 w 70"/>
                <a:gd name="T55" fmla="*/ 88 h 93"/>
                <a:gd name="T56" fmla="*/ 54 w 70"/>
                <a:gd name="T57" fmla="*/ 88 h 93"/>
                <a:gd name="T58" fmla="*/ 17 w 70"/>
                <a:gd name="T59" fmla="*/ 33 h 93"/>
                <a:gd name="T60" fmla="*/ 17 w 70"/>
                <a:gd name="T61" fmla="*/ 86 h 93"/>
                <a:gd name="T62" fmla="*/ 17 w 70"/>
                <a:gd name="T63" fmla="*/ 89 h 93"/>
                <a:gd name="T64" fmla="*/ 15 w 70"/>
                <a:gd name="T65" fmla="*/ 90 h 93"/>
                <a:gd name="T66" fmla="*/ 12 w 70"/>
                <a:gd name="T67" fmla="*/ 92 h 93"/>
                <a:gd name="T68" fmla="*/ 9 w 70"/>
                <a:gd name="T69" fmla="*/ 93 h 93"/>
                <a:gd name="T70" fmla="*/ 5 w 70"/>
                <a:gd name="T71" fmla="*/ 92 h 93"/>
                <a:gd name="T72" fmla="*/ 3 w 70"/>
                <a:gd name="T73" fmla="*/ 90 h 93"/>
                <a:gd name="T74" fmla="*/ 1 w 70"/>
                <a:gd name="T75" fmla="*/ 89 h 93"/>
                <a:gd name="T76" fmla="*/ 0 w 70"/>
                <a:gd name="T77" fmla="*/ 86 h 93"/>
                <a:gd name="T78" fmla="*/ 0 w 70"/>
                <a:gd name="T79" fmla="*/ 7 h 93"/>
                <a:gd name="T80" fmla="*/ 0 w 70"/>
                <a:gd name="T81" fmla="*/ 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" h="93">
                  <a:moveTo>
                    <a:pt x="0" y="7"/>
                  </a:moveTo>
                  <a:lnTo>
                    <a:pt x="1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7" y="6"/>
                  </a:lnTo>
                  <a:lnTo>
                    <a:pt x="54" y="60"/>
                  </a:lnTo>
                  <a:lnTo>
                    <a:pt x="54" y="7"/>
                  </a:lnTo>
                  <a:lnTo>
                    <a:pt x="54" y="4"/>
                  </a:lnTo>
                  <a:lnTo>
                    <a:pt x="57" y="2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2"/>
                  </a:lnTo>
                  <a:lnTo>
                    <a:pt x="70" y="4"/>
                  </a:lnTo>
                  <a:lnTo>
                    <a:pt x="70" y="7"/>
                  </a:lnTo>
                  <a:lnTo>
                    <a:pt x="70" y="86"/>
                  </a:lnTo>
                  <a:lnTo>
                    <a:pt x="70" y="89"/>
                  </a:lnTo>
                  <a:lnTo>
                    <a:pt x="69" y="90"/>
                  </a:lnTo>
                  <a:lnTo>
                    <a:pt x="66" y="92"/>
                  </a:lnTo>
                  <a:lnTo>
                    <a:pt x="62" y="93"/>
                  </a:lnTo>
                  <a:lnTo>
                    <a:pt x="59" y="92"/>
                  </a:lnTo>
                  <a:lnTo>
                    <a:pt x="58" y="92"/>
                  </a:lnTo>
                  <a:lnTo>
                    <a:pt x="56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17" y="33"/>
                  </a:lnTo>
                  <a:lnTo>
                    <a:pt x="17" y="86"/>
                  </a:lnTo>
                  <a:lnTo>
                    <a:pt x="17" y="89"/>
                  </a:lnTo>
                  <a:lnTo>
                    <a:pt x="15" y="90"/>
                  </a:lnTo>
                  <a:lnTo>
                    <a:pt x="12" y="92"/>
                  </a:lnTo>
                  <a:lnTo>
                    <a:pt x="9" y="93"/>
                  </a:lnTo>
                  <a:lnTo>
                    <a:pt x="5" y="92"/>
                  </a:lnTo>
                  <a:lnTo>
                    <a:pt x="3" y="90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43A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3" name="Freeform 120"/>
            <p:cNvSpPr>
              <a:spLocks/>
            </p:cNvSpPr>
            <p:nvPr/>
          </p:nvSpPr>
          <p:spPr bwMode="auto">
            <a:xfrm>
              <a:off x="2579" y="2355"/>
              <a:ext cx="28" cy="31"/>
            </a:xfrm>
            <a:custGeom>
              <a:avLst/>
              <a:gdLst>
                <a:gd name="T0" fmla="*/ 41 w 82"/>
                <a:gd name="T1" fmla="*/ 65 h 93"/>
                <a:gd name="T2" fmla="*/ 39 w 82"/>
                <a:gd name="T3" fmla="*/ 65 h 93"/>
                <a:gd name="T4" fmla="*/ 36 w 82"/>
                <a:gd name="T5" fmla="*/ 64 h 93"/>
                <a:gd name="T6" fmla="*/ 33 w 82"/>
                <a:gd name="T7" fmla="*/ 62 h 93"/>
                <a:gd name="T8" fmla="*/ 32 w 82"/>
                <a:gd name="T9" fmla="*/ 60 h 93"/>
                <a:gd name="T10" fmla="*/ 17 w 82"/>
                <a:gd name="T11" fmla="*/ 27 h 93"/>
                <a:gd name="T12" fmla="*/ 17 w 82"/>
                <a:gd name="T13" fmla="*/ 86 h 93"/>
                <a:gd name="T14" fmla="*/ 16 w 82"/>
                <a:gd name="T15" fmla="*/ 89 h 93"/>
                <a:gd name="T16" fmla="*/ 15 w 82"/>
                <a:gd name="T17" fmla="*/ 90 h 93"/>
                <a:gd name="T18" fmla="*/ 12 w 82"/>
                <a:gd name="T19" fmla="*/ 92 h 93"/>
                <a:gd name="T20" fmla="*/ 9 w 82"/>
                <a:gd name="T21" fmla="*/ 93 h 93"/>
                <a:gd name="T22" fmla="*/ 6 w 82"/>
                <a:gd name="T23" fmla="*/ 92 h 93"/>
                <a:gd name="T24" fmla="*/ 3 w 82"/>
                <a:gd name="T25" fmla="*/ 90 h 93"/>
                <a:gd name="T26" fmla="*/ 2 w 82"/>
                <a:gd name="T27" fmla="*/ 89 h 93"/>
                <a:gd name="T28" fmla="*/ 0 w 82"/>
                <a:gd name="T29" fmla="*/ 86 h 93"/>
                <a:gd name="T30" fmla="*/ 0 w 82"/>
                <a:gd name="T31" fmla="*/ 7 h 93"/>
                <a:gd name="T32" fmla="*/ 2 w 82"/>
                <a:gd name="T33" fmla="*/ 4 h 93"/>
                <a:gd name="T34" fmla="*/ 3 w 82"/>
                <a:gd name="T35" fmla="*/ 2 h 93"/>
                <a:gd name="T36" fmla="*/ 6 w 82"/>
                <a:gd name="T37" fmla="*/ 0 h 93"/>
                <a:gd name="T38" fmla="*/ 9 w 82"/>
                <a:gd name="T39" fmla="*/ 0 h 93"/>
                <a:gd name="T40" fmla="*/ 11 w 82"/>
                <a:gd name="T41" fmla="*/ 0 h 93"/>
                <a:gd name="T42" fmla="*/ 15 w 82"/>
                <a:gd name="T43" fmla="*/ 0 h 93"/>
                <a:gd name="T44" fmla="*/ 17 w 82"/>
                <a:gd name="T45" fmla="*/ 2 h 93"/>
                <a:gd name="T46" fmla="*/ 20 w 82"/>
                <a:gd name="T47" fmla="*/ 3 h 93"/>
                <a:gd name="T48" fmla="*/ 21 w 82"/>
                <a:gd name="T49" fmla="*/ 6 h 93"/>
                <a:gd name="T50" fmla="*/ 41 w 82"/>
                <a:gd name="T51" fmla="*/ 47 h 93"/>
                <a:gd name="T52" fmla="*/ 62 w 82"/>
                <a:gd name="T53" fmla="*/ 6 h 93"/>
                <a:gd name="T54" fmla="*/ 64 w 82"/>
                <a:gd name="T55" fmla="*/ 3 h 93"/>
                <a:gd name="T56" fmla="*/ 66 w 82"/>
                <a:gd name="T57" fmla="*/ 2 h 93"/>
                <a:gd name="T58" fmla="*/ 68 w 82"/>
                <a:gd name="T59" fmla="*/ 0 h 93"/>
                <a:gd name="T60" fmla="*/ 72 w 82"/>
                <a:gd name="T61" fmla="*/ 0 h 93"/>
                <a:gd name="T62" fmla="*/ 74 w 82"/>
                <a:gd name="T63" fmla="*/ 0 h 93"/>
                <a:gd name="T64" fmla="*/ 78 w 82"/>
                <a:gd name="T65" fmla="*/ 0 h 93"/>
                <a:gd name="T66" fmla="*/ 80 w 82"/>
                <a:gd name="T67" fmla="*/ 2 h 93"/>
                <a:gd name="T68" fmla="*/ 82 w 82"/>
                <a:gd name="T69" fmla="*/ 4 h 93"/>
                <a:gd name="T70" fmla="*/ 82 w 82"/>
                <a:gd name="T71" fmla="*/ 7 h 93"/>
                <a:gd name="T72" fmla="*/ 82 w 82"/>
                <a:gd name="T73" fmla="*/ 86 h 93"/>
                <a:gd name="T74" fmla="*/ 82 w 82"/>
                <a:gd name="T75" fmla="*/ 89 h 93"/>
                <a:gd name="T76" fmla="*/ 80 w 82"/>
                <a:gd name="T77" fmla="*/ 90 h 93"/>
                <a:gd name="T78" fmla="*/ 78 w 82"/>
                <a:gd name="T79" fmla="*/ 92 h 93"/>
                <a:gd name="T80" fmla="*/ 74 w 82"/>
                <a:gd name="T81" fmla="*/ 93 h 93"/>
                <a:gd name="T82" fmla="*/ 70 w 82"/>
                <a:gd name="T83" fmla="*/ 92 h 93"/>
                <a:gd name="T84" fmla="*/ 68 w 82"/>
                <a:gd name="T85" fmla="*/ 90 h 93"/>
                <a:gd name="T86" fmla="*/ 66 w 82"/>
                <a:gd name="T87" fmla="*/ 88 h 93"/>
                <a:gd name="T88" fmla="*/ 66 w 82"/>
                <a:gd name="T89" fmla="*/ 86 h 93"/>
                <a:gd name="T90" fmla="*/ 66 w 82"/>
                <a:gd name="T91" fmla="*/ 27 h 93"/>
                <a:gd name="T92" fmla="*/ 50 w 82"/>
                <a:gd name="T93" fmla="*/ 60 h 93"/>
                <a:gd name="T94" fmla="*/ 49 w 82"/>
                <a:gd name="T95" fmla="*/ 62 h 93"/>
                <a:gd name="T96" fmla="*/ 47 w 82"/>
                <a:gd name="T97" fmla="*/ 64 h 93"/>
                <a:gd name="T98" fmla="*/ 45 w 82"/>
                <a:gd name="T99" fmla="*/ 65 h 93"/>
                <a:gd name="T100" fmla="*/ 41 w 82"/>
                <a:gd name="T101" fmla="*/ 65 h 93"/>
                <a:gd name="T102" fmla="*/ 41 w 82"/>
                <a:gd name="T103" fmla="*/ 6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93">
                  <a:moveTo>
                    <a:pt x="41" y="65"/>
                  </a:moveTo>
                  <a:lnTo>
                    <a:pt x="39" y="65"/>
                  </a:lnTo>
                  <a:lnTo>
                    <a:pt x="36" y="64"/>
                  </a:lnTo>
                  <a:lnTo>
                    <a:pt x="33" y="62"/>
                  </a:lnTo>
                  <a:lnTo>
                    <a:pt x="32" y="60"/>
                  </a:lnTo>
                  <a:lnTo>
                    <a:pt x="17" y="27"/>
                  </a:lnTo>
                  <a:lnTo>
                    <a:pt x="17" y="86"/>
                  </a:lnTo>
                  <a:lnTo>
                    <a:pt x="16" y="89"/>
                  </a:lnTo>
                  <a:lnTo>
                    <a:pt x="15" y="90"/>
                  </a:lnTo>
                  <a:lnTo>
                    <a:pt x="12" y="92"/>
                  </a:lnTo>
                  <a:lnTo>
                    <a:pt x="9" y="93"/>
                  </a:lnTo>
                  <a:lnTo>
                    <a:pt x="6" y="92"/>
                  </a:lnTo>
                  <a:lnTo>
                    <a:pt x="3" y="90"/>
                  </a:lnTo>
                  <a:lnTo>
                    <a:pt x="2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2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20" y="3"/>
                  </a:lnTo>
                  <a:lnTo>
                    <a:pt x="21" y="6"/>
                  </a:lnTo>
                  <a:lnTo>
                    <a:pt x="41" y="47"/>
                  </a:lnTo>
                  <a:lnTo>
                    <a:pt x="62" y="6"/>
                  </a:lnTo>
                  <a:lnTo>
                    <a:pt x="64" y="3"/>
                  </a:lnTo>
                  <a:lnTo>
                    <a:pt x="66" y="2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2" y="7"/>
                  </a:lnTo>
                  <a:lnTo>
                    <a:pt x="82" y="86"/>
                  </a:lnTo>
                  <a:lnTo>
                    <a:pt x="82" y="89"/>
                  </a:lnTo>
                  <a:lnTo>
                    <a:pt x="80" y="90"/>
                  </a:lnTo>
                  <a:lnTo>
                    <a:pt x="78" y="92"/>
                  </a:lnTo>
                  <a:lnTo>
                    <a:pt x="74" y="93"/>
                  </a:lnTo>
                  <a:lnTo>
                    <a:pt x="70" y="92"/>
                  </a:lnTo>
                  <a:lnTo>
                    <a:pt x="68" y="90"/>
                  </a:lnTo>
                  <a:lnTo>
                    <a:pt x="66" y="88"/>
                  </a:lnTo>
                  <a:lnTo>
                    <a:pt x="66" y="86"/>
                  </a:lnTo>
                  <a:lnTo>
                    <a:pt x="66" y="27"/>
                  </a:lnTo>
                  <a:lnTo>
                    <a:pt x="50" y="60"/>
                  </a:lnTo>
                  <a:lnTo>
                    <a:pt x="49" y="62"/>
                  </a:lnTo>
                  <a:lnTo>
                    <a:pt x="47" y="64"/>
                  </a:lnTo>
                  <a:lnTo>
                    <a:pt x="45" y="65"/>
                  </a:lnTo>
                  <a:lnTo>
                    <a:pt x="41" y="65"/>
                  </a:lnTo>
                  <a:lnTo>
                    <a:pt x="41" y="65"/>
                  </a:lnTo>
                  <a:close/>
                </a:path>
              </a:pathLst>
            </a:custGeom>
            <a:solidFill>
              <a:srgbClr val="43A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4" name="Freeform 121"/>
            <p:cNvSpPr>
              <a:spLocks noEditPoints="1"/>
            </p:cNvSpPr>
            <p:nvPr/>
          </p:nvSpPr>
          <p:spPr bwMode="auto">
            <a:xfrm>
              <a:off x="2612" y="2355"/>
              <a:ext cx="24" cy="31"/>
            </a:xfrm>
            <a:custGeom>
              <a:avLst/>
              <a:gdLst>
                <a:gd name="T0" fmla="*/ 73 w 73"/>
                <a:gd name="T1" fmla="*/ 84 h 93"/>
                <a:gd name="T2" fmla="*/ 73 w 73"/>
                <a:gd name="T3" fmla="*/ 86 h 93"/>
                <a:gd name="T4" fmla="*/ 72 w 73"/>
                <a:gd name="T5" fmla="*/ 89 h 93"/>
                <a:gd name="T6" fmla="*/ 70 w 73"/>
                <a:gd name="T7" fmla="*/ 90 h 93"/>
                <a:gd name="T8" fmla="*/ 66 w 73"/>
                <a:gd name="T9" fmla="*/ 92 h 93"/>
                <a:gd name="T10" fmla="*/ 62 w 73"/>
                <a:gd name="T11" fmla="*/ 93 h 93"/>
                <a:gd name="T12" fmla="*/ 60 w 73"/>
                <a:gd name="T13" fmla="*/ 92 h 93"/>
                <a:gd name="T14" fmla="*/ 57 w 73"/>
                <a:gd name="T15" fmla="*/ 90 h 93"/>
                <a:gd name="T16" fmla="*/ 57 w 73"/>
                <a:gd name="T17" fmla="*/ 88 h 93"/>
                <a:gd name="T18" fmla="*/ 52 w 73"/>
                <a:gd name="T19" fmla="*/ 72 h 93"/>
                <a:gd name="T20" fmla="*/ 21 w 73"/>
                <a:gd name="T21" fmla="*/ 72 h 93"/>
                <a:gd name="T22" fmla="*/ 16 w 73"/>
                <a:gd name="T23" fmla="*/ 88 h 93"/>
                <a:gd name="T24" fmla="*/ 15 w 73"/>
                <a:gd name="T25" fmla="*/ 90 h 93"/>
                <a:gd name="T26" fmla="*/ 12 w 73"/>
                <a:gd name="T27" fmla="*/ 92 h 93"/>
                <a:gd name="T28" fmla="*/ 9 w 73"/>
                <a:gd name="T29" fmla="*/ 93 h 93"/>
                <a:gd name="T30" fmla="*/ 7 w 73"/>
                <a:gd name="T31" fmla="*/ 92 h 93"/>
                <a:gd name="T32" fmla="*/ 3 w 73"/>
                <a:gd name="T33" fmla="*/ 90 h 93"/>
                <a:gd name="T34" fmla="*/ 1 w 73"/>
                <a:gd name="T35" fmla="*/ 89 h 93"/>
                <a:gd name="T36" fmla="*/ 0 w 73"/>
                <a:gd name="T37" fmla="*/ 86 h 93"/>
                <a:gd name="T38" fmla="*/ 0 w 73"/>
                <a:gd name="T39" fmla="*/ 84 h 93"/>
                <a:gd name="T40" fmla="*/ 28 w 73"/>
                <a:gd name="T41" fmla="*/ 6 h 93"/>
                <a:gd name="T42" fmla="*/ 28 w 73"/>
                <a:gd name="T43" fmla="*/ 4 h 93"/>
                <a:gd name="T44" fmla="*/ 31 w 73"/>
                <a:gd name="T45" fmla="*/ 2 h 93"/>
                <a:gd name="T46" fmla="*/ 33 w 73"/>
                <a:gd name="T47" fmla="*/ 0 h 93"/>
                <a:gd name="T48" fmla="*/ 36 w 73"/>
                <a:gd name="T49" fmla="*/ 0 h 93"/>
                <a:gd name="T50" fmla="*/ 40 w 73"/>
                <a:gd name="T51" fmla="*/ 0 h 93"/>
                <a:gd name="T52" fmla="*/ 42 w 73"/>
                <a:gd name="T53" fmla="*/ 2 h 93"/>
                <a:gd name="T54" fmla="*/ 45 w 73"/>
                <a:gd name="T55" fmla="*/ 4 h 93"/>
                <a:gd name="T56" fmla="*/ 45 w 73"/>
                <a:gd name="T57" fmla="*/ 6 h 93"/>
                <a:gd name="T58" fmla="*/ 73 w 73"/>
                <a:gd name="T59" fmla="*/ 84 h 93"/>
                <a:gd name="T60" fmla="*/ 73 w 73"/>
                <a:gd name="T61" fmla="*/ 84 h 93"/>
                <a:gd name="T62" fmla="*/ 25 w 73"/>
                <a:gd name="T63" fmla="*/ 57 h 93"/>
                <a:gd name="T64" fmla="*/ 48 w 73"/>
                <a:gd name="T65" fmla="*/ 57 h 93"/>
                <a:gd name="T66" fmla="*/ 36 w 73"/>
                <a:gd name="T67" fmla="*/ 23 h 93"/>
                <a:gd name="T68" fmla="*/ 25 w 73"/>
                <a:gd name="T69" fmla="*/ 57 h 93"/>
                <a:gd name="T70" fmla="*/ 25 w 73"/>
                <a:gd name="T71" fmla="*/ 5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3" h="93">
                  <a:moveTo>
                    <a:pt x="73" y="84"/>
                  </a:moveTo>
                  <a:lnTo>
                    <a:pt x="73" y="86"/>
                  </a:lnTo>
                  <a:lnTo>
                    <a:pt x="72" y="89"/>
                  </a:lnTo>
                  <a:lnTo>
                    <a:pt x="70" y="90"/>
                  </a:lnTo>
                  <a:lnTo>
                    <a:pt x="66" y="92"/>
                  </a:lnTo>
                  <a:lnTo>
                    <a:pt x="62" y="93"/>
                  </a:lnTo>
                  <a:lnTo>
                    <a:pt x="60" y="92"/>
                  </a:lnTo>
                  <a:lnTo>
                    <a:pt x="57" y="90"/>
                  </a:lnTo>
                  <a:lnTo>
                    <a:pt x="57" y="88"/>
                  </a:lnTo>
                  <a:lnTo>
                    <a:pt x="52" y="72"/>
                  </a:lnTo>
                  <a:lnTo>
                    <a:pt x="21" y="72"/>
                  </a:lnTo>
                  <a:lnTo>
                    <a:pt x="16" y="88"/>
                  </a:lnTo>
                  <a:lnTo>
                    <a:pt x="15" y="90"/>
                  </a:lnTo>
                  <a:lnTo>
                    <a:pt x="12" y="92"/>
                  </a:lnTo>
                  <a:lnTo>
                    <a:pt x="9" y="93"/>
                  </a:lnTo>
                  <a:lnTo>
                    <a:pt x="7" y="92"/>
                  </a:lnTo>
                  <a:lnTo>
                    <a:pt x="3" y="90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28" y="6"/>
                  </a:lnTo>
                  <a:lnTo>
                    <a:pt x="28" y="4"/>
                  </a:lnTo>
                  <a:lnTo>
                    <a:pt x="31" y="2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2"/>
                  </a:lnTo>
                  <a:lnTo>
                    <a:pt x="45" y="4"/>
                  </a:lnTo>
                  <a:lnTo>
                    <a:pt x="45" y="6"/>
                  </a:lnTo>
                  <a:lnTo>
                    <a:pt x="73" y="84"/>
                  </a:lnTo>
                  <a:lnTo>
                    <a:pt x="73" y="84"/>
                  </a:lnTo>
                  <a:close/>
                  <a:moveTo>
                    <a:pt x="25" y="57"/>
                  </a:moveTo>
                  <a:lnTo>
                    <a:pt x="48" y="57"/>
                  </a:lnTo>
                  <a:lnTo>
                    <a:pt x="36" y="23"/>
                  </a:lnTo>
                  <a:lnTo>
                    <a:pt x="25" y="57"/>
                  </a:lnTo>
                  <a:lnTo>
                    <a:pt x="25" y="57"/>
                  </a:lnTo>
                  <a:close/>
                </a:path>
              </a:pathLst>
            </a:custGeom>
            <a:solidFill>
              <a:srgbClr val="43A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5" name="Freeform 122"/>
            <p:cNvSpPr>
              <a:spLocks noEditPoints="1"/>
            </p:cNvSpPr>
            <p:nvPr/>
          </p:nvSpPr>
          <p:spPr bwMode="auto">
            <a:xfrm>
              <a:off x="2641" y="2356"/>
              <a:ext cx="22" cy="30"/>
            </a:xfrm>
            <a:custGeom>
              <a:avLst/>
              <a:gdLst>
                <a:gd name="T0" fmla="*/ 0 w 65"/>
                <a:gd name="T1" fmla="*/ 6 h 91"/>
                <a:gd name="T2" fmla="*/ 2 w 65"/>
                <a:gd name="T3" fmla="*/ 4 h 91"/>
                <a:gd name="T4" fmla="*/ 3 w 65"/>
                <a:gd name="T5" fmla="*/ 2 h 91"/>
                <a:gd name="T6" fmla="*/ 6 w 65"/>
                <a:gd name="T7" fmla="*/ 0 h 91"/>
                <a:gd name="T8" fmla="*/ 10 w 65"/>
                <a:gd name="T9" fmla="*/ 0 h 91"/>
                <a:gd name="T10" fmla="*/ 28 w 65"/>
                <a:gd name="T11" fmla="*/ 0 h 91"/>
                <a:gd name="T12" fmla="*/ 37 w 65"/>
                <a:gd name="T13" fmla="*/ 0 h 91"/>
                <a:gd name="T14" fmla="*/ 44 w 65"/>
                <a:gd name="T15" fmla="*/ 1 h 91"/>
                <a:gd name="T16" fmla="*/ 51 w 65"/>
                <a:gd name="T17" fmla="*/ 4 h 91"/>
                <a:gd name="T18" fmla="*/ 55 w 65"/>
                <a:gd name="T19" fmla="*/ 8 h 91"/>
                <a:gd name="T20" fmla="*/ 59 w 65"/>
                <a:gd name="T21" fmla="*/ 11 h 91"/>
                <a:gd name="T22" fmla="*/ 61 w 65"/>
                <a:gd name="T23" fmla="*/ 15 h 91"/>
                <a:gd name="T24" fmla="*/ 63 w 65"/>
                <a:gd name="T25" fmla="*/ 21 h 91"/>
                <a:gd name="T26" fmla="*/ 63 w 65"/>
                <a:gd name="T27" fmla="*/ 26 h 91"/>
                <a:gd name="T28" fmla="*/ 63 w 65"/>
                <a:gd name="T29" fmla="*/ 27 h 91"/>
                <a:gd name="T30" fmla="*/ 63 w 65"/>
                <a:gd name="T31" fmla="*/ 34 h 91"/>
                <a:gd name="T32" fmla="*/ 60 w 65"/>
                <a:gd name="T33" fmla="*/ 39 h 91"/>
                <a:gd name="T34" fmla="*/ 56 w 65"/>
                <a:gd name="T35" fmla="*/ 45 h 91"/>
                <a:gd name="T36" fmla="*/ 48 w 65"/>
                <a:gd name="T37" fmla="*/ 49 h 91"/>
                <a:gd name="T38" fmla="*/ 64 w 65"/>
                <a:gd name="T39" fmla="*/ 80 h 91"/>
                <a:gd name="T40" fmla="*/ 65 w 65"/>
                <a:gd name="T41" fmla="*/ 82 h 91"/>
                <a:gd name="T42" fmla="*/ 64 w 65"/>
                <a:gd name="T43" fmla="*/ 84 h 91"/>
                <a:gd name="T44" fmla="*/ 63 w 65"/>
                <a:gd name="T45" fmla="*/ 87 h 91"/>
                <a:gd name="T46" fmla="*/ 60 w 65"/>
                <a:gd name="T47" fmla="*/ 90 h 91"/>
                <a:gd name="T48" fmla="*/ 56 w 65"/>
                <a:gd name="T49" fmla="*/ 91 h 91"/>
                <a:gd name="T50" fmla="*/ 53 w 65"/>
                <a:gd name="T51" fmla="*/ 90 h 91"/>
                <a:gd name="T52" fmla="*/ 51 w 65"/>
                <a:gd name="T53" fmla="*/ 90 h 91"/>
                <a:gd name="T54" fmla="*/ 49 w 65"/>
                <a:gd name="T55" fmla="*/ 87 h 91"/>
                <a:gd name="T56" fmla="*/ 33 w 65"/>
                <a:gd name="T57" fmla="*/ 54 h 91"/>
                <a:gd name="T58" fmla="*/ 32 w 65"/>
                <a:gd name="T59" fmla="*/ 54 h 91"/>
                <a:gd name="T60" fmla="*/ 31 w 65"/>
                <a:gd name="T61" fmla="*/ 54 h 91"/>
                <a:gd name="T62" fmla="*/ 28 w 65"/>
                <a:gd name="T63" fmla="*/ 54 h 91"/>
                <a:gd name="T64" fmla="*/ 18 w 65"/>
                <a:gd name="T65" fmla="*/ 54 h 91"/>
                <a:gd name="T66" fmla="*/ 18 w 65"/>
                <a:gd name="T67" fmla="*/ 84 h 91"/>
                <a:gd name="T68" fmla="*/ 16 w 65"/>
                <a:gd name="T69" fmla="*/ 87 h 91"/>
                <a:gd name="T70" fmla="*/ 15 w 65"/>
                <a:gd name="T71" fmla="*/ 88 h 91"/>
                <a:gd name="T72" fmla="*/ 12 w 65"/>
                <a:gd name="T73" fmla="*/ 90 h 91"/>
                <a:gd name="T74" fmla="*/ 10 w 65"/>
                <a:gd name="T75" fmla="*/ 91 h 91"/>
                <a:gd name="T76" fmla="*/ 6 w 65"/>
                <a:gd name="T77" fmla="*/ 90 h 91"/>
                <a:gd name="T78" fmla="*/ 3 w 65"/>
                <a:gd name="T79" fmla="*/ 88 h 91"/>
                <a:gd name="T80" fmla="*/ 0 w 65"/>
                <a:gd name="T81" fmla="*/ 86 h 91"/>
                <a:gd name="T82" fmla="*/ 0 w 65"/>
                <a:gd name="T83" fmla="*/ 83 h 91"/>
                <a:gd name="T84" fmla="*/ 0 w 65"/>
                <a:gd name="T85" fmla="*/ 6 h 91"/>
                <a:gd name="T86" fmla="*/ 0 w 65"/>
                <a:gd name="T87" fmla="*/ 6 h 91"/>
                <a:gd name="T88" fmla="*/ 18 w 65"/>
                <a:gd name="T89" fmla="*/ 14 h 91"/>
                <a:gd name="T90" fmla="*/ 18 w 65"/>
                <a:gd name="T91" fmla="*/ 41 h 91"/>
                <a:gd name="T92" fmla="*/ 28 w 65"/>
                <a:gd name="T93" fmla="*/ 41 h 91"/>
                <a:gd name="T94" fmla="*/ 37 w 65"/>
                <a:gd name="T95" fmla="*/ 41 h 91"/>
                <a:gd name="T96" fmla="*/ 43 w 65"/>
                <a:gd name="T97" fmla="*/ 38 h 91"/>
                <a:gd name="T98" fmla="*/ 45 w 65"/>
                <a:gd name="T99" fmla="*/ 34 h 91"/>
                <a:gd name="T100" fmla="*/ 47 w 65"/>
                <a:gd name="T101" fmla="*/ 29 h 91"/>
                <a:gd name="T102" fmla="*/ 47 w 65"/>
                <a:gd name="T103" fmla="*/ 26 h 91"/>
                <a:gd name="T104" fmla="*/ 45 w 65"/>
                <a:gd name="T105" fmla="*/ 21 h 91"/>
                <a:gd name="T106" fmla="*/ 43 w 65"/>
                <a:gd name="T107" fmla="*/ 17 h 91"/>
                <a:gd name="T108" fmla="*/ 37 w 65"/>
                <a:gd name="T109" fmla="*/ 14 h 91"/>
                <a:gd name="T110" fmla="*/ 28 w 65"/>
                <a:gd name="T111" fmla="*/ 14 h 91"/>
                <a:gd name="T112" fmla="*/ 18 w 65"/>
                <a:gd name="T113" fmla="*/ 14 h 91"/>
                <a:gd name="T114" fmla="*/ 18 w 65"/>
                <a:gd name="T115" fmla="*/ 1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5" h="91">
                  <a:moveTo>
                    <a:pt x="0" y="6"/>
                  </a:moveTo>
                  <a:lnTo>
                    <a:pt x="2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1" y="4"/>
                  </a:lnTo>
                  <a:lnTo>
                    <a:pt x="55" y="8"/>
                  </a:lnTo>
                  <a:lnTo>
                    <a:pt x="59" y="11"/>
                  </a:lnTo>
                  <a:lnTo>
                    <a:pt x="61" y="15"/>
                  </a:lnTo>
                  <a:lnTo>
                    <a:pt x="63" y="21"/>
                  </a:lnTo>
                  <a:lnTo>
                    <a:pt x="63" y="26"/>
                  </a:lnTo>
                  <a:lnTo>
                    <a:pt x="63" y="27"/>
                  </a:lnTo>
                  <a:lnTo>
                    <a:pt x="63" y="34"/>
                  </a:lnTo>
                  <a:lnTo>
                    <a:pt x="60" y="39"/>
                  </a:lnTo>
                  <a:lnTo>
                    <a:pt x="56" y="45"/>
                  </a:lnTo>
                  <a:lnTo>
                    <a:pt x="48" y="49"/>
                  </a:lnTo>
                  <a:lnTo>
                    <a:pt x="64" y="80"/>
                  </a:lnTo>
                  <a:lnTo>
                    <a:pt x="65" y="82"/>
                  </a:lnTo>
                  <a:lnTo>
                    <a:pt x="64" y="84"/>
                  </a:lnTo>
                  <a:lnTo>
                    <a:pt x="63" y="87"/>
                  </a:lnTo>
                  <a:lnTo>
                    <a:pt x="60" y="90"/>
                  </a:lnTo>
                  <a:lnTo>
                    <a:pt x="56" y="91"/>
                  </a:lnTo>
                  <a:lnTo>
                    <a:pt x="53" y="90"/>
                  </a:lnTo>
                  <a:lnTo>
                    <a:pt x="51" y="90"/>
                  </a:lnTo>
                  <a:lnTo>
                    <a:pt x="49" y="87"/>
                  </a:lnTo>
                  <a:lnTo>
                    <a:pt x="33" y="54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28" y="54"/>
                  </a:lnTo>
                  <a:lnTo>
                    <a:pt x="18" y="54"/>
                  </a:lnTo>
                  <a:lnTo>
                    <a:pt x="18" y="84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12" y="90"/>
                  </a:lnTo>
                  <a:lnTo>
                    <a:pt x="10" y="91"/>
                  </a:lnTo>
                  <a:lnTo>
                    <a:pt x="6" y="90"/>
                  </a:lnTo>
                  <a:lnTo>
                    <a:pt x="3" y="88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8" y="14"/>
                  </a:moveTo>
                  <a:lnTo>
                    <a:pt x="18" y="41"/>
                  </a:lnTo>
                  <a:lnTo>
                    <a:pt x="28" y="41"/>
                  </a:lnTo>
                  <a:lnTo>
                    <a:pt x="37" y="41"/>
                  </a:lnTo>
                  <a:lnTo>
                    <a:pt x="43" y="38"/>
                  </a:lnTo>
                  <a:lnTo>
                    <a:pt x="45" y="34"/>
                  </a:lnTo>
                  <a:lnTo>
                    <a:pt x="47" y="29"/>
                  </a:lnTo>
                  <a:lnTo>
                    <a:pt x="47" y="26"/>
                  </a:lnTo>
                  <a:lnTo>
                    <a:pt x="45" y="21"/>
                  </a:lnTo>
                  <a:lnTo>
                    <a:pt x="43" y="17"/>
                  </a:lnTo>
                  <a:lnTo>
                    <a:pt x="37" y="14"/>
                  </a:lnTo>
                  <a:lnTo>
                    <a:pt x="28" y="14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43A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6" name="Freeform 123"/>
            <p:cNvSpPr>
              <a:spLocks/>
            </p:cNvSpPr>
            <p:nvPr/>
          </p:nvSpPr>
          <p:spPr bwMode="auto">
            <a:xfrm>
              <a:off x="2668" y="2355"/>
              <a:ext cx="21" cy="31"/>
            </a:xfrm>
            <a:custGeom>
              <a:avLst/>
              <a:gdLst>
                <a:gd name="T0" fmla="*/ 0 w 63"/>
                <a:gd name="T1" fmla="*/ 7 h 93"/>
                <a:gd name="T2" fmla="*/ 0 w 63"/>
                <a:gd name="T3" fmla="*/ 4 h 93"/>
                <a:gd name="T4" fmla="*/ 2 w 63"/>
                <a:gd name="T5" fmla="*/ 2 h 93"/>
                <a:gd name="T6" fmla="*/ 5 w 63"/>
                <a:gd name="T7" fmla="*/ 0 h 93"/>
                <a:gd name="T8" fmla="*/ 8 w 63"/>
                <a:gd name="T9" fmla="*/ 0 h 93"/>
                <a:gd name="T10" fmla="*/ 12 w 63"/>
                <a:gd name="T11" fmla="*/ 0 h 93"/>
                <a:gd name="T12" fmla="*/ 14 w 63"/>
                <a:gd name="T13" fmla="*/ 2 h 93"/>
                <a:gd name="T14" fmla="*/ 16 w 63"/>
                <a:gd name="T15" fmla="*/ 4 h 93"/>
                <a:gd name="T16" fmla="*/ 16 w 63"/>
                <a:gd name="T17" fmla="*/ 7 h 93"/>
                <a:gd name="T18" fmla="*/ 16 w 63"/>
                <a:gd name="T19" fmla="*/ 40 h 93"/>
                <a:gd name="T20" fmla="*/ 21 w 63"/>
                <a:gd name="T21" fmla="*/ 40 h 93"/>
                <a:gd name="T22" fmla="*/ 47 w 63"/>
                <a:gd name="T23" fmla="*/ 3 h 93"/>
                <a:gd name="T24" fmla="*/ 49 w 63"/>
                <a:gd name="T25" fmla="*/ 2 h 93"/>
                <a:gd name="T26" fmla="*/ 50 w 63"/>
                <a:gd name="T27" fmla="*/ 2 h 93"/>
                <a:gd name="T28" fmla="*/ 51 w 63"/>
                <a:gd name="T29" fmla="*/ 0 h 93"/>
                <a:gd name="T30" fmla="*/ 53 w 63"/>
                <a:gd name="T31" fmla="*/ 0 h 93"/>
                <a:gd name="T32" fmla="*/ 54 w 63"/>
                <a:gd name="T33" fmla="*/ 0 h 93"/>
                <a:gd name="T34" fmla="*/ 55 w 63"/>
                <a:gd name="T35" fmla="*/ 0 h 93"/>
                <a:gd name="T36" fmla="*/ 57 w 63"/>
                <a:gd name="T37" fmla="*/ 2 h 93"/>
                <a:gd name="T38" fmla="*/ 58 w 63"/>
                <a:gd name="T39" fmla="*/ 2 h 93"/>
                <a:gd name="T40" fmla="*/ 61 w 63"/>
                <a:gd name="T41" fmla="*/ 4 h 93"/>
                <a:gd name="T42" fmla="*/ 61 w 63"/>
                <a:gd name="T43" fmla="*/ 8 h 93"/>
                <a:gd name="T44" fmla="*/ 61 w 63"/>
                <a:gd name="T45" fmla="*/ 11 h 93"/>
                <a:gd name="T46" fmla="*/ 59 w 63"/>
                <a:gd name="T47" fmla="*/ 13 h 93"/>
                <a:gd name="T48" fmla="*/ 34 w 63"/>
                <a:gd name="T49" fmla="*/ 47 h 93"/>
                <a:gd name="T50" fmla="*/ 62 w 63"/>
                <a:gd name="T51" fmla="*/ 80 h 93"/>
                <a:gd name="T52" fmla="*/ 63 w 63"/>
                <a:gd name="T53" fmla="*/ 82 h 93"/>
                <a:gd name="T54" fmla="*/ 63 w 63"/>
                <a:gd name="T55" fmla="*/ 85 h 93"/>
                <a:gd name="T56" fmla="*/ 63 w 63"/>
                <a:gd name="T57" fmla="*/ 88 h 93"/>
                <a:gd name="T58" fmla="*/ 61 w 63"/>
                <a:gd name="T59" fmla="*/ 90 h 93"/>
                <a:gd name="T60" fmla="*/ 58 w 63"/>
                <a:gd name="T61" fmla="*/ 92 h 93"/>
                <a:gd name="T62" fmla="*/ 55 w 63"/>
                <a:gd name="T63" fmla="*/ 93 h 93"/>
                <a:gd name="T64" fmla="*/ 51 w 63"/>
                <a:gd name="T65" fmla="*/ 92 h 93"/>
                <a:gd name="T66" fmla="*/ 50 w 63"/>
                <a:gd name="T67" fmla="*/ 90 h 93"/>
                <a:gd name="T68" fmla="*/ 21 w 63"/>
                <a:gd name="T69" fmla="*/ 54 h 93"/>
                <a:gd name="T70" fmla="*/ 16 w 63"/>
                <a:gd name="T71" fmla="*/ 54 h 93"/>
                <a:gd name="T72" fmla="*/ 16 w 63"/>
                <a:gd name="T73" fmla="*/ 86 h 93"/>
                <a:gd name="T74" fmla="*/ 16 w 63"/>
                <a:gd name="T75" fmla="*/ 89 h 93"/>
                <a:gd name="T76" fmla="*/ 14 w 63"/>
                <a:gd name="T77" fmla="*/ 90 h 93"/>
                <a:gd name="T78" fmla="*/ 12 w 63"/>
                <a:gd name="T79" fmla="*/ 92 h 93"/>
                <a:gd name="T80" fmla="*/ 8 w 63"/>
                <a:gd name="T81" fmla="*/ 93 h 93"/>
                <a:gd name="T82" fmla="*/ 5 w 63"/>
                <a:gd name="T83" fmla="*/ 92 h 93"/>
                <a:gd name="T84" fmla="*/ 2 w 63"/>
                <a:gd name="T85" fmla="*/ 90 h 93"/>
                <a:gd name="T86" fmla="*/ 0 w 63"/>
                <a:gd name="T87" fmla="*/ 89 h 93"/>
                <a:gd name="T88" fmla="*/ 0 w 63"/>
                <a:gd name="T89" fmla="*/ 86 h 93"/>
                <a:gd name="T90" fmla="*/ 0 w 63"/>
                <a:gd name="T91" fmla="*/ 7 h 93"/>
                <a:gd name="T92" fmla="*/ 0 w 63"/>
                <a:gd name="T93" fmla="*/ 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3" h="93">
                  <a:moveTo>
                    <a:pt x="0" y="7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6" y="40"/>
                  </a:lnTo>
                  <a:lnTo>
                    <a:pt x="21" y="40"/>
                  </a:lnTo>
                  <a:lnTo>
                    <a:pt x="47" y="3"/>
                  </a:lnTo>
                  <a:lnTo>
                    <a:pt x="49" y="2"/>
                  </a:lnTo>
                  <a:lnTo>
                    <a:pt x="50" y="2"/>
                  </a:lnTo>
                  <a:lnTo>
                    <a:pt x="51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7" y="2"/>
                  </a:lnTo>
                  <a:lnTo>
                    <a:pt x="58" y="2"/>
                  </a:lnTo>
                  <a:lnTo>
                    <a:pt x="61" y="4"/>
                  </a:lnTo>
                  <a:lnTo>
                    <a:pt x="61" y="8"/>
                  </a:lnTo>
                  <a:lnTo>
                    <a:pt x="61" y="11"/>
                  </a:lnTo>
                  <a:lnTo>
                    <a:pt x="59" y="13"/>
                  </a:lnTo>
                  <a:lnTo>
                    <a:pt x="34" y="47"/>
                  </a:lnTo>
                  <a:lnTo>
                    <a:pt x="62" y="80"/>
                  </a:lnTo>
                  <a:lnTo>
                    <a:pt x="63" y="82"/>
                  </a:lnTo>
                  <a:lnTo>
                    <a:pt x="63" y="85"/>
                  </a:lnTo>
                  <a:lnTo>
                    <a:pt x="63" y="88"/>
                  </a:lnTo>
                  <a:lnTo>
                    <a:pt x="61" y="90"/>
                  </a:lnTo>
                  <a:lnTo>
                    <a:pt x="58" y="92"/>
                  </a:lnTo>
                  <a:lnTo>
                    <a:pt x="55" y="93"/>
                  </a:lnTo>
                  <a:lnTo>
                    <a:pt x="51" y="92"/>
                  </a:lnTo>
                  <a:lnTo>
                    <a:pt x="50" y="90"/>
                  </a:lnTo>
                  <a:lnTo>
                    <a:pt x="21" y="54"/>
                  </a:lnTo>
                  <a:lnTo>
                    <a:pt x="16" y="54"/>
                  </a:lnTo>
                  <a:lnTo>
                    <a:pt x="16" y="86"/>
                  </a:lnTo>
                  <a:lnTo>
                    <a:pt x="16" y="89"/>
                  </a:lnTo>
                  <a:lnTo>
                    <a:pt x="14" y="90"/>
                  </a:lnTo>
                  <a:lnTo>
                    <a:pt x="12" y="92"/>
                  </a:lnTo>
                  <a:lnTo>
                    <a:pt x="8" y="93"/>
                  </a:lnTo>
                  <a:lnTo>
                    <a:pt x="5" y="92"/>
                  </a:lnTo>
                  <a:lnTo>
                    <a:pt x="2" y="90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43A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7" name="Freeform 124"/>
            <p:cNvSpPr>
              <a:spLocks noEditPoints="1"/>
            </p:cNvSpPr>
            <p:nvPr/>
          </p:nvSpPr>
          <p:spPr bwMode="auto">
            <a:xfrm>
              <a:off x="3007" y="2356"/>
              <a:ext cx="21" cy="30"/>
            </a:xfrm>
            <a:custGeom>
              <a:avLst/>
              <a:gdLst>
                <a:gd name="T0" fmla="*/ 0 w 61"/>
                <a:gd name="T1" fmla="*/ 6 h 91"/>
                <a:gd name="T2" fmla="*/ 0 w 61"/>
                <a:gd name="T3" fmla="*/ 4 h 91"/>
                <a:gd name="T4" fmla="*/ 3 w 61"/>
                <a:gd name="T5" fmla="*/ 2 h 91"/>
                <a:gd name="T6" fmla="*/ 4 w 61"/>
                <a:gd name="T7" fmla="*/ 0 h 91"/>
                <a:gd name="T8" fmla="*/ 8 w 61"/>
                <a:gd name="T9" fmla="*/ 0 h 91"/>
                <a:gd name="T10" fmla="*/ 27 w 61"/>
                <a:gd name="T11" fmla="*/ 0 h 91"/>
                <a:gd name="T12" fmla="*/ 35 w 61"/>
                <a:gd name="T13" fmla="*/ 0 h 91"/>
                <a:gd name="T14" fmla="*/ 43 w 61"/>
                <a:gd name="T15" fmla="*/ 2 h 91"/>
                <a:gd name="T16" fmla="*/ 48 w 61"/>
                <a:gd name="T17" fmla="*/ 5 h 91"/>
                <a:gd name="T18" fmla="*/ 53 w 61"/>
                <a:gd name="T19" fmla="*/ 8 h 91"/>
                <a:gd name="T20" fmla="*/ 56 w 61"/>
                <a:gd name="T21" fmla="*/ 13 h 91"/>
                <a:gd name="T22" fmla="*/ 59 w 61"/>
                <a:gd name="T23" fmla="*/ 17 h 91"/>
                <a:gd name="T24" fmla="*/ 60 w 61"/>
                <a:gd name="T25" fmla="*/ 23 h 91"/>
                <a:gd name="T26" fmla="*/ 61 w 61"/>
                <a:gd name="T27" fmla="*/ 29 h 91"/>
                <a:gd name="T28" fmla="*/ 61 w 61"/>
                <a:gd name="T29" fmla="*/ 30 h 91"/>
                <a:gd name="T30" fmla="*/ 60 w 61"/>
                <a:gd name="T31" fmla="*/ 35 h 91"/>
                <a:gd name="T32" fmla="*/ 59 w 61"/>
                <a:gd name="T33" fmla="*/ 41 h 91"/>
                <a:gd name="T34" fmla="*/ 57 w 61"/>
                <a:gd name="T35" fmla="*/ 45 h 91"/>
                <a:gd name="T36" fmla="*/ 53 w 61"/>
                <a:gd name="T37" fmla="*/ 49 h 91"/>
                <a:gd name="T38" fmla="*/ 48 w 61"/>
                <a:gd name="T39" fmla="*/ 52 h 91"/>
                <a:gd name="T40" fmla="*/ 43 w 61"/>
                <a:gd name="T41" fmla="*/ 55 h 91"/>
                <a:gd name="T42" fmla="*/ 36 w 61"/>
                <a:gd name="T43" fmla="*/ 58 h 91"/>
                <a:gd name="T44" fmla="*/ 27 w 61"/>
                <a:gd name="T45" fmla="*/ 58 h 91"/>
                <a:gd name="T46" fmla="*/ 16 w 61"/>
                <a:gd name="T47" fmla="*/ 58 h 91"/>
                <a:gd name="T48" fmla="*/ 16 w 61"/>
                <a:gd name="T49" fmla="*/ 84 h 91"/>
                <a:gd name="T50" fmla="*/ 16 w 61"/>
                <a:gd name="T51" fmla="*/ 87 h 91"/>
                <a:gd name="T52" fmla="*/ 15 w 61"/>
                <a:gd name="T53" fmla="*/ 88 h 91"/>
                <a:gd name="T54" fmla="*/ 12 w 61"/>
                <a:gd name="T55" fmla="*/ 90 h 91"/>
                <a:gd name="T56" fmla="*/ 8 w 61"/>
                <a:gd name="T57" fmla="*/ 91 h 91"/>
                <a:gd name="T58" fmla="*/ 6 w 61"/>
                <a:gd name="T59" fmla="*/ 90 h 91"/>
                <a:gd name="T60" fmla="*/ 3 w 61"/>
                <a:gd name="T61" fmla="*/ 88 h 91"/>
                <a:gd name="T62" fmla="*/ 0 w 61"/>
                <a:gd name="T63" fmla="*/ 86 h 91"/>
                <a:gd name="T64" fmla="*/ 0 w 61"/>
                <a:gd name="T65" fmla="*/ 83 h 91"/>
                <a:gd name="T66" fmla="*/ 0 w 61"/>
                <a:gd name="T67" fmla="*/ 6 h 91"/>
                <a:gd name="T68" fmla="*/ 0 w 61"/>
                <a:gd name="T69" fmla="*/ 6 h 91"/>
                <a:gd name="T70" fmla="*/ 16 w 61"/>
                <a:gd name="T71" fmla="*/ 14 h 91"/>
                <a:gd name="T72" fmla="*/ 16 w 61"/>
                <a:gd name="T73" fmla="*/ 45 h 91"/>
                <a:gd name="T74" fmla="*/ 27 w 61"/>
                <a:gd name="T75" fmla="*/ 45 h 91"/>
                <a:gd name="T76" fmla="*/ 31 w 61"/>
                <a:gd name="T77" fmla="*/ 45 h 91"/>
                <a:gd name="T78" fmla="*/ 35 w 61"/>
                <a:gd name="T79" fmla="*/ 43 h 91"/>
                <a:gd name="T80" fmla="*/ 37 w 61"/>
                <a:gd name="T81" fmla="*/ 42 h 91"/>
                <a:gd name="T82" fmla="*/ 40 w 61"/>
                <a:gd name="T83" fmla="*/ 41 h 91"/>
                <a:gd name="T84" fmla="*/ 43 w 61"/>
                <a:gd name="T85" fmla="*/ 38 h 91"/>
                <a:gd name="T86" fmla="*/ 44 w 61"/>
                <a:gd name="T87" fmla="*/ 35 h 91"/>
                <a:gd name="T88" fmla="*/ 44 w 61"/>
                <a:gd name="T89" fmla="*/ 34 h 91"/>
                <a:gd name="T90" fmla="*/ 44 w 61"/>
                <a:gd name="T91" fmla="*/ 31 h 91"/>
                <a:gd name="T92" fmla="*/ 44 w 61"/>
                <a:gd name="T93" fmla="*/ 27 h 91"/>
                <a:gd name="T94" fmla="*/ 44 w 61"/>
                <a:gd name="T95" fmla="*/ 22 h 91"/>
                <a:gd name="T96" fmla="*/ 40 w 61"/>
                <a:gd name="T97" fmla="*/ 18 h 91"/>
                <a:gd name="T98" fmla="*/ 35 w 61"/>
                <a:gd name="T99" fmla="*/ 14 h 91"/>
                <a:gd name="T100" fmla="*/ 27 w 61"/>
                <a:gd name="T101" fmla="*/ 14 h 91"/>
                <a:gd name="T102" fmla="*/ 16 w 61"/>
                <a:gd name="T103" fmla="*/ 14 h 91"/>
                <a:gd name="T104" fmla="*/ 16 w 61"/>
                <a:gd name="T105" fmla="*/ 1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" h="91">
                  <a:moveTo>
                    <a:pt x="0" y="6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3" y="2"/>
                  </a:lnTo>
                  <a:lnTo>
                    <a:pt x="48" y="5"/>
                  </a:lnTo>
                  <a:lnTo>
                    <a:pt x="53" y="8"/>
                  </a:lnTo>
                  <a:lnTo>
                    <a:pt x="56" y="13"/>
                  </a:lnTo>
                  <a:lnTo>
                    <a:pt x="59" y="17"/>
                  </a:lnTo>
                  <a:lnTo>
                    <a:pt x="60" y="23"/>
                  </a:lnTo>
                  <a:lnTo>
                    <a:pt x="61" y="29"/>
                  </a:lnTo>
                  <a:lnTo>
                    <a:pt x="61" y="30"/>
                  </a:lnTo>
                  <a:lnTo>
                    <a:pt x="60" y="35"/>
                  </a:lnTo>
                  <a:lnTo>
                    <a:pt x="59" y="41"/>
                  </a:lnTo>
                  <a:lnTo>
                    <a:pt x="57" y="45"/>
                  </a:lnTo>
                  <a:lnTo>
                    <a:pt x="53" y="49"/>
                  </a:lnTo>
                  <a:lnTo>
                    <a:pt x="48" y="52"/>
                  </a:lnTo>
                  <a:lnTo>
                    <a:pt x="43" y="55"/>
                  </a:lnTo>
                  <a:lnTo>
                    <a:pt x="36" y="58"/>
                  </a:lnTo>
                  <a:lnTo>
                    <a:pt x="27" y="58"/>
                  </a:lnTo>
                  <a:lnTo>
                    <a:pt x="16" y="58"/>
                  </a:lnTo>
                  <a:lnTo>
                    <a:pt x="16" y="84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12" y="90"/>
                  </a:lnTo>
                  <a:lnTo>
                    <a:pt x="8" y="91"/>
                  </a:lnTo>
                  <a:lnTo>
                    <a:pt x="6" y="90"/>
                  </a:lnTo>
                  <a:lnTo>
                    <a:pt x="3" y="88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6" y="14"/>
                  </a:moveTo>
                  <a:lnTo>
                    <a:pt x="16" y="45"/>
                  </a:lnTo>
                  <a:lnTo>
                    <a:pt x="27" y="45"/>
                  </a:lnTo>
                  <a:lnTo>
                    <a:pt x="31" y="45"/>
                  </a:lnTo>
                  <a:lnTo>
                    <a:pt x="35" y="43"/>
                  </a:lnTo>
                  <a:lnTo>
                    <a:pt x="37" y="42"/>
                  </a:lnTo>
                  <a:lnTo>
                    <a:pt x="40" y="41"/>
                  </a:lnTo>
                  <a:lnTo>
                    <a:pt x="43" y="38"/>
                  </a:lnTo>
                  <a:lnTo>
                    <a:pt x="44" y="35"/>
                  </a:lnTo>
                  <a:lnTo>
                    <a:pt x="44" y="34"/>
                  </a:lnTo>
                  <a:lnTo>
                    <a:pt x="44" y="31"/>
                  </a:lnTo>
                  <a:lnTo>
                    <a:pt x="44" y="27"/>
                  </a:lnTo>
                  <a:lnTo>
                    <a:pt x="44" y="22"/>
                  </a:lnTo>
                  <a:lnTo>
                    <a:pt x="40" y="18"/>
                  </a:lnTo>
                  <a:lnTo>
                    <a:pt x="35" y="14"/>
                  </a:lnTo>
                  <a:lnTo>
                    <a:pt x="27" y="14"/>
                  </a:lnTo>
                  <a:lnTo>
                    <a:pt x="16" y="14"/>
                  </a:lnTo>
                  <a:lnTo>
                    <a:pt x="16" y="14"/>
                  </a:lnTo>
                  <a:close/>
                </a:path>
              </a:pathLst>
            </a:custGeom>
            <a:solidFill>
              <a:srgbClr val="1CB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8" name="Freeform 125"/>
            <p:cNvSpPr>
              <a:spLocks noEditPoints="1"/>
            </p:cNvSpPr>
            <p:nvPr/>
          </p:nvSpPr>
          <p:spPr bwMode="auto">
            <a:xfrm>
              <a:off x="3033" y="2355"/>
              <a:ext cx="23" cy="31"/>
            </a:xfrm>
            <a:custGeom>
              <a:avLst/>
              <a:gdLst>
                <a:gd name="T0" fmla="*/ 0 w 70"/>
                <a:gd name="T1" fmla="*/ 36 h 93"/>
                <a:gd name="T2" fmla="*/ 0 w 70"/>
                <a:gd name="T3" fmla="*/ 29 h 93"/>
                <a:gd name="T4" fmla="*/ 1 w 70"/>
                <a:gd name="T5" fmla="*/ 23 h 93"/>
                <a:gd name="T6" fmla="*/ 4 w 70"/>
                <a:gd name="T7" fmla="*/ 16 h 93"/>
                <a:gd name="T8" fmla="*/ 8 w 70"/>
                <a:gd name="T9" fmla="*/ 11 h 93"/>
                <a:gd name="T10" fmla="*/ 13 w 70"/>
                <a:gd name="T11" fmla="*/ 6 h 93"/>
                <a:gd name="T12" fmla="*/ 20 w 70"/>
                <a:gd name="T13" fmla="*/ 3 h 93"/>
                <a:gd name="T14" fmla="*/ 27 w 70"/>
                <a:gd name="T15" fmla="*/ 0 h 93"/>
                <a:gd name="T16" fmla="*/ 34 w 70"/>
                <a:gd name="T17" fmla="*/ 0 h 93"/>
                <a:gd name="T18" fmla="*/ 44 w 70"/>
                <a:gd name="T19" fmla="*/ 0 h 93"/>
                <a:gd name="T20" fmla="*/ 50 w 70"/>
                <a:gd name="T21" fmla="*/ 3 h 93"/>
                <a:gd name="T22" fmla="*/ 57 w 70"/>
                <a:gd name="T23" fmla="*/ 6 h 93"/>
                <a:gd name="T24" fmla="*/ 62 w 70"/>
                <a:gd name="T25" fmla="*/ 11 h 93"/>
                <a:gd name="T26" fmla="*/ 66 w 70"/>
                <a:gd name="T27" fmla="*/ 16 h 93"/>
                <a:gd name="T28" fmla="*/ 69 w 70"/>
                <a:gd name="T29" fmla="*/ 23 h 93"/>
                <a:gd name="T30" fmla="*/ 70 w 70"/>
                <a:gd name="T31" fmla="*/ 29 h 93"/>
                <a:gd name="T32" fmla="*/ 70 w 70"/>
                <a:gd name="T33" fmla="*/ 36 h 93"/>
                <a:gd name="T34" fmla="*/ 70 w 70"/>
                <a:gd name="T35" fmla="*/ 56 h 93"/>
                <a:gd name="T36" fmla="*/ 70 w 70"/>
                <a:gd name="T37" fmla="*/ 64 h 93"/>
                <a:gd name="T38" fmla="*/ 69 w 70"/>
                <a:gd name="T39" fmla="*/ 70 h 93"/>
                <a:gd name="T40" fmla="*/ 66 w 70"/>
                <a:gd name="T41" fmla="*/ 77 h 93"/>
                <a:gd name="T42" fmla="*/ 62 w 70"/>
                <a:gd name="T43" fmla="*/ 82 h 93"/>
                <a:gd name="T44" fmla="*/ 57 w 70"/>
                <a:gd name="T45" fmla="*/ 86 h 93"/>
                <a:gd name="T46" fmla="*/ 50 w 70"/>
                <a:gd name="T47" fmla="*/ 90 h 93"/>
                <a:gd name="T48" fmla="*/ 44 w 70"/>
                <a:gd name="T49" fmla="*/ 92 h 93"/>
                <a:gd name="T50" fmla="*/ 34 w 70"/>
                <a:gd name="T51" fmla="*/ 93 h 93"/>
                <a:gd name="T52" fmla="*/ 27 w 70"/>
                <a:gd name="T53" fmla="*/ 92 h 93"/>
                <a:gd name="T54" fmla="*/ 20 w 70"/>
                <a:gd name="T55" fmla="*/ 90 h 93"/>
                <a:gd name="T56" fmla="*/ 13 w 70"/>
                <a:gd name="T57" fmla="*/ 86 h 93"/>
                <a:gd name="T58" fmla="*/ 8 w 70"/>
                <a:gd name="T59" fmla="*/ 82 h 93"/>
                <a:gd name="T60" fmla="*/ 4 w 70"/>
                <a:gd name="T61" fmla="*/ 77 h 93"/>
                <a:gd name="T62" fmla="*/ 1 w 70"/>
                <a:gd name="T63" fmla="*/ 70 h 93"/>
                <a:gd name="T64" fmla="*/ 0 w 70"/>
                <a:gd name="T65" fmla="*/ 64 h 93"/>
                <a:gd name="T66" fmla="*/ 0 w 70"/>
                <a:gd name="T67" fmla="*/ 56 h 93"/>
                <a:gd name="T68" fmla="*/ 0 w 70"/>
                <a:gd name="T69" fmla="*/ 36 h 93"/>
                <a:gd name="T70" fmla="*/ 0 w 70"/>
                <a:gd name="T71" fmla="*/ 36 h 93"/>
                <a:gd name="T72" fmla="*/ 16 w 70"/>
                <a:gd name="T73" fmla="*/ 56 h 93"/>
                <a:gd name="T74" fmla="*/ 17 w 70"/>
                <a:gd name="T75" fmla="*/ 66 h 93"/>
                <a:gd name="T76" fmla="*/ 21 w 70"/>
                <a:gd name="T77" fmla="*/ 73 h 93"/>
                <a:gd name="T78" fmla="*/ 27 w 70"/>
                <a:gd name="T79" fmla="*/ 77 h 93"/>
                <a:gd name="T80" fmla="*/ 34 w 70"/>
                <a:gd name="T81" fmla="*/ 77 h 93"/>
                <a:gd name="T82" fmla="*/ 44 w 70"/>
                <a:gd name="T83" fmla="*/ 77 h 93"/>
                <a:gd name="T84" fmla="*/ 49 w 70"/>
                <a:gd name="T85" fmla="*/ 73 h 93"/>
                <a:gd name="T86" fmla="*/ 53 w 70"/>
                <a:gd name="T87" fmla="*/ 66 h 93"/>
                <a:gd name="T88" fmla="*/ 54 w 70"/>
                <a:gd name="T89" fmla="*/ 56 h 93"/>
                <a:gd name="T90" fmla="*/ 54 w 70"/>
                <a:gd name="T91" fmla="*/ 36 h 93"/>
                <a:gd name="T92" fmla="*/ 53 w 70"/>
                <a:gd name="T93" fmla="*/ 27 h 93"/>
                <a:gd name="T94" fmla="*/ 49 w 70"/>
                <a:gd name="T95" fmla="*/ 20 h 93"/>
                <a:gd name="T96" fmla="*/ 44 w 70"/>
                <a:gd name="T97" fmla="*/ 16 h 93"/>
                <a:gd name="T98" fmla="*/ 34 w 70"/>
                <a:gd name="T99" fmla="*/ 15 h 93"/>
                <a:gd name="T100" fmla="*/ 27 w 70"/>
                <a:gd name="T101" fmla="*/ 16 h 93"/>
                <a:gd name="T102" fmla="*/ 21 w 70"/>
                <a:gd name="T103" fmla="*/ 20 h 93"/>
                <a:gd name="T104" fmla="*/ 17 w 70"/>
                <a:gd name="T105" fmla="*/ 27 h 93"/>
                <a:gd name="T106" fmla="*/ 16 w 70"/>
                <a:gd name="T107" fmla="*/ 36 h 93"/>
                <a:gd name="T108" fmla="*/ 16 w 70"/>
                <a:gd name="T109" fmla="*/ 56 h 93"/>
                <a:gd name="T110" fmla="*/ 16 w 70"/>
                <a:gd name="T111" fmla="*/ 5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0" h="93">
                  <a:moveTo>
                    <a:pt x="0" y="36"/>
                  </a:moveTo>
                  <a:lnTo>
                    <a:pt x="0" y="29"/>
                  </a:lnTo>
                  <a:lnTo>
                    <a:pt x="1" y="23"/>
                  </a:lnTo>
                  <a:lnTo>
                    <a:pt x="4" y="16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20" y="3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50" y="3"/>
                  </a:lnTo>
                  <a:lnTo>
                    <a:pt x="57" y="6"/>
                  </a:lnTo>
                  <a:lnTo>
                    <a:pt x="62" y="11"/>
                  </a:lnTo>
                  <a:lnTo>
                    <a:pt x="66" y="16"/>
                  </a:lnTo>
                  <a:lnTo>
                    <a:pt x="69" y="23"/>
                  </a:lnTo>
                  <a:lnTo>
                    <a:pt x="70" y="29"/>
                  </a:lnTo>
                  <a:lnTo>
                    <a:pt x="70" y="36"/>
                  </a:lnTo>
                  <a:lnTo>
                    <a:pt x="70" y="56"/>
                  </a:lnTo>
                  <a:lnTo>
                    <a:pt x="70" y="64"/>
                  </a:lnTo>
                  <a:lnTo>
                    <a:pt x="69" y="70"/>
                  </a:lnTo>
                  <a:lnTo>
                    <a:pt x="66" y="77"/>
                  </a:lnTo>
                  <a:lnTo>
                    <a:pt x="62" y="82"/>
                  </a:lnTo>
                  <a:lnTo>
                    <a:pt x="57" y="86"/>
                  </a:lnTo>
                  <a:lnTo>
                    <a:pt x="50" y="90"/>
                  </a:lnTo>
                  <a:lnTo>
                    <a:pt x="44" y="92"/>
                  </a:lnTo>
                  <a:lnTo>
                    <a:pt x="34" y="93"/>
                  </a:lnTo>
                  <a:lnTo>
                    <a:pt x="27" y="92"/>
                  </a:lnTo>
                  <a:lnTo>
                    <a:pt x="20" y="90"/>
                  </a:lnTo>
                  <a:lnTo>
                    <a:pt x="13" y="86"/>
                  </a:lnTo>
                  <a:lnTo>
                    <a:pt x="8" y="82"/>
                  </a:lnTo>
                  <a:lnTo>
                    <a:pt x="4" y="77"/>
                  </a:lnTo>
                  <a:lnTo>
                    <a:pt x="1" y="70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36"/>
                  </a:lnTo>
                  <a:lnTo>
                    <a:pt x="0" y="36"/>
                  </a:lnTo>
                  <a:close/>
                  <a:moveTo>
                    <a:pt x="16" y="56"/>
                  </a:moveTo>
                  <a:lnTo>
                    <a:pt x="17" y="66"/>
                  </a:lnTo>
                  <a:lnTo>
                    <a:pt x="21" y="73"/>
                  </a:lnTo>
                  <a:lnTo>
                    <a:pt x="27" y="77"/>
                  </a:lnTo>
                  <a:lnTo>
                    <a:pt x="34" y="77"/>
                  </a:lnTo>
                  <a:lnTo>
                    <a:pt x="44" y="77"/>
                  </a:lnTo>
                  <a:lnTo>
                    <a:pt x="49" y="73"/>
                  </a:lnTo>
                  <a:lnTo>
                    <a:pt x="53" y="66"/>
                  </a:lnTo>
                  <a:lnTo>
                    <a:pt x="54" y="56"/>
                  </a:lnTo>
                  <a:lnTo>
                    <a:pt x="54" y="36"/>
                  </a:lnTo>
                  <a:lnTo>
                    <a:pt x="53" y="27"/>
                  </a:lnTo>
                  <a:lnTo>
                    <a:pt x="49" y="20"/>
                  </a:lnTo>
                  <a:lnTo>
                    <a:pt x="44" y="16"/>
                  </a:lnTo>
                  <a:lnTo>
                    <a:pt x="34" y="15"/>
                  </a:lnTo>
                  <a:lnTo>
                    <a:pt x="27" y="16"/>
                  </a:lnTo>
                  <a:lnTo>
                    <a:pt x="21" y="20"/>
                  </a:lnTo>
                  <a:lnTo>
                    <a:pt x="17" y="27"/>
                  </a:lnTo>
                  <a:lnTo>
                    <a:pt x="16" y="36"/>
                  </a:lnTo>
                  <a:lnTo>
                    <a:pt x="16" y="56"/>
                  </a:lnTo>
                  <a:lnTo>
                    <a:pt x="16" y="56"/>
                  </a:lnTo>
                  <a:close/>
                </a:path>
              </a:pathLst>
            </a:custGeom>
            <a:solidFill>
              <a:srgbClr val="1CB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9" name="Freeform 126"/>
            <p:cNvSpPr>
              <a:spLocks/>
            </p:cNvSpPr>
            <p:nvPr/>
          </p:nvSpPr>
          <p:spPr bwMode="auto">
            <a:xfrm>
              <a:off x="3063" y="2355"/>
              <a:ext cx="18" cy="31"/>
            </a:xfrm>
            <a:custGeom>
              <a:avLst/>
              <a:gdLst>
                <a:gd name="T0" fmla="*/ 0 w 54"/>
                <a:gd name="T1" fmla="*/ 7 h 92"/>
                <a:gd name="T2" fmla="*/ 0 w 54"/>
                <a:gd name="T3" fmla="*/ 4 h 92"/>
                <a:gd name="T4" fmla="*/ 3 w 54"/>
                <a:gd name="T5" fmla="*/ 2 h 92"/>
                <a:gd name="T6" fmla="*/ 5 w 54"/>
                <a:gd name="T7" fmla="*/ 0 h 92"/>
                <a:gd name="T8" fmla="*/ 8 w 54"/>
                <a:gd name="T9" fmla="*/ 0 h 92"/>
                <a:gd name="T10" fmla="*/ 12 w 54"/>
                <a:gd name="T11" fmla="*/ 0 h 92"/>
                <a:gd name="T12" fmla="*/ 15 w 54"/>
                <a:gd name="T13" fmla="*/ 2 h 92"/>
                <a:gd name="T14" fmla="*/ 16 w 54"/>
                <a:gd name="T15" fmla="*/ 4 h 92"/>
                <a:gd name="T16" fmla="*/ 16 w 54"/>
                <a:gd name="T17" fmla="*/ 7 h 92"/>
                <a:gd name="T18" fmla="*/ 16 w 54"/>
                <a:gd name="T19" fmla="*/ 76 h 92"/>
                <a:gd name="T20" fmla="*/ 46 w 54"/>
                <a:gd name="T21" fmla="*/ 76 h 92"/>
                <a:gd name="T22" fmla="*/ 50 w 54"/>
                <a:gd name="T23" fmla="*/ 77 h 92"/>
                <a:gd name="T24" fmla="*/ 52 w 54"/>
                <a:gd name="T25" fmla="*/ 78 h 92"/>
                <a:gd name="T26" fmla="*/ 54 w 54"/>
                <a:gd name="T27" fmla="*/ 81 h 92"/>
                <a:gd name="T28" fmla="*/ 54 w 54"/>
                <a:gd name="T29" fmla="*/ 84 h 92"/>
                <a:gd name="T30" fmla="*/ 54 w 54"/>
                <a:gd name="T31" fmla="*/ 86 h 92"/>
                <a:gd name="T32" fmla="*/ 52 w 54"/>
                <a:gd name="T33" fmla="*/ 89 h 92"/>
                <a:gd name="T34" fmla="*/ 50 w 54"/>
                <a:gd name="T35" fmla="*/ 90 h 92"/>
                <a:gd name="T36" fmla="*/ 46 w 54"/>
                <a:gd name="T37" fmla="*/ 92 h 92"/>
                <a:gd name="T38" fmla="*/ 8 w 54"/>
                <a:gd name="T39" fmla="*/ 92 h 92"/>
                <a:gd name="T40" fmla="*/ 4 w 54"/>
                <a:gd name="T41" fmla="*/ 90 h 92"/>
                <a:gd name="T42" fmla="*/ 1 w 54"/>
                <a:gd name="T43" fmla="*/ 89 h 92"/>
                <a:gd name="T44" fmla="*/ 0 w 54"/>
                <a:gd name="T45" fmla="*/ 86 h 92"/>
                <a:gd name="T46" fmla="*/ 0 w 54"/>
                <a:gd name="T47" fmla="*/ 85 h 92"/>
                <a:gd name="T48" fmla="*/ 0 w 54"/>
                <a:gd name="T49" fmla="*/ 7 h 92"/>
                <a:gd name="T50" fmla="*/ 0 w 54"/>
                <a:gd name="T5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92">
                  <a:moveTo>
                    <a:pt x="0" y="7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6" y="76"/>
                  </a:lnTo>
                  <a:lnTo>
                    <a:pt x="46" y="76"/>
                  </a:lnTo>
                  <a:lnTo>
                    <a:pt x="50" y="77"/>
                  </a:lnTo>
                  <a:lnTo>
                    <a:pt x="52" y="78"/>
                  </a:lnTo>
                  <a:lnTo>
                    <a:pt x="54" y="81"/>
                  </a:lnTo>
                  <a:lnTo>
                    <a:pt x="54" y="84"/>
                  </a:lnTo>
                  <a:lnTo>
                    <a:pt x="54" y="86"/>
                  </a:lnTo>
                  <a:lnTo>
                    <a:pt x="52" y="89"/>
                  </a:lnTo>
                  <a:lnTo>
                    <a:pt x="50" y="90"/>
                  </a:lnTo>
                  <a:lnTo>
                    <a:pt x="46" y="92"/>
                  </a:lnTo>
                  <a:lnTo>
                    <a:pt x="8" y="92"/>
                  </a:lnTo>
                  <a:lnTo>
                    <a:pt x="4" y="90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8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CB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0" name="Freeform 127"/>
            <p:cNvSpPr>
              <a:spLocks noEditPoints="1"/>
            </p:cNvSpPr>
            <p:nvPr/>
          </p:nvSpPr>
          <p:spPr bwMode="auto">
            <a:xfrm>
              <a:off x="3085" y="2355"/>
              <a:ext cx="24" cy="31"/>
            </a:xfrm>
            <a:custGeom>
              <a:avLst/>
              <a:gdLst>
                <a:gd name="T0" fmla="*/ 73 w 73"/>
                <a:gd name="T1" fmla="*/ 84 h 93"/>
                <a:gd name="T2" fmla="*/ 73 w 73"/>
                <a:gd name="T3" fmla="*/ 86 h 93"/>
                <a:gd name="T4" fmla="*/ 72 w 73"/>
                <a:gd name="T5" fmla="*/ 89 h 93"/>
                <a:gd name="T6" fmla="*/ 70 w 73"/>
                <a:gd name="T7" fmla="*/ 90 h 93"/>
                <a:gd name="T8" fmla="*/ 66 w 73"/>
                <a:gd name="T9" fmla="*/ 92 h 93"/>
                <a:gd name="T10" fmla="*/ 64 w 73"/>
                <a:gd name="T11" fmla="*/ 93 h 93"/>
                <a:gd name="T12" fmla="*/ 61 w 73"/>
                <a:gd name="T13" fmla="*/ 92 h 93"/>
                <a:gd name="T14" fmla="*/ 58 w 73"/>
                <a:gd name="T15" fmla="*/ 90 h 93"/>
                <a:gd name="T16" fmla="*/ 57 w 73"/>
                <a:gd name="T17" fmla="*/ 88 h 93"/>
                <a:gd name="T18" fmla="*/ 52 w 73"/>
                <a:gd name="T19" fmla="*/ 72 h 93"/>
                <a:gd name="T20" fmla="*/ 21 w 73"/>
                <a:gd name="T21" fmla="*/ 72 h 93"/>
                <a:gd name="T22" fmla="*/ 16 w 73"/>
                <a:gd name="T23" fmla="*/ 88 h 93"/>
                <a:gd name="T24" fmla="*/ 16 w 73"/>
                <a:gd name="T25" fmla="*/ 90 h 93"/>
                <a:gd name="T26" fmla="*/ 13 w 73"/>
                <a:gd name="T27" fmla="*/ 92 h 93"/>
                <a:gd name="T28" fmla="*/ 11 w 73"/>
                <a:gd name="T29" fmla="*/ 93 h 93"/>
                <a:gd name="T30" fmla="*/ 7 w 73"/>
                <a:gd name="T31" fmla="*/ 92 h 93"/>
                <a:gd name="T32" fmla="*/ 4 w 73"/>
                <a:gd name="T33" fmla="*/ 90 h 93"/>
                <a:gd name="T34" fmla="*/ 1 w 73"/>
                <a:gd name="T35" fmla="*/ 89 h 93"/>
                <a:gd name="T36" fmla="*/ 0 w 73"/>
                <a:gd name="T37" fmla="*/ 86 h 93"/>
                <a:gd name="T38" fmla="*/ 0 w 73"/>
                <a:gd name="T39" fmla="*/ 84 h 93"/>
                <a:gd name="T40" fmla="*/ 28 w 73"/>
                <a:gd name="T41" fmla="*/ 6 h 93"/>
                <a:gd name="T42" fmla="*/ 29 w 73"/>
                <a:gd name="T43" fmla="*/ 4 h 93"/>
                <a:gd name="T44" fmla="*/ 31 w 73"/>
                <a:gd name="T45" fmla="*/ 2 h 93"/>
                <a:gd name="T46" fmla="*/ 33 w 73"/>
                <a:gd name="T47" fmla="*/ 0 h 93"/>
                <a:gd name="T48" fmla="*/ 37 w 73"/>
                <a:gd name="T49" fmla="*/ 0 h 93"/>
                <a:gd name="T50" fmla="*/ 40 w 73"/>
                <a:gd name="T51" fmla="*/ 0 h 93"/>
                <a:gd name="T52" fmla="*/ 42 w 73"/>
                <a:gd name="T53" fmla="*/ 2 h 93"/>
                <a:gd name="T54" fmla="*/ 45 w 73"/>
                <a:gd name="T55" fmla="*/ 4 h 93"/>
                <a:gd name="T56" fmla="*/ 46 w 73"/>
                <a:gd name="T57" fmla="*/ 6 h 93"/>
                <a:gd name="T58" fmla="*/ 73 w 73"/>
                <a:gd name="T59" fmla="*/ 84 h 93"/>
                <a:gd name="T60" fmla="*/ 73 w 73"/>
                <a:gd name="T61" fmla="*/ 84 h 93"/>
                <a:gd name="T62" fmla="*/ 27 w 73"/>
                <a:gd name="T63" fmla="*/ 57 h 93"/>
                <a:gd name="T64" fmla="*/ 48 w 73"/>
                <a:gd name="T65" fmla="*/ 57 h 93"/>
                <a:gd name="T66" fmla="*/ 37 w 73"/>
                <a:gd name="T67" fmla="*/ 23 h 93"/>
                <a:gd name="T68" fmla="*/ 27 w 73"/>
                <a:gd name="T69" fmla="*/ 57 h 93"/>
                <a:gd name="T70" fmla="*/ 27 w 73"/>
                <a:gd name="T71" fmla="*/ 5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3" h="93">
                  <a:moveTo>
                    <a:pt x="73" y="84"/>
                  </a:moveTo>
                  <a:lnTo>
                    <a:pt x="73" y="86"/>
                  </a:lnTo>
                  <a:lnTo>
                    <a:pt x="72" y="89"/>
                  </a:lnTo>
                  <a:lnTo>
                    <a:pt x="70" y="90"/>
                  </a:lnTo>
                  <a:lnTo>
                    <a:pt x="66" y="92"/>
                  </a:lnTo>
                  <a:lnTo>
                    <a:pt x="64" y="93"/>
                  </a:lnTo>
                  <a:lnTo>
                    <a:pt x="61" y="92"/>
                  </a:lnTo>
                  <a:lnTo>
                    <a:pt x="58" y="90"/>
                  </a:lnTo>
                  <a:lnTo>
                    <a:pt x="57" y="88"/>
                  </a:lnTo>
                  <a:lnTo>
                    <a:pt x="52" y="72"/>
                  </a:lnTo>
                  <a:lnTo>
                    <a:pt x="21" y="72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13" y="92"/>
                  </a:lnTo>
                  <a:lnTo>
                    <a:pt x="11" y="93"/>
                  </a:lnTo>
                  <a:lnTo>
                    <a:pt x="7" y="92"/>
                  </a:lnTo>
                  <a:lnTo>
                    <a:pt x="4" y="90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28" y="6"/>
                  </a:lnTo>
                  <a:lnTo>
                    <a:pt x="29" y="4"/>
                  </a:lnTo>
                  <a:lnTo>
                    <a:pt x="31" y="2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2" y="2"/>
                  </a:lnTo>
                  <a:lnTo>
                    <a:pt x="45" y="4"/>
                  </a:lnTo>
                  <a:lnTo>
                    <a:pt x="46" y="6"/>
                  </a:lnTo>
                  <a:lnTo>
                    <a:pt x="73" y="84"/>
                  </a:lnTo>
                  <a:lnTo>
                    <a:pt x="73" y="84"/>
                  </a:lnTo>
                  <a:close/>
                  <a:moveTo>
                    <a:pt x="27" y="57"/>
                  </a:moveTo>
                  <a:lnTo>
                    <a:pt x="48" y="57"/>
                  </a:lnTo>
                  <a:lnTo>
                    <a:pt x="37" y="23"/>
                  </a:lnTo>
                  <a:lnTo>
                    <a:pt x="27" y="57"/>
                  </a:lnTo>
                  <a:lnTo>
                    <a:pt x="27" y="57"/>
                  </a:lnTo>
                  <a:close/>
                </a:path>
              </a:pathLst>
            </a:custGeom>
            <a:solidFill>
              <a:srgbClr val="1CB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1" name="Freeform 128"/>
            <p:cNvSpPr>
              <a:spLocks/>
            </p:cNvSpPr>
            <p:nvPr/>
          </p:nvSpPr>
          <p:spPr bwMode="auto">
            <a:xfrm>
              <a:off x="3115" y="2355"/>
              <a:ext cx="23" cy="31"/>
            </a:xfrm>
            <a:custGeom>
              <a:avLst/>
              <a:gdLst>
                <a:gd name="T0" fmla="*/ 0 w 70"/>
                <a:gd name="T1" fmla="*/ 7 h 93"/>
                <a:gd name="T2" fmla="*/ 0 w 70"/>
                <a:gd name="T3" fmla="*/ 4 h 93"/>
                <a:gd name="T4" fmla="*/ 2 w 70"/>
                <a:gd name="T5" fmla="*/ 2 h 93"/>
                <a:gd name="T6" fmla="*/ 5 w 70"/>
                <a:gd name="T7" fmla="*/ 0 h 93"/>
                <a:gd name="T8" fmla="*/ 8 w 70"/>
                <a:gd name="T9" fmla="*/ 0 h 93"/>
                <a:gd name="T10" fmla="*/ 10 w 70"/>
                <a:gd name="T11" fmla="*/ 0 h 93"/>
                <a:gd name="T12" fmla="*/ 13 w 70"/>
                <a:gd name="T13" fmla="*/ 2 h 93"/>
                <a:gd name="T14" fmla="*/ 16 w 70"/>
                <a:gd name="T15" fmla="*/ 3 h 93"/>
                <a:gd name="T16" fmla="*/ 16 w 70"/>
                <a:gd name="T17" fmla="*/ 6 h 93"/>
                <a:gd name="T18" fmla="*/ 54 w 70"/>
                <a:gd name="T19" fmla="*/ 60 h 93"/>
                <a:gd name="T20" fmla="*/ 54 w 70"/>
                <a:gd name="T21" fmla="*/ 7 h 93"/>
                <a:gd name="T22" fmla="*/ 54 w 70"/>
                <a:gd name="T23" fmla="*/ 4 h 93"/>
                <a:gd name="T24" fmla="*/ 55 w 70"/>
                <a:gd name="T25" fmla="*/ 2 h 93"/>
                <a:gd name="T26" fmla="*/ 58 w 70"/>
                <a:gd name="T27" fmla="*/ 0 h 93"/>
                <a:gd name="T28" fmla="*/ 62 w 70"/>
                <a:gd name="T29" fmla="*/ 0 h 93"/>
                <a:gd name="T30" fmla="*/ 65 w 70"/>
                <a:gd name="T31" fmla="*/ 0 h 93"/>
                <a:gd name="T32" fmla="*/ 67 w 70"/>
                <a:gd name="T33" fmla="*/ 2 h 93"/>
                <a:gd name="T34" fmla="*/ 70 w 70"/>
                <a:gd name="T35" fmla="*/ 4 h 93"/>
                <a:gd name="T36" fmla="*/ 70 w 70"/>
                <a:gd name="T37" fmla="*/ 7 h 93"/>
                <a:gd name="T38" fmla="*/ 70 w 70"/>
                <a:gd name="T39" fmla="*/ 86 h 93"/>
                <a:gd name="T40" fmla="*/ 70 w 70"/>
                <a:gd name="T41" fmla="*/ 89 h 93"/>
                <a:gd name="T42" fmla="*/ 67 w 70"/>
                <a:gd name="T43" fmla="*/ 90 h 93"/>
                <a:gd name="T44" fmla="*/ 65 w 70"/>
                <a:gd name="T45" fmla="*/ 92 h 93"/>
                <a:gd name="T46" fmla="*/ 62 w 70"/>
                <a:gd name="T47" fmla="*/ 93 h 93"/>
                <a:gd name="T48" fmla="*/ 59 w 70"/>
                <a:gd name="T49" fmla="*/ 92 h 93"/>
                <a:gd name="T50" fmla="*/ 57 w 70"/>
                <a:gd name="T51" fmla="*/ 92 h 93"/>
                <a:gd name="T52" fmla="*/ 55 w 70"/>
                <a:gd name="T53" fmla="*/ 90 h 93"/>
                <a:gd name="T54" fmla="*/ 54 w 70"/>
                <a:gd name="T55" fmla="*/ 88 h 93"/>
                <a:gd name="T56" fmla="*/ 54 w 70"/>
                <a:gd name="T57" fmla="*/ 88 h 93"/>
                <a:gd name="T58" fmla="*/ 16 w 70"/>
                <a:gd name="T59" fmla="*/ 33 h 93"/>
                <a:gd name="T60" fmla="*/ 16 w 70"/>
                <a:gd name="T61" fmla="*/ 86 h 93"/>
                <a:gd name="T62" fmla="*/ 16 w 70"/>
                <a:gd name="T63" fmla="*/ 89 h 93"/>
                <a:gd name="T64" fmla="*/ 14 w 70"/>
                <a:gd name="T65" fmla="*/ 90 h 93"/>
                <a:gd name="T66" fmla="*/ 12 w 70"/>
                <a:gd name="T67" fmla="*/ 92 h 93"/>
                <a:gd name="T68" fmla="*/ 8 w 70"/>
                <a:gd name="T69" fmla="*/ 93 h 93"/>
                <a:gd name="T70" fmla="*/ 5 w 70"/>
                <a:gd name="T71" fmla="*/ 92 h 93"/>
                <a:gd name="T72" fmla="*/ 2 w 70"/>
                <a:gd name="T73" fmla="*/ 90 h 93"/>
                <a:gd name="T74" fmla="*/ 0 w 70"/>
                <a:gd name="T75" fmla="*/ 89 h 93"/>
                <a:gd name="T76" fmla="*/ 0 w 70"/>
                <a:gd name="T77" fmla="*/ 86 h 93"/>
                <a:gd name="T78" fmla="*/ 0 w 70"/>
                <a:gd name="T79" fmla="*/ 7 h 93"/>
                <a:gd name="T80" fmla="*/ 0 w 70"/>
                <a:gd name="T81" fmla="*/ 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" h="93">
                  <a:moveTo>
                    <a:pt x="0" y="7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6" y="3"/>
                  </a:lnTo>
                  <a:lnTo>
                    <a:pt x="16" y="6"/>
                  </a:lnTo>
                  <a:lnTo>
                    <a:pt x="54" y="60"/>
                  </a:lnTo>
                  <a:lnTo>
                    <a:pt x="54" y="7"/>
                  </a:lnTo>
                  <a:lnTo>
                    <a:pt x="54" y="4"/>
                  </a:lnTo>
                  <a:lnTo>
                    <a:pt x="55" y="2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7" y="2"/>
                  </a:lnTo>
                  <a:lnTo>
                    <a:pt x="70" y="4"/>
                  </a:lnTo>
                  <a:lnTo>
                    <a:pt x="70" y="7"/>
                  </a:lnTo>
                  <a:lnTo>
                    <a:pt x="70" y="86"/>
                  </a:lnTo>
                  <a:lnTo>
                    <a:pt x="70" y="89"/>
                  </a:lnTo>
                  <a:lnTo>
                    <a:pt x="67" y="90"/>
                  </a:lnTo>
                  <a:lnTo>
                    <a:pt x="65" y="92"/>
                  </a:lnTo>
                  <a:lnTo>
                    <a:pt x="62" y="93"/>
                  </a:lnTo>
                  <a:lnTo>
                    <a:pt x="59" y="92"/>
                  </a:lnTo>
                  <a:lnTo>
                    <a:pt x="57" y="92"/>
                  </a:lnTo>
                  <a:lnTo>
                    <a:pt x="55" y="90"/>
                  </a:lnTo>
                  <a:lnTo>
                    <a:pt x="54" y="88"/>
                  </a:lnTo>
                  <a:lnTo>
                    <a:pt x="54" y="88"/>
                  </a:lnTo>
                  <a:lnTo>
                    <a:pt x="16" y="33"/>
                  </a:lnTo>
                  <a:lnTo>
                    <a:pt x="16" y="86"/>
                  </a:lnTo>
                  <a:lnTo>
                    <a:pt x="16" y="89"/>
                  </a:lnTo>
                  <a:lnTo>
                    <a:pt x="14" y="90"/>
                  </a:lnTo>
                  <a:lnTo>
                    <a:pt x="12" y="92"/>
                  </a:lnTo>
                  <a:lnTo>
                    <a:pt x="8" y="93"/>
                  </a:lnTo>
                  <a:lnTo>
                    <a:pt x="5" y="92"/>
                  </a:lnTo>
                  <a:lnTo>
                    <a:pt x="2" y="90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CB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2" name="Freeform 129"/>
            <p:cNvSpPr>
              <a:spLocks noEditPoints="1"/>
            </p:cNvSpPr>
            <p:nvPr/>
          </p:nvSpPr>
          <p:spPr bwMode="auto">
            <a:xfrm>
              <a:off x="3145" y="2356"/>
              <a:ext cx="21" cy="30"/>
            </a:xfrm>
            <a:custGeom>
              <a:avLst/>
              <a:gdLst>
                <a:gd name="T0" fmla="*/ 0 w 62"/>
                <a:gd name="T1" fmla="*/ 6 h 90"/>
                <a:gd name="T2" fmla="*/ 0 w 62"/>
                <a:gd name="T3" fmla="*/ 4 h 90"/>
                <a:gd name="T4" fmla="*/ 1 w 62"/>
                <a:gd name="T5" fmla="*/ 2 h 90"/>
                <a:gd name="T6" fmla="*/ 4 w 62"/>
                <a:gd name="T7" fmla="*/ 0 h 90"/>
                <a:gd name="T8" fmla="*/ 8 w 62"/>
                <a:gd name="T9" fmla="*/ 0 h 90"/>
                <a:gd name="T10" fmla="*/ 26 w 62"/>
                <a:gd name="T11" fmla="*/ 0 h 90"/>
                <a:gd name="T12" fmla="*/ 34 w 62"/>
                <a:gd name="T13" fmla="*/ 0 h 90"/>
                <a:gd name="T14" fmla="*/ 42 w 62"/>
                <a:gd name="T15" fmla="*/ 2 h 90"/>
                <a:gd name="T16" fmla="*/ 49 w 62"/>
                <a:gd name="T17" fmla="*/ 6 h 90"/>
                <a:gd name="T18" fmla="*/ 54 w 62"/>
                <a:gd name="T19" fmla="*/ 10 h 90"/>
                <a:gd name="T20" fmla="*/ 58 w 62"/>
                <a:gd name="T21" fmla="*/ 15 h 90"/>
                <a:gd name="T22" fmla="*/ 61 w 62"/>
                <a:gd name="T23" fmla="*/ 22 h 90"/>
                <a:gd name="T24" fmla="*/ 62 w 62"/>
                <a:gd name="T25" fmla="*/ 30 h 90"/>
                <a:gd name="T26" fmla="*/ 62 w 62"/>
                <a:gd name="T27" fmla="*/ 38 h 90"/>
                <a:gd name="T28" fmla="*/ 62 w 62"/>
                <a:gd name="T29" fmla="*/ 52 h 90"/>
                <a:gd name="T30" fmla="*/ 62 w 62"/>
                <a:gd name="T31" fmla="*/ 60 h 90"/>
                <a:gd name="T32" fmla="*/ 61 w 62"/>
                <a:gd name="T33" fmla="*/ 67 h 90"/>
                <a:gd name="T34" fmla="*/ 58 w 62"/>
                <a:gd name="T35" fmla="*/ 74 h 90"/>
                <a:gd name="T36" fmla="*/ 54 w 62"/>
                <a:gd name="T37" fmla="*/ 79 h 90"/>
                <a:gd name="T38" fmla="*/ 49 w 62"/>
                <a:gd name="T39" fmla="*/ 83 h 90"/>
                <a:gd name="T40" fmla="*/ 42 w 62"/>
                <a:gd name="T41" fmla="*/ 86 h 90"/>
                <a:gd name="T42" fmla="*/ 34 w 62"/>
                <a:gd name="T43" fmla="*/ 88 h 90"/>
                <a:gd name="T44" fmla="*/ 26 w 62"/>
                <a:gd name="T45" fmla="*/ 90 h 90"/>
                <a:gd name="T46" fmla="*/ 8 w 62"/>
                <a:gd name="T47" fmla="*/ 90 h 90"/>
                <a:gd name="T48" fmla="*/ 4 w 62"/>
                <a:gd name="T49" fmla="*/ 88 h 90"/>
                <a:gd name="T50" fmla="*/ 1 w 62"/>
                <a:gd name="T51" fmla="*/ 87 h 90"/>
                <a:gd name="T52" fmla="*/ 0 w 62"/>
                <a:gd name="T53" fmla="*/ 84 h 90"/>
                <a:gd name="T54" fmla="*/ 0 w 62"/>
                <a:gd name="T55" fmla="*/ 83 h 90"/>
                <a:gd name="T56" fmla="*/ 0 w 62"/>
                <a:gd name="T57" fmla="*/ 6 h 90"/>
                <a:gd name="T58" fmla="*/ 0 w 62"/>
                <a:gd name="T59" fmla="*/ 6 h 90"/>
                <a:gd name="T60" fmla="*/ 16 w 62"/>
                <a:gd name="T61" fmla="*/ 14 h 90"/>
                <a:gd name="T62" fmla="*/ 16 w 62"/>
                <a:gd name="T63" fmla="*/ 74 h 90"/>
                <a:gd name="T64" fmla="*/ 26 w 62"/>
                <a:gd name="T65" fmla="*/ 74 h 90"/>
                <a:gd name="T66" fmla="*/ 34 w 62"/>
                <a:gd name="T67" fmla="*/ 74 h 90"/>
                <a:gd name="T68" fmla="*/ 41 w 62"/>
                <a:gd name="T69" fmla="*/ 70 h 90"/>
                <a:gd name="T70" fmla="*/ 45 w 62"/>
                <a:gd name="T71" fmla="*/ 63 h 90"/>
                <a:gd name="T72" fmla="*/ 46 w 62"/>
                <a:gd name="T73" fmla="*/ 54 h 90"/>
                <a:gd name="T74" fmla="*/ 46 w 62"/>
                <a:gd name="T75" fmla="*/ 37 h 90"/>
                <a:gd name="T76" fmla="*/ 45 w 62"/>
                <a:gd name="T77" fmla="*/ 26 h 90"/>
                <a:gd name="T78" fmla="*/ 41 w 62"/>
                <a:gd name="T79" fmla="*/ 21 h 90"/>
                <a:gd name="T80" fmla="*/ 34 w 62"/>
                <a:gd name="T81" fmla="*/ 15 h 90"/>
                <a:gd name="T82" fmla="*/ 26 w 62"/>
                <a:gd name="T83" fmla="*/ 14 h 90"/>
                <a:gd name="T84" fmla="*/ 16 w 62"/>
                <a:gd name="T85" fmla="*/ 14 h 90"/>
                <a:gd name="T86" fmla="*/ 16 w 62"/>
                <a:gd name="T87" fmla="*/ 1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2" h="90">
                  <a:moveTo>
                    <a:pt x="0" y="6"/>
                  </a:moveTo>
                  <a:lnTo>
                    <a:pt x="0" y="4"/>
                  </a:lnTo>
                  <a:lnTo>
                    <a:pt x="1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49" y="6"/>
                  </a:lnTo>
                  <a:lnTo>
                    <a:pt x="54" y="10"/>
                  </a:lnTo>
                  <a:lnTo>
                    <a:pt x="58" y="15"/>
                  </a:lnTo>
                  <a:lnTo>
                    <a:pt x="61" y="22"/>
                  </a:lnTo>
                  <a:lnTo>
                    <a:pt x="62" y="30"/>
                  </a:lnTo>
                  <a:lnTo>
                    <a:pt x="62" y="38"/>
                  </a:lnTo>
                  <a:lnTo>
                    <a:pt x="62" y="52"/>
                  </a:lnTo>
                  <a:lnTo>
                    <a:pt x="62" y="60"/>
                  </a:lnTo>
                  <a:lnTo>
                    <a:pt x="61" y="67"/>
                  </a:lnTo>
                  <a:lnTo>
                    <a:pt x="58" y="74"/>
                  </a:lnTo>
                  <a:lnTo>
                    <a:pt x="54" y="79"/>
                  </a:lnTo>
                  <a:lnTo>
                    <a:pt x="49" y="83"/>
                  </a:lnTo>
                  <a:lnTo>
                    <a:pt x="42" y="86"/>
                  </a:lnTo>
                  <a:lnTo>
                    <a:pt x="34" y="88"/>
                  </a:lnTo>
                  <a:lnTo>
                    <a:pt x="26" y="90"/>
                  </a:lnTo>
                  <a:lnTo>
                    <a:pt x="8" y="90"/>
                  </a:lnTo>
                  <a:lnTo>
                    <a:pt x="4" y="88"/>
                  </a:lnTo>
                  <a:lnTo>
                    <a:pt x="1" y="87"/>
                  </a:lnTo>
                  <a:lnTo>
                    <a:pt x="0" y="84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6" y="14"/>
                  </a:moveTo>
                  <a:lnTo>
                    <a:pt x="16" y="74"/>
                  </a:lnTo>
                  <a:lnTo>
                    <a:pt x="26" y="74"/>
                  </a:lnTo>
                  <a:lnTo>
                    <a:pt x="34" y="74"/>
                  </a:lnTo>
                  <a:lnTo>
                    <a:pt x="41" y="70"/>
                  </a:lnTo>
                  <a:lnTo>
                    <a:pt x="45" y="63"/>
                  </a:lnTo>
                  <a:lnTo>
                    <a:pt x="46" y="54"/>
                  </a:lnTo>
                  <a:lnTo>
                    <a:pt x="46" y="37"/>
                  </a:lnTo>
                  <a:lnTo>
                    <a:pt x="45" y="26"/>
                  </a:lnTo>
                  <a:lnTo>
                    <a:pt x="41" y="21"/>
                  </a:lnTo>
                  <a:lnTo>
                    <a:pt x="34" y="15"/>
                  </a:lnTo>
                  <a:lnTo>
                    <a:pt x="26" y="14"/>
                  </a:lnTo>
                  <a:lnTo>
                    <a:pt x="16" y="14"/>
                  </a:lnTo>
                  <a:lnTo>
                    <a:pt x="16" y="14"/>
                  </a:lnTo>
                  <a:close/>
                </a:path>
              </a:pathLst>
            </a:custGeom>
            <a:solidFill>
              <a:srgbClr val="1CB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3" name="Freeform 130"/>
            <p:cNvSpPr>
              <a:spLocks/>
            </p:cNvSpPr>
            <p:nvPr/>
          </p:nvSpPr>
          <p:spPr bwMode="auto">
            <a:xfrm>
              <a:off x="3585" y="2355"/>
              <a:ext cx="19" cy="31"/>
            </a:xfrm>
            <a:custGeom>
              <a:avLst/>
              <a:gdLst>
                <a:gd name="T0" fmla="*/ 0 w 58"/>
                <a:gd name="T1" fmla="*/ 28 h 93"/>
                <a:gd name="T2" fmla="*/ 4 w 58"/>
                <a:gd name="T3" fmla="*/ 15 h 93"/>
                <a:gd name="T4" fmla="*/ 13 w 58"/>
                <a:gd name="T5" fmla="*/ 6 h 93"/>
                <a:gd name="T6" fmla="*/ 25 w 58"/>
                <a:gd name="T7" fmla="*/ 0 h 93"/>
                <a:gd name="T8" fmla="*/ 38 w 58"/>
                <a:gd name="T9" fmla="*/ 0 h 93"/>
                <a:gd name="T10" fmla="*/ 48 w 58"/>
                <a:gd name="T11" fmla="*/ 3 h 93"/>
                <a:gd name="T12" fmla="*/ 54 w 58"/>
                <a:gd name="T13" fmla="*/ 7 h 93"/>
                <a:gd name="T14" fmla="*/ 58 w 58"/>
                <a:gd name="T15" fmla="*/ 12 h 93"/>
                <a:gd name="T16" fmla="*/ 58 w 58"/>
                <a:gd name="T17" fmla="*/ 17 h 93"/>
                <a:gd name="T18" fmla="*/ 54 w 58"/>
                <a:gd name="T19" fmla="*/ 20 h 93"/>
                <a:gd name="T20" fmla="*/ 50 w 58"/>
                <a:gd name="T21" fmla="*/ 21 h 93"/>
                <a:gd name="T22" fmla="*/ 46 w 58"/>
                <a:gd name="T23" fmla="*/ 20 h 93"/>
                <a:gd name="T24" fmla="*/ 42 w 58"/>
                <a:gd name="T25" fmla="*/ 17 h 93"/>
                <a:gd name="T26" fmla="*/ 36 w 58"/>
                <a:gd name="T27" fmla="*/ 15 h 93"/>
                <a:gd name="T28" fmla="*/ 26 w 58"/>
                <a:gd name="T29" fmla="*/ 16 h 93"/>
                <a:gd name="T30" fmla="*/ 17 w 58"/>
                <a:gd name="T31" fmla="*/ 24 h 93"/>
                <a:gd name="T32" fmla="*/ 16 w 58"/>
                <a:gd name="T33" fmla="*/ 60 h 93"/>
                <a:gd name="T34" fmla="*/ 21 w 58"/>
                <a:gd name="T35" fmla="*/ 73 h 93"/>
                <a:gd name="T36" fmla="*/ 33 w 58"/>
                <a:gd name="T37" fmla="*/ 78 h 93"/>
                <a:gd name="T38" fmla="*/ 40 w 58"/>
                <a:gd name="T39" fmla="*/ 77 h 93"/>
                <a:gd name="T40" fmla="*/ 44 w 58"/>
                <a:gd name="T41" fmla="*/ 76 h 93"/>
                <a:gd name="T42" fmla="*/ 46 w 58"/>
                <a:gd name="T43" fmla="*/ 73 h 93"/>
                <a:gd name="T44" fmla="*/ 49 w 58"/>
                <a:gd name="T45" fmla="*/ 73 h 93"/>
                <a:gd name="T46" fmla="*/ 50 w 58"/>
                <a:gd name="T47" fmla="*/ 72 h 93"/>
                <a:gd name="T48" fmla="*/ 53 w 58"/>
                <a:gd name="T49" fmla="*/ 72 h 93"/>
                <a:gd name="T50" fmla="*/ 57 w 58"/>
                <a:gd name="T51" fmla="*/ 73 h 93"/>
                <a:gd name="T52" fmla="*/ 58 w 58"/>
                <a:gd name="T53" fmla="*/ 77 h 93"/>
                <a:gd name="T54" fmla="*/ 55 w 58"/>
                <a:gd name="T55" fmla="*/ 84 h 93"/>
                <a:gd name="T56" fmla="*/ 50 w 58"/>
                <a:gd name="T57" fmla="*/ 88 h 93"/>
                <a:gd name="T58" fmla="*/ 42 w 58"/>
                <a:gd name="T59" fmla="*/ 92 h 93"/>
                <a:gd name="T60" fmla="*/ 33 w 58"/>
                <a:gd name="T61" fmla="*/ 93 h 93"/>
                <a:gd name="T62" fmla="*/ 18 w 58"/>
                <a:gd name="T63" fmla="*/ 90 h 93"/>
                <a:gd name="T64" fmla="*/ 8 w 58"/>
                <a:gd name="T65" fmla="*/ 82 h 93"/>
                <a:gd name="T66" fmla="*/ 1 w 58"/>
                <a:gd name="T67" fmla="*/ 72 h 93"/>
                <a:gd name="T68" fmla="*/ 0 w 58"/>
                <a:gd name="T69" fmla="*/ 58 h 93"/>
                <a:gd name="T70" fmla="*/ 0 w 58"/>
                <a:gd name="T71" fmla="*/ 3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8" h="93">
                  <a:moveTo>
                    <a:pt x="0" y="35"/>
                  </a:moveTo>
                  <a:lnTo>
                    <a:pt x="0" y="28"/>
                  </a:lnTo>
                  <a:lnTo>
                    <a:pt x="1" y="21"/>
                  </a:lnTo>
                  <a:lnTo>
                    <a:pt x="4" y="15"/>
                  </a:lnTo>
                  <a:lnTo>
                    <a:pt x="8" y="11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5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3"/>
                  </a:lnTo>
                  <a:lnTo>
                    <a:pt x="50" y="4"/>
                  </a:lnTo>
                  <a:lnTo>
                    <a:pt x="54" y="7"/>
                  </a:lnTo>
                  <a:lnTo>
                    <a:pt x="55" y="10"/>
                  </a:lnTo>
                  <a:lnTo>
                    <a:pt x="58" y="12"/>
                  </a:lnTo>
                  <a:lnTo>
                    <a:pt x="58" y="15"/>
                  </a:lnTo>
                  <a:lnTo>
                    <a:pt x="58" y="17"/>
                  </a:lnTo>
                  <a:lnTo>
                    <a:pt x="57" y="20"/>
                  </a:lnTo>
                  <a:lnTo>
                    <a:pt x="54" y="20"/>
                  </a:lnTo>
                  <a:lnTo>
                    <a:pt x="53" y="21"/>
                  </a:lnTo>
                  <a:lnTo>
                    <a:pt x="50" y="21"/>
                  </a:lnTo>
                  <a:lnTo>
                    <a:pt x="48" y="20"/>
                  </a:lnTo>
                  <a:lnTo>
                    <a:pt x="46" y="20"/>
                  </a:lnTo>
                  <a:lnTo>
                    <a:pt x="44" y="19"/>
                  </a:lnTo>
                  <a:lnTo>
                    <a:pt x="42" y="17"/>
                  </a:lnTo>
                  <a:lnTo>
                    <a:pt x="40" y="16"/>
                  </a:lnTo>
                  <a:lnTo>
                    <a:pt x="36" y="15"/>
                  </a:lnTo>
                  <a:lnTo>
                    <a:pt x="33" y="15"/>
                  </a:lnTo>
                  <a:lnTo>
                    <a:pt x="26" y="16"/>
                  </a:lnTo>
                  <a:lnTo>
                    <a:pt x="21" y="19"/>
                  </a:lnTo>
                  <a:lnTo>
                    <a:pt x="17" y="24"/>
                  </a:lnTo>
                  <a:lnTo>
                    <a:pt x="16" y="33"/>
                  </a:lnTo>
                  <a:lnTo>
                    <a:pt x="16" y="60"/>
                  </a:lnTo>
                  <a:lnTo>
                    <a:pt x="17" y="68"/>
                  </a:lnTo>
                  <a:lnTo>
                    <a:pt x="21" y="73"/>
                  </a:lnTo>
                  <a:lnTo>
                    <a:pt x="26" y="77"/>
                  </a:lnTo>
                  <a:lnTo>
                    <a:pt x="33" y="78"/>
                  </a:lnTo>
                  <a:lnTo>
                    <a:pt x="36" y="77"/>
                  </a:lnTo>
                  <a:lnTo>
                    <a:pt x="40" y="77"/>
                  </a:lnTo>
                  <a:lnTo>
                    <a:pt x="41" y="77"/>
                  </a:lnTo>
                  <a:lnTo>
                    <a:pt x="44" y="76"/>
                  </a:lnTo>
                  <a:lnTo>
                    <a:pt x="45" y="74"/>
                  </a:lnTo>
                  <a:lnTo>
                    <a:pt x="46" y="73"/>
                  </a:lnTo>
                  <a:lnTo>
                    <a:pt x="48" y="73"/>
                  </a:lnTo>
                  <a:lnTo>
                    <a:pt x="49" y="73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3" y="72"/>
                  </a:lnTo>
                  <a:lnTo>
                    <a:pt x="55" y="72"/>
                  </a:lnTo>
                  <a:lnTo>
                    <a:pt x="57" y="73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8" y="81"/>
                  </a:lnTo>
                  <a:lnTo>
                    <a:pt x="55" y="84"/>
                  </a:lnTo>
                  <a:lnTo>
                    <a:pt x="54" y="86"/>
                  </a:lnTo>
                  <a:lnTo>
                    <a:pt x="50" y="88"/>
                  </a:lnTo>
                  <a:lnTo>
                    <a:pt x="48" y="90"/>
                  </a:lnTo>
                  <a:lnTo>
                    <a:pt x="42" y="92"/>
                  </a:lnTo>
                  <a:lnTo>
                    <a:pt x="38" y="92"/>
                  </a:lnTo>
                  <a:lnTo>
                    <a:pt x="33" y="93"/>
                  </a:lnTo>
                  <a:lnTo>
                    <a:pt x="25" y="92"/>
                  </a:lnTo>
                  <a:lnTo>
                    <a:pt x="18" y="90"/>
                  </a:lnTo>
                  <a:lnTo>
                    <a:pt x="13" y="86"/>
                  </a:lnTo>
                  <a:lnTo>
                    <a:pt x="8" y="82"/>
                  </a:lnTo>
                  <a:lnTo>
                    <a:pt x="4" y="77"/>
                  </a:lnTo>
                  <a:lnTo>
                    <a:pt x="1" y="72"/>
                  </a:lnTo>
                  <a:lnTo>
                    <a:pt x="0" y="65"/>
                  </a:lnTo>
                  <a:lnTo>
                    <a:pt x="0" y="58"/>
                  </a:lnTo>
                  <a:lnTo>
                    <a:pt x="0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4" name="Freeform 131"/>
            <p:cNvSpPr>
              <a:spLocks/>
            </p:cNvSpPr>
            <p:nvPr/>
          </p:nvSpPr>
          <p:spPr bwMode="auto">
            <a:xfrm>
              <a:off x="3607" y="2356"/>
              <a:ext cx="22" cy="30"/>
            </a:xfrm>
            <a:custGeom>
              <a:avLst/>
              <a:gdLst>
                <a:gd name="T0" fmla="*/ 42 w 65"/>
                <a:gd name="T1" fmla="*/ 13 h 90"/>
                <a:gd name="T2" fmla="*/ 9 w 65"/>
                <a:gd name="T3" fmla="*/ 13 h 90"/>
                <a:gd name="T4" fmla="*/ 7 w 65"/>
                <a:gd name="T5" fmla="*/ 13 h 90"/>
                <a:gd name="T6" fmla="*/ 4 w 65"/>
                <a:gd name="T7" fmla="*/ 11 h 90"/>
                <a:gd name="T8" fmla="*/ 3 w 65"/>
                <a:gd name="T9" fmla="*/ 10 h 90"/>
                <a:gd name="T10" fmla="*/ 3 w 65"/>
                <a:gd name="T11" fmla="*/ 6 h 90"/>
                <a:gd name="T12" fmla="*/ 3 w 65"/>
                <a:gd name="T13" fmla="*/ 4 h 90"/>
                <a:gd name="T14" fmla="*/ 4 w 65"/>
                <a:gd name="T15" fmla="*/ 1 h 90"/>
                <a:gd name="T16" fmla="*/ 7 w 65"/>
                <a:gd name="T17" fmla="*/ 0 h 90"/>
                <a:gd name="T18" fmla="*/ 9 w 65"/>
                <a:gd name="T19" fmla="*/ 0 h 90"/>
                <a:gd name="T20" fmla="*/ 56 w 65"/>
                <a:gd name="T21" fmla="*/ 0 h 90"/>
                <a:gd name="T22" fmla="*/ 58 w 65"/>
                <a:gd name="T23" fmla="*/ 0 h 90"/>
                <a:gd name="T24" fmla="*/ 61 w 65"/>
                <a:gd name="T25" fmla="*/ 1 h 90"/>
                <a:gd name="T26" fmla="*/ 62 w 65"/>
                <a:gd name="T27" fmla="*/ 4 h 90"/>
                <a:gd name="T28" fmla="*/ 64 w 65"/>
                <a:gd name="T29" fmla="*/ 6 h 90"/>
                <a:gd name="T30" fmla="*/ 64 w 65"/>
                <a:gd name="T31" fmla="*/ 10 h 90"/>
                <a:gd name="T32" fmla="*/ 61 w 65"/>
                <a:gd name="T33" fmla="*/ 11 h 90"/>
                <a:gd name="T34" fmla="*/ 61 w 65"/>
                <a:gd name="T35" fmla="*/ 11 h 90"/>
                <a:gd name="T36" fmla="*/ 21 w 65"/>
                <a:gd name="T37" fmla="*/ 75 h 90"/>
                <a:gd name="T38" fmla="*/ 58 w 65"/>
                <a:gd name="T39" fmla="*/ 75 h 90"/>
                <a:gd name="T40" fmla="*/ 60 w 65"/>
                <a:gd name="T41" fmla="*/ 75 h 90"/>
                <a:gd name="T42" fmla="*/ 62 w 65"/>
                <a:gd name="T43" fmla="*/ 76 h 90"/>
                <a:gd name="T44" fmla="*/ 64 w 65"/>
                <a:gd name="T45" fmla="*/ 79 h 90"/>
                <a:gd name="T46" fmla="*/ 65 w 65"/>
                <a:gd name="T47" fmla="*/ 83 h 90"/>
                <a:gd name="T48" fmla="*/ 64 w 65"/>
                <a:gd name="T49" fmla="*/ 86 h 90"/>
                <a:gd name="T50" fmla="*/ 62 w 65"/>
                <a:gd name="T51" fmla="*/ 87 h 90"/>
                <a:gd name="T52" fmla="*/ 60 w 65"/>
                <a:gd name="T53" fmla="*/ 88 h 90"/>
                <a:gd name="T54" fmla="*/ 58 w 65"/>
                <a:gd name="T55" fmla="*/ 90 h 90"/>
                <a:gd name="T56" fmla="*/ 7 w 65"/>
                <a:gd name="T57" fmla="*/ 90 h 90"/>
                <a:gd name="T58" fmla="*/ 4 w 65"/>
                <a:gd name="T59" fmla="*/ 88 h 90"/>
                <a:gd name="T60" fmla="*/ 3 w 65"/>
                <a:gd name="T61" fmla="*/ 87 h 90"/>
                <a:gd name="T62" fmla="*/ 0 w 65"/>
                <a:gd name="T63" fmla="*/ 86 h 90"/>
                <a:gd name="T64" fmla="*/ 0 w 65"/>
                <a:gd name="T65" fmla="*/ 83 h 90"/>
                <a:gd name="T66" fmla="*/ 0 w 65"/>
                <a:gd name="T67" fmla="*/ 79 h 90"/>
                <a:gd name="T68" fmla="*/ 3 w 65"/>
                <a:gd name="T69" fmla="*/ 78 h 90"/>
                <a:gd name="T70" fmla="*/ 42 w 65"/>
                <a:gd name="T71" fmla="*/ 13 h 90"/>
                <a:gd name="T72" fmla="*/ 42 w 65"/>
                <a:gd name="T73" fmla="*/ 1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" h="90">
                  <a:moveTo>
                    <a:pt x="42" y="13"/>
                  </a:moveTo>
                  <a:lnTo>
                    <a:pt x="9" y="13"/>
                  </a:lnTo>
                  <a:lnTo>
                    <a:pt x="7" y="13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3" y="6"/>
                  </a:lnTo>
                  <a:lnTo>
                    <a:pt x="3" y="4"/>
                  </a:lnTo>
                  <a:lnTo>
                    <a:pt x="4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1" y="1"/>
                  </a:lnTo>
                  <a:lnTo>
                    <a:pt x="62" y="4"/>
                  </a:lnTo>
                  <a:lnTo>
                    <a:pt x="64" y="6"/>
                  </a:lnTo>
                  <a:lnTo>
                    <a:pt x="64" y="10"/>
                  </a:lnTo>
                  <a:lnTo>
                    <a:pt x="61" y="11"/>
                  </a:lnTo>
                  <a:lnTo>
                    <a:pt x="61" y="11"/>
                  </a:lnTo>
                  <a:lnTo>
                    <a:pt x="21" y="75"/>
                  </a:lnTo>
                  <a:lnTo>
                    <a:pt x="58" y="75"/>
                  </a:lnTo>
                  <a:lnTo>
                    <a:pt x="60" y="75"/>
                  </a:lnTo>
                  <a:lnTo>
                    <a:pt x="62" y="76"/>
                  </a:lnTo>
                  <a:lnTo>
                    <a:pt x="64" y="79"/>
                  </a:lnTo>
                  <a:lnTo>
                    <a:pt x="65" y="83"/>
                  </a:lnTo>
                  <a:lnTo>
                    <a:pt x="64" y="86"/>
                  </a:lnTo>
                  <a:lnTo>
                    <a:pt x="62" y="87"/>
                  </a:lnTo>
                  <a:lnTo>
                    <a:pt x="60" y="88"/>
                  </a:lnTo>
                  <a:lnTo>
                    <a:pt x="58" y="90"/>
                  </a:lnTo>
                  <a:lnTo>
                    <a:pt x="7" y="90"/>
                  </a:lnTo>
                  <a:lnTo>
                    <a:pt x="4" y="88"/>
                  </a:lnTo>
                  <a:lnTo>
                    <a:pt x="3" y="87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0" y="79"/>
                  </a:lnTo>
                  <a:lnTo>
                    <a:pt x="3" y="78"/>
                  </a:lnTo>
                  <a:lnTo>
                    <a:pt x="42" y="13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5" name="Freeform 132"/>
            <p:cNvSpPr>
              <a:spLocks/>
            </p:cNvSpPr>
            <p:nvPr/>
          </p:nvSpPr>
          <p:spPr bwMode="auto">
            <a:xfrm>
              <a:off x="3634" y="2356"/>
              <a:ext cx="18" cy="30"/>
            </a:xfrm>
            <a:custGeom>
              <a:avLst/>
              <a:gdLst>
                <a:gd name="T0" fmla="*/ 53 w 55"/>
                <a:gd name="T1" fmla="*/ 2 h 90"/>
                <a:gd name="T2" fmla="*/ 55 w 55"/>
                <a:gd name="T3" fmla="*/ 4 h 90"/>
                <a:gd name="T4" fmla="*/ 55 w 55"/>
                <a:gd name="T5" fmla="*/ 8 h 90"/>
                <a:gd name="T6" fmla="*/ 55 w 55"/>
                <a:gd name="T7" fmla="*/ 10 h 90"/>
                <a:gd name="T8" fmla="*/ 53 w 55"/>
                <a:gd name="T9" fmla="*/ 13 h 90"/>
                <a:gd name="T10" fmla="*/ 51 w 55"/>
                <a:gd name="T11" fmla="*/ 14 h 90"/>
                <a:gd name="T12" fmla="*/ 47 w 55"/>
                <a:gd name="T13" fmla="*/ 14 h 90"/>
                <a:gd name="T14" fmla="*/ 16 w 55"/>
                <a:gd name="T15" fmla="*/ 14 h 90"/>
                <a:gd name="T16" fmla="*/ 16 w 55"/>
                <a:gd name="T17" fmla="*/ 37 h 90"/>
                <a:gd name="T18" fmla="*/ 37 w 55"/>
                <a:gd name="T19" fmla="*/ 37 h 90"/>
                <a:gd name="T20" fmla="*/ 41 w 55"/>
                <a:gd name="T21" fmla="*/ 37 h 90"/>
                <a:gd name="T22" fmla="*/ 43 w 55"/>
                <a:gd name="T23" fmla="*/ 38 h 90"/>
                <a:gd name="T24" fmla="*/ 45 w 55"/>
                <a:gd name="T25" fmla="*/ 41 h 90"/>
                <a:gd name="T26" fmla="*/ 45 w 55"/>
                <a:gd name="T27" fmla="*/ 43 h 90"/>
                <a:gd name="T28" fmla="*/ 45 w 55"/>
                <a:gd name="T29" fmla="*/ 47 h 90"/>
                <a:gd name="T30" fmla="*/ 43 w 55"/>
                <a:gd name="T31" fmla="*/ 49 h 90"/>
                <a:gd name="T32" fmla="*/ 41 w 55"/>
                <a:gd name="T33" fmla="*/ 51 h 90"/>
                <a:gd name="T34" fmla="*/ 37 w 55"/>
                <a:gd name="T35" fmla="*/ 51 h 90"/>
                <a:gd name="T36" fmla="*/ 16 w 55"/>
                <a:gd name="T37" fmla="*/ 51 h 90"/>
                <a:gd name="T38" fmla="*/ 16 w 55"/>
                <a:gd name="T39" fmla="*/ 74 h 90"/>
                <a:gd name="T40" fmla="*/ 47 w 55"/>
                <a:gd name="T41" fmla="*/ 74 h 90"/>
                <a:gd name="T42" fmla="*/ 51 w 55"/>
                <a:gd name="T43" fmla="*/ 75 h 90"/>
                <a:gd name="T44" fmla="*/ 53 w 55"/>
                <a:gd name="T45" fmla="*/ 76 h 90"/>
                <a:gd name="T46" fmla="*/ 55 w 55"/>
                <a:gd name="T47" fmla="*/ 79 h 90"/>
                <a:gd name="T48" fmla="*/ 55 w 55"/>
                <a:gd name="T49" fmla="*/ 82 h 90"/>
                <a:gd name="T50" fmla="*/ 55 w 55"/>
                <a:gd name="T51" fmla="*/ 84 h 90"/>
                <a:gd name="T52" fmla="*/ 53 w 55"/>
                <a:gd name="T53" fmla="*/ 87 h 90"/>
                <a:gd name="T54" fmla="*/ 51 w 55"/>
                <a:gd name="T55" fmla="*/ 88 h 90"/>
                <a:gd name="T56" fmla="*/ 47 w 55"/>
                <a:gd name="T57" fmla="*/ 90 h 90"/>
                <a:gd name="T58" fmla="*/ 8 w 55"/>
                <a:gd name="T59" fmla="*/ 90 h 90"/>
                <a:gd name="T60" fmla="*/ 5 w 55"/>
                <a:gd name="T61" fmla="*/ 88 h 90"/>
                <a:gd name="T62" fmla="*/ 2 w 55"/>
                <a:gd name="T63" fmla="*/ 87 h 90"/>
                <a:gd name="T64" fmla="*/ 0 w 55"/>
                <a:gd name="T65" fmla="*/ 84 h 90"/>
                <a:gd name="T66" fmla="*/ 0 w 55"/>
                <a:gd name="T67" fmla="*/ 83 h 90"/>
                <a:gd name="T68" fmla="*/ 0 w 55"/>
                <a:gd name="T69" fmla="*/ 6 h 90"/>
                <a:gd name="T70" fmla="*/ 0 w 55"/>
                <a:gd name="T71" fmla="*/ 4 h 90"/>
                <a:gd name="T72" fmla="*/ 2 w 55"/>
                <a:gd name="T73" fmla="*/ 2 h 90"/>
                <a:gd name="T74" fmla="*/ 5 w 55"/>
                <a:gd name="T75" fmla="*/ 0 h 90"/>
                <a:gd name="T76" fmla="*/ 8 w 55"/>
                <a:gd name="T77" fmla="*/ 0 h 90"/>
                <a:gd name="T78" fmla="*/ 47 w 55"/>
                <a:gd name="T79" fmla="*/ 0 h 90"/>
                <a:gd name="T80" fmla="*/ 51 w 55"/>
                <a:gd name="T81" fmla="*/ 0 h 90"/>
                <a:gd name="T82" fmla="*/ 53 w 55"/>
                <a:gd name="T83" fmla="*/ 2 h 90"/>
                <a:gd name="T84" fmla="*/ 53 w 55"/>
                <a:gd name="T85" fmla="*/ 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" h="90">
                  <a:moveTo>
                    <a:pt x="53" y="2"/>
                  </a:moveTo>
                  <a:lnTo>
                    <a:pt x="55" y="4"/>
                  </a:lnTo>
                  <a:lnTo>
                    <a:pt x="55" y="8"/>
                  </a:lnTo>
                  <a:lnTo>
                    <a:pt x="55" y="10"/>
                  </a:lnTo>
                  <a:lnTo>
                    <a:pt x="53" y="13"/>
                  </a:lnTo>
                  <a:lnTo>
                    <a:pt x="51" y="14"/>
                  </a:lnTo>
                  <a:lnTo>
                    <a:pt x="47" y="14"/>
                  </a:lnTo>
                  <a:lnTo>
                    <a:pt x="16" y="14"/>
                  </a:lnTo>
                  <a:lnTo>
                    <a:pt x="16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3" y="38"/>
                  </a:lnTo>
                  <a:lnTo>
                    <a:pt x="45" y="41"/>
                  </a:lnTo>
                  <a:lnTo>
                    <a:pt x="45" y="43"/>
                  </a:lnTo>
                  <a:lnTo>
                    <a:pt x="45" y="47"/>
                  </a:lnTo>
                  <a:lnTo>
                    <a:pt x="43" y="49"/>
                  </a:lnTo>
                  <a:lnTo>
                    <a:pt x="41" y="51"/>
                  </a:lnTo>
                  <a:lnTo>
                    <a:pt x="37" y="51"/>
                  </a:lnTo>
                  <a:lnTo>
                    <a:pt x="16" y="51"/>
                  </a:lnTo>
                  <a:lnTo>
                    <a:pt x="16" y="74"/>
                  </a:lnTo>
                  <a:lnTo>
                    <a:pt x="47" y="74"/>
                  </a:lnTo>
                  <a:lnTo>
                    <a:pt x="51" y="75"/>
                  </a:lnTo>
                  <a:lnTo>
                    <a:pt x="53" y="76"/>
                  </a:lnTo>
                  <a:lnTo>
                    <a:pt x="55" y="79"/>
                  </a:lnTo>
                  <a:lnTo>
                    <a:pt x="55" y="82"/>
                  </a:lnTo>
                  <a:lnTo>
                    <a:pt x="55" y="84"/>
                  </a:lnTo>
                  <a:lnTo>
                    <a:pt x="53" y="87"/>
                  </a:lnTo>
                  <a:lnTo>
                    <a:pt x="51" y="88"/>
                  </a:lnTo>
                  <a:lnTo>
                    <a:pt x="47" y="90"/>
                  </a:lnTo>
                  <a:lnTo>
                    <a:pt x="8" y="90"/>
                  </a:lnTo>
                  <a:lnTo>
                    <a:pt x="5" y="88"/>
                  </a:lnTo>
                  <a:lnTo>
                    <a:pt x="2" y="87"/>
                  </a:lnTo>
                  <a:lnTo>
                    <a:pt x="0" y="84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3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6" name="Freeform 133"/>
            <p:cNvSpPr>
              <a:spLocks/>
            </p:cNvSpPr>
            <p:nvPr/>
          </p:nvSpPr>
          <p:spPr bwMode="auto">
            <a:xfrm>
              <a:off x="3657" y="2355"/>
              <a:ext cx="20" cy="31"/>
            </a:xfrm>
            <a:custGeom>
              <a:avLst/>
              <a:gdLst>
                <a:gd name="T0" fmla="*/ 1 w 58"/>
                <a:gd name="T1" fmla="*/ 28 h 93"/>
                <a:gd name="T2" fmla="*/ 5 w 58"/>
                <a:gd name="T3" fmla="*/ 15 h 93"/>
                <a:gd name="T4" fmla="*/ 13 w 58"/>
                <a:gd name="T5" fmla="*/ 6 h 93"/>
                <a:gd name="T6" fmla="*/ 26 w 58"/>
                <a:gd name="T7" fmla="*/ 0 h 93"/>
                <a:gd name="T8" fmla="*/ 38 w 58"/>
                <a:gd name="T9" fmla="*/ 0 h 93"/>
                <a:gd name="T10" fmla="*/ 47 w 58"/>
                <a:gd name="T11" fmla="*/ 3 h 93"/>
                <a:gd name="T12" fmla="*/ 54 w 58"/>
                <a:gd name="T13" fmla="*/ 7 h 93"/>
                <a:gd name="T14" fmla="*/ 58 w 58"/>
                <a:gd name="T15" fmla="*/ 12 h 93"/>
                <a:gd name="T16" fmla="*/ 58 w 58"/>
                <a:gd name="T17" fmla="*/ 17 h 93"/>
                <a:gd name="T18" fmla="*/ 55 w 58"/>
                <a:gd name="T19" fmla="*/ 20 h 93"/>
                <a:gd name="T20" fmla="*/ 50 w 58"/>
                <a:gd name="T21" fmla="*/ 21 h 93"/>
                <a:gd name="T22" fmla="*/ 47 w 58"/>
                <a:gd name="T23" fmla="*/ 20 h 93"/>
                <a:gd name="T24" fmla="*/ 42 w 58"/>
                <a:gd name="T25" fmla="*/ 17 h 93"/>
                <a:gd name="T26" fmla="*/ 37 w 58"/>
                <a:gd name="T27" fmla="*/ 15 h 93"/>
                <a:gd name="T28" fmla="*/ 26 w 58"/>
                <a:gd name="T29" fmla="*/ 16 h 93"/>
                <a:gd name="T30" fmla="*/ 17 w 58"/>
                <a:gd name="T31" fmla="*/ 24 h 93"/>
                <a:gd name="T32" fmla="*/ 17 w 58"/>
                <a:gd name="T33" fmla="*/ 60 h 93"/>
                <a:gd name="T34" fmla="*/ 21 w 58"/>
                <a:gd name="T35" fmla="*/ 73 h 93"/>
                <a:gd name="T36" fmla="*/ 33 w 58"/>
                <a:gd name="T37" fmla="*/ 78 h 93"/>
                <a:gd name="T38" fmla="*/ 39 w 58"/>
                <a:gd name="T39" fmla="*/ 77 h 93"/>
                <a:gd name="T40" fmla="*/ 45 w 58"/>
                <a:gd name="T41" fmla="*/ 76 h 93"/>
                <a:gd name="T42" fmla="*/ 47 w 58"/>
                <a:gd name="T43" fmla="*/ 73 h 93"/>
                <a:gd name="T44" fmla="*/ 49 w 58"/>
                <a:gd name="T45" fmla="*/ 73 h 93"/>
                <a:gd name="T46" fmla="*/ 51 w 58"/>
                <a:gd name="T47" fmla="*/ 72 h 93"/>
                <a:gd name="T48" fmla="*/ 53 w 58"/>
                <a:gd name="T49" fmla="*/ 72 h 93"/>
                <a:gd name="T50" fmla="*/ 57 w 58"/>
                <a:gd name="T51" fmla="*/ 73 h 93"/>
                <a:gd name="T52" fmla="*/ 58 w 58"/>
                <a:gd name="T53" fmla="*/ 77 h 93"/>
                <a:gd name="T54" fmla="*/ 57 w 58"/>
                <a:gd name="T55" fmla="*/ 84 h 93"/>
                <a:gd name="T56" fmla="*/ 51 w 58"/>
                <a:gd name="T57" fmla="*/ 88 h 93"/>
                <a:gd name="T58" fmla="*/ 43 w 58"/>
                <a:gd name="T59" fmla="*/ 92 h 93"/>
                <a:gd name="T60" fmla="*/ 33 w 58"/>
                <a:gd name="T61" fmla="*/ 93 h 93"/>
                <a:gd name="T62" fmla="*/ 20 w 58"/>
                <a:gd name="T63" fmla="*/ 90 h 93"/>
                <a:gd name="T64" fmla="*/ 9 w 58"/>
                <a:gd name="T65" fmla="*/ 82 h 93"/>
                <a:gd name="T66" fmla="*/ 2 w 58"/>
                <a:gd name="T67" fmla="*/ 72 h 93"/>
                <a:gd name="T68" fmla="*/ 0 w 58"/>
                <a:gd name="T69" fmla="*/ 58 h 93"/>
                <a:gd name="T70" fmla="*/ 0 w 58"/>
                <a:gd name="T71" fmla="*/ 3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8" h="93">
                  <a:moveTo>
                    <a:pt x="0" y="35"/>
                  </a:moveTo>
                  <a:lnTo>
                    <a:pt x="1" y="28"/>
                  </a:lnTo>
                  <a:lnTo>
                    <a:pt x="2" y="21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3" y="6"/>
                  </a:lnTo>
                  <a:lnTo>
                    <a:pt x="20" y="3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3" y="2"/>
                  </a:lnTo>
                  <a:lnTo>
                    <a:pt x="47" y="3"/>
                  </a:lnTo>
                  <a:lnTo>
                    <a:pt x="51" y="4"/>
                  </a:lnTo>
                  <a:lnTo>
                    <a:pt x="54" y="7"/>
                  </a:lnTo>
                  <a:lnTo>
                    <a:pt x="57" y="10"/>
                  </a:lnTo>
                  <a:lnTo>
                    <a:pt x="58" y="12"/>
                  </a:lnTo>
                  <a:lnTo>
                    <a:pt x="58" y="15"/>
                  </a:lnTo>
                  <a:lnTo>
                    <a:pt x="58" y="17"/>
                  </a:lnTo>
                  <a:lnTo>
                    <a:pt x="57" y="20"/>
                  </a:lnTo>
                  <a:lnTo>
                    <a:pt x="55" y="20"/>
                  </a:lnTo>
                  <a:lnTo>
                    <a:pt x="53" y="21"/>
                  </a:lnTo>
                  <a:lnTo>
                    <a:pt x="50" y="21"/>
                  </a:lnTo>
                  <a:lnTo>
                    <a:pt x="49" y="20"/>
                  </a:lnTo>
                  <a:lnTo>
                    <a:pt x="47" y="20"/>
                  </a:lnTo>
                  <a:lnTo>
                    <a:pt x="45" y="19"/>
                  </a:lnTo>
                  <a:lnTo>
                    <a:pt x="42" y="17"/>
                  </a:lnTo>
                  <a:lnTo>
                    <a:pt x="39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6" y="16"/>
                  </a:lnTo>
                  <a:lnTo>
                    <a:pt x="21" y="19"/>
                  </a:lnTo>
                  <a:lnTo>
                    <a:pt x="17" y="24"/>
                  </a:lnTo>
                  <a:lnTo>
                    <a:pt x="17" y="33"/>
                  </a:lnTo>
                  <a:lnTo>
                    <a:pt x="17" y="60"/>
                  </a:lnTo>
                  <a:lnTo>
                    <a:pt x="17" y="68"/>
                  </a:lnTo>
                  <a:lnTo>
                    <a:pt x="21" y="73"/>
                  </a:lnTo>
                  <a:lnTo>
                    <a:pt x="26" y="77"/>
                  </a:lnTo>
                  <a:lnTo>
                    <a:pt x="33" y="78"/>
                  </a:lnTo>
                  <a:lnTo>
                    <a:pt x="37" y="77"/>
                  </a:lnTo>
                  <a:lnTo>
                    <a:pt x="39" y="77"/>
                  </a:lnTo>
                  <a:lnTo>
                    <a:pt x="42" y="77"/>
                  </a:lnTo>
                  <a:lnTo>
                    <a:pt x="45" y="76"/>
                  </a:lnTo>
                  <a:lnTo>
                    <a:pt x="46" y="74"/>
                  </a:lnTo>
                  <a:lnTo>
                    <a:pt x="47" y="73"/>
                  </a:lnTo>
                  <a:lnTo>
                    <a:pt x="47" y="73"/>
                  </a:lnTo>
                  <a:lnTo>
                    <a:pt x="49" y="73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72"/>
                  </a:lnTo>
                  <a:lnTo>
                    <a:pt x="53" y="72"/>
                  </a:lnTo>
                  <a:lnTo>
                    <a:pt x="55" y="72"/>
                  </a:lnTo>
                  <a:lnTo>
                    <a:pt x="57" y="73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8" y="81"/>
                  </a:lnTo>
                  <a:lnTo>
                    <a:pt x="57" y="84"/>
                  </a:lnTo>
                  <a:lnTo>
                    <a:pt x="54" y="86"/>
                  </a:lnTo>
                  <a:lnTo>
                    <a:pt x="51" y="88"/>
                  </a:lnTo>
                  <a:lnTo>
                    <a:pt x="47" y="90"/>
                  </a:lnTo>
                  <a:lnTo>
                    <a:pt x="43" y="92"/>
                  </a:lnTo>
                  <a:lnTo>
                    <a:pt x="38" y="92"/>
                  </a:lnTo>
                  <a:lnTo>
                    <a:pt x="33" y="93"/>
                  </a:lnTo>
                  <a:lnTo>
                    <a:pt x="26" y="92"/>
                  </a:lnTo>
                  <a:lnTo>
                    <a:pt x="20" y="90"/>
                  </a:lnTo>
                  <a:lnTo>
                    <a:pt x="13" y="86"/>
                  </a:lnTo>
                  <a:lnTo>
                    <a:pt x="9" y="82"/>
                  </a:lnTo>
                  <a:lnTo>
                    <a:pt x="5" y="77"/>
                  </a:lnTo>
                  <a:lnTo>
                    <a:pt x="2" y="72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0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7" name="Freeform 134"/>
            <p:cNvSpPr>
              <a:spLocks/>
            </p:cNvSpPr>
            <p:nvPr/>
          </p:nvSpPr>
          <p:spPr bwMode="auto">
            <a:xfrm>
              <a:off x="3682" y="2355"/>
              <a:ext cx="23" cy="31"/>
            </a:xfrm>
            <a:custGeom>
              <a:avLst/>
              <a:gdLst>
                <a:gd name="T0" fmla="*/ 50 w 68"/>
                <a:gd name="T1" fmla="*/ 54 h 93"/>
                <a:gd name="T2" fmla="*/ 16 w 68"/>
                <a:gd name="T3" fmla="*/ 54 h 93"/>
                <a:gd name="T4" fmla="*/ 16 w 68"/>
                <a:gd name="T5" fmla="*/ 86 h 93"/>
                <a:gd name="T6" fmla="*/ 16 w 68"/>
                <a:gd name="T7" fmla="*/ 89 h 93"/>
                <a:gd name="T8" fmla="*/ 13 w 68"/>
                <a:gd name="T9" fmla="*/ 90 h 93"/>
                <a:gd name="T10" fmla="*/ 12 w 68"/>
                <a:gd name="T11" fmla="*/ 92 h 93"/>
                <a:gd name="T12" fmla="*/ 8 w 68"/>
                <a:gd name="T13" fmla="*/ 93 h 93"/>
                <a:gd name="T14" fmla="*/ 4 w 68"/>
                <a:gd name="T15" fmla="*/ 92 h 93"/>
                <a:gd name="T16" fmla="*/ 2 w 68"/>
                <a:gd name="T17" fmla="*/ 90 h 93"/>
                <a:gd name="T18" fmla="*/ 0 w 68"/>
                <a:gd name="T19" fmla="*/ 89 h 93"/>
                <a:gd name="T20" fmla="*/ 0 w 68"/>
                <a:gd name="T21" fmla="*/ 86 h 93"/>
                <a:gd name="T22" fmla="*/ 0 w 68"/>
                <a:gd name="T23" fmla="*/ 7 h 93"/>
                <a:gd name="T24" fmla="*/ 0 w 68"/>
                <a:gd name="T25" fmla="*/ 4 h 93"/>
                <a:gd name="T26" fmla="*/ 2 w 68"/>
                <a:gd name="T27" fmla="*/ 2 h 93"/>
                <a:gd name="T28" fmla="*/ 4 w 68"/>
                <a:gd name="T29" fmla="*/ 0 h 93"/>
                <a:gd name="T30" fmla="*/ 8 w 68"/>
                <a:gd name="T31" fmla="*/ 0 h 93"/>
                <a:gd name="T32" fmla="*/ 12 w 68"/>
                <a:gd name="T33" fmla="*/ 0 h 93"/>
                <a:gd name="T34" fmla="*/ 13 w 68"/>
                <a:gd name="T35" fmla="*/ 2 h 93"/>
                <a:gd name="T36" fmla="*/ 16 w 68"/>
                <a:gd name="T37" fmla="*/ 4 h 93"/>
                <a:gd name="T38" fmla="*/ 16 w 68"/>
                <a:gd name="T39" fmla="*/ 7 h 93"/>
                <a:gd name="T40" fmla="*/ 16 w 68"/>
                <a:gd name="T41" fmla="*/ 40 h 93"/>
                <a:gd name="T42" fmla="*/ 50 w 68"/>
                <a:gd name="T43" fmla="*/ 40 h 93"/>
                <a:gd name="T44" fmla="*/ 50 w 68"/>
                <a:gd name="T45" fmla="*/ 7 h 93"/>
                <a:gd name="T46" fmla="*/ 50 w 68"/>
                <a:gd name="T47" fmla="*/ 4 h 93"/>
                <a:gd name="T48" fmla="*/ 53 w 68"/>
                <a:gd name="T49" fmla="*/ 2 h 93"/>
                <a:gd name="T50" fmla="*/ 56 w 68"/>
                <a:gd name="T51" fmla="*/ 0 h 93"/>
                <a:gd name="T52" fmla="*/ 60 w 68"/>
                <a:gd name="T53" fmla="*/ 0 h 93"/>
                <a:gd name="T54" fmla="*/ 62 w 68"/>
                <a:gd name="T55" fmla="*/ 0 h 93"/>
                <a:gd name="T56" fmla="*/ 65 w 68"/>
                <a:gd name="T57" fmla="*/ 2 h 93"/>
                <a:gd name="T58" fmla="*/ 66 w 68"/>
                <a:gd name="T59" fmla="*/ 4 h 93"/>
                <a:gd name="T60" fmla="*/ 68 w 68"/>
                <a:gd name="T61" fmla="*/ 7 h 93"/>
                <a:gd name="T62" fmla="*/ 68 w 68"/>
                <a:gd name="T63" fmla="*/ 86 h 93"/>
                <a:gd name="T64" fmla="*/ 66 w 68"/>
                <a:gd name="T65" fmla="*/ 89 h 93"/>
                <a:gd name="T66" fmla="*/ 65 w 68"/>
                <a:gd name="T67" fmla="*/ 90 h 93"/>
                <a:gd name="T68" fmla="*/ 62 w 68"/>
                <a:gd name="T69" fmla="*/ 92 h 93"/>
                <a:gd name="T70" fmla="*/ 60 w 68"/>
                <a:gd name="T71" fmla="*/ 93 h 93"/>
                <a:gd name="T72" fmla="*/ 56 w 68"/>
                <a:gd name="T73" fmla="*/ 92 h 93"/>
                <a:gd name="T74" fmla="*/ 53 w 68"/>
                <a:gd name="T75" fmla="*/ 90 h 93"/>
                <a:gd name="T76" fmla="*/ 50 w 68"/>
                <a:gd name="T77" fmla="*/ 89 h 93"/>
                <a:gd name="T78" fmla="*/ 50 w 68"/>
                <a:gd name="T79" fmla="*/ 86 h 93"/>
                <a:gd name="T80" fmla="*/ 50 w 68"/>
                <a:gd name="T81" fmla="*/ 54 h 93"/>
                <a:gd name="T82" fmla="*/ 50 w 68"/>
                <a:gd name="T83" fmla="*/ 5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8" h="93">
                  <a:moveTo>
                    <a:pt x="50" y="54"/>
                  </a:moveTo>
                  <a:lnTo>
                    <a:pt x="16" y="54"/>
                  </a:lnTo>
                  <a:lnTo>
                    <a:pt x="16" y="86"/>
                  </a:lnTo>
                  <a:lnTo>
                    <a:pt x="16" y="89"/>
                  </a:lnTo>
                  <a:lnTo>
                    <a:pt x="13" y="90"/>
                  </a:lnTo>
                  <a:lnTo>
                    <a:pt x="12" y="92"/>
                  </a:lnTo>
                  <a:lnTo>
                    <a:pt x="8" y="93"/>
                  </a:lnTo>
                  <a:lnTo>
                    <a:pt x="4" y="92"/>
                  </a:lnTo>
                  <a:lnTo>
                    <a:pt x="2" y="90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3" y="2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6" y="40"/>
                  </a:lnTo>
                  <a:lnTo>
                    <a:pt x="50" y="40"/>
                  </a:lnTo>
                  <a:lnTo>
                    <a:pt x="50" y="7"/>
                  </a:lnTo>
                  <a:lnTo>
                    <a:pt x="50" y="4"/>
                  </a:lnTo>
                  <a:lnTo>
                    <a:pt x="53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5" y="2"/>
                  </a:lnTo>
                  <a:lnTo>
                    <a:pt x="66" y="4"/>
                  </a:lnTo>
                  <a:lnTo>
                    <a:pt x="68" y="7"/>
                  </a:lnTo>
                  <a:lnTo>
                    <a:pt x="68" y="86"/>
                  </a:lnTo>
                  <a:lnTo>
                    <a:pt x="66" y="89"/>
                  </a:lnTo>
                  <a:lnTo>
                    <a:pt x="65" y="90"/>
                  </a:lnTo>
                  <a:lnTo>
                    <a:pt x="62" y="92"/>
                  </a:lnTo>
                  <a:lnTo>
                    <a:pt x="60" y="93"/>
                  </a:lnTo>
                  <a:lnTo>
                    <a:pt x="56" y="92"/>
                  </a:lnTo>
                  <a:lnTo>
                    <a:pt x="53" y="90"/>
                  </a:lnTo>
                  <a:lnTo>
                    <a:pt x="50" y="89"/>
                  </a:lnTo>
                  <a:lnTo>
                    <a:pt x="50" y="86"/>
                  </a:lnTo>
                  <a:lnTo>
                    <a:pt x="50" y="54"/>
                  </a:lnTo>
                  <a:lnTo>
                    <a:pt x="50" y="54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8" name="Freeform 135"/>
            <p:cNvSpPr>
              <a:spLocks noEditPoints="1"/>
            </p:cNvSpPr>
            <p:nvPr/>
          </p:nvSpPr>
          <p:spPr bwMode="auto">
            <a:xfrm>
              <a:off x="3723" y="2356"/>
              <a:ext cx="22" cy="30"/>
            </a:xfrm>
            <a:custGeom>
              <a:avLst/>
              <a:gdLst>
                <a:gd name="T0" fmla="*/ 0 w 64"/>
                <a:gd name="T1" fmla="*/ 6 h 91"/>
                <a:gd name="T2" fmla="*/ 0 w 64"/>
                <a:gd name="T3" fmla="*/ 4 h 91"/>
                <a:gd name="T4" fmla="*/ 3 w 64"/>
                <a:gd name="T5" fmla="*/ 2 h 91"/>
                <a:gd name="T6" fmla="*/ 5 w 64"/>
                <a:gd name="T7" fmla="*/ 0 h 91"/>
                <a:gd name="T8" fmla="*/ 8 w 64"/>
                <a:gd name="T9" fmla="*/ 0 h 91"/>
                <a:gd name="T10" fmla="*/ 28 w 64"/>
                <a:gd name="T11" fmla="*/ 0 h 91"/>
                <a:gd name="T12" fmla="*/ 37 w 64"/>
                <a:gd name="T13" fmla="*/ 0 h 91"/>
                <a:gd name="T14" fmla="*/ 44 w 64"/>
                <a:gd name="T15" fmla="*/ 1 h 91"/>
                <a:gd name="T16" fmla="*/ 50 w 64"/>
                <a:gd name="T17" fmla="*/ 4 h 91"/>
                <a:gd name="T18" fmla="*/ 54 w 64"/>
                <a:gd name="T19" fmla="*/ 8 h 91"/>
                <a:gd name="T20" fmla="*/ 58 w 64"/>
                <a:gd name="T21" fmla="*/ 11 h 91"/>
                <a:gd name="T22" fmla="*/ 61 w 64"/>
                <a:gd name="T23" fmla="*/ 15 h 91"/>
                <a:gd name="T24" fmla="*/ 62 w 64"/>
                <a:gd name="T25" fmla="*/ 21 h 91"/>
                <a:gd name="T26" fmla="*/ 62 w 64"/>
                <a:gd name="T27" fmla="*/ 26 h 91"/>
                <a:gd name="T28" fmla="*/ 62 w 64"/>
                <a:gd name="T29" fmla="*/ 27 h 91"/>
                <a:gd name="T30" fmla="*/ 62 w 64"/>
                <a:gd name="T31" fmla="*/ 34 h 91"/>
                <a:gd name="T32" fmla="*/ 60 w 64"/>
                <a:gd name="T33" fmla="*/ 39 h 91"/>
                <a:gd name="T34" fmla="*/ 56 w 64"/>
                <a:gd name="T35" fmla="*/ 45 h 91"/>
                <a:gd name="T36" fmla="*/ 48 w 64"/>
                <a:gd name="T37" fmla="*/ 49 h 91"/>
                <a:gd name="T38" fmla="*/ 64 w 64"/>
                <a:gd name="T39" fmla="*/ 80 h 91"/>
                <a:gd name="T40" fmla="*/ 64 w 64"/>
                <a:gd name="T41" fmla="*/ 82 h 91"/>
                <a:gd name="T42" fmla="*/ 64 w 64"/>
                <a:gd name="T43" fmla="*/ 84 h 91"/>
                <a:gd name="T44" fmla="*/ 62 w 64"/>
                <a:gd name="T45" fmla="*/ 87 h 91"/>
                <a:gd name="T46" fmla="*/ 60 w 64"/>
                <a:gd name="T47" fmla="*/ 90 h 91"/>
                <a:gd name="T48" fmla="*/ 56 w 64"/>
                <a:gd name="T49" fmla="*/ 91 h 91"/>
                <a:gd name="T50" fmla="*/ 53 w 64"/>
                <a:gd name="T51" fmla="*/ 90 h 91"/>
                <a:gd name="T52" fmla="*/ 50 w 64"/>
                <a:gd name="T53" fmla="*/ 90 h 91"/>
                <a:gd name="T54" fmla="*/ 49 w 64"/>
                <a:gd name="T55" fmla="*/ 87 h 91"/>
                <a:gd name="T56" fmla="*/ 33 w 64"/>
                <a:gd name="T57" fmla="*/ 54 h 91"/>
                <a:gd name="T58" fmla="*/ 32 w 64"/>
                <a:gd name="T59" fmla="*/ 54 h 91"/>
                <a:gd name="T60" fmla="*/ 31 w 64"/>
                <a:gd name="T61" fmla="*/ 54 h 91"/>
                <a:gd name="T62" fmla="*/ 28 w 64"/>
                <a:gd name="T63" fmla="*/ 54 h 91"/>
                <a:gd name="T64" fmla="*/ 16 w 64"/>
                <a:gd name="T65" fmla="*/ 54 h 91"/>
                <a:gd name="T66" fmla="*/ 16 w 64"/>
                <a:gd name="T67" fmla="*/ 84 h 91"/>
                <a:gd name="T68" fmla="*/ 16 w 64"/>
                <a:gd name="T69" fmla="*/ 87 h 91"/>
                <a:gd name="T70" fmla="*/ 15 w 64"/>
                <a:gd name="T71" fmla="*/ 88 h 91"/>
                <a:gd name="T72" fmla="*/ 12 w 64"/>
                <a:gd name="T73" fmla="*/ 90 h 91"/>
                <a:gd name="T74" fmla="*/ 8 w 64"/>
                <a:gd name="T75" fmla="*/ 91 h 91"/>
                <a:gd name="T76" fmla="*/ 5 w 64"/>
                <a:gd name="T77" fmla="*/ 90 h 91"/>
                <a:gd name="T78" fmla="*/ 3 w 64"/>
                <a:gd name="T79" fmla="*/ 88 h 91"/>
                <a:gd name="T80" fmla="*/ 0 w 64"/>
                <a:gd name="T81" fmla="*/ 86 h 91"/>
                <a:gd name="T82" fmla="*/ 0 w 64"/>
                <a:gd name="T83" fmla="*/ 83 h 91"/>
                <a:gd name="T84" fmla="*/ 0 w 64"/>
                <a:gd name="T85" fmla="*/ 6 h 91"/>
                <a:gd name="T86" fmla="*/ 0 w 64"/>
                <a:gd name="T87" fmla="*/ 6 h 91"/>
                <a:gd name="T88" fmla="*/ 16 w 64"/>
                <a:gd name="T89" fmla="*/ 14 h 91"/>
                <a:gd name="T90" fmla="*/ 16 w 64"/>
                <a:gd name="T91" fmla="*/ 41 h 91"/>
                <a:gd name="T92" fmla="*/ 28 w 64"/>
                <a:gd name="T93" fmla="*/ 41 h 91"/>
                <a:gd name="T94" fmla="*/ 37 w 64"/>
                <a:gd name="T95" fmla="*/ 41 h 91"/>
                <a:gd name="T96" fmla="*/ 43 w 64"/>
                <a:gd name="T97" fmla="*/ 38 h 91"/>
                <a:gd name="T98" fmla="*/ 45 w 64"/>
                <a:gd name="T99" fmla="*/ 34 h 91"/>
                <a:gd name="T100" fmla="*/ 46 w 64"/>
                <a:gd name="T101" fmla="*/ 29 h 91"/>
                <a:gd name="T102" fmla="*/ 46 w 64"/>
                <a:gd name="T103" fmla="*/ 26 h 91"/>
                <a:gd name="T104" fmla="*/ 45 w 64"/>
                <a:gd name="T105" fmla="*/ 21 h 91"/>
                <a:gd name="T106" fmla="*/ 43 w 64"/>
                <a:gd name="T107" fmla="*/ 17 h 91"/>
                <a:gd name="T108" fmla="*/ 37 w 64"/>
                <a:gd name="T109" fmla="*/ 14 h 91"/>
                <a:gd name="T110" fmla="*/ 28 w 64"/>
                <a:gd name="T111" fmla="*/ 14 h 91"/>
                <a:gd name="T112" fmla="*/ 16 w 64"/>
                <a:gd name="T113" fmla="*/ 14 h 91"/>
                <a:gd name="T114" fmla="*/ 16 w 64"/>
                <a:gd name="T115" fmla="*/ 1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91">
                  <a:moveTo>
                    <a:pt x="0" y="6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1"/>
                  </a:lnTo>
                  <a:lnTo>
                    <a:pt x="61" y="15"/>
                  </a:lnTo>
                  <a:lnTo>
                    <a:pt x="62" y="21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34"/>
                  </a:lnTo>
                  <a:lnTo>
                    <a:pt x="60" y="39"/>
                  </a:lnTo>
                  <a:lnTo>
                    <a:pt x="56" y="45"/>
                  </a:lnTo>
                  <a:lnTo>
                    <a:pt x="48" y="49"/>
                  </a:lnTo>
                  <a:lnTo>
                    <a:pt x="64" y="80"/>
                  </a:lnTo>
                  <a:lnTo>
                    <a:pt x="64" y="82"/>
                  </a:lnTo>
                  <a:lnTo>
                    <a:pt x="64" y="84"/>
                  </a:lnTo>
                  <a:lnTo>
                    <a:pt x="62" y="87"/>
                  </a:lnTo>
                  <a:lnTo>
                    <a:pt x="60" y="90"/>
                  </a:lnTo>
                  <a:lnTo>
                    <a:pt x="56" y="91"/>
                  </a:lnTo>
                  <a:lnTo>
                    <a:pt x="53" y="90"/>
                  </a:lnTo>
                  <a:lnTo>
                    <a:pt x="50" y="90"/>
                  </a:lnTo>
                  <a:lnTo>
                    <a:pt x="49" y="87"/>
                  </a:lnTo>
                  <a:lnTo>
                    <a:pt x="33" y="54"/>
                  </a:lnTo>
                  <a:lnTo>
                    <a:pt x="32" y="54"/>
                  </a:lnTo>
                  <a:lnTo>
                    <a:pt x="31" y="54"/>
                  </a:lnTo>
                  <a:lnTo>
                    <a:pt x="28" y="54"/>
                  </a:lnTo>
                  <a:lnTo>
                    <a:pt x="16" y="54"/>
                  </a:lnTo>
                  <a:lnTo>
                    <a:pt x="16" y="84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12" y="90"/>
                  </a:lnTo>
                  <a:lnTo>
                    <a:pt x="8" y="91"/>
                  </a:lnTo>
                  <a:lnTo>
                    <a:pt x="5" y="90"/>
                  </a:lnTo>
                  <a:lnTo>
                    <a:pt x="3" y="88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6" y="14"/>
                  </a:moveTo>
                  <a:lnTo>
                    <a:pt x="16" y="41"/>
                  </a:lnTo>
                  <a:lnTo>
                    <a:pt x="28" y="41"/>
                  </a:lnTo>
                  <a:lnTo>
                    <a:pt x="37" y="41"/>
                  </a:lnTo>
                  <a:lnTo>
                    <a:pt x="43" y="38"/>
                  </a:lnTo>
                  <a:lnTo>
                    <a:pt x="45" y="34"/>
                  </a:lnTo>
                  <a:lnTo>
                    <a:pt x="46" y="29"/>
                  </a:lnTo>
                  <a:lnTo>
                    <a:pt x="46" y="26"/>
                  </a:lnTo>
                  <a:lnTo>
                    <a:pt x="45" y="21"/>
                  </a:lnTo>
                  <a:lnTo>
                    <a:pt x="43" y="17"/>
                  </a:lnTo>
                  <a:lnTo>
                    <a:pt x="37" y="14"/>
                  </a:lnTo>
                  <a:lnTo>
                    <a:pt x="28" y="14"/>
                  </a:lnTo>
                  <a:lnTo>
                    <a:pt x="16" y="14"/>
                  </a:lnTo>
                  <a:lnTo>
                    <a:pt x="16" y="14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9" name="Freeform 136"/>
            <p:cNvSpPr>
              <a:spLocks/>
            </p:cNvSpPr>
            <p:nvPr/>
          </p:nvSpPr>
          <p:spPr bwMode="auto">
            <a:xfrm>
              <a:off x="3750" y="2356"/>
              <a:ext cx="18" cy="30"/>
            </a:xfrm>
            <a:custGeom>
              <a:avLst/>
              <a:gdLst>
                <a:gd name="T0" fmla="*/ 52 w 55"/>
                <a:gd name="T1" fmla="*/ 2 h 90"/>
                <a:gd name="T2" fmla="*/ 55 w 55"/>
                <a:gd name="T3" fmla="*/ 4 h 90"/>
                <a:gd name="T4" fmla="*/ 55 w 55"/>
                <a:gd name="T5" fmla="*/ 8 h 90"/>
                <a:gd name="T6" fmla="*/ 55 w 55"/>
                <a:gd name="T7" fmla="*/ 10 h 90"/>
                <a:gd name="T8" fmla="*/ 52 w 55"/>
                <a:gd name="T9" fmla="*/ 13 h 90"/>
                <a:gd name="T10" fmla="*/ 51 w 55"/>
                <a:gd name="T11" fmla="*/ 14 h 90"/>
                <a:gd name="T12" fmla="*/ 47 w 55"/>
                <a:gd name="T13" fmla="*/ 14 h 90"/>
                <a:gd name="T14" fmla="*/ 15 w 55"/>
                <a:gd name="T15" fmla="*/ 14 h 90"/>
                <a:gd name="T16" fmla="*/ 15 w 55"/>
                <a:gd name="T17" fmla="*/ 37 h 90"/>
                <a:gd name="T18" fmla="*/ 37 w 55"/>
                <a:gd name="T19" fmla="*/ 37 h 90"/>
                <a:gd name="T20" fmla="*/ 41 w 55"/>
                <a:gd name="T21" fmla="*/ 37 h 90"/>
                <a:gd name="T22" fmla="*/ 43 w 55"/>
                <a:gd name="T23" fmla="*/ 38 h 90"/>
                <a:gd name="T24" fmla="*/ 45 w 55"/>
                <a:gd name="T25" fmla="*/ 41 h 90"/>
                <a:gd name="T26" fmla="*/ 45 w 55"/>
                <a:gd name="T27" fmla="*/ 43 h 90"/>
                <a:gd name="T28" fmla="*/ 45 w 55"/>
                <a:gd name="T29" fmla="*/ 47 h 90"/>
                <a:gd name="T30" fmla="*/ 43 w 55"/>
                <a:gd name="T31" fmla="*/ 49 h 90"/>
                <a:gd name="T32" fmla="*/ 41 w 55"/>
                <a:gd name="T33" fmla="*/ 51 h 90"/>
                <a:gd name="T34" fmla="*/ 37 w 55"/>
                <a:gd name="T35" fmla="*/ 51 h 90"/>
                <a:gd name="T36" fmla="*/ 15 w 55"/>
                <a:gd name="T37" fmla="*/ 51 h 90"/>
                <a:gd name="T38" fmla="*/ 15 w 55"/>
                <a:gd name="T39" fmla="*/ 74 h 90"/>
                <a:gd name="T40" fmla="*/ 47 w 55"/>
                <a:gd name="T41" fmla="*/ 74 h 90"/>
                <a:gd name="T42" fmla="*/ 51 w 55"/>
                <a:gd name="T43" fmla="*/ 75 h 90"/>
                <a:gd name="T44" fmla="*/ 52 w 55"/>
                <a:gd name="T45" fmla="*/ 76 h 90"/>
                <a:gd name="T46" fmla="*/ 55 w 55"/>
                <a:gd name="T47" fmla="*/ 79 h 90"/>
                <a:gd name="T48" fmla="*/ 55 w 55"/>
                <a:gd name="T49" fmla="*/ 82 h 90"/>
                <a:gd name="T50" fmla="*/ 55 w 55"/>
                <a:gd name="T51" fmla="*/ 84 h 90"/>
                <a:gd name="T52" fmla="*/ 52 w 55"/>
                <a:gd name="T53" fmla="*/ 87 h 90"/>
                <a:gd name="T54" fmla="*/ 51 w 55"/>
                <a:gd name="T55" fmla="*/ 88 h 90"/>
                <a:gd name="T56" fmla="*/ 47 w 55"/>
                <a:gd name="T57" fmla="*/ 90 h 90"/>
                <a:gd name="T58" fmla="*/ 7 w 55"/>
                <a:gd name="T59" fmla="*/ 90 h 90"/>
                <a:gd name="T60" fmla="*/ 5 w 55"/>
                <a:gd name="T61" fmla="*/ 88 h 90"/>
                <a:gd name="T62" fmla="*/ 2 w 55"/>
                <a:gd name="T63" fmla="*/ 87 h 90"/>
                <a:gd name="T64" fmla="*/ 0 w 55"/>
                <a:gd name="T65" fmla="*/ 84 h 90"/>
                <a:gd name="T66" fmla="*/ 0 w 55"/>
                <a:gd name="T67" fmla="*/ 83 h 90"/>
                <a:gd name="T68" fmla="*/ 0 w 55"/>
                <a:gd name="T69" fmla="*/ 6 h 90"/>
                <a:gd name="T70" fmla="*/ 0 w 55"/>
                <a:gd name="T71" fmla="*/ 4 h 90"/>
                <a:gd name="T72" fmla="*/ 2 w 55"/>
                <a:gd name="T73" fmla="*/ 2 h 90"/>
                <a:gd name="T74" fmla="*/ 5 w 55"/>
                <a:gd name="T75" fmla="*/ 0 h 90"/>
                <a:gd name="T76" fmla="*/ 7 w 55"/>
                <a:gd name="T77" fmla="*/ 0 h 90"/>
                <a:gd name="T78" fmla="*/ 47 w 55"/>
                <a:gd name="T79" fmla="*/ 0 h 90"/>
                <a:gd name="T80" fmla="*/ 51 w 55"/>
                <a:gd name="T81" fmla="*/ 0 h 90"/>
                <a:gd name="T82" fmla="*/ 52 w 55"/>
                <a:gd name="T83" fmla="*/ 2 h 90"/>
                <a:gd name="T84" fmla="*/ 52 w 55"/>
                <a:gd name="T85" fmla="*/ 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" h="90">
                  <a:moveTo>
                    <a:pt x="52" y="2"/>
                  </a:moveTo>
                  <a:lnTo>
                    <a:pt x="55" y="4"/>
                  </a:lnTo>
                  <a:lnTo>
                    <a:pt x="55" y="8"/>
                  </a:lnTo>
                  <a:lnTo>
                    <a:pt x="55" y="10"/>
                  </a:lnTo>
                  <a:lnTo>
                    <a:pt x="52" y="13"/>
                  </a:lnTo>
                  <a:lnTo>
                    <a:pt x="51" y="14"/>
                  </a:lnTo>
                  <a:lnTo>
                    <a:pt x="47" y="14"/>
                  </a:lnTo>
                  <a:lnTo>
                    <a:pt x="15" y="14"/>
                  </a:lnTo>
                  <a:lnTo>
                    <a:pt x="15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3" y="38"/>
                  </a:lnTo>
                  <a:lnTo>
                    <a:pt x="45" y="41"/>
                  </a:lnTo>
                  <a:lnTo>
                    <a:pt x="45" y="43"/>
                  </a:lnTo>
                  <a:lnTo>
                    <a:pt x="45" y="47"/>
                  </a:lnTo>
                  <a:lnTo>
                    <a:pt x="43" y="49"/>
                  </a:lnTo>
                  <a:lnTo>
                    <a:pt x="41" y="51"/>
                  </a:lnTo>
                  <a:lnTo>
                    <a:pt x="37" y="51"/>
                  </a:lnTo>
                  <a:lnTo>
                    <a:pt x="15" y="51"/>
                  </a:lnTo>
                  <a:lnTo>
                    <a:pt x="15" y="74"/>
                  </a:lnTo>
                  <a:lnTo>
                    <a:pt x="47" y="74"/>
                  </a:lnTo>
                  <a:lnTo>
                    <a:pt x="51" y="75"/>
                  </a:lnTo>
                  <a:lnTo>
                    <a:pt x="52" y="76"/>
                  </a:lnTo>
                  <a:lnTo>
                    <a:pt x="55" y="79"/>
                  </a:lnTo>
                  <a:lnTo>
                    <a:pt x="55" y="82"/>
                  </a:lnTo>
                  <a:lnTo>
                    <a:pt x="55" y="84"/>
                  </a:lnTo>
                  <a:lnTo>
                    <a:pt x="52" y="87"/>
                  </a:lnTo>
                  <a:lnTo>
                    <a:pt x="51" y="88"/>
                  </a:lnTo>
                  <a:lnTo>
                    <a:pt x="47" y="90"/>
                  </a:lnTo>
                  <a:lnTo>
                    <a:pt x="7" y="90"/>
                  </a:lnTo>
                  <a:lnTo>
                    <a:pt x="5" y="88"/>
                  </a:lnTo>
                  <a:lnTo>
                    <a:pt x="2" y="87"/>
                  </a:lnTo>
                  <a:lnTo>
                    <a:pt x="0" y="84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2" y="2"/>
                  </a:lnTo>
                  <a:lnTo>
                    <a:pt x="52" y="2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0" name="Freeform 137"/>
            <p:cNvSpPr>
              <a:spLocks noEditPoints="1"/>
            </p:cNvSpPr>
            <p:nvPr/>
          </p:nvSpPr>
          <p:spPr bwMode="auto">
            <a:xfrm>
              <a:off x="3774" y="2356"/>
              <a:ext cx="20" cy="30"/>
            </a:xfrm>
            <a:custGeom>
              <a:avLst/>
              <a:gdLst>
                <a:gd name="T0" fmla="*/ 0 w 60"/>
                <a:gd name="T1" fmla="*/ 6 h 91"/>
                <a:gd name="T2" fmla="*/ 0 w 60"/>
                <a:gd name="T3" fmla="*/ 4 h 91"/>
                <a:gd name="T4" fmla="*/ 2 w 60"/>
                <a:gd name="T5" fmla="*/ 2 h 91"/>
                <a:gd name="T6" fmla="*/ 4 w 60"/>
                <a:gd name="T7" fmla="*/ 0 h 91"/>
                <a:gd name="T8" fmla="*/ 8 w 60"/>
                <a:gd name="T9" fmla="*/ 0 h 91"/>
                <a:gd name="T10" fmla="*/ 27 w 60"/>
                <a:gd name="T11" fmla="*/ 0 h 91"/>
                <a:gd name="T12" fmla="*/ 35 w 60"/>
                <a:gd name="T13" fmla="*/ 0 h 91"/>
                <a:gd name="T14" fmla="*/ 41 w 60"/>
                <a:gd name="T15" fmla="*/ 2 h 91"/>
                <a:gd name="T16" fmla="*/ 48 w 60"/>
                <a:gd name="T17" fmla="*/ 5 h 91"/>
                <a:gd name="T18" fmla="*/ 52 w 60"/>
                <a:gd name="T19" fmla="*/ 8 h 91"/>
                <a:gd name="T20" fmla="*/ 56 w 60"/>
                <a:gd name="T21" fmla="*/ 13 h 91"/>
                <a:gd name="T22" fmla="*/ 58 w 60"/>
                <a:gd name="T23" fmla="*/ 17 h 91"/>
                <a:gd name="T24" fmla="*/ 60 w 60"/>
                <a:gd name="T25" fmla="*/ 23 h 91"/>
                <a:gd name="T26" fmla="*/ 60 w 60"/>
                <a:gd name="T27" fmla="*/ 29 h 91"/>
                <a:gd name="T28" fmla="*/ 60 w 60"/>
                <a:gd name="T29" fmla="*/ 30 h 91"/>
                <a:gd name="T30" fmla="*/ 60 w 60"/>
                <a:gd name="T31" fmla="*/ 35 h 91"/>
                <a:gd name="T32" fmla="*/ 58 w 60"/>
                <a:gd name="T33" fmla="*/ 41 h 91"/>
                <a:gd name="T34" fmla="*/ 56 w 60"/>
                <a:gd name="T35" fmla="*/ 45 h 91"/>
                <a:gd name="T36" fmla="*/ 53 w 60"/>
                <a:gd name="T37" fmla="*/ 49 h 91"/>
                <a:gd name="T38" fmla="*/ 48 w 60"/>
                <a:gd name="T39" fmla="*/ 52 h 91"/>
                <a:gd name="T40" fmla="*/ 43 w 60"/>
                <a:gd name="T41" fmla="*/ 55 h 91"/>
                <a:gd name="T42" fmla="*/ 35 w 60"/>
                <a:gd name="T43" fmla="*/ 58 h 91"/>
                <a:gd name="T44" fmla="*/ 27 w 60"/>
                <a:gd name="T45" fmla="*/ 58 h 91"/>
                <a:gd name="T46" fmla="*/ 16 w 60"/>
                <a:gd name="T47" fmla="*/ 58 h 91"/>
                <a:gd name="T48" fmla="*/ 16 w 60"/>
                <a:gd name="T49" fmla="*/ 84 h 91"/>
                <a:gd name="T50" fmla="*/ 16 w 60"/>
                <a:gd name="T51" fmla="*/ 86 h 91"/>
                <a:gd name="T52" fmla="*/ 14 w 60"/>
                <a:gd name="T53" fmla="*/ 88 h 91"/>
                <a:gd name="T54" fmla="*/ 11 w 60"/>
                <a:gd name="T55" fmla="*/ 90 h 91"/>
                <a:gd name="T56" fmla="*/ 8 w 60"/>
                <a:gd name="T57" fmla="*/ 91 h 91"/>
                <a:gd name="T58" fmla="*/ 4 w 60"/>
                <a:gd name="T59" fmla="*/ 90 h 91"/>
                <a:gd name="T60" fmla="*/ 2 w 60"/>
                <a:gd name="T61" fmla="*/ 88 h 91"/>
                <a:gd name="T62" fmla="*/ 0 w 60"/>
                <a:gd name="T63" fmla="*/ 86 h 91"/>
                <a:gd name="T64" fmla="*/ 0 w 60"/>
                <a:gd name="T65" fmla="*/ 83 h 91"/>
                <a:gd name="T66" fmla="*/ 0 w 60"/>
                <a:gd name="T67" fmla="*/ 6 h 91"/>
                <a:gd name="T68" fmla="*/ 0 w 60"/>
                <a:gd name="T69" fmla="*/ 6 h 91"/>
                <a:gd name="T70" fmla="*/ 16 w 60"/>
                <a:gd name="T71" fmla="*/ 14 h 91"/>
                <a:gd name="T72" fmla="*/ 16 w 60"/>
                <a:gd name="T73" fmla="*/ 45 h 91"/>
                <a:gd name="T74" fmla="*/ 27 w 60"/>
                <a:gd name="T75" fmla="*/ 45 h 91"/>
                <a:gd name="T76" fmla="*/ 31 w 60"/>
                <a:gd name="T77" fmla="*/ 45 h 91"/>
                <a:gd name="T78" fmla="*/ 35 w 60"/>
                <a:gd name="T79" fmla="*/ 43 h 91"/>
                <a:gd name="T80" fmla="*/ 37 w 60"/>
                <a:gd name="T81" fmla="*/ 42 h 91"/>
                <a:gd name="T82" fmla="*/ 40 w 60"/>
                <a:gd name="T83" fmla="*/ 41 h 91"/>
                <a:gd name="T84" fmla="*/ 41 w 60"/>
                <a:gd name="T85" fmla="*/ 38 h 91"/>
                <a:gd name="T86" fmla="*/ 43 w 60"/>
                <a:gd name="T87" fmla="*/ 35 h 91"/>
                <a:gd name="T88" fmla="*/ 44 w 60"/>
                <a:gd name="T89" fmla="*/ 34 h 91"/>
                <a:gd name="T90" fmla="*/ 44 w 60"/>
                <a:gd name="T91" fmla="*/ 31 h 91"/>
                <a:gd name="T92" fmla="*/ 44 w 60"/>
                <a:gd name="T93" fmla="*/ 27 h 91"/>
                <a:gd name="T94" fmla="*/ 44 w 60"/>
                <a:gd name="T95" fmla="*/ 22 h 91"/>
                <a:gd name="T96" fmla="*/ 40 w 60"/>
                <a:gd name="T97" fmla="*/ 18 h 91"/>
                <a:gd name="T98" fmla="*/ 35 w 60"/>
                <a:gd name="T99" fmla="*/ 14 h 91"/>
                <a:gd name="T100" fmla="*/ 27 w 60"/>
                <a:gd name="T101" fmla="*/ 14 h 91"/>
                <a:gd name="T102" fmla="*/ 16 w 60"/>
                <a:gd name="T103" fmla="*/ 14 h 91"/>
                <a:gd name="T104" fmla="*/ 16 w 60"/>
                <a:gd name="T105" fmla="*/ 1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0" h="91">
                  <a:moveTo>
                    <a:pt x="0" y="6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1" y="2"/>
                  </a:lnTo>
                  <a:lnTo>
                    <a:pt x="48" y="5"/>
                  </a:lnTo>
                  <a:lnTo>
                    <a:pt x="52" y="8"/>
                  </a:lnTo>
                  <a:lnTo>
                    <a:pt x="56" y="13"/>
                  </a:lnTo>
                  <a:lnTo>
                    <a:pt x="58" y="17"/>
                  </a:lnTo>
                  <a:lnTo>
                    <a:pt x="60" y="23"/>
                  </a:lnTo>
                  <a:lnTo>
                    <a:pt x="60" y="29"/>
                  </a:lnTo>
                  <a:lnTo>
                    <a:pt x="60" y="30"/>
                  </a:lnTo>
                  <a:lnTo>
                    <a:pt x="60" y="35"/>
                  </a:lnTo>
                  <a:lnTo>
                    <a:pt x="58" y="41"/>
                  </a:lnTo>
                  <a:lnTo>
                    <a:pt x="56" y="45"/>
                  </a:lnTo>
                  <a:lnTo>
                    <a:pt x="53" y="49"/>
                  </a:lnTo>
                  <a:lnTo>
                    <a:pt x="48" y="52"/>
                  </a:lnTo>
                  <a:lnTo>
                    <a:pt x="43" y="55"/>
                  </a:lnTo>
                  <a:lnTo>
                    <a:pt x="35" y="58"/>
                  </a:lnTo>
                  <a:lnTo>
                    <a:pt x="27" y="58"/>
                  </a:lnTo>
                  <a:lnTo>
                    <a:pt x="16" y="58"/>
                  </a:lnTo>
                  <a:lnTo>
                    <a:pt x="16" y="84"/>
                  </a:lnTo>
                  <a:lnTo>
                    <a:pt x="16" y="86"/>
                  </a:lnTo>
                  <a:lnTo>
                    <a:pt x="14" y="88"/>
                  </a:lnTo>
                  <a:lnTo>
                    <a:pt x="11" y="90"/>
                  </a:lnTo>
                  <a:lnTo>
                    <a:pt x="8" y="91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6" y="14"/>
                  </a:moveTo>
                  <a:lnTo>
                    <a:pt x="16" y="45"/>
                  </a:lnTo>
                  <a:lnTo>
                    <a:pt x="27" y="45"/>
                  </a:lnTo>
                  <a:lnTo>
                    <a:pt x="31" y="45"/>
                  </a:lnTo>
                  <a:lnTo>
                    <a:pt x="35" y="43"/>
                  </a:lnTo>
                  <a:lnTo>
                    <a:pt x="37" y="42"/>
                  </a:lnTo>
                  <a:lnTo>
                    <a:pt x="40" y="41"/>
                  </a:lnTo>
                  <a:lnTo>
                    <a:pt x="41" y="38"/>
                  </a:lnTo>
                  <a:lnTo>
                    <a:pt x="43" y="35"/>
                  </a:lnTo>
                  <a:lnTo>
                    <a:pt x="44" y="34"/>
                  </a:lnTo>
                  <a:lnTo>
                    <a:pt x="44" y="31"/>
                  </a:lnTo>
                  <a:lnTo>
                    <a:pt x="44" y="27"/>
                  </a:lnTo>
                  <a:lnTo>
                    <a:pt x="44" y="22"/>
                  </a:lnTo>
                  <a:lnTo>
                    <a:pt x="40" y="18"/>
                  </a:lnTo>
                  <a:lnTo>
                    <a:pt x="35" y="14"/>
                  </a:lnTo>
                  <a:lnTo>
                    <a:pt x="27" y="14"/>
                  </a:lnTo>
                  <a:lnTo>
                    <a:pt x="16" y="14"/>
                  </a:lnTo>
                  <a:lnTo>
                    <a:pt x="16" y="14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1" name="Freeform 138"/>
            <p:cNvSpPr>
              <a:spLocks/>
            </p:cNvSpPr>
            <p:nvPr/>
          </p:nvSpPr>
          <p:spPr bwMode="auto">
            <a:xfrm>
              <a:off x="3800" y="2355"/>
              <a:ext cx="23" cy="31"/>
            </a:xfrm>
            <a:custGeom>
              <a:avLst/>
              <a:gdLst>
                <a:gd name="T0" fmla="*/ 36 w 70"/>
                <a:gd name="T1" fmla="*/ 93 h 93"/>
                <a:gd name="T2" fmla="*/ 26 w 70"/>
                <a:gd name="T3" fmla="*/ 92 h 93"/>
                <a:gd name="T4" fmla="*/ 20 w 70"/>
                <a:gd name="T5" fmla="*/ 90 h 93"/>
                <a:gd name="T6" fmla="*/ 13 w 70"/>
                <a:gd name="T7" fmla="*/ 86 h 93"/>
                <a:gd name="T8" fmla="*/ 9 w 70"/>
                <a:gd name="T9" fmla="*/ 82 h 93"/>
                <a:gd name="T10" fmla="*/ 5 w 70"/>
                <a:gd name="T11" fmla="*/ 78 h 93"/>
                <a:gd name="T12" fmla="*/ 3 w 70"/>
                <a:gd name="T13" fmla="*/ 72 h 93"/>
                <a:gd name="T14" fmla="*/ 1 w 70"/>
                <a:gd name="T15" fmla="*/ 66 h 93"/>
                <a:gd name="T16" fmla="*/ 0 w 70"/>
                <a:gd name="T17" fmla="*/ 60 h 93"/>
                <a:gd name="T18" fmla="*/ 0 w 70"/>
                <a:gd name="T19" fmla="*/ 7 h 93"/>
                <a:gd name="T20" fmla="*/ 1 w 70"/>
                <a:gd name="T21" fmla="*/ 4 h 93"/>
                <a:gd name="T22" fmla="*/ 3 w 70"/>
                <a:gd name="T23" fmla="*/ 2 h 93"/>
                <a:gd name="T24" fmla="*/ 5 w 70"/>
                <a:gd name="T25" fmla="*/ 0 h 93"/>
                <a:gd name="T26" fmla="*/ 9 w 70"/>
                <a:gd name="T27" fmla="*/ 0 h 93"/>
                <a:gd name="T28" fmla="*/ 12 w 70"/>
                <a:gd name="T29" fmla="*/ 0 h 93"/>
                <a:gd name="T30" fmla="*/ 15 w 70"/>
                <a:gd name="T31" fmla="*/ 2 h 93"/>
                <a:gd name="T32" fmla="*/ 16 w 70"/>
                <a:gd name="T33" fmla="*/ 4 h 93"/>
                <a:gd name="T34" fmla="*/ 17 w 70"/>
                <a:gd name="T35" fmla="*/ 7 h 93"/>
                <a:gd name="T36" fmla="*/ 17 w 70"/>
                <a:gd name="T37" fmla="*/ 60 h 93"/>
                <a:gd name="T38" fmla="*/ 17 w 70"/>
                <a:gd name="T39" fmla="*/ 68 h 93"/>
                <a:gd name="T40" fmla="*/ 26 w 70"/>
                <a:gd name="T41" fmla="*/ 77 h 93"/>
                <a:gd name="T42" fmla="*/ 36 w 70"/>
                <a:gd name="T43" fmla="*/ 77 h 93"/>
                <a:gd name="T44" fmla="*/ 44 w 70"/>
                <a:gd name="T45" fmla="*/ 77 h 93"/>
                <a:gd name="T46" fmla="*/ 53 w 70"/>
                <a:gd name="T47" fmla="*/ 68 h 93"/>
                <a:gd name="T48" fmla="*/ 53 w 70"/>
                <a:gd name="T49" fmla="*/ 60 h 93"/>
                <a:gd name="T50" fmla="*/ 53 w 70"/>
                <a:gd name="T51" fmla="*/ 7 h 93"/>
                <a:gd name="T52" fmla="*/ 54 w 70"/>
                <a:gd name="T53" fmla="*/ 4 h 93"/>
                <a:gd name="T54" fmla="*/ 56 w 70"/>
                <a:gd name="T55" fmla="*/ 2 h 93"/>
                <a:gd name="T56" fmla="*/ 58 w 70"/>
                <a:gd name="T57" fmla="*/ 0 h 93"/>
                <a:gd name="T58" fmla="*/ 61 w 70"/>
                <a:gd name="T59" fmla="*/ 0 h 93"/>
                <a:gd name="T60" fmla="*/ 65 w 70"/>
                <a:gd name="T61" fmla="*/ 0 h 93"/>
                <a:gd name="T62" fmla="*/ 67 w 70"/>
                <a:gd name="T63" fmla="*/ 2 h 93"/>
                <a:gd name="T64" fmla="*/ 69 w 70"/>
                <a:gd name="T65" fmla="*/ 4 h 93"/>
                <a:gd name="T66" fmla="*/ 70 w 70"/>
                <a:gd name="T67" fmla="*/ 7 h 93"/>
                <a:gd name="T68" fmla="*/ 70 w 70"/>
                <a:gd name="T69" fmla="*/ 60 h 93"/>
                <a:gd name="T70" fmla="*/ 70 w 70"/>
                <a:gd name="T71" fmla="*/ 66 h 93"/>
                <a:gd name="T72" fmla="*/ 67 w 70"/>
                <a:gd name="T73" fmla="*/ 72 h 93"/>
                <a:gd name="T74" fmla="*/ 66 w 70"/>
                <a:gd name="T75" fmla="*/ 78 h 93"/>
                <a:gd name="T76" fmla="*/ 62 w 70"/>
                <a:gd name="T77" fmla="*/ 82 h 93"/>
                <a:gd name="T78" fmla="*/ 57 w 70"/>
                <a:gd name="T79" fmla="*/ 86 h 93"/>
                <a:gd name="T80" fmla="*/ 52 w 70"/>
                <a:gd name="T81" fmla="*/ 90 h 93"/>
                <a:gd name="T82" fmla="*/ 44 w 70"/>
                <a:gd name="T83" fmla="*/ 92 h 93"/>
                <a:gd name="T84" fmla="*/ 36 w 70"/>
                <a:gd name="T85" fmla="*/ 93 h 93"/>
                <a:gd name="T86" fmla="*/ 36 w 70"/>
                <a:gd name="T8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0" h="93">
                  <a:moveTo>
                    <a:pt x="36" y="93"/>
                  </a:moveTo>
                  <a:lnTo>
                    <a:pt x="26" y="92"/>
                  </a:lnTo>
                  <a:lnTo>
                    <a:pt x="20" y="90"/>
                  </a:lnTo>
                  <a:lnTo>
                    <a:pt x="13" y="86"/>
                  </a:lnTo>
                  <a:lnTo>
                    <a:pt x="9" y="82"/>
                  </a:lnTo>
                  <a:lnTo>
                    <a:pt x="5" y="78"/>
                  </a:lnTo>
                  <a:lnTo>
                    <a:pt x="3" y="72"/>
                  </a:lnTo>
                  <a:lnTo>
                    <a:pt x="1" y="66"/>
                  </a:lnTo>
                  <a:lnTo>
                    <a:pt x="0" y="60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6" y="4"/>
                  </a:lnTo>
                  <a:lnTo>
                    <a:pt x="17" y="7"/>
                  </a:lnTo>
                  <a:lnTo>
                    <a:pt x="17" y="60"/>
                  </a:lnTo>
                  <a:lnTo>
                    <a:pt x="17" y="68"/>
                  </a:lnTo>
                  <a:lnTo>
                    <a:pt x="26" y="77"/>
                  </a:lnTo>
                  <a:lnTo>
                    <a:pt x="36" y="77"/>
                  </a:lnTo>
                  <a:lnTo>
                    <a:pt x="44" y="77"/>
                  </a:lnTo>
                  <a:lnTo>
                    <a:pt x="53" y="68"/>
                  </a:lnTo>
                  <a:lnTo>
                    <a:pt x="53" y="60"/>
                  </a:lnTo>
                  <a:lnTo>
                    <a:pt x="53" y="7"/>
                  </a:lnTo>
                  <a:lnTo>
                    <a:pt x="54" y="4"/>
                  </a:lnTo>
                  <a:lnTo>
                    <a:pt x="56" y="2"/>
                  </a:lnTo>
                  <a:lnTo>
                    <a:pt x="58" y="0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7" y="2"/>
                  </a:lnTo>
                  <a:lnTo>
                    <a:pt x="69" y="4"/>
                  </a:lnTo>
                  <a:lnTo>
                    <a:pt x="70" y="7"/>
                  </a:lnTo>
                  <a:lnTo>
                    <a:pt x="70" y="60"/>
                  </a:lnTo>
                  <a:lnTo>
                    <a:pt x="70" y="66"/>
                  </a:lnTo>
                  <a:lnTo>
                    <a:pt x="67" y="72"/>
                  </a:lnTo>
                  <a:lnTo>
                    <a:pt x="66" y="78"/>
                  </a:lnTo>
                  <a:lnTo>
                    <a:pt x="62" y="82"/>
                  </a:lnTo>
                  <a:lnTo>
                    <a:pt x="57" y="86"/>
                  </a:lnTo>
                  <a:lnTo>
                    <a:pt x="52" y="90"/>
                  </a:lnTo>
                  <a:lnTo>
                    <a:pt x="44" y="92"/>
                  </a:lnTo>
                  <a:lnTo>
                    <a:pt x="36" y="93"/>
                  </a:lnTo>
                  <a:lnTo>
                    <a:pt x="36" y="93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2" name="Freeform 139"/>
            <p:cNvSpPr>
              <a:spLocks noEditPoints="1"/>
            </p:cNvSpPr>
            <p:nvPr/>
          </p:nvSpPr>
          <p:spPr bwMode="auto">
            <a:xfrm>
              <a:off x="3830" y="2356"/>
              <a:ext cx="21" cy="30"/>
            </a:xfrm>
            <a:custGeom>
              <a:avLst/>
              <a:gdLst>
                <a:gd name="T0" fmla="*/ 0 w 64"/>
                <a:gd name="T1" fmla="*/ 4 h 90"/>
                <a:gd name="T2" fmla="*/ 4 w 64"/>
                <a:gd name="T3" fmla="*/ 0 h 90"/>
                <a:gd name="T4" fmla="*/ 29 w 64"/>
                <a:gd name="T5" fmla="*/ 0 h 90"/>
                <a:gd name="T6" fmla="*/ 44 w 64"/>
                <a:gd name="T7" fmla="*/ 2 h 90"/>
                <a:gd name="T8" fmla="*/ 54 w 64"/>
                <a:gd name="T9" fmla="*/ 8 h 90"/>
                <a:gd name="T10" fmla="*/ 60 w 64"/>
                <a:gd name="T11" fmla="*/ 15 h 90"/>
                <a:gd name="T12" fmla="*/ 61 w 64"/>
                <a:gd name="T13" fmla="*/ 25 h 90"/>
                <a:gd name="T14" fmla="*/ 61 w 64"/>
                <a:gd name="T15" fmla="*/ 31 h 90"/>
                <a:gd name="T16" fmla="*/ 54 w 64"/>
                <a:gd name="T17" fmla="*/ 41 h 90"/>
                <a:gd name="T18" fmla="*/ 57 w 64"/>
                <a:gd name="T19" fmla="*/ 46 h 90"/>
                <a:gd name="T20" fmla="*/ 64 w 64"/>
                <a:gd name="T21" fmla="*/ 56 h 90"/>
                <a:gd name="T22" fmla="*/ 64 w 64"/>
                <a:gd name="T23" fmla="*/ 64 h 90"/>
                <a:gd name="T24" fmla="*/ 62 w 64"/>
                <a:gd name="T25" fmla="*/ 74 h 90"/>
                <a:gd name="T26" fmla="*/ 57 w 64"/>
                <a:gd name="T27" fmla="*/ 82 h 90"/>
                <a:gd name="T28" fmla="*/ 48 w 64"/>
                <a:gd name="T29" fmla="*/ 87 h 90"/>
                <a:gd name="T30" fmla="*/ 32 w 64"/>
                <a:gd name="T31" fmla="*/ 90 h 90"/>
                <a:gd name="T32" fmla="*/ 4 w 64"/>
                <a:gd name="T33" fmla="*/ 88 h 90"/>
                <a:gd name="T34" fmla="*/ 0 w 64"/>
                <a:gd name="T35" fmla="*/ 84 h 90"/>
                <a:gd name="T36" fmla="*/ 0 w 64"/>
                <a:gd name="T37" fmla="*/ 6 h 90"/>
                <a:gd name="T38" fmla="*/ 16 w 64"/>
                <a:gd name="T39" fmla="*/ 14 h 90"/>
                <a:gd name="T40" fmla="*/ 32 w 64"/>
                <a:gd name="T41" fmla="*/ 38 h 90"/>
                <a:gd name="T42" fmla="*/ 41 w 64"/>
                <a:gd name="T43" fmla="*/ 34 h 90"/>
                <a:gd name="T44" fmla="*/ 45 w 64"/>
                <a:gd name="T45" fmla="*/ 27 h 90"/>
                <a:gd name="T46" fmla="*/ 44 w 64"/>
                <a:gd name="T47" fmla="*/ 19 h 90"/>
                <a:gd name="T48" fmla="*/ 36 w 64"/>
                <a:gd name="T49" fmla="*/ 14 h 90"/>
                <a:gd name="T50" fmla="*/ 16 w 64"/>
                <a:gd name="T51" fmla="*/ 14 h 90"/>
                <a:gd name="T52" fmla="*/ 16 w 64"/>
                <a:gd name="T53" fmla="*/ 75 h 90"/>
                <a:gd name="T54" fmla="*/ 40 w 64"/>
                <a:gd name="T55" fmla="*/ 75 h 90"/>
                <a:gd name="T56" fmla="*/ 48 w 64"/>
                <a:gd name="T57" fmla="*/ 70 h 90"/>
                <a:gd name="T58" fmla="*/ 48 w 64"/>
                <a:gd name="T59" fmla="*/ 62 h 90"/>
                <a:gd name="T60" fmla="*/ 44 w 64"/>
                <a:gd name="T61" fmla="*/ 54 h 90"/>
                <a:gd name="T62" fmla="*/ 32 w 64"/>
                <a:gd name="T63" fmla="*/ 51 h 90"/>
                <a:gd name="T64" fmla="*/ 16 w 64"/>
                <a:gd name="T65" fmla="*/ 7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" h="90">
                  <a:moveTo>
                    <a:pt x="0" y="6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44" y="2"/>
                  </a:lnTo>
                  <a:lnTo>
                    <a:pt x="49" y="4"/>
                  </a:lnTo>
                  <a:lnTo>
                    <a:pt x="54" y="8"/>
                  </a:lnTo>
                  <a:lnTo>
                    <a:pt x="57" y="11"/>
                  </a:lnTo>
                  <a:lnTo>
                    <a:pt x="60" y="15"/>
                  </a:lnTo>
                  <a:lnTo>
                    <a:pt x="61" y="19"/>
                  </a:lnTo>
                  <a:lnTo>
                    <a:pt x="61" y="25"/>
                  </a:lnTo>
                  <a:lnTo>
                    <a:pt x="61" y="25"/>
                  </a:lnTo>
                  <a:lnTo>
                    <a:pt x="61" y="31"/>
                  </a:lnTo>
                  <a:lnTo>
                    <a:pt x="58" y="37"/>
                  </a:lnTo>
                  <a:lnTo>
                    <a:pt x="54" y="41"/>
                  </a:lnTo>
                  <a:lnTo>
                    <a:pt x="49" y="43"/>
                  </a:lnTo>
                  <a:lnTo>
                    <a:pt x="57" y="46"/>
                  </a:lnTo>
                  <a:lnTo>
                    <a:pt x="61" y="51"/>
                  </a:lnTo>
                  <a:lnTo>
                    <a:pt x="64" y="56"/>
                  </a:lnTo>
                  <a:lnTo>
                    <a:pt x="64" y="63"/>
                  </a:lnTo>
                  <a:lnTo>
                    <a:pt x="64" y="64"/>
                  </a:lnTo>
                  <a:lnTo>
                    <a:pt x="64" y="70"/>
                  </a:lnTo>
                  <a:lnTo>
                    <a:pt x="62" y="74"/>
                  </a:lnTo>
                  <a:lnTo>
                    <a:pt x="61" y="78"/>
                  </a:lnTo>
                  <a:lnTo>
                    <a:pt x="57" y="82"/>
                  </a:lnTo>
                  <a:lnTo>
                    <a:pt x="53" y="84"/>
                  </a:lnTo>
                  <a:lnTo>
                    <a:pt x="48" y="87"/>
                  </a:lnTo>
                  <a:lnTo>
                    <a:pt x="41" y="88"/>
                  </a:lnTo>
                  <a:lnTo>
                    <a:pt x="32" y="90"/>
                  </a:lnTo>
                  <a:lnTo>
                    <a:pt x="8" y="90"/>
                  </a:lnTo>
                  <a:lnTo>
                    <a:pt x="4" y="88"/>
                  </a:lnTo>
                  <a:lnTo>
                    <a:pt x="2" y="87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6" y="14"/>
                  </a:moveTo>
                  <a:lnTo>
                    <a:pt x="16" y="38"/>
                  </a:lnTo>
                  <a:lnTo>
                    <a:pt x="32" y="38"/>
                  </a:lnTo>
                  <a:lnTo>
                    <a:pt x="39" y="37"/>
                  </a:lnTo>
                  <a:lnTo>
                    <a:pt x="41" y="34"/>
                  </a:lnTo>
                  <a:lnTo>
                    <a:pt x="44" y="31"/>
                  </a:lnTo>
                  <a:lnTo>
                    <a:pt x="45" y="27"/>
                  </a:lnTo>
                  <a:lnTo>
                    <a:pt x="45" y="25"/>
                  </a:lnTo>
                  <a:lnTo>
                    <a:pt x="44" y="19"/>
                  </a:lnTo>
                  <a:lnTo>
                    <a:pt x="41" y="17"/>
                  </a:lnTo>
                  <a:lnTo>
                    <a:pt x="36" y="14"/>
                  </a:lnTo>
                  <a:lnTo>
                    <a:pt x="29" y="14"/>
                  </a:lnTo>
                  <a:lnTo>
                    <a:pt x="16" y="14"/>
                  </a:lnTo>
                  <a:lnTo>
                    <a:pt x="16" y="14"/>
                  </a:lnTo>
                  <a:close/>
                  <a:moveTo>
                    <a:pt x="16" y="75"/>
                  </a:moveTo>
                  <a:lnTo>
                    <a:pt x="32" y="75"/>
                  </a:lnTo>
                  <a:lnTo>
                    <a:pt x="40" y="75"/>
                  </a:lnTo>
                  <a:lnTo>
                    <a:pt x="44" y="72"/>
                  </a:lnTo>
                  <a:lnTo>
                    <a:pt x="48" y="70"/>
                  </a:lnTo>
                  <a:lnTo>
                    <a:pt x="48" y="64"/>
                  </a:lnTo>
                  <a:lnTo>
                    <a:pt x="48" y="62"/>
                  </a:lnTo>
                  <a:lnTo>
                    <a:pt x="48" y="58"/>
                  </a:lnTo>
                  <a:lnTo>
                    <a:pt x="44" y="54"/>
                  </a:lnTo>
                  <a:lnTo>
                    <a:pt x="40" y="51"/>
                  </a:lnTo>
                  <a:lnTo>
                    <a:pt x="32" y="51"/>
                  </a:lnTo>
                  <a:lnTo>
                    <a:pt x="16" y="51"/>
                  </a:lnTo>
                  <a:lnTo>
                    <a:pt x="16" y="75"/>
                  </a:lnTo>
                  <a:lnTo>
                    <a:pt x="16" y="75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3" name="Freeform 140"/>
            <p:cNvSpPr>
              <a:spLocks/>
            </p:cNvSpPr>
            <p:nvPr/>
          </p:nvSpPr>
          <p:spPr bwMode="auto">
            <a:xfrm>
              <a:off x="3857" y="2355"/>
              <a:ext cx="18" cy="31"/>
            </a:xfrm>
            <a:custGeom>
              <a:avLst/>
              <a:gdLst>
                <a:gd name="T0" fmla="*/ 0 w 53"/>
                <a:gd name="T1" fmla="*/ 7 h 92"/>
                <a:gd name="T2" fmla="*/ 0 w 53"/>
                <a:gd name="T3" fmla="*/ 4 h 92"/>
                <a:gd name="T4" fmla="*/ 2 w 53"/>
                <a:gd name="T5" fmla="*/ 2 h 92"/>
                <a:gd name="T6" fmla="*/ 4 w 53"/>
                <a:gd name="T7" fmla="*/ 0 h 92"/>
                <a:gd name="T8" fmla="*/ 8 w 53"/>
                <a:gd name="T9" fmla="*/ 0 h 92"/>
                <a:gd name="T10" fmla="*/ 11 w 53"/>
                <a:gd name="T11" fmla="*/ 0 h 92"/>
                <a:gd name="T12" fmla="*/ 13 w 53"/>
                <a:gd name="T13" fmla="*/ 2 h 92"/>
                <a:gd name="T14" fmla="*/ 16 w 53"/>
                <a:gd name="T15" fmla="*/ 4 h 92"/>
                <a:gd name="T16" fmla="*/ 16 w 53"/>
                <a:gd name="T17" fmla="*/ 7 h 92"/>
                <a:gd name="T18" fmla="*/ 16 w 53"/>
                <a:gd name="T19" fmla="*/ 76 h 92"/>
                <a:gd name="T20" fmla="*/ 45 w 53"/>
                <a:gd name="T21" fmla="*/ 76 h 92"/>
                <a:gd name="T22" fmla="*/ 49 w 53"/>
                <a:gd name="T23" fmla="*/ 77 h 92"/>
                <a:gd name="T24" fmla="*/ 52 w 53"/>
                <a:gd name="T25" fmla="*/ 78 h 92"/>
                <a:gd name="T26" fmla="*/ 53 w 53"/>
                <a:gd name="T27" fmla="*/ 81 h 92"/>
                <a:gd name="T28" fmla="*/ 53 w 53"/>
                <a:gd name="T29" fmla="*/ 84 h 92"/>
                <a:gd name="T30" fmla="*/ 53 w 53"/>
                <a:gd name="T31" fmla="*/ 86 h 92"/>
                <a:gd name="T32" fmla="*/ 52 w 53"/>
                <a:gd name="T33" fmla="*/ 89 h 92"/>
                <a:gd name="T34" fmla="*/ 49 w 53"/>
                <a:gd name="T35" fmla="*/ 90 h 92"/>
                <a:gd name="T36" fmla="*/ 45 w 53"/>
                <a:gd name="T37" fmla="*/ 92 h 92"/>
                <a:gd name="T38" fmla="*/ 7 w 53"/>
                <a:gd name="T39" fmla="*/ 92 h 92"/>
                <a:gd name="T40" fmla="*/ 4 w 53"/>
                <a:gd name="T41" fmla="*/ 90 h 92"/>
                <a:gd name="T42" fmla="*/ 2 w 53"/>
                <a:gd name="T43" fmla="*/ 89 h 92"/>
                <a:gd name="T44" fmla="*/ 0 w 53"/>
                <a:gd name="T45" fmla="*/ 86 h 92"/>
                <a:gd name="T46" fmla="*/ 0 w 53"/>
                <a:gd name="T47" fmla="*/ 85 h 92"/>
                <a:gd name="T48" fmla="*/ 0 w 53"/>
                <a:gd name="T49" fmla="*/ 7 h 92"/>
                <a:gd name="T50" fmla="*/ 0 w 53"/>
                <a:gd name="T51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" h="92">
                  <a:moveTo>
                    <a:pt x="0" y="7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3" y="2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6" y="76"/>
                  </a:lnTo>
                  <a:lnTo>
                    <a:pt x="45" y="76"/>
                  </a:lnTo>
                  <a:lnTo>
                    <a:pt x="49" y="77"/>
                  </a:lnTo>
                  <a:lnTo>
                    <a:pt x="52" y="78"/>
                  </a:lnTo>
                  <a:lnTo>
                    <a:pt x="53" y="81"/>
                  </a:lnTo>
                  <a:lnTo>
                    <a:pt x="53" y="84"/>
                  </a:lnTo>
                  <a:lnTo>
                    <a:pt x="53" y="86"/>
                  </a:lnTo>
                  <a:lnTo>
                    <a:pt x="52" y="89"/>
                  </a:lnTo>
                  <a:lnTo>
                    <a:pt x="49" y="90"/>
                  </a:lnTo>
                  <a:lnTo>
                    <a:pt x="45" y="92"/>
                  </a:lnTo>
                  <a:lnTo>
                    <a:pt x="7" y="92"/>
                  </a:lnTo>
                  <a:lnTo>
                    <a:pt x="4" y="90"/>
                  </a:lnTo>
                  <a:lnTo>
                    <a:pt x="2" y="89"/>
                  </a:lnTo>
                  <a:lnTo>
                    <a:pt x="0" y="86"/>
                  </a:lnTo>
                  <a:lnTo>
                    <a:pt x="0" y="8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4" name="Freeform 141"/>
            <p:cNvSpPr>
              <a:spLocks/>
            </p:cNvSpPr>
            <p:nvPr/>
          </p:nvSpPr>
          <p:spPr bwMode="auto">
            <a:xfrm>
              <a:off x="3879" y="2355"/>
              <a:ext cx="6" cy="31"/>
            </a:xfrm>
            <a:custGeom>
              <a:avLst/>
              <a:gdLst>
                <a:gd name="T0" fmla="*/ 0 w 16"/>
                <a:gd name="T1" fmla="*/ 7 h 93"/>
                <a:gd name="T2" fmla="*/ 0 w 16"/>
                <a:gd name="T3" fmla="*/ 4 h 93"/>
                <a:gd name="T4" fmla="*/ 2 w 16"/>
                <a:gd name="T5" fmla="*/ 2 h 93"/>
                <a:gd name="T6" fmla="*/ 4 w 16"/>
                <a:gd name="T7" fmla="*/ 0 h 93"/>
                <a:gd name="T8" fmla="*/ 8 w 16"/>
                <a:gd name="T9" fmla="*/ 0 h 93"/>
                <a:gd name="T10" fmla="*/ 11 w 16"/>
                <a:gd name="T11" fmla="*/ 0 h 93"/>
                <a:gd name="T12" fmla="*/ 14 w 16"/>
                <a:gd name="T13" fmla="*/ 2 h 93"/>
                <a:gd name="T14" fmla="*/ 16 w 16"/>
                <a:gd name="T15" fmla="*/ 4 h 93"/>
                <a:gd name="T16" fmla="*/ 16 w 16"/>
                <a:gd name="T17" fmla="*/ 7 h 93"/>
                <a:gd name="T18" fmla="*/ 16 w 16"/>
                <a:gd name="T19" fmla="*/ 86 h 93"/>
                <a:gd name="T20" fmla="*/ 16 w 16"/>
                <a:gd name="T21" fmla="*/ 88 h 93"/>
                <a:gd name="T22" fmla="*/ 14 w 16"/>
                <a:gd name="T23" fmla="*/ 90 h 93"/>
                <a:gd name="T24" fmla="*/ 11 w 16"/>
                <a:gd name="T25" fmla="*/ 92 h 93"/>
                <a:gd name="T26" fmla="*/ 8 w 16"/>
                <a:gd name="T27" fmla="*/ 93 h 93"/>
                <a:gd name="T28" fmla="*/ 4 w 16"/>
                <a:gd name="T29" fmla="*/ 92 h 93"/>
                <a:gd name="T30" fmla="*/ 2 w 16"/>
                <a:gd name="T31" fmla="*/ 90 h 93"/>
                <a:gd name="T32" fmla="*/ 0 w 16"/>
                <a:gd name="T33" fmla="*/ 88 h 93"/>
                <a:gd name="T34" fmla="*/ 0 w 16"/>
                <a:gd name="T35" fmla="*/ 86 h 93"/>
                <a:gd name="T36" fmla="*/ 0 w 16"/>
                <a:gd name="T37" fmla="*/ 7 h 93"/>
                <a:gd name="T38" fmla="*/ 0 w 16"/>
                <a:gd name="T39" fmla="*/ 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93">
                  <a:moveTo>
                    <a:pt x="0" y="7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6" y="86"/>
                  </a:lnTo>
                  <a:lnTo>
                    <a:pt x="16" y="88"/>
                  </a:lnTo>
                  <a:lnTo>
                    <a:pt x="14" y="90"/>
                  </a:lnTo>
                  <a:lnTo>
                    <a:pt x="11" y="92"/>
                  </a:lnTo>
                  <a:lnTo>
                    <a:pt x="8" y="93"/>
                  </a:lnTo>
                  <a:lnTo>
                    <a:pt x="4" y="92"/>
                  </a:lnTo>
                  <a:lnTo>
                    <a:pt x="2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5" name="Freeform 142"/>
            <p:cNvSpPr>
              <a:spLocks/>
            </p:cNvSpPr>
            <p:nvPr/>
          </p:nvSpPr>
          <p:spPr bwMode="auto">
            <a:xfrm>
              <a:off x="3891" y="2355"/>
              <a:ext cx="19" cy="31"/>
            </a:xfrm>
            <a:custGeom>
              <a:avLst/>
              <a:gdLst>
                <a:gd name="T0" fmla="*/ 1 w 58"/>
                <a:gd name="T1" fmla="*/ 28 h 93"/>
                <a:gd name="T2" fmla="*/ 5 w 58"/>
                <a:gd name="T3" fmla="*/ 15 h 93"/>
                <a:gd name="T4" fmla="*/ 13 w 58"/>
                <a:gd name="T5" fmla="*/ 6 h 93"/>
                <a:gd name="T6" fmla="*/ 25 w 58"/>
                <a:gd name="T7" fmla="*/ 0 h 93"/>
                <a:gd name="T8" fmla="*/ 38 w 58"/>
                <a:gd name="T9" fmla="*/ 0 h 93"/>
                <a:gd name="T10" fmla="*/ 47 w 58"/>
                <a:gd name="T11" fmla="*/ 3 h 93"/>
                <a:gd name="T12" fmla="*/ 54 w 58"/>
                <a:gd name="T13" fmla="*/ 7 h 93"/>
                <a:gd name="T14" fmla="*/ 58 w 58"/>
                <a:gd name="T15" fmla="*/ 12 h 93"/>
                <a:gd name="T16" fmla="*/ 58 w 58"/>
                <a:gd name="T17" fmla="*/ 17 h 93"/>
                <a:gd name="T18" fmla="*/ 55 w 58"/>
                <a:gd name="T19" fmla="*/ 20 h 93"/>
                <a:gd name="T20" fmla="*/ 50 w 58"/>
                <a:gd name="T21" fmla="*/ 21 h 93"/>
                <a:gd name="T22" fmla="*/ 47 w 58"/>
                <a:gd name="T23" fmla="*/ 20 h 93"/>
                <a:gd name="T24" fmla="*/ 42 w 58"/>
                <a:gd name="T25" fmla="*/ 17 h 93"/>
                <a:gd name="T26" fmla="*/ 37 w 58"/>
                <a:gd name="T27" fmla="*/ 15 h 93"/>
                <a:gd name="T28" fmla="*/ 26 w 58"/>
                <a:gd name="T29" fmla="*/ 16 h 93"/>
                <a:gd name="T30" fmla="*/ 17 w 58"/>
                <a:gd name="T31" fmla="*/ 24 h 93"/>
                <a:gd name="T32" fmla="*/ 17 w 58"/>
                <a:gd name="T33" fmla="*/ 60 h 93"/>
                <a:gd name="T34" fmla="*/ 21 w 58"/>
                <a:gd name="T35" fmla="*/ 73 h 93"/>
                <a:gd name="T36" fmla="*/ 33 w 58"/>
                <a:gd name="T37" fmla="*/ 78 h 93"/>
                <a:gd name="T38" fmla="*/ 39 w 58"/>
                <a:gd name="T39" fmla="*/ 77 h 93"/>
                <a:gd name="T40" fmla="*/ 45 w 58"/>
                <a:gd name="T41" fmla="*/ 76 h 93"/>
                <a:gd name="T42" fmla="*/ 47 w 58"/>
                <a:gd name="T43" fmla="*/ 73 h 93"/>
                <a:gd name="T44" fmla="*/ 49 w 58"/>
                <a:gd name="T45" fmla="*/ 73 h 93"/>
                <a:gd name="T46" fmla="*/ 51 w 58"/>
                <a:gd name="T47" fmla="*/ 72 h 93"/>
                <a:gd name="T48" fmla="*/ 53 w 58"/>
                <a:gd name="T49" fmla="*/ 72 h 93"/>
                <a:gd name="T50" fmla="*/ 57 w 58"/>
                <a:gd name="T51" fmla="*/ 73 h 93"/>
                <a:gd name="T52" fmla="*/ 58 w 58"/>
                <a:gd name="T53" fmla="*/ 77 h 93"/>
                <a:gd name="T54" fmla="*/ 57 w 58"/>
                <a:gd name="T55" fmla="*/ 84 h 93"/>
                <a:gd name="T56" fmla="*/ 51 w 58"/>
                <a:gd name="T57" fmla="*/ 88 h 93"/>
                <a:gd name="T58" fmla="*/ 43 w 58"/>
                <a:gd name="T59" fmla="*/ 92 h 93"/>
                <a:gd name="T60" fmla="*/ 33 w 58"/>
                <a:gd name="T61" fmla="*/ 93 h 93"/>
                <a:gd name="T62" fmla="*/ 20 w 58"/>
                <a:gd name="T63" fmla="*/ 90 h 93"/>
                <a:gd name="T64" fmla="*/ 9 w 58"/>
                <a:gd name="T65" fmla="*/ 82 h 93"/>
                <a:gd name="T66" fmla="*/ 2 w 58"/>
                <a:gd name="T67" fmla="*/ 72 h 93"/>
                <a:gd name="T68" fmla="*/ 0 w 58"/>
                <a:gd name="T69" fmla="*/ 58 h 93"/>
                <a:gd name="T70" fmla="*/ 0 w 58"/>
                <a:gd name="T71" fmla="*/ 3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8" h="93">
                  <a:moveTo>
                    <a:pt x="0" y="35"/>
                  </a:moveTo>
                  <a:lnTo>
                    <a:pt x="1" y="28"/>
                  </a:lnTo>
                  <a:lnTo>
                    <a:pt x="2" y="21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3" y="6"/>
                  </a:lnTo>
                  <a:lnTo>
                    <a:pt x="20" y="3"/>
                  </a:lnTo>
                  <a:lnTo>
                    <a:pt x="25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3" y="2"/>
                  </a:lnTo>
                  <a:lnTo>
                    <a:pt x="47" y="3"/>
                  </a:lnTo>
                  <a:lnTo>
                    <a:pt x="51" y="4"/>
                  </a:lnTo>
                  <a:lnTo>
                    <a:pt x="54" y="7"/>
                  </a:lnTo>
                  <a:lnTo>
                    <a:pt x="57" y="10"/>
                  </a:lnTo>
                  <a:lnTo>
                    <a:pt x="58" y="12"/>
                  </a:lnTo>
                  <a:lnTo>
                    <a:pt x="58" y="15"/>
                  </a:lnTo>
                  <a:lnTo>
                    <a:pt x="58" y="17"/>
                  </a:lnTo>
                  <a:lnTo>
                    <a:pt x="57" y="20"/>
                  </a:lnTo>
                  <a:lnTo>
                    <a:pt x="55" y="20"/>
                  </a:lnTo>
                  <a:lnTo>
                    <a:pt x="53" y="21"/>
                  </a:lnTo>
                  <a:lnTo>
                    <a:pt x="50" y="21"/>
                  </a:lnTo>
                  <a:lnTo>
                    <a:pt x="49" y="20"/>
                  </a:lnTo>
                  <a:lnTo>
                    <a:pt x="47" y="20"/>
                  </a:lnTo>
                  <a:lnTo>
                    <a:pt x="45" y="19"/>
                  </a:lnTo>
                  <a:lnTo>
                    <a:pt x="42" y="17"/>
                  </a:lnTo>
                  <a:lnTo>
                    <a:pt x="39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6" y="16"/>
                  </a:lnTo>
                  <a:lnTo>
                    <a:pt x="21" y="19"/>
                  </a:lnTo>
                  <a:lnTo>
                    <a:pt x="17" y="24"/>
                  </a:lnTo>
                  <a:lnTo>
                    <a:pt x="17" y="33"/>
                  </a:lnTo>
                  <a:lnTo>
                    <a:pt x="17" y="60"/>
                  </a:lnTo>
                  <a:lnTo>
                    <a:pt x="17" y="68"/>
                  </a:lnTo>
                  <a:lnTo>
                    <a:pt x="21" y="73"/>
                  </a:lnTo>
                  <a:lnTo>
                    <a:pt x="26" y="77"/>
                  </a:lnTo>
                  <a:lnTo>
                    <a:pt x="33" y="78"/>
                  </a:lnTo>
                  <a:lnTo>
                    <a:pt x="37" y="77"/>
                  </a:lnTo>
                  <a:lnTo>
                    <a:pt x="39" y="77"/>
                  </a:lnTo>
                  <a:lnTo>
                    <a:pt x="42" y="77"/>
                  </a:lnTo>
                  <a:lnTo>
                    <a:pt x="45" y="76"/>
                  </a:lnTo>
                  <a:lnTo>
                    <a:pt x="46" y="74"/>
                  </a:lnTo>
                  <a:lnTo>
                    <a:pt x="47" y="73"/>
                  </a:lnTo>
                  <a:lnTo>
                    <a:pt x="47" y="73"/>
                  </a:lnTo>
                  <a:lnTo>
                    <a:pt x="49" y="73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72"/>
                  </a:lnTo>
                  <a:lnTo>
                    <a:pt x="53" y="72"/>
                  </a:lnTo>
                  <a:lnTo>
                    <a:pt x="55" y="72"/>
                  </a:lnTo>
                  <a:lnTo>
                    <a:pt x="57" y="73"/>
                  </a:lnTo>
                  <a:lnTo>
                    <a:pt x="58" y="76"/>
                  </a:lnTo>
                  <a:lnTo>
                    <a:pt x="58" y="77"/>
                  </a:lnTo>
                  <a:lnTo>
                    <a:pt x="58" y="81"/>
                  </a:lnTo>
                  <a:lnTo>
                    <a:pt x="57" y="84"/>
                  </a:lnTo>
                  <a:lnTo>
                    <a:pt x="54" y="86"/>
                  </a:lnTo>
                  <a:lnTo>
                    <a:pt x="51" y="88"/>
                  </a:lnTo>
                  <a:lnTo>
                    <a:pt x="47" y="90"/>
                  </a:lnTo>
                  <a:lnTo>
                    <a:pt x="43" y="92"/>
                  </a:lnTo>
                  <a:lnTo>
                    <a:pt x="38" y="92"/>
                  </a:lnTo>
                  <a:lnTo>
                    <a:pt x="33" y="93"/>
                  </a:lnTo>
                  <a:lnTo>
                    <a:pt x="26" y="92"/>
                  </a:lnTo>
                  <a:lnTo>
                    <a:pt x="20" y="90"/>
                  </a:lnTo>
                  <a:lnTo>
                    <a:pt x="13" y="86"/>
                  </a:lnTo>
                  <a:lnTo>
                    <a:pt x="9" y="82"/>
                  </a:lnTo>
                  <a:lnTo>
                    <a:pt x="5" y="77"/>
                  </a:lnTo>
                  <a:lnTo>
                    <a:pt x="2" y="72"/>
                  </a:lnTo>
                  <a:lnTo>
                    <a:pt x="1" y="65"/>
                  </a:lnTo>
                  <a:lnTo>
                    <a:pt x="0" y="58"/>
                  </a:lnTo>
                  <a:lnTo>
                    <a:pt x="0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8C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6" name="Freeform 143"/>
            <p:cNvSpPr>
              <a:spLocks/>
            </p:cNvSpPr>
            <p:nvPr/>
          </p:nvSpPr>
          <p:spPr bwMode="auto">
            <a:xfrm>
              <a:off x="4546" y="2256"/>
              <a:ext cx="20" cy="31"/>
            </a:xfrm>
            <a:custGeom>
              <a:avLst/>
              <a:gdLst>
                <a:gd name="T0" fmla="*/ 28 w 59"/>
                <a:gd name="T1" fmla="*/ 91 h 91"/>
                <a:gd name="T2" fmla="*/ 22 w 59"/>
                <a:gd name="T3" fmla="*/ 91 h 91"/>
                <a:gd name="T4" fmla="*/ 15 w 59"/>
                <a:gd name="T5" fmla="*/ 89 h 91"/>
                <a:gd name="T6" fmla="*/ 8 w 59"/>
                <a:gd name="T7" fmla="*/ 86 h 91"/>
                <a:gd name="T8" fmla="*/ 3 w 59"/>
                <a:gd name="T9" fmla="*/ 82 h 91"/>
                <a:gd name="T10" fmla="*/ 0 w 59"/>
                <a:gd name="T11" fmla="*/ 77 h 91"/>
                <a:gd name="T12" fmla="*/ 2 w 59"/>
                <a:gd name="T13" fmla="*/ 69 h 91"/>
                <a:gd name="T14" fmla="*/ 10 w 59"/>
                <a:gd name="T15" fmla="*/ 69 h 91"/>
                <a:gd name="T16" fmla="*/ 14 w 59"/>
                <a:gd name="T17" fmla="*/ 70 h 91"/>
                <a:gd name="T18" fmla="*/ 18 w 59"/>
                <a:gd name="T19" fmla="*/ 74 h 91"/>
                <a:gd name="T20" fmla="*/ 25 w 59"/>
                <a:gd name="T21" fmla="*/ 77 h 91"/>
                <a:gd name="T22" fmla="*/ 36 w 59"/>
                <a:gd name="T23" fmla="*/ 77 h 91"/>
                <a:gd name="T24" fmla="*/ 43 w 59"/>
                <a:gd name="T25" fmla="*/ 73 h 91"/>
                <a:gd name="T26" fmla="*/ 43 w 59"/>
                <a:gd name="T27" fmla="*/ 63 h 91"/>
                <a:gd name="T28" fmla="*/ 36 w 59"/>
                <a:gd name="T29" fmla="*/ 57 h 91"/>
                <a:gd name="T30" fmla="*/ 27 w 59"/>
                <a:gd name="T31" fmla="*/ 53 h 91"/>
                <a:gd name="T32" fmla="*/ 18 w 59"/>
                <a:gd name="T33" fmla="*/ 49 h 91"/>
                <a:gd name="T34" fmla="*/ 8 w 59"/>
                <a:gd name="T35" fmla="*/ 42 h 91"/>
                <a:gd name="T36" fmla="*/ 2 w 59"/>
                <a:gd name="T37" fmla="*/ 33 h 91"/>
                <a:gd name="T38" fmla="*/ 2 w 59"/>
                <a:gd name="T39" fmla="*/ 20 h 91"/>
                <a:gd name="T40" fmla="*/ 6 w 59"/>
                <a:gd name="T41" fmla="*/ 11 h 91"/>
                <a:gd name="T42" fmla="*/ 14 w 59"/>
                <a:gd name="T43" fmla="*/ 4 h 91"/>
                <a:gd name="T44" fmla="*/ 24 w 59"/>
                <a:gd name="T45" fmla="*/ 0 h 91"/>
                <a:gd name="T46" fmla="*/ 37 w 59"/>
                <a:gd name="T47" fmla="*/ 0 h 91"/>
                <a:gd name="T48" fmla="*/ 48 w 59"/>
                <a:gd name="T49" fmla="*/ 3 h 91"/>
                <a:gd name="T50" fmla="*/ 55 w 59"/>
                <a:gd name="T51" fmla="*/ 8 h 91"/>
                <a:gd name="T52" fmla="*/ 59 w 59"/>
                <a:gd name="T53" fmla="*/ 13 h 91"/>
                <a:gd name="T54" fmla="*/ 59 w 59"/>
                <a:gd name="T55" fmla="*/ 19 h 91"/>
                <a:gd name="T56" fmla="*/ 55 w 59"/>
                <a:gd name="T57" fmla="*/ 22 h 91"/>
                <a:gd name="T58" fmla="*/ 49 w 59"/>
                <a:gd name="T59" fmla="*/ 22 h 91"/>
                <a:gd name="T60" fmla="*/ 45 w 59"/>
                <a:gd name="T61" fmla="*/ 21 h 91"/>
                <a:gd name="T62" fmla="*/ 43 w 59"/>
                <a:gd name="T63" fmla="*/ 17 h 91"/>
                <a:gd name="T64" fmla="*/ 35 w 59"/>
                <a:gd name="T65" fmla="*/ 15 h 91"/>
                <a:gd name="T66" fmla="*/ 25 w 59"/>
                <a:gd name="T67" fmla="*/ 15 h 91"/>
                <a:gd name="T68" fmla="*/ 19 w 59"/>
                <a:gd name="T69" fmla="*/ 20 h 91"/>
                <a:gd name="T70" fmla="*/ 19 w 59"/>
                <a:gd name="T71" fmla="*/ 29 h 91"/>
                <a:gd name="T72" fmla="*/ 24 w 59"/>
                <a:gd name="T73" fmla="*/ 34 h 91"/>
                <a:gd name="T74" fmla="*/ 33 w 59"/>
                <a:gd name="T75" fmla="*/ 38 h 91"/>
                <a:gd name="T76" fmla="*/ 44 w 59"/>
                <a:gd name="T77" fmla="*/ 44 h 91"/>
                <a:gd name="T78" fmla="*/ 53 w 59"/>
                <a:gd name="T79" fmla="*/ 50 h 91"/>
                <a:gd name="T80" fmla="*/ 59 w 59"/>
                <a:gd name="T81" fmla="*/ 60 h 91"/>
                <a:gd name="T82" fmla="*/ 57 w 59"/>
                <a:gd name="T83" fmla="*/ 77 h 91"/>
                <a:gd name="T84" fmla="*/ 43 w 59"/>
                <a:gd name="T85" fmla="*/ 90 h 91"/>
                <a:gd name="T86" fmla="*/ 31 w 59"/>
                <a:gd name="T8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9" h="91">
                  <a:moveTo>
                    <a:pt x="31" y="91"/>
                  </a:moveTo>
                  <a:lnTo>
                    <a:pt x="28" y="91"/>
                  </a:lnTo>
                  <a:lnTo>
                    <a:pt x="25" y="91"/>
                  </a:lnTo>
                  <a:lnTo>
                    <a:pt x="22" y="91"/>
                  </a:lnTo>
                  <a:lnTo>
                    <a:pt x="19" y="90"/>
                  </a:lnTo>
                  <a:lnTo>
                    <a:pt x="15" y="89"/>
                  </a:lnTo>
                  <a:lnTo>
                    <a:pt x="12" y="87"/>
                  </a:lnTo>
                  <a:lnTo>
                    <a:pt x="8" y="86"/>
                  </a:lnTo>
                  <a:lnTo>
                    <a:pt x="6" y="85"/>
                  </a:lnTo>
                  <a:lnTo>
                    <a:pt x="3" y="82"/>
                  </a:lnTo>
                  <a:lnTo>
                    <a:pt x="2" y="79"/>
                  </a:lnTo>
                  <a:lnTo>
                    <a:pt x="0" y="77"/>
                  </a:lnTo>
                  <a:lnTo>
                    <a:pt x="0" y="74"/>
                  </a:lnTo>
                  <a:lnTo>
                    <a:pt x="2" y="69"/>
                  </a:lnTo>
                  <a:lnTo>
                    <a:pt x="7" y="67"/>
                  </a:lnTo>
                  <a:lnTo>
                    <a:pt x="10" y="69"/>
                  </a:lnTo>
                  <a:lnTo>
                    <a:pt x="11" y="69"/>
                  </a:lnTo>
                  <a:lnTo>
                    <a:pt x="14" y="70"/>
                  </a:lnTo>
                  <a:lnTo>
                    <a:pt x="15" y="71"/>
                  </a:lnTo>
                  <a:lnTo>
                    <a:pt x="18" y="74"/>
                  </a:lnTo>
                  <a:lnTo>
                    <a:pt x="22" y="75"/>
                  </a:lnTo>
                  <a:lnTo>
                    <a:pt x="25" y="77"/>
                  </a:lnTo>
                  <a:lnTo>
                    <a:pt x="31" y="78"/>
                  </a:lnTo>
                  <a:lnTo>
                    <a:pt x="36" y="77"/>
                  </a:lnTo>
                  <a:lnTo>
                    <a:pt x="40" y="75"/>
                  </a:lnTo>
                  <a:lnTo>
                    <a:pt x="43" y="73"/>
                  </a:lnTo>
                  <a:lnTo>
                    <a:pt x="43" y="67"/>
                  </a:lnTo>
                  <a:lnTo>
                    <a:pt x="43" y="63"/>
                  </a:lnTo>
                  <a:lnTo>
                    <a:pt x="40" y="60"/>
                  </a:lnTo>
                  <a:lnTo>
                    <a:pt x="36" y="57"/>
                  </a:lnTo>
                  <a:lnTo>
                    <a:pt x="32" y="56"/>
                  </a:lnTo>
                  <a:lnTo>
                    <a:pt x="27" y="53"/>
                  </a:lnTo>
                  <a:lnTo>
                    <a:pt x="23" y="50"/>
                  </a:lnTo>
                  <a:lnTo>
                    <a:pt x="18" y="49"/>
                  </a:lnTo>
                  <a:lnTo>
                    <a:pt x="12" y="45"/>
                  </a:lnTo>
                  <a:lnTo>
                    <a:pt x="8" y="42"/>
                  </a:lnTo>
                  <a:lnTo>
                    <a:pt x="4" y="37"/>
                  </a:lnTo>
                  <a:lnTo>
                    <a:pt x="2" y="33"/>
                  </a:lnTo>
                  <a:lnTo>
                    <a:pt x="2" y="25"/>
                  </a:lnTo>
                  <a:lnTo>
                    <a:pt x="2" y="20"/>
                  </a:lnTo>
                  <a:lnTo>
                    <a:pt x="4" y="15"/>
                  </a:lnTo>
                  <a:lnTo>
                    <a:pt x="6" y="11"/>
                  </a:lnTo>
                  <a:lnTo>
                    <a:pt x="10" y="7"/>
                  </a:lnTo>
                  <a:lnTo>
                    <a:pt x="14" y="4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3" y="1"/>
                  </a:lnTo>
                  <a:lnTo>
                    <a:pt x="48" y="3"/>
                  </a:lnTo>
                  <a:lnTo>
                    <a:pt x="51" y="5"/>
                  </a:lnTo>
                  <a:lnTo>
                    <a:pt x="55" y="8"/>
                  </a:lnTo>
                  <a:lnTo>
                    <a:pt x="57" y="11"/>
                  </a:lnTo>
                  <a:lnTo>
                    <a:pt x="59" y="13"/>
                  </a:lnTo>
                  <a:lnTo>
                    <a:pt x="59" y="16"/>
                  </a:lnTo>
                  <a:lnTo>
                    <a:pt x="59" y="19"/>
                  </a:lnTo>
                  <a:lnTo>
                    <a:pt x="57" y="20"/>
                  </a:lnTo>
                  <a:lnTo>
                    <a:pt x="55" y="22"/>
                  </a:lnTo>
                  <a:lnTo>
                    <a:pt x="52" y="22"/>
                  </a:lnTo>
                  <a:lnTo>
                    <a:pt x="49" y="22"/>
                  </a:lnTo>
                  <a:lnTo>
                    <a:pt x="48" y="21"/>
                  </a:lnTo>
                  <a:lnTo>
                    <a:pt x="45" y="21"/>
                  </a:lnTo>
                  <a:lnTo>
                    <a:pt x="44" y="20"/>
                  </a:lnTo>
                  <a:lnTo>
                    <a:pt x="43" y="17"/>
                  </a:lnTo>
                  <a:lnTo>
                    <a:pt x="39" y="16"/>
                  </a:lnTo>
                  <a:lnTo>
                    <a:pt x="35" y="15"/>
                  </a:lnTo>
                  <a:lnTo>
                    <a:pt x="29" y="15"/>
                  </a:lnTo>
                  <a:lnTo>
                    <a:pt x="25" y="15"/>
                  </a:lnTo>
                  <a:lnTo>
                    <a:pt x="22" y="17"/>
                  </a:lnTo>
                  <a:lnTo>
                    <a:pt x="19" y="20"/>
                  </a:lnTo>
                  <a:lnTo>
                    <a:pt x="19" y="25"/>
                  </a:lnTo>
                  <a:lnTo>
                    <a:pt x="19" y="29"/>
                  </a:lnTo>
                  <a:lnTo>
                    <a:pt x="22" y="32"/>
                  </a:lnTo>
                  <a:lnTo>
                    <a:pt x="24" y="34"/>
                  </a:lnTo>
                  <a:lnTo>
                    <a:pt x="29" y="37"/>
                  </a:lnTo>
                  <a:lnTo>
                    <a:pt x="33" y="38"/>
                  </a:lnTo>
                  <a:lnTo>
                    <a:pt x="39" y="41"/>
                  </a:lnTo>
                  <a:lnTo>
                    <a:pt x="44" y="44"/>
                  </a:lnTo>
                  <a:lnTo>
                    <a:pt x="48" y="46"/>
                  </a:lnTo>
                  <a:lnTo>
                    <a:pt x="53" y="50"/>
                  </a:lnTo>
                  <a:lnTo>
                    <a:pt x="56" y="54"/>
                  </a:lnTo>
                  <a:lnTo>
                    <a:pt x="59" y="60"/>
                  </a:lnTo>
                  <a:lnTo>
                    <a:pt x="59" y="66"/>
                  </a:lnTo>
                  <a:lnTo>
                    <a:pt x="57" y="77"/>
                  </a:lnTo>
                  <a:lnTo>
                    <a:pt x="52" y="85"/>
                  </a:lnTo>
                  <a:lnTo>
                    <a:pt x="43" y="90"/>
                  </a:lnTo>
                  <a:lnTo>
                    <a:pt x="31" y="91"/>
                  </a:lnTo>
                  <a:lnTo>
                    <a:pt x="31" y="91"/>
                  </a:lnTo>
                  <a:close/>
                </a:path>
              </a:pathLst>
            </a:custGeom>
            <a:solidFill>
              <a:srgbClr val="502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7" name="Freeform 144"/>
            <p:cNvSpPr>
              <a:spLocks/>
            </p:cNvSpPr>
            <p:nvPr/>
          </p:nvSpPr>
          <p:spPr bwMode="auto">
            <a:xfrm>
              <a:off x="4572" y="2256"/>
              <a:ext cx="18" cy="30"/>
            </a:xfrm>
            <a:custGeom>
              <a:avLst/>
              <a:gdLst>
                <a:gd name="T0" fmla="*/ 0 w 53"/>
                <a:gd name="T1" fmla="*/ 7 h 90"/>
                <a:gd name="T2" fmla="*/ 0 w 53"/>
                <a:gd name="T3" fmla="*/ 4 h 90"/>
                <a:gd name="T4" fmla="*/ 1 w 53"/>
                <a:gd name="T5" fmla="*/ 1 h 90"/>
                <a:gd name="T6" fmla="*/ 4 w 53"/>
                <a:gd name="T7" fmla="*/ 0 h 90"/>
                <a:gd name="T8" fmla="*/ 8 w 53"/>
                <a:gd name="T9" fmla="*/ 0 h 90"/>
                <a:gd name="T10" fmla="*/ 11 w 53"/>
                <a:gd name="T11" fmla="*/ 0 h 90"/>
                <a:gd name="T12" fmla="*/ 13 w 53"/>
                <a:gd name="T13" fmla="*/ 1 h 90"/>
                <a:gd name="T14" fmla="*/ 16 w 53"/>
                <a:gd name="T15" fmla="*/ 4 h 90"/>
                <a:gd name="T16" fmla="*/ 16 w 53"/>
                <a:gd name="T17" fmla="*/ 7 h 90"/>
                <a:gd name="T18" fmla="*/ 16 w 53"/>
                <a:gd name="T19" fmla="*/ 75 h 90"/>
                <a:gd name="T20" fmla="*/ 45 w 53"/>
                <a:gd name="T21" fmla="*/ 75 h 90"/>
                <a:gd name="T22" fmla="*/ 49 w 53"/>
                <a:gd name="T23" fmla="*/ 75 h 90"/>
                <a:gd name="T24" fmla="*/ 52 w 53"/>
                <a:gd name="T25" fmla="*/ 78 h 90"/>
                <a:gd name="T26" fmla="*/ 53 w 53"/>
                <a:gd name="T27" fmla="*/ 79 h 90"/>
                <a:gd name="T28" fmla="*/ 53 w 53"/>
                <a:gd name="T29" fmla="*/ 83 h 90"/>
                <a:gd name="T30" fmla="*/ 53 w 53"/>
                <a:gd name="T31" fmla="*/ 86 h 90"/>
                <a:gd name="T32" fmla="*/ 52 w 53"/>
                <a:gd name="T33" fmla="*/ 89 h 90"/>
                <a:gd name="T34" fmla="*/ 49 w 53"/>
                <a:gd name="T35" fmla="*/ 90 h 90"/>
                <a:gd name="T36" fmla="*/ 45 w 53"/>
                <a:gd name="T37" fmla="*/ 90 h 90"/>
                <a:gd name="T38" fmla="*/ 7 w 53"/>
                <a:gd name="T39" fmla="*/ 90 h 90"/>
                <a:gd name="T40" fmla="*/ 4 w 53"/>
                <a:gd name="T41" fmla="*/ 90 h 90"/>
                <a:gd name="T42" fmla="*/ 1 w 53"/>
                <a:gd name="T43" fmla="*/ 89 h 90"/>
                <a:gd name="T44" fmla="*/ 0 w 53"/>
                <a:gd name="T45" fmla="*/ 86 h 90"/>
                <a:gd name="T46" fmla="*/ 0 w 53"/>
                <a:gd name="T47" fmla="*/ 83 h 90"/>
                <a:gd name="T48" fmla="*/ 0 w 53"/>
                <a:gd name="T49" fmla="*/ 7 h 90"/>
                <a:gd name="T50" fmla="*/ 0 w 53"/>
                <a:gd name="T51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" h="90">
                  <a:moveTo>
                    <a:pt x="0" y="7"/>
                  </a:moveTo>
                  <a:lnTo>
                    <a:pt x="0" y="4"/>
                  </a:lnTo>
                  <a:lnTo>
                    <a:pt x="1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3" y="1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6" y="75"/>
                  </a:lnTo>
                  <a:lnTo>
                    <a:pt x="45" y="75"/>
                  </a:lnTo>
                  <a:lnTo>
                    <a:pt x="49" y="75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3" y="83"/>
                  </a:lnTo>
                  <a:lnTo>
                    <a:pt x="53" y="86"/>
                  </a:lnTo>
                  <a:lnTo>
                    <a:pt x="52" y="89"/>
                  </a:lnTo>
                  <a:lnTo>
                    <a:pt x="49" y="90"/>
                  </a:lnTo>
                  <a:lnTo>
                    <a:pt x="45" y="90"/>
                  </a:lnTo>
                  <a:lnTo>
                    <a:pt x="7" y="90"/>
                  </a:lnTo>
                  <a:lnTo>
                    <a:pt x="4" y="90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502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8" name="Freeform 145"/>
            <p:cNvSpPr>
              <a:spLocks noEditPoints="1"/>
            </p:cNvSpPr>
            <p:nvPr/>
          </p:nvSpPr>
          <p:spPr bwMode="auto">
            <a:xfrm>
              <a:off x="4592" y="2256"/>
              <a:ext cx="24" cy="31"/>
            </a:xfrm>
            <a:custGeom>
              <a:avLst/>
              <a:gdLst>
                <a:gd name="T0" fmla="*/ 0 w 71"/>
                <a:gd name="T1" fmla="*/ 36 h 91"/>
                <a:gd name="T2" fmla="*/ 1 w 71"/>
                <a:gd name="T3" fmla="*/ 28 h 91"/>
                <a:gd name="T4" fmla="*/ 3 w 71"/>
                <a:gd name="T5" fmla="*/ 21 h 91"/>
                <a:gd name="T6" fmla="*/ 5 w 71"/>
                <a:gd name="T7" fmla="*/ 15 h 91"/>
                <a:gd name="T8" fmla="*/ 9 w 71"/>
                <a:gd name="T9" fmla="*/ 11 h 91"/>
                <a:gd name="T10" fmla="*/ 13 w 71"/>
                <a:gd name="T11" fmla="*/ 5 h 91"/>
                <a:gd name="T12" fmla="*/ 20 w 71"/>
                <a:gd name="T13" fmla="*/ 3 h 91"/>
                <a:gd name="T14" fmla="*/ 26 w 71"/>
                <a:gd name="T15" fmla="*/ 0 h 91"/>
                <a:gd name="T16" fmla="*/ 36 w 71"/>
                <a:gd name="T17" fmla="*/ 0 h 91"/>
                <a:gd name="T18" fmla="*/ 45 w 71"/>
                <a:gd name="T19" fmla="*/ 0 h 91"/>
                <a:gd name="T20" fmla="*/ 51 w 71"/>
                <a:gd name="T21" fmla="*/ 3 h 91"/>
                <a:gd name="T22" fmla="*/ 58 w 71"/>
                <a:gd name="T23" fmla="*/ 5 h 91"/>
                <a:gd name="T24" fmla="*/ 62 w 71"/>
                <a:gd name="T25" fmla="*/ 11 h 91"/>
                <a:gd name="T26" fmla="*/ 66 w 71"/>
                <a:gd name="T27" fmla="*/ 15 h 91"/>
                <a:gd name="T28" fmla="*/ 69 w 71"/>
                <a:gd name="T29" fmla="*/ 21 h 91"/>
                <a:gd name="T30" fmla="*/ 70 w 71"/>
                <a:gd name="T31" fmla="*/ 28 h 91"/>
                <a:gd name="T32" fmla="*/ 71 w 71"/>
                <a:gd name="T33" fmla="*/ 36 h 91"/>
                <a:gd name="T34" fmla="*/ 71 w 71"/>
                <a:gd name="T35" fmla="*/ 56 h 91"/>
                <a:gd name="T36" fmla="*/ 70 w 71"/>
                <a:gd name="T37" fmla="*/ 63 h 91"/>
                <a:gd name="T38" fmla="*/ 69 w 71"/>
                <a:gd name="T39" fmla="*/ 70 h 91"/>
                <a:gd name="T40" fmla="*/ 66 w 71"/>
                <a:gd name="T41" fmla="*/ 75 h 91"/>
                <a:gd name="T42" fmla="*/ 62 w 71"/>
                <a:gd name="T43" fmla="*/ 81 h 91"/>
                <a:gd name="T44" fmla="*/ 58 w 71"/>
                <a:gd name="T45" fmla="*/ 86 h 91"/>
                <a:gd name="T46" fmla="*/ 51 w 71"/>
                <a:gd name="T47" fmla="*/ 89 h 91"/>
                <a:gd name="T48" fmla="*/ 45 w 71"/>
                <a:gd name="T49" fmla="*/ 91 h 91"/>
                <a:gd name="T50" fmla="*/ 36 w 71"/>
                <a:gd name="T51" fmla="*/ 91 h 91"/>
                <a:gd name="T52" fmla="*/ 26 w 71"/>
                <a:gd name="T53" fmla="*/ 91 h 91"/>
                <a:gd name="T54" fmla="*/ 20 w 71"/>
                <a:gd name="T55" fmla="*/ 89 h 91"/>
                <a:gd name="T56" fmla="*/ 13 w 71"/>
                <a:gd name="T57" fmla="*/ 86 h 91"/>
                <a:gd name="T58" fmla="*/ 9 w 71"/>
                <a:gd name="T59" fmla="*/ 81 h 91"/>
                <a:gd name="T60" fmla="*/ 5 w 71"/>
                <a:gd name="T61" fmla="*/ 75 h 91"/>
                <a:gd name="T62" fmla="*/ 3 w 71"/>
                <a:gd name="T63" fmla="*/ 70 h 91"/>
                <a:gd name="T64" fmla="*/ 1 w 71"/>
                <a:gd name="T65" fmla="*/ 63 h 91"/>
                <a:gd name="T66" fmla="*/ 0 w 71"/>
                <a:gd name="T67" fmla="*/ 56 h 91"/>
                <a:gd name="T68" fmla="*/ 0 w 71"/>
                <a:gd name="T69" fmla="*/ 36 h 91"/>
                <a:gd name="T70" fmla="*/ 0 w 71"/>
                <a:gd name="T71" fmla="*/ 36 h 91"/>
                <a:gd name="T72" fmla="*/ 16 w 71"/>
                <a:gd name="T73" fmla="*/ 56 h 91"/>
                <a:gd name="T74" fmla="*/ 17 w 71"/>
                <a:gd name="T75" fmla="*/ 66 h 91"/>
                <a:gd name="T76" fmla="*/ 21 w 71"/>
                <a:gd name="T77" fmla="*/ 71 h 91"/>
                <a:gd name="T78" fmla="*/ 28 w 71"/>
                <a:gd name="T79" fmla="*/ 75 h 91"/>
                <a:gd name="T80" fmla="*/ 36 w 71"/>
                <a:gd name="T81" fmla="*/ 77 h 91"/>
                <a:gd name="T82" fmla="*/ 44 w 71"/>
                <a:gd name="T83" fmla="*/ 75 h 91"/>
                <a:gd name="T84" fmla="*/ 50 w 71"/>
                <a:gd name="T85" fmla="*/ 71 h 91"/>
                <a:gd name="T86" fmla="*/ 54 w 71"/>
                <a:gd name="T87" fmla="*/ 66 h 91"/>
                <a:gd name="T88" fmla="*/ 54 w 71"/>
                <a:gd name="T89" fmla="*/ 56 h 91"/>
                <a:gd name="T90" fmla="*/ 54 w 71"/>
                <a:gd name="T91" fmla="*/ 36 h 91"/>
                <a:gd name="T92" fmla="*/ 54 w 71"/>
                <a:gd name="T93" fmla="*/ 25 h 91"/>
                <a:gd name="T94" fmla="*/ 50 w 71"/>
                <a:gd name="T95" fmla="*/ 20 h 91"/>
                <a:gd name="T96" fmla="*/ 44 w 71"/>
                <a:gd name="T97" fmla="*/ 16 h 91"/>
                <a:gd name="T98" fmla="*/ 36 w 71"/>
                <a:gd name="T99" fmla="*/ 15 h 91"/>
                <a:gd name="T100" fmla="*/ 28 w 71"/>
                <a:gd name="T101" fmla="*/ 16 h 91"/>
                <a:gd name="T102" fmla="*/ 21 w 71"/>
                <a:gd name="T103" fmla="*/ 20 h 91"/>
                <a:gd name="T104" fmla="*/ 17 w 71"/>
                <a:gd name="T105" fmla="*/ 25 h 91"/>
                <a:gd name="T106" fmla="*/ 16 w 71"/>
                <a:gd name="T107" fmla="*/ 36 h 91"/>
                <a:gd name="T108" fmla="*/ 16 w 71"/>
                <a:gd name="T109" fmla="*/ 56 h 91"/>
                <a:gd name="T110" fmla="*/ 16 w 71"/>
                <a:gd name="T111" fmla="*/ 5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" h="91">
                  <a:moveTo>
                    <a:pt x="0" y="36"/>
                  </a:moveTo>
                  <a:lnTo>
                    <a:pt x="1" y="28"/>
                  </a:lnTo>
                  <a:lnTo>
                    <a:pt x="3" y="21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3" y="5"/>
                  </a:lnTo>
                  <a:lnTo>
                    <a:pt x="20" y="3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1" y="3"/>
                  </a:lnTo>
                  <a:lnTo>
                    <a:pt x="58" y="5"/>
                  </a:lnTo>
                  <a:lnTo>
                    <a:pt x="62" y="11"/>
                  </a:lnTo>
                  <a:lnTo>
                    <a:pt x="66" y="15"/>
                  </a:lnTo>
                  <a:lnTo>
                    <a:pt x="69" y="21"/>
                  </a:lnTo>
                  <a:lnTo>
                    <a:pt x="70" y="28"/>
                  </a:lnTo>
                  <a:lnTo>
                    <a:pt x="71" y="36"/>
                  </a:lnTo>
                  <a:lnTo>
                    <a:pt x="71" y="56"/>
                  </a:lnTo>
                  <a:lnTo>
                    <a:pt x="70" y="63"/>
                  </a:lnTo>
                  <a:lnTo>
                    <a:pt x="69" y="70"/>
                  </a:lnTo>
                  <a:lnTo>
                    <a:pt x="66" y="75"/>
                  </a:lnTo>
                  <a:lnTo>
                    <a:pt x="62" y="81"/>
                  </a:lnTo>
                  <a:lnTo>
                    <a:pt x="58" y="86"/>
                  </a:lnTo>
                  <a:lnTo>
                    <a:pt x="51" y="89"/>
                  </a:lnTo>
                  <a:lnTo>
                    <a:pt x="45" y="91"/>
                  </a:lnTo>
                  <a:lnTo>
                    <a:pt x="36" y="91"/>
                  </a:lnTo>
                  <a:lnTo>
                    <a:pt x="26" y="91"/>
                  </a:lnTo>
                  <a:lnTo>
                    <a:pt x="20" y="89"/>
                  </a:lnTo>
                  <a:lnTo>
                    <a:pt x="13" y="86"/>
                  </a:lnTo>
                  <a:lnTo>
                    <a:pt x="9" y="81"/>
                  </a:lnTo>
                  <a:lnTo>
                    <a:pt x="5" y="75"/>
                  </a:lnTo>
                  <a:lnTo>
                    <a:pt x="3" y="70"/>
                  </a:lnTo>
                  <a:lnTo>
                    <a:pt x="1" y="63"/>
                  </a:lnTo>
                  <a:lnTo>
                    <a:pt x="0" y="56"/>
                  </a:lnTo>
                  <a:lnTo>
                    <a:pt x="0" y="36"/>
                  </a:lnTo>
                  <a:lnTo>
                    <a:pt x="0" y="36"/>
                  </a:lnTo>
                  <a:close/>
                  <a:moveTo>
                    <a:pt x="16" y="56"/>
                  </a:moveTo>
                  <a:lnTo>
                    <a:pt x="17" y="66"/>
                  </a:lnTo>
                  <a:lnTo>
                    <a:pt x="21" y="71"/>
                  </a:lnTo>
                  <a:lnTo>
                    <a:pt x="28" y="75"/>
                  </a:lnTo>
                  <a:lnTo>
                    <a:pt x="36" y="77"/>
                  </a:lnTo>
                  <a:lnTo>
                    <a:pt x="44" y="75"/>
                  </a:lnTo>
                  <a:lnTo>
                    <a:pt x="50" y="71"/>
                  </a:lnTo>
                  <a:lnTo>
                    <a:pt x="54" y="66"/>
                  </a:lnTo>
                  <a:lnTo>
                    <a:pt x="54" y="56"/>
                  </a:lnTo>
                  <a:lnTo>
                    <a:pt x="54" y="36"/>
                  </a:lnTo>
                  <a:lnTo>
                    <a:pt x="54" y="25"/>
                  </a:lnTo>
                  <a:lnTo>
                    <a:pt x="50" y="20"/>
                  </a:lnTo>
                  <a:lnTo>
                    <a:pt x="44" y="16"/>
                  </a:lnTo>
                  <a:lnTo>
                    <a:pt x="36" y="15"/>
                  </a:lnTo>
                  <a:lnTo>
                    <a:pt x="28" y="16"/>
                  </a:lnTo>
                  <a:lnTo>
                    <a:pt x="21" y="20"/>
                  </a:lnTo>
                  <a:lnTo>
                    <a:pt x="17" y="25"/>
                  </a:lnTo>
                  <a:lnTo>
                    <a:pt x="16" y="36"/>
                  </a:lnTo>
                  <a:lnTo>
                    <a:pt x="16" y="56"/>
                  </a:lnTo>
                  <a:lnTo>
                    <a:pt x="16" y="56"/>
                  </a:lnTo>
                  <a:close/>
                </a:path>
              </a:pathLst>
            </a:custGeom>
            <a:solidFill>
              <a:srgbClr val="502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9" name="Freeform 146"/>
            <p:cNvSpPr>
              <a:spLocks/>
            </p:cNvSpPr>
            <p:nvPr/>
          </p:nvSpPr>
          <p:spPr bwMode="auto">
            <a:xfrm>
              <a:off x="4619" y="2256"/>
              <a:ext cx="24" cy="31"/>
            </a:xfrm>
            <a:custGeom>
              <a:avLst/>
              <a:gdLst>
                <a:gd name="T0" fmla="*/ 46 w 72"/>
                <a:gd name="T1" fmla="*/ 87 h 92"/>
                <a:gd name="T2" fmla="*/ 45 w 72"/>
                <a:gd name="T3" fmla="*/ 90 h 92"/>
                <a:gd name="T4" fmla="*/ 43 w 72"/>
                <a:gd name="T5" fmla="*/ 91 h 92"/>
                <a:gd name="T6" fmla="*/ 39 w 72"/>
                <a:gd name="T7" fmla="*/ 92 h 92"/>
                <a:gd name="T8" fmla="*/ 37 w 72"/>
                <a:gd name="T9" fmla="*/ 92 h 92"/>
                <a:gd name="T10" fmla="*/ 34 w 72"/>
                <a:gd name="T11" fmla="*/ 92 h 92"/>
                <a:gd name="T12" fmla="*/ 31 w 72"/>
                <a:gd name="T13" fmla="*/ 91 h 92"/>
                <a:gd name="T14" fmla="*/ 29 w 72"/>
                <a:gd name="T15" fmla="*/ 90 h 92"/>
                <a:gd name="T16" fmla="*/ 27 w 72"/>
                <a:gd name="T17" fmla="*/ 87 h 92"/>
                <a:gd name="T18" fmla="*/ 1 w 72"/>
                <a:gd name="T19" fmla="*/ 9 h 92"/>
                <a:gd name="T20" fmla="*/ 0 w 72"/>
                <a:gd name="T21" fmla="*/ 6 h 92"/>
                <a:gd name="T22" fmla="*/ 1 w 72"/>
                <a:gd name="T23" fmla="*/ 5 h 92"/>
                <a:gd name="T24" fmla="*/ 4 w 72"/>
                <a:gd name="T25" fmla="*/ 2 h 92"/>
                <a:gd name="T26" fmla="*/ 6 w 72"/>
                <a:gd name="T27" fmla="*/ 1 h 92"/>
                <a:gd name="T28" fmla="*/ 10 w 72"/>
                <a:gd name="T29" fmla="*/ 0 h 92"/>
                <a:gd name="T30" fmla="*/ 13 w 72"/>
                <a:gd name="T31" fmla="*/ 1 h 92"/>
                <a:gd name="T32" fmla="*/ 15 w 72"/>
                <a:gd name="T33" fmla="*/ 2 h 92"/>
                <a:gd name="T34" fmla="*/ 17 w 72"/>
                <a:gd name="T35" fmla="*/ 5 h 92"/>
                <a:gd name="T36" fmla="*/ 37 w 72"/>
                <a:gd name="T37" fmla="*/ 68 h 92"/>
                <a:gd name="T38" fmla="*/ 56 w 72"/>
                <a:gd name="T39" fmla="*/ 5 h 92"/>
                <a:gd name="T40" fmla="*/ 58 w 72"/>
                <a:gd name="T41" fmla="*/ 4 h 92"/>
                <a:gd name="T42" fmla="*/ 60 w 72"/>
                <a:gd name="T43" fmla="*/ 1 h 92"/>
                <a:gd name="T44" fmla="*/ 63 w 72"/>
                <a:gd name="T45" fmla="*/ 1 h 92"/>
                <a:gd name="T46" fmla="*/ 67 w 72"/>
                <a:gd name="T47" fmla="*/ 1 h 92"/>
                <a:gd name="T48" fmla="*/ 70 w 72"/>
                <a:gd name="T49" fmla="*/ 2 h 92"/>
                <a:gd name="T50" fmla="*/ 72 w 72"/>
                <a:gd name="T51" fmla="*/ 5 h 92"/>
                <a:gd name="T52" fmla="*/ 72 w 72"/>
                <a:gd name="T53" fmla="*/ 8 h 92"/>
                <a:gd name="T54" fmla="*/ 72 w 72"/>
                <a:gd name="T55" fmla="*/ 9 h 92"/>
                <a:gd name="T56" fmla="*/ 46 w 72"/>
                <a:gd name="T57" fmla="*/ 87 h 92"/>
                <a:gd name="T58" fmla="*/ 46 w 72"/>
                <a:gd name="T59" fmla="*/ 8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2" h="92">
                  <a:moveTo>
                    <a:pt x="46" y="87"/>
                  </a:moveTo>
                  <a:lnTo>
                    <a:pt x="45" y="90"/>
                  </a:lnTo>
                  <a:lnTo>
                    <a:pt x="43" y="91"/>
                  </a:lnTo>
                  <a:lnTo>
                    <a:pt x="39" y="92"/>
                  </a:lnTo>
                  <a:lnTo>
                    <a:pt x="37" y="92"/>
                  </a:lnTo>
                  <a:lnTo>
                    <a:pt x="34" y="92"/>
                  </a:lnTo>
                  <a:lnTo>
                    <a:pt x="31" y="91"/>
                  </a:lnTo>
                  <a:lnTo>
                    <a:pt x="29" y="90"/>
                  </a:lnTo>
                  <a:lnTo>
                    <a:pt x="27" y="87"/>
                  </a:lnTo>
                  <a:lnTo>
                    <a:pt x="1" y="9"/>
                  </a:lnTo>
                  <a:lnTo>
                    <a:pt x="0" y="6"/>
                  </a:lnTo>
                  <a:lnTo>
                    <a:pt x="1" y="5"/>
                  </a:lnTo>
                  <a:lnTo>
                    <a:pt x="4" y="2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5" y="2"/>
                  </a:lnTo>
                  <a:lnTo>
                    <a:pt x="17" y="5"/>
                  </a:lnTo>
                  <a:lnTo>
                    <a:pt x="37" y="68"/>
                  </a:lnTo>
                  <a:lnTo>
                    <a:pt x="56" y="5"/>
                  </a:lnTo>
                  <a:lnTo>
                    <a:pt x="58" y="4"/>
                  </a:lnTo>
                  <a:lnTo>
                    <a:pt x="60" y="1"/>
                  </a:lnTo>
                  <a:lnTo>
                    <a:pt x="63" y="1"/>
                  </a:lnTo>
                  <a:lnTo>
                    <a:pt x="67" y="1"/>
                  </a:lnTo>
                  <a:lnTo>
                    <a:pt x="70" y="2"/>
                  </a:lnTo>
                  <a:lnTo>
                    <a:pt x="72" y="5"/>
                  </a:lnTo>
                  <a:lnTo>
                    <a:pt x="72" y="8"/>
                  </a:lnTo>
                  <a:lnTo>
                    <a:pt x="72" y="9"/>
                  </a:lnTo>
                  <a:lnTo>
                    <a:pt x="46" y="87"/>
                  </a:lnTo>
                  <a:lnTo>
                    <a:pt x="46" y="87"/>
                  </a:lnTo>
                  <a:close/>
                </a:path>
              </a:pathLst>
            </a:custGeom>
            <a:solidFill>
              <a:srgbClr val="502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0" name="Freeform 147"/>
            <p:cNvSpPr>
              <a:spLocks noEditPoints="1"/>
            </p:cNvSpPr>
            <p:nvPr/>
          </p:nvSpPr>
          <p:spPr bwMode="auto">
            <a:xfrm>
              <a:off x="4644" y="2256"/>
              <a:ext cx="25" cy="31"/>
            </a:xfrm>
            <a:custGeom>
              <a:avLst/>
              <a:gdLst>
                <a:gd name="T0" fmla="*/ 73 w 73"/>
                <a:gd name="T1" fmla="*/ 82 h 91"/>
                <a:gd name="T2" fmla="*/ 73 w 73"/>
                <a:gd name="T3" fmla="*/ 85 h 91"/>
                <a:gd name="T4" fmla="*/ 71 w 73"/>
                <a:gd name="T5" fmla="*/ 87 h 91"/>
                <a:gd name="T6" fmla="*/ 70 w 73"/>
                <a:gd name="T7" fmla="*/ 90 h 91"/>
                <a:gd name="T8" fmla="*/ 66 w 73"/>
                <a:gd name="T9" fmla="*/ 91 h 91"/>
                <a:gd name="T10" fmla="*/ 62 w 73"/>
                <a:gd name="T11" fmla="*/ 91 h 91"/>
                <a:gd name="T12" fmla="*/ 59 w 73"/>
                <a:gd name="T13" fmla="*/ 90 h 91"/>
                <a:gd name="T14" fmla="*/ 57 w 73"/>
                <a:gd name="T15" fmla="*/ 89 h 91"/>
                <a:gd name="T16" fmla="*/ 57 w 73"/>
                <a:gd name="T17" fmla="*/ 87 h 91"/>
                <a:gd name="T18" fmla="*/ 52 w 73"/>
                <a:gd name="T19" fmla="*/ 70 h 91"/>
                <a:gd name="T20" fmla="*/ 21 w 73"/>
                <a:gd name="T21" fmla="*/ 70 h 91"/>
                <a:gd name="T22" fmla="*/ 16 w 73"/>
                <a:gd name="T23" fmla="*/ 87 h 91"/>
                <a:gd name="T24" fmla="*/ 15 w 73"/>
                <a:gd name="T25" fmla="*/ 89 h 91"/>
                <a:gd name="T26" fmla="*/ 12 w 73"/>
                <a:gd name="T27" fmla="*/ 91 h 91"/>
                <a:gd name="T28" fmla="*/ 9 w 73"/>
                <a:gd name="T29" fmla="*/ 91 h 91"/>
                <a:gd name="T30" fmla="*/ 7 w 73"/>
                <a:gd name="T31" fmla="*/ 91 h 91"/>
                <a:gd name="T32" fmla="*/ 3 w 73"/>
                <a:gd name="T33" fmla="*/ 90 h 91"/>
                <a:gd name="T34" fmla="*/ 1 w 73"/>
                <a:gd name="T35" fmla="*/ 87 h 91"/>
                <a:gd name="T36" fmla="*/ 0 w 73"/>
                <a:gd name="T37" fmla="*/ 85 h 91"/>
                <a:gd name="T38" fmla="*/ 0 w 73"/>
                <a:gd name="T39" fmla="*/ 83 h 91"/>
                <a:gd name="T40" fmla="*/ 28 w 73"/>
                <a:gd name="T41" fmla="*/ 5 h 91"/>
                <a:gd name="T42" fmla="*/ 28 w 73"/>
                <a:gd name="T43" fmla="*/ 3 h 91"/>
                <a:gd name="T44" fmla="*/ 30 w 73"/>
                <a:gd name="T45" fmla="*/ 1 h 91"/>
                <a:gd name="T46" fmla="*/ 33 w 73"/>
                <a:gd name="T47" fmla="*/ 0 h 91"/>
                <a:gd name="T48" fmla="*/ 36 w 73"/>
                <a:gd name="T49" fmla="*/ 0 h 91"/>
                <a:gd name="T50" fmla="*/ 40 w 73"/>
                <a:gd name="T51" fmla="*/ 0 h 91"/>
                <a:gd name="T52" fmla="*/ 42 w 73"/>
                <a:gd name="T53" fmla="*/ 1 h 91"/>
                <a:gd name="T54" fmla="*/ 45 w 73"/>
                <a:gd name="T55" fmla="*/ 3 h 91"/>
                <a:gd name="T56" fmla="*/ 45 w 73"/>
                <a:gd name="T57" fmla="*/ 5 h 91"/>
                <a:gd name="T58" fmla="*/ 73 w 73"/>
                <a:gd name="T59" fmla="*/ 82 h 91"/>
                <a:gd name="T60" fmla="*/ 73 w 73"/>
                <a:gd name="T61" fmla="*/ 82 h 91"/>
                <a:gd name="T62" fmla="*/ 25 w 73"/>
                <a:gd name="T63" fmla="*/ 57 h 91"/>
                <a:gd name="T64" fmla="*/ 48 w 73"/>
                <a:gd name="T65" fmla="*/ 57 h 91"/>
                <a:gd name="T66" fmla="*/ 36 w 73"/>
                <a:gd name="T67" fmla="*/ 22 h 91"/>
                <a:gd name="T68" fmla="*/ 25 w 73"/>
                <a:gd name="T69" fmla="*/ 57 h 91"/>
                <a:gd name="T70" fmla="*/ 25 w 73"/>
                <a:gd name="T71" fmla="*/ 5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3" h="91">
                  <a:moveTo>
                    <a:pt x="73" y="82"/>
                  </a:moveTo>
                  <a:lnTo>
                    <a:pt x="73" y="85"/>
                  </a:lnTo>
                  <a:lnTo>
                    <a:pt x="71" y="87"/>
                  </a:lnTo>
                  <a:lnTo>
                    <a:pt x="70" y="90"/>
                  </a:lnTo>
                  <a:lnTo>
                    <a:pt x="66" y="91"/>
                  </a:lnTo>
                  <a:lnTo>
                    <a:pt x="62" y="91"/>
                  </a:lnTo>
                  <a:lnTo>
                    <a:pt x="59" y="90"/>
                  </a:lnTo>
                  <a:lnTo>
                    <a:pt x="57" y="89"/>
                  </a:lnTo>
                  <a:lnTo>
                    <a:pt x="57" y="87"/>
                  </a:lnTo>
                  <a:lnTo>
                    <a:pt x="52" y="70"/>
                  </a:lnTo>
                  <a:lnTo>
                    <a:pt x="21" y="70"/>
                  </a:lnTo>
                  <a:lnTo>
                    <a:pt x="16" y="87"/>
                  </a:lnTo>
                  <a:lnTo>
                    <a:pt x="15" y="89"/>
                  </a:lnTo>
                  <a:lnTo>
                    <a:pt x="12" y="91"/>
                  </a:lnTo>
                  <a:lnTo>
                    <a:pt x="9" y="91"/>
                  </a:lnTo>
                  <a:lnTo>
                    <a:pt x="7" y="91"/>
                  </a:lnTo>
                  <a:lnTo>
                    <a:pt x="3" y="90"/>
                  </a:lnTo>
                  <a:lnTo>
                    <a:pt x="1" y="87"/>
                  </a:lnTo>
                  <a:lnTo>
                    <a:pt x="0" y="85"/>
                  </a:lnTo>
                  <a:lnTo>
                    <a:pt x="0" y="83"/>
                  </a:lnTo>
                  <a:lnTo>
                    <a:pt x="28" y="5"/>
                  </a:lnTo>
                  <a:lnTo>
                    <a:pt x="28" y="3"/>
                  </a:lnTo>
                  <a:lnTo>
                    <a:pt x="30" y="1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1"/>
                  </a:lnTo>
                  <a:lnTo>
                    <a:pt x="45" y="3"/>
                  </a:lnTo>
                  <a:lnTo>
                    <a:pt x="45" y="5"/>
                  </a:lnTo>
                  <a:lnTo>
                    <a:pt x="73" y="82"/>
                  </a:lnTo>
                  <a:lnTo>
                    <a:pt x="73" y="82"/>
                  </a:lnTo>
                  <a:close/>
                  <a:moveTo>
                    <a:pt x="25" y="57"/>
                  </a:moveTo>
                  <a:lnTo>
                    <a:pt x="48" y="57"/>
                  </a:lnTo>
                  <a:lnTo>
                    <a:pt x="36" y="22"/>
                  </a:lnTo>
                  <a:lnTo>
                    <a:pt x="25" y="57"/>
                  </a:lnTo>
                  <a:lnTo>
                    <a:pt x="25" y="57"/>
                  </a:lnTo>
                  <a:close/>
                </a:path>
              </a:pathLst>
            </a:custGeom>
            <a:solidFill>
              <a:srgbClr val="502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1" name="Freeform 148"/>
            <p:cNvSpPr>
              <a:spLocks/>
            </p:cNvSpPr>
            <p:nvPr/>
          </p:nvSpPr>
          <p:spPr bwMode="auto">
            <a:xfrm>
              <a:off x="4673" y="2256"/>
              <a:ext cx="22" cy="31"/>
            </a:xfrm>
            <a:custGeom>
              <a:avLst/>
              <a:gdLst>
                <a:gd name="T0" fmla="*/ 0 w 65"/>
                <a:gd name="T1" fmla="*/ 7 h 91"/>
                <a:gd name="T2" fmla="*/ 2 w 65"/>
                <a:gd name="T3" fmla="*/ 4 h 91"/>
                <a:gd name="T4" fmla="*/ 3 w 65"/>
                <a:gd name="T5" fmla="*/ 1 h 91"/>
                <a:gd name="T6" fmla="*/ 6 w 65"/>
                <a:gd name="T7" fmla="*/ 0 h 91"/>
                <a:gd name="T8" fmla="*/ 10 w 65"/>
                <a:gd name="T9" fmla="*/ 0 h 91"/>
                <a:gd name="T10" fmla="*/ 12 w 65"/>
                <a:gd name="T11" fmla="*/ 0 h 91"/>
                <a:gd name="T12" fmla="*/ 15 w 65"/>
                <a:gd name="T13" fmla="*/ 1 h 91"/>
                <a:gd name="T14" fmla="*/ 17 w 65"/>
                <a:gd name="T15" fmla="*/ 4 h 91"/>
                <a:gd name="T16" fmla="*/ 17 w 65"/>
                <a:gd name="T17" fmla="*/ 7 h 91"/>
                <a:gd name="T18" fmla="*/ 17 w 65"/>
                <a:gd name="T19" fmla="*/ 40 h 91"/>
                <a:gd name="T20" fmla="*/ 21 w 65"/>
                <a:gd name="T21" fmla="*/ 40 h 91"/>
                <a:gd name="T22" fmla="*/ 48 w 65"/>
                <a:gd name="T23" fmla="*/ 1 h 91"/>
                <a:gd name="T24" fmla="*/ 49 w 65"/>
                <a:gd name="T25" fmla="*/ 1 h 91"/>
                <a:gd name="T26" fmla="*/ 51 w 65"/>
                <a:gd name="T27" fmla="*/ 0 h 91"/>
                <a:gd name="T28" fmla="*/ 52 w 65"/>
                <a:gd name="T29" fmla="*/ 0 h 91"/>
                <a:gd name="T30" fmla="*/ 53 w 65"/>
                <a:gd name="T31" fmla="*/ 0 h 91"/>
                <a:gd name="T32" fmla="*/ 54 w 65"/>
                <a:gd name="T33" fmla="*/ 0 h 91"/>
                <a:gd name="T34" fmla="*/ 57 w 65"/>
                <a:gd name="T35" fmla="*/ 0 h 91"/>
                <a:gd name="T36" fmla="*/ 58 w 65"/>
                <a:gd name="T37" fmla="*/ 0 h 91"/>
                <a:gd name="T38" fmla="*/ 60 w 65"/>
                <a:gd name="T39" fmla="*/ 1 h 91"/>
                <a:gd name="T40" fmla="*/ 62 w 65"/>
                <a:gd name="T41" fmla="*/ 4 h 91"/>
                <a:gd name="T42" fmla="*/ 62 w 65"/>
                <a:gd name="T43" fmla="*/ 7 h 91"/>
                <a:gd name="T44" fmla="*/ 61 w 65"/>
                <a:gd name="T45" fmla="*/ 11 h 91"/>
                <a:gd name="T46" fmla="*/ 60 w 65"/>
                <a:gd name="T47" fmla="*/ 12 h 91"/>
                <a:gd name="T48" fmla="*/ 35 w 65"/>
                <a:gd name="T49" fmla="*/ 45 h 91"/>
                <a:gd name="T50" fmla="*/ 64 w 65"/>
                <a:gd name="T51" fmla="*/ 79 h 91"/>
                <a:gd name="T52" fmla="*/ 65 w 65"/>
                <a:gd name="T53" fmla="*/ 82 h 91"/>
                <a:gd name="T54" fmla="*/ 65 w 65"/>
                <a:gd name="T55" fmla="*/ 85 h 91"/>
                <a:gd name="T56" fmla="*/ 64 w 65"/>
                <a:gd name="T57" fmla="*/ 87 h 91"/>
                <a:gd name="T58" fmla="*/ 61 w 65"/>
                <a:gd name="T59" fmla="*/ 90 h 91"/>
                <a:gd name="T60" fmla="*/ 58 w 65"/>
                <a:gd name="T61" fmla="*/ 91 h 91"/>
                <a:gd name="T62" fmla="*/ 56 w 65"/>
                <a:gd name="T63" fmla="*/ 91 h 91"/>
                <a:gd name="T64" fmla="*/ 53 w 65"/>
                <a:gd name="T65" fmla="*/ 91 h 91"/>
                <a:gd name="T66" fmla="*/ 51 w 65"/>
                <a:gd name="T67" fmla="*/ 90 h 91"/>
                <a:gd name="T68" fmla="*/ 23 w 65"/>
                <a:gd name="T69" fmla="*/ 54 h 91"/>
                <a:gd name="T70" fmla="*/ 17 w 65"/>
                <a:gd name="T71" fmla="*/ 54 h 91"/>
                <a:gd name="T72" fmla="*/ 17 w 65"/>
                <a:gd name="T73" fmla="*/ 85 h 91"/>
                <a:gd name="T74" fmla="*/ 17 w 65"/>
                <a:gd name="T75" fmla="*/ 87 h 91"/>
                <a:gd name="T76" fmla="*/ 15 w 65"/>
                <a:gd name="T77" fmla="*/ 90 h 91"/>
                <a:gd name="T78" fmla="*/ 12 w 65"/>
                <a:gd name="T79" fmla="*/ 91 h 91"/>
                <a:gd name="T80" fmla="*/ 10 w 65"/>
                <a:gd name="T81" fmla="*/ 91 h 91"/>
                <a:gd name="T82" fmla="*/ 6 w 65"/>
                <a:gd name="T83" fmla="*/ 91 h 91"/>
                <a:gd name="T84" fmla="*/ 3 w 65"/>
                <a:gd name="T85" fmla="*/ 90 h 91"/>
                <a:gd name="T86" fmla="*/ 2 w 65"/>
                <a:gd name="T87" fmla="*/ 87 h 91"/>
                <a:gd name="T88" fmla="*/ 0 w 65"/>
                <a:gd name="T89" fmla="*/ 85 h 91"/>
                <a:gd name="T90" fmla="*/ 0 w 65"/>
                <a:gd name="T91" fmla="*/ 7 h 91"/>
                <a:gd name="T92" fmla="*/ 0 w 65"/>
                <a:gd name="T93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5" h="91">
                  <a:moveTo>
                    <a:pt x="0" y="7"/>
                  </a:moveTo>
                  <a:lnTo>
                    <a:pt x="2" y="4"/>
                  </a:lnTo>
                  <a:lnTo>
                    <a:pt x="3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17" y="40"/>
                  </a:lnTo>
                  <a:lnTo>
                    <a:pt x="21" y="40"/>
                  </a:lnTo>
                  <a:lnTo>
                    <a:pt x="48" y="1"/>
                  </a:lnTo>
                  <a:lnTo>
                    <a:pt x="49" y="1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60" y="1"/>
                  </a:lnTo>
                  <a:lnTo>
                    <a:pt x="62" y="4"/>
                  </a:lnTo>
                  <a:lnTo>
                    <a:pt x="62" y="7"/>
                  </a:lnTo>
                  <a:lnTo>
                    <a:pt x="61" y="11"/>
                  </a:lnTo>
                  <a:lnTo>
                    <a:pt x="60" y="12"/>
                  </a:lnTo>
                  <a:lnTo>
                    <a:pt x="35" y="45"/>
                  </a:lnTo>
                  <a:lnTo>
                    <a:pt x="64" y="79"/>
                  </a:lnTo>
                  <a:lnTo>
                    <a:pt x="65" y="82"/>
                  </a:lnTo>
                  <a:lnTo>
                    <a:pt x="65" y="85"/>
                  </a:lnTo>
                  <a:lnTo>
                    <a:pt x="64" y="87"/>
                  </a:lnTo>
                  <a:lnTo>
                    <a:pt x="61" y="90"/>
                  </a:lnTo>
                  <a:lnTo>
                    <a:pt x="58" y="91"/>
                  </a:lnTo>
                  <a:lnTo>
                    <a:pt x="56" y="91"/>
                  </a:lnTo>
                  <a:lnTo>
                    <a:pt x="53" y="91"/>
                  </a:lnTo>
                  <a:lnTo>
                    <a:pt x="51" y="90"/>
                  </a:lnTo>
                  <a:lnTo>
                    <a:pt x="23" y="54"/>
                  </a:lnTo>
                  <a:lnTo>
                    <a:pt x="17" y="54"/>
                  </a:lnTo>
                  <a:lnTo>
                    <a:pt x="17" y="85"/>
                  </a:lnTo>
                  <a:lnTo>
                    <a:pt x="17" y="87"/>
                  </a:lnTo>
                  <a:lnTo>
                    <a:pt x="15" y="90"/>
                  </a:lnTo>
                  <a:lnTo>
                    <a:pt x="12" y="91"/>
                  </a:lnTo>
                  <a:lnTo>
                    <a:pt x="10" y="91"/>
                  </a:lnTo>
                  <a:lnTo>
                    <a:pt x="6" y="91"/>
                  </a:lnTo>
                  <a:lnTo>
                    <a:pt x="3" y="90"/>
                  </a:lnTo>
                  <a:lnTo>
                    <a:pt x="2" y="87"/>
                  </a:lnTo>
                  <a:lnTo>
                    <a:pt x="0" y="8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502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2" name="Freeform 149"/>
            <p:cNvSpPr>
              <a:spLocks/>
            </p:cNvSpPr>
            <p:nvPr/>
          </p:nvSpPr>
          <p:spPr bwMode="auto">
            <a:xfrm>
              <a:off x="4699" y="2256"/>
              <a:ext cx="6" cy="31"/>
            </a:xfrm>
            <a:custGeom>
              <a:avLst/>
              <a:gdLst>
                <a:gd name="T0" fmla="*/ 0 w 17"/>
                <a:gd name="T1" fmla="*/ 7 h 91"/>
                <a:gd name="T2" fmla="*/ 0 w 17"/>
                <a:gd name="T3" fmla="*/ 4 h 91"/>
                <a:gd name="T4" fmla="*/ 3 w 17"/>
                <a:gd name="T5" fmla="*/ 1 h 91"/>
                <a:gd name="T6" fmla="*/ 5 w 17"/>
                <a:gd name="T7" fmla="*/ 0 h 91"/>
                <a:gd name="T8" fmla="*/ 9 w 17"/>
                <a:gd name="T9" fmla="*/ 0 h 91"/>
                <a:gd name="T10" fmla="*/ 12 w 17"/>
                <a:gd name="T11" fmla="*/ 0 h 91"/>
                <a:gd name="T12" fmla="*/ 15 w 17"/>
                <a:gd name="T13" fmla="*/ 1 h 91"/>
                <a:gd name="T14" fmla="*/ 16 w 17"/>
                <a:gd name="T15" fmla="*/ 4 h 91"/>
                <a:gd name="T16" fmla="*/ 17 w 17"/>
                <a:gd name="T17" fmla="*/ 7 h 91"/>
                <a:gd name="T18" fmla="*/ 17 w 17"/>
                <a:gd name="T19" fmla="*/ 85 h 91"/>
                <a:gd name="T20" fmla="*/ 16 w 17"/>
                <a:gd name="T21" fmla="*/ 87 h 91"/>
                <a:gd name="T22" fmla="*/ 15 w 17"/>
                <a:gd name="T23" fmla="*/ 90 h 91"/>
                <a:gd name="T24" fmla="*/ 12 w 17"/>
                <a:gd name="T25" fmla="*/ 91 h 91"/>
                <a:gd name="T26" fmla="*/ 9 w 17"/>
                <a:gd name="T27" fmla="*/ 91 h 91"/>
                <a:gd name="T28" fmla="*/ 5 w 17"/>
                <a:gd name="T29" fmla="*/ 91 h 91"/>
                <a:gd name="T30" fmla="*/ 3 w 17"/>
                <a:gd name="T31" fmla="*/ 90 h 91"/>
                <a:gd name="T32" fmla="*/ 0 w 17"/>
                <a:gd name="T33" fmla="*/ 87 h 91"/>
                <a:gd name="T34" fmla="*/ 0 w 17"/>
                <a:gd name="T35" fmla="*/ 85 h 91"/>
                <a:gd name="T36" fmla="*/ 0 w 17"/>
                <a:gd name="T37" fmla="*/ 7 h 91"/>
                <a:gd name="T38" fmla="*/ 0 w 17"/>
                <a:gd name="T39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91">
                  <a:moveTo>
                    <a:pt x="0" y="7"/>
                  </a:moveTo>
                  <a:lnTo>
                    <a:pt x="0" y="4"/>
                  </a:lnTo>
                  <a:lnTo>
                    <a:pt x="3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4"/>
                  </a:lnTo>
                  <a:lnTo>
                    <a:pt x="17" y="7"/>
                  </a:lnTo>
                  <a:lnTo>
                    <a:pt x="17" y="85"/>
                  </a:lnTo>
                  <a:lnTo>
                    <a:pt x="16" y="87"/>
                  </a:lnTo>
                  <a:lnTo>
                    <a:pt x="15" y="90"/>
                  </a:lnTo>
                  <a:lnTo>
                    <a:pt x="12" y="91"/>
                  </a:lnTo>
                  <a:lnTo>
                    <a:pt x="9" y="91"/>
                  </a:lnTo>
                  <a:lnTo>
                    <a:pt x="5" y="91"/>
                  </a:lnTo>
                  <a:lnTo>
                    <a:pt x="3" y="90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502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3" name="Freeform 150"/>
            <p:cNvSpPr>
              <a:spLocks noEditPoints="1"/>
            </p:cNvSpPr>
            <p:nvPr/>
          </p:nvSpPr>
          <p:spPr bwMode="auto">
            <a:xfrm>
              <a:off x="4710" y="2256"/>
              <a:ext cx="24" cy="31"/>
            </a:xfrm>
            <a:custGeom>
              <a:avLst/>
              <a:gdLst>
                <a:gd name="T0" fmla="*/ 72 w 72"/>
                <a:gd name="T1" fmla="*/ 82 h 91"/>
                <a:gd name="T2" fmla="*/ 72 w 72"/>
                <a:gd name="T3" fmla="*/ 85 h 91"/>
                <a:gd name="T4" fmla="*/ 71 w 72"/>
                <a:gd name="T5" fmla="*/ 87 h 91"/>
                <a:gd name="T6" fmla="*/ 70 w 72"/>
                <a:gd name="T7" fmla="*/ 90 h 91"/>
                <a:gd name="T8" fmla="*/ 66 w 72"/>
                <a:gd name="T9" fmla="*/ 91 h 91"/>
                <a:gd name="T10" fmla="*/ 63 w 72"/>
                <a:gd name="T11" fmla="*/ 91 h 91"/>
                <a:gd name="T12" fmla="*/ 61 w 72"/>
                <a:gd name="T13" fmla="*/ 90 h 91"/>
                <a:gd name="T14" fmla="*/ 58 w 72"/>
                <a:gd name="T15" fmla="*/ 89 h 91"/>
                <a:gd name="T16" fmla="*/ 57 w 72"/>
                <a:gd name="T17" fmla="*/ 87 h 91"/>
                <a:gd name="T18" fmla="*/ 51 w 72"/>
                <a:gd name="T19" fmla="*/ 70 h 91"/>
                <a:gd name="T20" fmla="*/ 21 w 72"/>
                <a:gd name="T21" fmla="*/ 70 h 91"/>
                <a:gd name="T22" fmla="*/ 16 w 72"/>
                <a:gd name="T23" fmla="*/ 87 h 91"/>
                <a:gd name="T24" fmla="*/ 16 w 72"/>
                <a:gd name="T25" fmla="*/ 89 h 91"/>
                <a:gd name="T26" fmla="*/ 13 w 72"/>
                <a:gd name="T27" fmla="*/ 91 h 91"/>
                <a:gd name="T28" fmla="*/ 10 w 72"/>
                <a:gd name="T29" fmla="*/ 91 h 91"/>
                <a:gd name="T30" fmla="*/ 6 w 72"/>
                <a:gd name="T31" fmla="*/ 91 h 91"/>
                <a:gd name="T32" fmla="*/ 4 w 72"/>
                <a:gd name="T33" fmla="*/ 90 h 91"/>
                <a:gd name="T34" fmla="*/ 1 w 72"/>
                <a:gd name="T35" fmla="*/ 87 h 91"/>
                <a:gd name="T36" fmla="*/ 0 w 72"/>
                <a:gd name="T37" fmla="*/ 85 h 91"/>
                <a:gd name="T38" fmla="*/ 0 w 72"/>
                <a:gd name="T39" fmla="*/ 83 h 91"/>
                <a:gd name="T40" fmla="*/ 27 w 72"/>
                <a:gd name="T41" fmla="*/ 5 h 91"/>
                <a:gd name="T42" fmla="*/ 29 w 72"/>
                <a:gd name="T43" fmla="*/ 3 h 91"/>
                <a:gd name="T44" fmla="*/ 30 w 72"/>
                <a:gd name="T45" fmla="*/ 1 h 91"/>
                <a:gd name="T46" fmla="*/ 33 w 72"/>
                <a:gd name="T47" fmla="*/ 0 h 91"/>
                <a:gd name="T48" fmla="*/ 37 w 72"/>
                <a:gd name="T49" fmla="*/ 0 h 91"/>
                <a:gd name="T50" fmla="*/ 39 w 72"/>
                <a:gd name="T51" fmla="*/ 0 h 91"/>
                <a:gd name="T52" fmla="*/ 42 w 72"/>
                <a:gd name="T53" fmla="*/ 1 h 91"/>
                <a:gd name="T54" fmla="*/ 45 w 72"/>
                <a:gd name="T55" fmla="*/ 3 h 91"/>
                <a:gd name="T56" fmla="*/ 46 w 72"/>
                <a:gd name="T57" fmla="*/ 5 h 91"/>
                <a:gd name="T58" fmla="*/ 72 w 72"/>
                <a:gd name="T59" fmla="*/ 82 h 91"/>
                <a:gd name="T60" fmla="*/ 72 w 72"/>
                <a:gd name="T61" fmla="*/ 82 h 91"/>
                <a:gd name="T62" fmla="*/ 26 w 72"/>
                <a:gd name="T63" fmla="*/ 57 h 91"/>
                <a:gd name="T64" fmla="*/ 47 w 72"/>
                <a:gd name="T65" fmla="*/ 57 h 91"/>
                <a:gd name="T66" fmla="*/ 37 w 72"/>
                <a:gd name="T67" fmla="*/ 22 h 91"/>
                <a:gd name="T68" fmla="*/ 26 w 72"/>
                <a:gd name="T69" fmla="*/ 57 h 91"/>
                <a:gd name="T70" fmla="*/ 26 w 72"/>
                <a:gd name="T71" fmla="*/ 5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" h="91">
                  <a:moveTo>
                    <a:pt x="72" y="82"/>
                  </a:moveTo>
                  <a:lnTo>
                    <a:pt x="72" y="85"/>
                  </a:lnTo>
                  <a:lnTo>
                    <a:pt x="71" y="87"/>
                  </a:lnTo>
                  <a:lnTo>
                    <a:pt x="70" y="90"/>
                  </a:lnTo>
                  <a:lnTo>
                    <a:pt x="66" y="91"/>
                  </a:lnTo>
                  <a:lnTo>
                    <a:pt x="63" y="91"/>
                  </a:lnTo>
                  <a:lnTo>
                    <a:pt x="61" y="90"/>
                  </a:lnTo>
                  <a:lnTo>
                    <a:pt x="58" y="89"/>
                  </a:lnTo>
                  <a:lnTo>
                    <a:pt x="57" y="87"/>
                  </a:lnTo>
                  <a:lnTo>
                    <a:pt x="51" y="70"/>
                  </a:lnTo>
                  <a:lnTo>
                    <a:pt x="21" y="70"/>
                  </a:lnTo>
                  <a:lnTo>
                    <a:pt x="16" y="87"/>
                  </a:lnTo>
                  <a:lnTo>
                    <a:pt x="16" y="89"/>
                  </a:lnTo>
                  <a:lnTo>
                    <a:pt x="13" y="91"/>
                  </a:lnTo>
                  <a:lnTo>
                    <a:pt x="10" y="91"/>
                  </a:lnTo>
                  <a:lnTo>
                    <a:pt x="6" y="91"/>
                  </a:lnTo>
                  <a:lnTo>
                    <a:pt x="4" y="90"/>
                  </a:lnTo>
                  <a:lnTo>
                    <a:pt x="1" y="87"/>
                  </a:lnTo>
                  <a:lnTo>
                    <a:pt x="0" y="85"/>
                  </a:lnTo>
                  <a:lnTo>
                    <a:pt x="0" y="83"/>
                  </a:lnTo>
                  <a:lnTo>
                    <a:pt x="27" y="5"/>
                  </a:lnTo>
                  <a:lnTo>
                    <a:pt x="29" y="3"/>
                  </a:lnTo>
                  <a:lnTo>
                    <a:pt x="30" y="1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2" y="1"/>
                  </a:lnTo>
                  <a:lnTo>
                    <a:pt x="45" y="3"/>
                  </a:lnTo>
                  <a:lnTo>
                    <a:pt x="46" y="5"/>
                  </a:lnTo>
                  <a:lnTo>
                    <a:pt x="72" y="82"/>
                  </a:lnTo>
                  <a:lnTo>
                    <a:pt x="72" y="82"/>
                  </a:lnTo>
                  <a:close/>
                  <a:moveTo>
                    <a:pt x="26" y="57"/>
                  </a:moveTo>
                  <a:lnTo>
                    <a:pt x="47" y="57"/>
                  </a:lnTo>
                  <a:lnTo>
                    <a:pt x="37" y="22"/>
                  </a:lnTo>
                  <a:lnTo>
                    <a:pt x="26" y="57"/>
                  </a:lnTo>
                  <a:lnTo>
                    <a:pt x="26" y="57"/>
                  </a:lnTo>
                  <a:close/>
                </a:path>
              </a:pathLst>
            </a:custGeom>
            <a:solidFill>
              <a:srgbClr val="5029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4" name="Freeform 151"/>
            <p:cNvSpPr>
              <a:spLocks/>
            </p:cNvSpPr>
            <p:nvPr/>
          </p:nvSpPr>
          <p:spPr bwMode="auto">
            <a:xfrm>
              <a:off x="5094" y="2373"/>
              <a:ext cx="18" cy="30"/>
            </a:xfrm>
            <a:custGeom>
              <a:avLst/>
              <a:gdLst>
                <a:gd name="T0" fmla="*/ 0 w 56"/>
                <a:gd name="T1" fmla="*/ 27 h 91"/>
                <a:gd name="T2" fmla="*/ 4 w 56"/>
                <a:gd name="T3" fmla="*/ 15 h 91"/>
                <a:gd name="T4" fmla="*/ 12 w 56"/>
                <a:gd name="T5" fmla="*/ 5 h 91"/>
                <a:gd name="T6" fmla="*/ 25 w 56"/>
                <a:gd name="T7" fmla="*/ 0 h 91"/>
                <a:gd name="T8" fmla="*/ 37 w 56"/>
                <a:gd name="T9" fmla="*/ 0 h 91"/>
                <a:gd name="T10" fmla="*/ 46 w 56"/>
                <a:gd name="T11" fmla="*/ 3 h 91"/>
                <a:gd name="T12" fmla="*/ 53 w 56"/>
                <a:gd name="T13" fmla="*/ 7 h 91"/>
                <a:gd name="T14" fmla="*/ 56 w 56"/>
                <a:gd name="T15" fmla="*/ 12 h 91"/>
                <a:gd name="T16" fmla="*/ 56 w 56"/>
                <a:gd name="T17" fmla="*/ 17 h 91"/>
                <a:gd name="T18" fmla="*/ 54 w 56"/>
                <a:gd name="T19" fmla="*/ 20 h 91"/>
                <a:gd name="T20" fmla="*/ 49 w 56"/>
                <a:gd name="T21" fmla="*/ 20 h 91"/>
                <a:gd name="T22" fmla="*/ 46 w 56"/>
                <a:gd name="T23" fmla="*/ 19 h 91"/>
                <a:gd name="T24" fmla="*/ 41 w 56"/>
                <a:gd name="T25" fmla="*/ 16 h 91"/>
                <a:gd name="T26" fmla="*/ 35 w 56"/>
                <a:gd name="T27" fmla="*/ 15 h 91"/>
                <a:gd name="T28" fmla="*/ 25 w 56"/>
                <a:gd name="T29" fmla="*/ 15 h 91"/>
                <a:gd name="T30" fmla="*/ 15 w 56"/>
                <a:gd name="T31" fmla="*/ 24 h 91"/>
                <a:gd name="T32" fmla="*/ 15 w 56"/>
                <a:gd name="T33" fmla="*/ 60 h 91"/>
                <a:gd name="T34" fmla="*/ 21 w 56"/>
                <a:gd name="T35" fmla="*/ 73 h 91"/>
                <a:gd name="T36" fmla="*/ 31 w 56"/>
                <a:gd name="T37" fmla="*/ 77 h 91"/>
                <a:gd name="T38" fmla="*/ 38 w 56"/>
                <a:gd name="T39" fmla="*/ 77 h 91"/>
                <a:gd name="T40" fmla="*/ 43 w 56"/>
                <a:gd name="T41" fmla="*/ 74 h 91"/>
                <a:gd name="T42" fmla="*/ 46 w 56"/>
                <a:gd name="T43" fmla="*/ 73 h 91"/>
                <a:gd name="T44" fmla="*/ 47 w 56"/>
                <a:gd name="T45" fmla="*/ 73 h 91"/>
                <a:gd name="T46" fmla="*/ 50 w 56"/>
                <a:gd name="T47" fmla="*/ 72 h 91"/>
                <a:gd name="T48" fmla="*/ 51 w 56"/>
                <a:gd name="T49" fmla="*/ 72 h 91"/>
                <a:gd name="T50" fmla="*/ 55 w 56"/>
                <a:gd name="T51" fmla="*/ 73 h 91"/>
                <a:gd name="T52" fmla="*/ 56 w 56"/>
                <a:gd name="T53" fmla="*/ 77 h 91"/>
                <a:gd name="T54" fmla="*/ 55 w 56"/>
                <a:gd name="T55" fmla="*/ 83 h 91"/>
                <a:gd name="T56" fmla="*/ 50 w 56"/>
                <a:gd name="T57" fmla="*/ 87 h 91"/>
                <a:gd name="T58" fmla="*/ 42 w 56"/>
                <a:gd name="T59" fmla="*/ 91 h 91"/>
                <a:gd name="T60" fmla="*/ 31 w 56"/>
                <a:gd name="T61" fmla="*/ 91 h 91"/>
                <a:gd name="T62" fmla="*/ 18 w 56"/>
                <a:gd name="T63" fmla="*/ 89 h 91"/>
                <a:gd name="T64" fmla="*/ 8 w 56"/>
                <a:gd name="T65" fmla="*/ 82 h 91"/>
                <a:gd name="T66" fmla="*/ 1 w 56"/>
                <a:gd name="T67" fmla="*/ 72 h 91"/>
                <a:gd name="T68" fmla="*/ 0 w 56"/>
                <a:gd name="T69" fmla="*/ 58 h 91"/>
                <a:gd name="T70" fmla="*/ 0 w 56"/>
                <a:gd name="T71" fmla="*/ 3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" h="91">
                  <a:moveTo>
                    <a:pt x="0" y="33"/>
                  </a:moveTo>
                  <a:lnTo>
                    <a:pt x="0" y="27"/>
                  </a:lnTo>
                  <a:lnTo>
                    <a:pt x="1" y="21"/>
                  </a:lnTo>
                  <a:lnTo>
                    <a:pt x="4" y="15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2" y="1"/>
                  </a:lnTo>
                  <a:lnTo>
                    <a:pt x="46" y="3"/>
                  </a:lnTo>
                  <a:lnTo>
                    <a:pt x="50" y="4"/>
                  </a:lnTo>
                  <a:lnTo>
                    <a:pt x="53" y="7"/>
                  </a:lnTo>
                  <a:lnTo>
                    <a:pt x="55" y="9"/>
                  </a:lnTo>
                  <a:lnTo>
                    <a:pt x="56" y="12"/>
                  </a:lnTo>
                  <a:lnTo>
                    <a:pt x="56" y="15"/>
                  </a:lnTo>
                  <a:lnTo>
                    <a:pt x="56" y="17"/>
                  </a:lnTo>
                  <a:lnTo>
                    <a:pt x="55" y="19"/>
                  </a:lnTo>
                  <a:lnTo>
                    <a:pt x="54" y="20"/>
                  </a:lnTo>
                  <a:lnTo>
                    <a:pt x="51" y="21"/>
                  </a:lnTo>
                  <a:lnTo>
                    <a:pt x="49" y="20"/>
                  </a:lnTo>
                  <a:lnTo>
                    <a:pt x="47" y="20"/>
                  </a:lnTo>
                  <a:lnTo>
                    <a:pt x="46" y="19"/>
                  </a:lnTo>
                  <a:lnTo>
                    <a:pt x="43" y="17"/>
                  </a:lnTo>
                  <a:lnTo>
                    <a:pt x="41" y="16"/>
                  </a:lnTo>
                  <a:lnTo>
                    <a:pt x="38" y="16"/>
                  </a:lnTo>
                  <a:lnTo>
                    <a:pt x="35" y="15"/>
                  </a:lnTo>
                  <a:lnTo>
                    <a:pt x="31" y="15"/>
                  </a:lnTo>
                  <a:lnTo>
                    <a:pt x="25" y="15"/>
                  </a:lnTo>
                  <a:lnTo>
                    <a:pt x="21" y="19"/>
                  </a:lnTo>
                  <a:lnTo>
                    <a:pt x="15" y="24"/>
                  </a:lnTo>
                  <a:lnTo>
                    <a:pt x="15" y="33"/>
                  </a:lnTo>
                  <a:lnTo>
                    <a:pt x="15" y="60"/>
                  </a:lnTo>
                  <a:lnTo>
                    <a:pt x="15" y="68"/>
                  </a:lnTo>
                  <a:lnTo>
                    <a:pt x="21" y="73"/>
                  </a:lnTo>
                  <a:lnTo>
                    <a:pt x="25" y="77"/>
                  </a:lnTo>
                  <a:lnTo>
                    <a:pt x="31" y="77"/>
                  </a:lnTo>
                  <a:lnTo>
                    <a:pt x="35" y="77"/>
                  </a:lnTo>
                  <a:lnTo>
                    <a:pt x="38" y="77"/>
                  </a:lnTo>
                  <a:lnTo>
                    <a:pt x="41" y="76"/>
                  </a:lnTo>
                  <a:lnTo>
                    <a:pt x="43" y="74"/>
                  </a:lnTo>
                  <a:lnTo>
                    <a:pt x="45" y="74"/>
                  </a:lnTo>
                  <a:lnTo>
                    <a:pt x="46" y="73"/>
                  </a:lnTo>
                  <a:lnTo>
                    <a:pt x="47" y="73"/>
                  </a:lnTo>
                  <a:lnTo>
                    <a:pt x="47" y="73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4" y="72"/>
                  </a:lnTo>
                  <a:lnTo>
                    <a:pt x="55" y="73"/>
                  </a:lnTo>
                  <a:lnTo>
                    <a:pt x="56" y="76"/>
                  </a:lnTo>
                  <a:lnTo>
                    <a:pt x="56" y="77"/>
                  </a:lnTo>
                  <a:lnTo>
                    <a:pt x="56" y="80"/>
                  </a:lnTo>
                  <a:lnTo>
                    <a:pt x="55" y="83"/>
                  </a:lnTo>
                  <a:lnTo>
                    <a:pt x="53" y="85"/>
                  </a:lnTo>
                  <a:lnTo>
                    <a:pt x="50" y="87"/>
                  </a:lnTo>
                  <a:lnTo>
                    <a:pt x="46" y="89"/>
                  </a:lnTo>
                  <a:lnTo>
                    <a:pt x="42" y="91"/>
                  </a:lnTo>
                  <a:lnTo>
                    <a:pt x="37" y="91"/>
                  </a:lnTo>
                  <a:lnTo>
                    <a:pt x="31" y="91"/>
                  </a:lnTo>
                  <a:lnTo>
                    <a:pt x="25" y="91"/>
                  </a:lnTo>
                  <a:lnTo>
                    <a:pt x="18" y="89"/>
                  </a:lnTo>
                  <a:lnTo>
                    <a:pt x="12" y="86"/>
                  </a:lnTo>
                  <a:lnTo>
                    <a:pt x="8" y="82"/>
                  </a:lnTo>
                  <a:lnTo>
                    <a:pt x="4" y="77"/>
                  </a:lnTo>
                  <a:lnTo>
                    <a:pt x="1" y="72"/>
                  </a:lnTo>
                  <a:lnTo>
                    <a:pt x="0" y="65"/>
                  </a:lnTo>
                  <a:lnTo>
                    <a:pt x="0" y="58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892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5" name="Freeform 152"/>
            <p:cNvSpPr>
              <a:spLocks noEditPoints="1"/>
            </p:cNvSpPr>
            <p:nvPr/>
          </p:nvSpPr>
          <p:spPr bwMode="auto">
            <a:xfrm>
              <a:off x="5117" y="2373"/>
              <a:ext cx="22" cy="31"/>
            </a:xfrm>
            <a:custGeom>
              <a:avLst/>
              <a:gdLst>
                <a:gd name="T0" fmla="*/ 0 w 65"/>
                <a:gd name="T1" fmla="*/ 7 h 92"/>
                <a:gd name="T2" fmla="*/ 1 w 65"/>
                <a:gd name="T3" fmla="*/ 4 h 92"/>
                <a:gd name="T4" fmla="*/ 2 w 65"/>
                <a:gd name="T5" fmla="*/ 2 h 92"/>
                <a:gd name="T6" fmla="*/ 5 w 65"/>
                <a:gd name="T7" fmla="*/ 0 h 92"/>
                <a:gd name="T8" fmla="*/ 9 w 65"/>
                <a:gd name="T9" fmla="*/ 0 h 92"/>
                <a:gd name="T10" fmla="*/ 29 w 65"/>
                <a:gd name="T11" fmla="*/ 0 h 92"/>
                <a:gd name="T12" fmla="*/ 37 w 65"/>
                <a:gd name="T13" fmla="*/ 0 h 92"/>
                <a:gd name="T14" fmla="*/ 45 w 65"/>
                <a:gd name="T15" fmla="*/ 2 h 92"/>
                <a:gd name="T16" fmla="*/ 50 w 65"/>
                <a:gd name="T17" fmla="*/ 4 h 92"/>
                <a:gd name="T18" fmla="*/ 55 w 65"/>
                <a:gd name="T19" fmla="*/ 7 h 92"/>
                <a:gd name="T20" fmla="*/ 58 w 65"/>
                <a:gd name="T21" fmla="*/ 11 h 92"/>
                <a:gd name="T22" fmla="*/ 61 w 65"/>
                <a:gd name="T23" fmla="*/ 16 h 92"/>
                <a:gd name="T24" fmla="*/ 62 w 65"/>
                <a:gd name="T25" fmla="*/ 22 h 92"/>
                <a:gd name="T26" fmla="*/ 62 w 65"/>
                <a:gd name="T27" fmla="*/ 27 h 92"/>
                <a:gd name="T28" fmla="*/ 62 w 65"/>
                <a:gd name="T29" fmla="*/ 28 h 92"/>
                <a:gd name="T30" fmla="*/ 62 w 65"/>
                <a:gd name="T31" fmla="*/ 35 h 92"/>
                <a:gd name="T32" fmla="*/ 59 w 65"/>
                <a:gd name="T33" fmla="*/ 40 h 92"/>
                <a:gd name="T34" fmla="*/ 55 w 65"/>
                <a:gd name="T35" fmla="*/ 45 h 92"/>
                <a:gd name="T36" fmla="*/ 47 w 65"/>
                <a:gd name="T37" fmla="*/ 48 h 92"/>
                <a:gd name="T38" fmla="*/ 63 w 65"/>
                <a:gd name="T39" fmla="*/ 80 h 92"/>
                <a:gd name="T40" fmla="*/ 65 w 65"/>
                <a:gd name="T41" fmla="*/ 82 h 92"/>
                <a:gd name="T42" fmla="*/ 63 w 65"/>
                <a:gd name="T43" fmla="*/ 85 h 92"/>
                <a:gd name="T44" fmla="*/ 62 w 65"/>
                <a:gd name="T45" fmla="*/ 88 h 92"/>
                <a:gd name="T46" fmla="*/ 59 w 65"/>
                <a:gd name="T47" fmla="*/ 90 h 92"/>
                <a:gd name="T48" fmla="*/ 57 w 65"/>
                <a:gd name="T49" fmla="*/ 92 h 92"/>
                <a:gd name="T50" fmla="*/ 53 w 65"/>
                <a:gd name="T51" fmla="*/ 90 h 92"/>
                <a:gd name="T52" fmla="*/ 50 w 65"/>
                <a:gd name="T53" fmla="*/ 90 h 92"/>
                <a:gd name="T54" fmla="*/ 49 w 65"/>
                <a:gd name="T55" fmla="*/ 88 h 92"/>
                <a:gd name="T56" fmla="*/ 33 w 65"/>
                <a:gd name="T57" fmla="*/ 55 h 92"/>
                <a:gd name="T58" fmla="*/ 31 w 65"/>
                <a:gd name="T59" fmla="*/ 55 h 92"/>
                <a:gd name="T60" fmla="*/ 31 w 65"/>
                <a:gd name="T61" fmla="*/ 55 h 92"/>
                <a:gd name="T62" fmla="*/ 29 w 65"/>
                <a:gd name="T63" fmla="*/ 55 h 92"/>
                <a:gd name="T64" fmla="*/ 17 w 65"/>
                <a:gd name="T65" fmla="*/ 55 h 92"/>
                <a:gd name="T66" fmla="*/ 17 w 65"/>
                <a:gd name="T67" fmla="*/ 85 h 92"/>
                <a:gd name="T68" fmla="*/ 16 w 65"/>
                <a:gd name="T69" fmla="*/ 88 h 92"/>
                <a:gd name="T70" fmla="*/ 14 w 65"/>
                <a:gd name="T71" fmla="*/ 89 h 92"/>
                <a:gd name="T72" fmla="*/ 12 w 65"/>
                <a:gd name="T73" fmla="*/ 90 h 92"/>
                <a:gd name="T74" fmla="*/ 9 w 65"/>
                <a:gd name="T75" fmla="*/ 90 h 92"/>
                <a:gd name="T76" fmla="*/ 5 w 65"/>
                <a:gd name="T77" fmla="*/ 90 h 92"/>
                <a:gd name="T78" fmla="*/ 2 w 65"/>
                <a:gd name="T79" fmla="*/ 89 h 92"/>
                <a:gd name="T80" fmla="*/ 1 w 65"/>
                <a:gd name="T81" fmla="*/ 86 h 92"/>
                <a:gd name="T82" fmla="*/ 0 w 65"/>
                <a:gd name="T83" fmla="*/ 84 h 92"/>
                <a:gd name="T84" fmla="*/ 0 w 65"/>
                <a:gd name="T85" fmla="*/ 7 h 92"/>
                <a:gd name="T86" fmla="*/ 0 w 65"/>
                <a:gd name="T87" fmla="*/ 7 h 92"/>
                <a:gd name="T88" fmla="*/ 17 w 65"/>
                <a:gd name="T89" fmla="*/ 14 h 92"/>
                <a:gd name="T90" fmla="*/ 17 w 65"/>
                <a:gd name="T91" fmla="*/ 41 h 92"/>
                <a:gd name="T92" fmla="*/ 29 w 65"/>
                <a:gd name="T93" fmla="*/ 41 h 92"/>
                <a:gd name="T94" fmla="*/ 37 w 65"/>
                <a:gd name="T95" fmla="*/ 40 h 92"/>
                <a:gd name="T96" fmla="*/ 42 w 65"/>
                <a:gd name="T97" fmla="*/ 38 h 92"/>
                <a:gd name="T98" fmla="*/ 45 w 65"/>
                <a:gd name="T99" fmla="*/ 35 h 92"/>
                <a:gd name="T100" fmla="*/ 46 w 65"/>
                <a:gd name="T101" fmla="*/ 30 h 92"/>
                <a:gd name="T102" fmla="*/ 46 w 65"/>
                <a:gd name="T103" fmla="*/ 27 h 92"/>
                <a:gd name="T104" fmla="*/ 45 w 65"/>
                <a:gd name="T105" fmla="*/ 22 h 92"/>
                <a:gd name="T106" fmla="*/ 42 w 65"/>
                <a:gd name="T107" fmla="*/ 18 h 92"/>
                <a:gd name="T108" fmla="*/ 37 w 65"/>
                <a:gd name="T109" fmla="*/ 15 h 92"/>
                <a:gd name="T110" fmla="*/ 29 w 65"/>
                <a:gd name="T111" fmla="*/ 14 h 92"/>
                <a:gd name="T112" fmla="*/ 17 w 65"/>
                <a:gd name="T113" fmla="*/ 14 h 92"/>
                <a:gd name="T114" fmla="*/ 17 w 65"/>
                <a:gd name="T115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5" h="92">
                  <a:moveTo>
                    <a:pt x="0" y="7"/>
                  </a:moveTo>
                  <a:lnTo>
                    <a:pt x="1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45" y="2"/>
                  </a:lnTo>
                  <a:lnTo>
                    <a:pt x="50" y="4"/>
                  </a:lnTo>
                  <a:lnTo>
                    <a:pt x="55" y="7"/>
                  </a:lnTo>
                  <a:lnTo>
                    <a:pt x="58" y="11"/>
                  </a:lnTo>
                  <a:lnTo>
                    <a:pt x="61" y="16"/>
                  </a:lnTo>
                  <a:lnTo>
                    <a:pt x="62" y="22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2" y="35"/>
                  </a:lnTo>
                  <a:lnTo>
                    <a:pt x="59" y="40"/>
                  </a:lnTo>
                  <a:lnTo>
                    <a:pt x="55" y="45"/>
                  </a:lnTo>
                  <a:lnTo>
                    <a:pt x="47" y="48"/>
                  </a:lnTo>
                  <a:lnTo>
                    <a:pt x="63" y="80"/>
                  </a:lnTo>
                  <a:lnTo>
                    <a:pt x="65" y="82"/>
                  </a:lnTo>
                  <a:lnTo>
                    <a:pt x="63" y="85"/>
                  </a:lnTo>
                  <a:lnTo>
                    <a:pt x="62" y="88"/>
                  </a:lnTo>
                  <a:lnTo>
                    <a:pt x="59" y="90"/>
                  </a:lnTo>
                  <a:lnTo>
                    <a:pt x="57" y="92"/>
                  </a:lnTo>
                  <a:lnTo>
                    <a:pt x="53" y="90"/>
                  </a:lnTo>
                  <a:lnTo>
                    <a:pt x="50" y="90"/>
                  </a:lnTo>
                  <a:lnTo>
                    <a:pt x="49" y="88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31" y="55"/>
                  </a:lnTo>
                  <a:lnTo>
                    <a:pt x="29" y="55"/>
                  </a:lnTo>
                  <a:lnTo>
                    <a:pt x="17" y="55"/>
                  </a:lnTo>
                  <a:lnTo>
                    <a:pt x="17" y="85"/>
                  </a:lnTo>
                  <a:lnTo>
                    <a:pt x="16" y="88"/>
                  </a:lnTo>
                  <a:lnTo>
                    <a:pt x="14" y="89"/>
                  </a:lnTo>
                  <a:lnTo>
                    <a:pt x="12" y="90"/>
                  </a:lnTo>
                  <a:lnTo>
                    <a:pt x="9" y="90"/>
                  </a:lnTo>
                  <a:lnTo>
                    <a:pt x="5" y="90"/>
                  </a:lnTo>
                  <a:lnTo>
                    <a:pt x="2" y="89"/>
                  </a:lnTo>
                  <a:lnTo>
                    <a:pt x="1" y="86"/>
                  </a:lnTo>
                  <a:lnTo>
                    <a:pt x="0" y="84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7" y="14"/>
                  </a:moveTo>
                  <a:lnTo>
                    <a:pt x="17" y="41"/>
                  </a:lnTo>
                  <a:lnTo>
                    <a:pt x="29" y="41"/>
                  </a:lnTo>
                  <a:lnTo>
                    <a:pt x="37" y="40"/>
                  </a:lnTo>
                  <a:lnTo>
                    <a:pt x="42" y="38"/>
                  </a:lnTo>
                  <a:lnTo>
                    <a:pt x="45" y="35"/>
                  </a:lnTo>
                  <a:lnTo>
                    <a:pt x="46" y="30"/>
                  </a:lnTo>
                  <a:lnTo>
                    <a:pt x="46" y="27"/>
                  </a:lnTo>
                  <a:lnTo>
                    <a:pt x="45" y="22"/>
                  </a:lnTo>
                  <a:lnTo>
                    <a:pt x="42" y="18"/>
                  </a:lnTo>
                  <a:lnTo>
                    <a:pt x="37" y="15"/>
                  </a:lnTo>
                  <a:lnTo>
                    <a:pt x="29" y="14"/>
                  </a:lnTo>
                  <a:lnTo>
                    <a:pt x="17" y="14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92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6" name="Freeform 153"/>
            <p:cNvSpPr>
              <a:spLocks noEditPoints="1"/>
            </p:cNvSpPr>
            <p:nvPr/>
          </p:nvSpPr>
          <p:spPr bwMode="auto">
            <a:xfrm>
              <a:off x="5143" y="2373"/>
              <a:ext cx="24" cy="30"/>
            </a:xfrm>
            <a:custGeom>
              <a:avLst/>
              <a:gdLst>
                <a:gd name="T0" fmla="*/ 0 w 71"/>
                <a:gd name="T1" fmla="*/ 36 h 91"/>
                <a:gd name="T2" fmla="*/ 1 w 71"/>
                <a:gd name="T3" fmla="*/ 29 h 91"/>
                <a:gd name="T4" fmla="*/ 2 w 71"/>
                <a:gd name="T5" fmla="*/ 21 h 91"/>
                <a:gd name="T6" fmla="*/ 5 w 71"/>
                <a:gd name="T7" fmla="*/ 16 h 91"/>
                <a:gd name="T8" fmla="*/ 9 w 71"/>
                <a:gd name="T9" fmla="*/ 11 h 91"/>
                <a:gd name="T10" fmla="*/ 13 w 71"/>
                <a:gd name="T11" fmla="*/ 5 h 91"/>
                <a:gd name="T12" fmla="*/ 20 w 71"/>
                <a:gd name="T13" fmla="*/ 3 h 91"/>
                <a:gd name="T14" fmla="*/ 26 w 71"/>
                <a:gd name="T15" fmla="*/ 0 h 91"/>
                <a:gd name="T16" fmla="*/ 35 w 71"/>
                <a:gd name="T17" fmla="*/ 0 h 91"/>
                <a:gd name="T18" fmla="*/ 45 w 71"/>
                <a:gd name="T19" fmla="*/ 0 h 91"/>
                <a:gd name="T20" fmla="*/ 51 w 71"/>
                <a:gd name="T21" fmla="*/ 3 h 91"/>
                <a:gd name="T22" fmla="*/ 58 w 71"/>
                <a:gd name="T23" fmla="*/ 5 h 91"/>
                <a:gd name="T24" fmla="*/ 62 w 71"/>
                <a:gd name="T25" fmla="*/ 11 h 91"/>
                <a:gd name="T26" fmla="*/ 66 w 71"/>
                <a:gd name="T27" fmla="*/ 16 h 91"/>
                <a:gd name="T28" fmla="*/ 69 w 71"/>
                <a:gd name="T29" fmla="*/ 21 h 91"/>
                <a:gd name="T30" fmla="*/ 70 w 71"/>
                <a:gd name="T31" fmla="*/ 29 h 91"/>
                <a:gd name="T32" fmla="*/ 71 w 71"/>
                <a:gd name="T33" fmla="*/ 36 h 91"/>
                <a:gd name="T34" fmla="*/ 71 w 71"/>
                <a:gd name="T35" fmla="*/ 56 h 91"/>
                <a:gd name="T36" fmla="*/ 70 w 71"/>
                <a:gd name="T37" fmla="*/ 64 h 91"/>
                <a:gd name="T38" fmla="*/ 69 w 71"/>
                <a:gd name="T39" fmla="*/ 70 h 91"/>
                <a:gd name="T40" fmla="*/ 66 w 71"/>
                <a:gd name="T41" fmla="*/ 77 h 91"/>
                <a:gd name="T42" fmla="*/ 62 w 71"/>
                <a:gd name="T43" fmla="*/ 82 h 91"/>
                <a:gd name="T44" fmla="*/ 58 w 71"/>
                <a:gd name="T45" fmla="*/ 86 h 91"/>
                <a:gd name="T46" fmla="*/ 51 w 71"/>
                <a:gd name="T47" fmla="*/ 89 h 91"/>
                <a:gd name="T48" fmla="*/ 45 w 71"/>
                <a:gd name="T49" fmla="*/ 91 h 91"/>
                <a:gd name="T50" fmla="*/ 35 w 71"/>
                <a:gd name="T51" fmla="*/ 91 h 91"/>
                <a:gd name="T52" fmla="*/ 26 w 71"/>
                <a:gd name="T53" fmla="*/ 91 h 91"/>
                <a:gd name="T54" fmla="*/ 20 w 71"/>
                <a:gd name="T55" fmla="*/ 89 h 91"/>
                <a:gd name="T56" fmla="*/ 13 w 71"/>
                <a:gd name="T57" fmla="*/ 86 h 91"/>
                <a:gd name="T58" fmla="*/ 9 w 71"/>
                <a:gd name="T59" fmla="*/ 82 h 91"/>
                <a:gd name="T60" fmla="*/ 5 w 71"/>
                <a:gd name="T61" fmla="*/ 77 h 91"/>
                <a:gd name="T62" fmla="*/ 2 w 71"/>
                <a:gd name="T63" fmla="*/ 70 h 91"/>
                <a:gd name="T64" fmla="*/ 1 w 71"/>
                <a:gd name="T65" fmla="*/ 64 h 91"/>
                <a:gd name="T66" fmla="*/ 0 w 71"/>
                <a:gd name="T67" fmla="*/ 56 h 91"/>
                <a:gd name="T68" fmla="*/ 0 w 71"/>
                <a:gd name="T69" fmla="*/ 36 h 91"/>
                <a:gd name="T70" fmla="*/ 0 w 71"/>
                <a:gd name="T71" fmla="*/ 36 h 91"/>
                <a:gd name="T72" fmla="*/ 16 w 71"/>
                <a:gd name="T73" fmla="*/ 56 h 91"/>
                <a:gd name="T74" fmla="*/ 17 w 71"/>
                <a:gd name="T75" fmla="*/ 66 h 91"/>
                <a:gd name="T76" fmla="*/ 21 w 71"/>
                <a:gd name="T77" fmla="*/ 72 h 91"/>
                <a:gd name="T78" fmla="*/ 28 w 71"/>
                <a:gd name="T79" fmla="*/ 76 h 91"/>
                <a:gd name="T80" fmla="*/ 35 w 71"/>
                <a:gd name="T81" fmla="*/ 77 h 91"/>
                <a:gd name="T82" fmla="*/ 43 w 71"/>
                <a:gd name="T83" fmla="*/ 76 h 91"/>
                <a:gd name="T84" fmla="*/ 50 w 71"/>
                <a:gd name="T85" fmla="*/ 72 h 91"/>
                <a:gd name="T86" fmla="*/ 54 w 71"/>
                <a:gd name="T87" fmla="*/ 66 h 91"/>
                <a:gd name="T88" fmla="*/ 54 w 71"/>
                <a:gd name="T89" fmla="*/ 56 h 91"/>
                <a:gd name="T90" fmla="*/ 54 w 71"/>
                <a:gd name="T91" fmla="*/ 36 h 91"/>
                <a:gd name="T92" fmla="*/ 54 w 71"/>
                <a:gd name="T93" fmla="*/ 25 h 91"/>
                <a:gd name="T94" fmla="*/ 50 w 71"/>
                <a:gd name="T95" fmla="*/ 20 h 91"/>
                <a:gd name="T96" fmla="*/ 43 w 71"/>
                <a:gd name="T97" fmla="*/ 16 h 91"/>
                <a:gd name="T98" fmla="*/ 35 w 71"/>
                <a:gd name="T99" fmla="*/ 15 h 91"/>
                <a:gd name="T100" fmla="*/ 28 w 71"/>
                <a:gd name="T101" fmla="*/ 16 h 91"/>
                <a:gd name="T102" fmla="*/ 21 w 71"/>
                <a:gd name="T103" fmla="*/ 20 h 91"/>
                <a:gd name="T104" fmla="*/ 17 w 71"/>
                <a:gd name="T105" fmla="*/ 25 h 91"/>
                <a:gd name="T106" fmla="*/ 16 w 71"/>
                <a:gd name="T107" fmla="*/ 36 h 91"/>
                <a:gd name="T108" fmla="*/ 16 w 71"/>
                <a:gd name="T109" fmla="*/ 56 h 91"/>
                <a:gd name="T110" fmla="*/ 16 w 71"/>
                <a:gd name="T111" fmla="*/ 5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" h="91">
                  <a:moveTo>
                    <a:pt x="0" y="36"/>
                  </a:moveTo>
                  <a:lnTo>
                    <a:pt x="1" y="29"/>
                  </a:lnTo>
                  <a:lnTo>
                    <a:pt x="2" y="21"/>
                  </a:lnTo>
                  <a:lnTo>
                    <a:pt x="5" y="16"/>
                  </a:lnTo>
                  <a:lnTo>
                    <a:pt x="9" y="11"/>
                  </a:lnTo>
                  <a:lnTo>
                    <a:pt x="13" y="5"/>
                  </a:lnTo>
                  <a:lnTo>
                    <a:pt x="20" y="3"/>
                  </a:lnTo>
                  <a:lnTo>
                    <a:pt x="26" y="0"/>
                  </a:lnTo>
                  <a:lnTo>
                    <a:pt x="35" y="0"/>
                  </a:lnTo>
                  <a:lnTo>
                    <a:pt x="45" y="0"/>
                  </a:lnTo>
                  <a:lnTo>
                    <a:pt x="51" y="3"/>
                  </a:lnTo>
                  <a:lnTo>
                    <a:pt x="58" y="5"/>
                  </a:lnTo>
                  <a:lnTo>
                    <a:pt x="62" y="11"/>
                  </a:lnTo>
                  <a:lnTo>
                    <a:pt x="66" y="16"/>
                  </a:lnTo>
                  <a:lnTo>
                    <a:pt x="69" y="21"/>
                  </a:lnTo>
                  <a:lnTo>
                    <a:pt x="70" y="29"/>
                  </a:lnTo>
                  <a:lnTo>
                    <a:pt x="71" y="36"/>
                  </a:lnTo>
                  <a:lnTo>
                    <a:pt x="71" y="56"/>
                  </a:lnTo>
                  <a:lnTo>
                    <a:pt x="70" y="64"/>
                  </a:lnTo>
                  <a:lnTo>
                    <a:pt x="69" y="70"/>
                  </a:lnTo>
                  <a:lnTo>
                    <a:pt x="66" y="77"/>
                  </a:lnTo>
                  <a:lnTo>
                    <a:pt x="62" y="82"/>
                  </a:lnTo>
                  <a:lnTo>
                    <a:pt x="58" y="86"/>
                  </a:lnTo>
                  <a:lnTo>
                    <a:pt x="51" y="89"/>
                  </a:lnTo>
                  <a:lnTo>
                    <a:pt x="45" y="91"/>
                  </a:lnTo>
                  <a:lnTo>
                    <a:pt x="35" y="91"/>
                  </a:lnTo>
                  <a:lnTo>
                    <a:pt x="26" y="91"/>
                  </a:lnTo>
                  <a:lnTo>
                    <a:pt x="20" y="89"/>
                  </a:lnTo>
                  <a:lnTo>
                    <a:pt x="13" y="86"/>
                  </a:lnTo>
                  <a:lnTo>
                    <a:pt x="9" y="82"/>
                  </a:lnTo>
                  <a:lnTo>
                    <a:pt x="5" y="77"/>
                  </a:lnTo>
                  <a:lnTo>
                    <a:pt x="2" y="70"/>
                  </a:lnTo>
                  <a:lnTo>
                    <a:pt x="1" y="64"/>
                  </a:lnTo>
                  <a:lnTo>
                    <a:pt x="0" y="56"/>
                  </a:lnTo>
                  <a:lnTo>
                    <a:pt x="0" y="36"/>
                  </a:lnTo>
                  <a:lnTo>
                    <a:pt x="0" y="36"/>
                  </a:lnTo>
                  <a:close/>
                  <a:moveTo>
                    <a:pt x="16" y="56"/>
                  </a:moveTo>
                  <a:lnTo>
                    <a:pt x="17" y="66"/>
                  </a:lnTo>
                  <a:lnTo>
                    <a:pt x="21" y="72"/>
                  </a:lnTo>
                  <a:lnTo>
                    <a:pt x="28" y="76"/>
                  </a:lnTo>
                  <a:lnTo>
                    <a:pt x="35" y="77"/>
                  </a:lnTo>
                  <a:lnTo>
                    <a:pt x="43" y="76"/>
                  </a:lnTo>
                  <a:lnTo>
                    <a:pt x="50" y="72"/>
                  </a:lnTo>
                  <a:lnTo>
                    <a:pt x="54" y="66"/>
                  </a:lnTo>
                  <a:lnTo>
                    <a:pt x="54" y="56"/>
                  </a:lnTo>
                  <a:lnTo>
                    <a:pt x="54" y="36"/>
                  </a:lnTo>
                  <a:lnTo>
                    <a:pt x="54" y="25"/>
                  </a:lnTo>
                  <a:lnTo>
                    <a:pt x="50" y="20"/>
                  </a:lnTo>
                  <a:lnTo>
                    <a:pt x="43" y="16"/>
                  </a:lnTo>
                  <a:lnTo>
                    <a:pt x="35" y="15"/>
                  </a:lnTo>
                  <a:lnTo>
                    <a:pt x="28" y="16"/>
                  </a:lnTo>
                  <a:lnTo>
                    <a:pt x="21" y="20"/>
                  </a:lnTo>
                  <a:lnTo>
                    <a:pt x="17" y="25"/>
                  </a:lnTo>
                  <a:lnTo>
                    <a:pt x="16" y="36"/>
                  </a:lnTo>
                  <a:lnTo>
                    <a:pt x="16" y="56"/>
                  </a:lnTo>
                  <a:lnTo>
                    <a:pt x="16" y="56"/>
                  </a:lnTo>
                  <a:close/>
                </a:path>
              </a:pathLst>
            </a:custGeom>
            <a:solidFill>
              <a:srgbClr val="892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7" name="Freeform 154"/>
            <p:cNvSpPr>
              <a:spLocks noEditPoints="1"/>
            </p:cNvSpPr>
            <p:nvPr/>
          </p:nvSpPr>
          <p:spPr bwMode="auto">
            <a:xfrm>
              <a:off x="5170" y="2373"/>
              <a:ext cx="25" cy="30"/>
            </a:xfrm>
            <a:custGeom>
              <a:avLst/>
              <a:gdLst>
                <a:gd name="T0" fmla="*/ 72 w 74"/>
                <a:gd name="T1" fmla="*/ 83 h 91"/>
                <a:gd name="T2" fmla="*/ 74 w 74"/>
                <a:gd name="T3" fmla="*/ 85 h 91"/>
                <a:gd name="T4" fmla="*/ 72 w 74"/>
                <a:gd name="T5" fmla="*/ 87 h 91"/>
                <a:gd name="T6" fmla="*/ 70 w 74"/>
                <a:gd name="T7" fmla="*/ 90 h 91"/>
                <a:gd name="T8" fmla="*/ 67 w 74"/>
                <a:gd name="T9" fmla="*/ 91 h 91"/>
                <a:gd name="T10" fmla="*/ 63 w 74"/>
                <a:gd name="T11" fmla="*/ 91 h 91"/>
                <a:gd name="T12" fmla="*/ 61 w 74"/>
                <a:gd name="T13" fmla="*/ 91 h 91"/>
                <a:gd name="T14" fmla="*/ 58 w 74"/>
                <a:gd name="T15" fmla="*/ 89 h 91"/>
                <a:gd name="T16" fmla="*/ 57 w 74"/>
                <a:gd name="T17" fmla="*/ 87 h 91"/>
                <a:gd name="T18" fmla="*/ 53 w 74"/>
                <a:gd name="T19" fmla="*/ 70 h 91"/>
                <a:gd name="T20" fmla="*/ 22 w 74"/>
                <a:gd name="T21" fmla="*/ 70 h 91"/>
                <a:gd name="T22" fmla="*/ 17 w 74"/>
                <a:gd name="T23" fmla="*/ 87 h 91"/>
                <a:gd name="T24" fmla="*/ 16 w 74"/>
                <a:gd name="T25" fmla="*/ 90 h 91"/>
                <a:gd name="T26" fmla="*/ 13 w 74"/>
                <a:gd name="T27" fmla="*/ 91 h 91"/>
                <a:gd name="T28" fmla="*/ 10 w 74"/>
                <a:gd name="T29" fmla="*/ 91 h 91"/>
                <a:gd name="T30" fmla="*/ 6 w 74"/>
                <a:gd name="T31" fmla="*/ 91 h 91"/>
                <a:gd name="T32" fmla="*/ 4 w 74"/>
                <a:gd name="T33" fmla="*/ 90 h 91"/>
                <a:gd name="T34" fmla="*/ 1 w 74"/>
                <a:gd name="T35" fmla="*/ 87 h 91"/>
                <a:gd name="T36" fmla="*/ 0 w 74"/>
                <a:gd name="T37" fmla="*/ 86 h 91"/>
                <a:gd name="T38" fmla="*/ 1 w 74"/>
                <a:gd name="T39" fmla="*/ 83 h 91"/>
                <a:gd name="T40" fmla="*/ 28 w 74"/>
                <a:gd name="T41" fmla="*/ 5 h 91"/>
                <a:gd name="T42" fmla="*/ 29 w 74"/>
                <a:gd name="T43" fmla="*/ 3 h 91"/>
                <a:gd name="T44" fmla="*/ 31 w 74"/>
                <a:gd name="T45" fmla="*/ 1 h 91"/>
                <a:gd name="T46" fmla="*/ 34 w 74"/>
                <a:gd name="T47" fmla="*/ 0 h 91"/>
                <a:gd name="T48" fmla="*/ 37 w 74"/>
                <a:gd name="T49" fmla="*/ 0 h 91"/>
                <a:gd name="T50" fmla="*/ 41 w 74"/>
                <a:gd name="T51" fmla="*/ 0 h 91"/>
                <a:gd name="T52" fmla="*/ 43 w 74"/>
                <a:gd name="T53" fmla="*/ 1 h 91"/>
                <a:gd name="T54" fmla="*/ 45 w 74"/>
                <a:gd name="T55" fmla="*/ 3 h 91"/>
                <a:gd name="T56" fmla="*/ 46 w 74"/>
                <a:gd name="T57" fmla="*/ 5 h 91"/>
                <a:gd name="T58" fmla="*/ 72 w 74"/>
                <a:gd name="T59" fmla="*/ 83 h 91"/>
                <a:gd name="T60" fmla="*/ 72 w 74"/>
                <a:gd name="T61" fmla="*/ 83 h 91"/>
                <a:gd name="T62" fmla="*/ 26 w 74"/>
                <a:gd name="T63" fmla="*/ 57 h 91"/>
                <a:gd name="T64" fmla="*/ 47 w 74"/>
                <a:gd name="T65" fmla="*/ 57 h 91"/>
                <a:gd name="T66" fmla="*/ 37 w 74"/>
                <a:gd name="T67" fmla="*/ 23 h 91"/>
                <a:gd name="T68" fmla="*/ 26 w 74"/>
                <a:gd name="T69" fmla="*/ 57 h 91"/>
                <a:gd name="T70" fmla="*/ 26 w 74"/>
                <a:gd name="T71" fmla="*/ 5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4" h="91">
                  <a:moveTo>
                    <a:pt x="72" y="83"/>
                  </a:moveTo>
                  <a:lnTo>
                    <a:pt x="74" y="85"/>
                  </a:lnTo>
                  <a:lnTo>
                    <a:pt x="72" y="87"/>
                  </a:lnTo>
                  <a:lnTo>
                    <a:pt x="70" y="90"/>
                  </a:lnTo>
                  <a:lnTo>
                    <a:pt x="67" y="91"/>
                  </a:lnTo>
                  <a:lnTo>
                    <a:pt x="63" y="91"/>
                  </a:lnTo>
                  <a:lnTo>
                    <a:pt x="61" y="91"/>
                  </a:lnTo>
                  <a:lnTo>
                    <a:pt x="58" y="89"/>
                  </a:lnTo>
                  <a:lnTo>
                    <a:pt x="57" y="87"/>
                  </a:lnTo>
                  <a:lnTo>
                    <a:pt x="53" y="70"/>
                  </a:lnTo>
                  <a:lnTo>
                    <a:pt x="22" y="70"/>
                  </a:lnTo>
                  <a:lnTo>
                    <a:pt x="17" y="87"/>
                  </a:lnTo>
                  <a:lnTo>
                    <a:pt x="16" y="90"/>
                  </a:lnTo>
                  <a:lnTo>
                    <a:pt x="13" y="91"/>
                  </a:lnTo>
                  <a:lnTo>
                    <a:pt x="10" y="91"/>
                  </a:lnTo>
                  <a:lnTo>
                    <a:pt x="6" y="91"/>
                  </a:lnTo>
                  <a:lnTo>
                    <a:pt x="4" y="90"/>
                  </a:lnTo>
                  <a:lnTo>
                    <a:pt x="1" y="87"/>
                  </a:lnTo>
                  <a:lnTo>
                    <a:pt x="0" y="86"/>
                  </a:lnTo>
                  <a:lnTo>
                    <a:pt x="1" y="83"/>
                  </a:lnTo>
                  <a:lnTo>
                    <a:pt x="28" y="5"/>
                  </a:lnTo>
                  <a:lnTo>
                    <a:pt x="29" y="3"/>
                  </a:lnTo>
                  <a:lnTo>
                    <a:pt x="31" y="1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3" y="1"/>
                  </a:lnTo>
                  <a:lnTo>
                    <a:pt x="45" y="3"/>
                  </a:lnTo>
                  <a:lnTo>
                    <a:pt x="46" y="5"/>
                  </a:lnTo>
                  <a:lnTo>
                    <a:pt x="72" y="83"/>
                  </a:lnTo>
                  <a:lnTo>
                    <a:pt x="72" y="83"/>
                  </a:lnTo>
                  <a:close/>
                  <a:moveTo>
                    <a:pt x="26" y="57"/>
                  </a:moveTo>
                  <a:lnTo>
                    <a:pt x="47" y="57"/>
                  </a:lnTo>
                  <a:lnTo>
                    <a:pt x="37" y="23"/>
                  </a:lnTo>
                  <a:lnTo>
                    <a:pt x="26" y="57"/>
                  </a:lnTo>
                  <a:lnTo>
                    <a:pt x="26" y="57"/>
                  </a:lnTo>
                  <a:close/>
                </a:path>
              </a:pathLst>
            </a:custGeom>
            <a:solidFill>
              <a:srgbClr val="892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8" name="Freeform 155"/>
            <p:cNvSpPr>
              <a:spLocks/>
            </p:cNvSpPr>
            <p:nvPr/>
          </p:nvSpPr>
          <p:spPr bwMode="auto">
            <a:xfrm>
              <a:off x="5194" y="2373"/>
              <a:ext cx="23" cy="30"/>
            </a:xfrm>
            <a:custGeom>
              <a:avLst/>
              <a:gdLst>
                <a:gd name="T0" fmla="*/ 60 w 68"/>
                <a:gd name="T1" fmla="*/ 0 h 90"/>
                <a:gd name="T2" fmla="*/ 63 w 68"/>
                <a:gd name="T3" fmla="*/ 0 h 90"/>
                <a:gd name="T4" fmla="*/ 65 w 68"/>
                <a:gd name="T5" fmla="*/ 2 h 90"/>
                <a:gd name="T6" fmla="*/ 68 w 68"/>
                <a:gd name="T7" fmla="*/ 4 h 90"/>
                <a:gd name="T8" fmla="*/ 68 w 68"/>
                <a:gd name="T9" fmla="*/ 8 h 90"/>
                <a:gd name="T10" fmla="*/ 68 w 68"/>
                <a:gd name="T11" fmla="*/ 11 h 90"/>
                <a:gd name="T12" fmla="*/ 65 w 68"/>
                <a:gd name="T13" fmla="*/ 12 h 90"/>
                <a:gd name="T14" fmla="*/ 63 w 68"/>
                <a:gd name="T15" fmla="*/ 15 h 90"/>
                <a:gd name="T16" fmla="*/ 60 w 68"/>
                <a:gd name="T17" fmla="*/ 15 h 90"/>
                <a:gd name="T18" fmla="*/ 41 w 68"/>
                <a:gd name="T19" fmla="*/ 15 h 90"/>
                <a:gd name="T20" fmla="*/ 41 w 68"/>
                <a:gd name="T21" fmla="*/ 84 h 90"/>
                <a:gd name="T22" fmla="*/ 41 w 68"/>
                <a:gd name="T23" fmla="*/ 86 h 90"/>
                <a:gd name="T24" fmla="*/ 39 w 68"/>
                <a:gd name="T25" fmla="*/ 89 h 90"/>
                <a:gd name="T26" fmla="*/ 36 w 68"/>
                <a:gd name="T27" fmla="*/ 90 h 90"/>
                <a:gd name="T28" fmla="*/ 34 w 68"/>
                <a:gd name="T29" fmla="*/ 90 h 90"/>
                <a:gd name="T30" fmla="*/ 30 w 68"/>
                <a:gd name="T31" fmla="*/ 90 h 90"/>
                <a:gd name="T32" fmla="*/ 27 w 68"/>
                <a:gd name="T33" fmla="*/ 89 h 90"/>
                <a:gd name="T34" fmla="*/ 26 w 68"/>
                <a:gd name="T35" fmla="*/ 86 h 90"/>
                <a:gd name="T36" fmla="*/ 24 w 68"/>
                <a:gd name="T37" fmla="*/ 84 h 90"/>
                <a:gd name="T38" fmla="*/ 24 w 68"/>
                <a:gd name="T39" fmla="*/ 15 h 90"/>
                <a:gd name="T40" fmla="*/ 8 w 68"/>
                <a:gd name="T41" fmla="*/ 15 h 90"/>
                <a:gd name="T42" fmla="*/ 4 w 68"/>
                <a:gd name="T43" fmla="*/ 15 h 90"/>
                <a:gd name="T44" fmla="*/ 3 w 68"/>
                <a:gd name="T45" fmla="*/ 12 h 90"/>
                <a:gd name="T46" fmla="*/ 0 w 68"/>
                <a:gd name="T47" fmla="*/ 11 h 90"/>
                <a:gd name="T48" fmla="*/ 0 w 68"/>
                <a:gd name="T49" fmla="*/ 8 h 90"/>
                <a:gd name="T50" fmla="*/ 0 w 68"/>
                <a:gd name="T51" fmla="*/ 4 h 90"/>
                <a:gd name="T52" fmla="*/ 3 w 68"/>
                <a:gd name="T53" fmla="*/ 2 h 90"/>
                <a:gd name="T54" fmla="*/ 4 w 68"/>
                <a:gd name="T55" fmla="*/ 0 h 90"/>
                <a:gd name="T56" fmla="*/ 8 w 68"/>
                <a:gd name="T57" fmla="*/ 0 h 90"/>
                <a:gd name="T58" fmla="*/ 60 w 68"/>
                <a:gd name="T59" fmla="*/ 0 h 90"/>
                <a:gd name="T60" fmla="*/ 60 w 68"/>
                <a:gd name="T6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8" h="90">
                  <a:moveTo>
                    <a:pt x="60" y="0"/>
                  </a:moveTo>
                  <a:lnTo>
                    <a:pt x="63" y="0"/>
                  </a:lnTo>
                  <a:lnTo>
                    <a:pt x="65" y="2"/>
                  </a:lnTo>
                  <a:lnTo>
                    <a:pt x="68" y="4"/>
                  </a:lnTo>
                  <a:lnTo>
                    <a:pt x="68" y="8"/>
                  </a:lnTo>
                  <a:lnTo>
                    <a:pt x="68" y="11"/>
                  </a:lnTo>
                  <a:lnTo>
                    <a:pt x="65" y="12"/>
                  </a:lnTo>
                  <a:lnTo>
                    <a:pt x="63" y="15"/>
                  </a:lnTo>
                  <a:lnTo>
                    <a:pt x="60" y="15"/>
                  </a:lnTo>
                  <a:lnTo>
                    <a:pt x="41" y="15"/>
                  </a:lnTo>
                  <a:lnTo>
                    <a:pt x="41" y="84"/>
                  </a:lnTo>
                  <a:lnTo>
                    <a:pt x="41" y="86"/>
                  </a:lnTo>
                  <a:lnTo>
                    <a:pt x="39" y="89"/>
                  </a:lnTo>
                  <a:lnTo>
                    <a:pt x="36" y="90"/>
                  </a:lnTo>
                  <a:lnTo>
                    <a:pt x="34" y="90"/>
                  </a:lnTo>
                  <a:lnTo>
                    <a:pt x="30" y="90"/>
                  </a:lnTo>
                  <a:lnTo>
                    <a:pt x="27" y="89"/>
                  </a:lnTo>
                  <a:lnTo>
                    <a:pt x="26" y="86"/>
                  </a:lnTo>
                  <a:lnTo>
                    <a:pt x="24" y="84"/>
                  </a:lnTo>
                  <a:lnTo>
                    <a:pt x="24" y="15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3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3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892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9" name="Freeform 156"/>
            <p:cNvSpPr>
              <a:spLocks/>
            </p:cNvSpPr>
            <p:nvPr/>
          </p:nvSpPr>
          <p:spPr bwMode="auto">
            <a:xfrm>
              <a:off x="5221" y="2373"/>
              <a:ext cx="6" cy="30"/>
            </a:xfrm>
            <a:custGeom>
              <a:avLst/>
              <a:gdLst>
                <a:gd name="T0" fmla="*/ 0 w 17"/>
                <a:gd name="T1" fmla="*/ 7 h 91"/>
                <a:gd name="T2" fmla="*/ 1 w 17"/>
                <a:gd name="T3" fmla="*/ 4 h 91"/>
                <a:gd name="T4" fmla="*/ 2 w 17"/>
                <a:gd name="T5" fmla="*/ 1 h 91"/>
                <a:gd name="T6" fmla="*/ 5 w 17"/>
                <a:gd name="T7" fmla="*/ 0 h 91"/>
                <a:gd name="T8" fmla="*/ 9 w 17"/>
                <a:gd name="T9" fmla="*/ 0 h 91"/>
                <a:gd name="T10" fmla="*/ 12 w 17"/>
                <a:gd name="T11" fmla="*/ 0 h 91"/>
                <a:gd name="T12" fmla="*/ 14 w 17"/>
                <a:gd name="T13" fmla="*/ 1 h 91"/>
                <a:gd name="T14" fmla="*/ 16 w 17"/>
                <a:gd name="T15" fmla="*/ 4 h 91"/>
                <a:gd name="T16" fmla="*/ 17 w 17"/>
                <a:gd name="T17" fmla="*/ 7 h 91"/>
                <a:gd name="T18" fmla="*/ 17 w 17"/>
                <a:gd name="T19" fmla="*/ 85 h 91"/>
                <a:gd name="T20" fmla="*/ 16 w 17"/>
                <a:gd name="T21" fmla="*/ 87 h 91"/>
                <a:gd name="T22" fmla="*/ 14 w 17"/>
                <a:gd name="T23" fmla="*/ 90 h 91"/>
                <a:gd name="T24" fmla="*/ 12 w 17"/>
                <a:gd name="T25" fmla="*/ 91 h 91"/>
                <a:gd name="T26" fmla="*/ 9 w 17"/>
                <a:gd name="T27" fmla="*/ 91 h 91"/>
                <a:gd name="T28" fmla="*/ 5 w 17"/>
                <a:gd name="T29" fmla="*/ 91 h 91"/>
                <a:gd name="T30" fmla="*/ 2 w 17"/>
                <a:gd name="T31" fmla="*/ 90 h 91"/>
                <a:gd name="T32" fmla="*/ 1 w 17"/>
                <a:gd name="T33" fmla="*/ 87 h 91"/>
                <a:gd name="T34" fmla="*/ 0 w 17"/>
                <a:gd name="T35" fmla="*/ 85 h 91"/>
                <a:gd name="T36" fmla="*/ 0 w 17"/>
                <a:gd name="T37" fmla="*/ 7 h 91"/>
                <a:gd name="T38" fmla="*/ 0 w 17"/>
                <a:gd name="T39" fmla="*/ 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91">
                  <a:moveTo>
                    <a:pt x="0" y="7"/>
                  </a:move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1"/>
                  </a:lnTo>
                  <a:lnTo>
                    <a:pt x="16" y="4"/>
                  </a:lnTo>
                  <a:lnTo>
                    <a:pt x="17" y="7"/>
                  </a:lnTo>
                  <a:lnTo>
                    <a:pt x="17" y="85"/>
                  </a:lnTo>
                  <a:lnTo>
                    <a:pt x="16" y="87"/>
                  </a:lnTo>
                  <a:lnTo>
                    <a:pt x="14" y="90"/>
                  </a:lnTo>
                  <a:lnTo>
                    <a:pt x="12" y="91"/>
                  </a:lnTo>
                  <a:lnTo>
                    <a:pt x="9" y="91"/>
                  </a:lnTo>
                  <a:lnTo>
                    <a:pt x="5" y="91"/>
                  </a:lnTo>
                  <a:lnTo>
                    <a:pt x="2" y="90"/>
                  </a:lnTo>
                  <a:lnTo>
                    <a:pt x="1" y="87"/>
                  </a:lnTo>
                  <a:lnTo>
                    <a:pt x="0" y="8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92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0" name="Freeform 157"/>
            <p:cNvSpPr>
              <a:spLocks noEditPoints="1"/>
            </p:cNvSpPr>
            <p:nvPr/>
          </p:nvSpPr>
          <p:spPr bwMode="auto">
            <a:xfrm>
              <a:off x="5232" y="2373"/>
              <a:ext cx="24" cy="30"/>
            </a:xfrm>
            <a:custGeom>
              <a:avLst/>
              <a:gdLst>
                <a:gd name="T0" fmla="*/ 72 w 74"/>
                <a:gd name="T1" fmla="*/ 83 h 91"/>
                <a:gd name="T2" fmla="*/ 74 w 74"/>
                <a:gd name="T3" fmla="*/ 85 h 91"/>
                <a:gd name="T4" fmla="*/ 72 w 74"/>
                <a:gd name="T5" fmla="*/ 87 h 91"/>
                <a:gd name="T6" fmla="*/ 70 w 74"/>
                <a:gd name="T7" fmla="*/ 90 h 91"/>
                <a:gd name="T8" fmla="*/ 67 w 74"/>
                <a:gd name="T9" fmla="*/ 91 h 91"/>
                <a:gd name="T10" fmla="*/ 63 w 74"/>
                <a:gd name="T11" fmla="*/ 91 h 91"/>
                <a:gd name="T12" fmla="*/ 60 w 74"/>
                <a:gd name="T13" fmla="*/ 91 h 91"/>
                <a:gd name="T14" fmla="*/ 58 w 74"/>
                <a:gd name="T15" fmla="*/ 89 h 91"/>
                <a:gd name="T16" fmla="*/ 56 w 74"/>
                <a:gd name="T17" fmla="*/ 87 h 91"/>
                <a:gd name="T18" fmla="*/ 52 w 74"/>
                <a:gd name="T19" fmla="*/ 70 h 91"/>
                <a:gd name="T20" fmla="*/ 22 w 74"/>
                <a:gd name="T21" fmla="*/ 70 h 91"/>
                <a:gd name="T22" fmla="*/ 17 w 74"/>
                <a:gd name="T23" fmla="*/ 87 h 91"/>
                <a:gd name="T24" fmla="*/ 15 w 74"/>
                <a:gd name="T25" fmla="*/ 90 h 91"/>
                <a:gd name="T26" fmla="*/ 13 w 74"/>
                <a:gd name="T27" fmla="*/ 91 h 91"/>
                <a:gd name="T28" fmla="*/ 10 w 74"/>
                <a:gd name="T29" fmla="*/ 91 h 91"/>
                <a:gd name="T30" fmla="*/ 6 w 74"/>
                <a:gd name="T31" fmla="*/ 91 h 91"/>
                <a:gd name="T32" fmla="*/ 4 w 74"/>
                <a:gd name="T33" fmla="*/ 90 h 91"/>
                <a:gd name="T34" fmla="*/ 1 w 74"/>
                <a:gd name="T35" fmla="*/ 87 h 91"/>
                <a:gd name="T36" fmla="*/ 0 w 74"/>
                <a:gd name="T37" fmla="*/ 86 h 91"/>
                <a:gd name="T38" fmla="*/ 1 w 74"/>
                <a:gd name="T39" fmla="*/ 83 h 91"/>
                <a:gd name="T40" fmla="*/ 27 w 74"/>
                <a:gd name="T41" fmla="*/ 5 h 91"/>
                <a:gd name="T42" fmla="*/ 29 w 74"/>
                <a:gd name="T43" fmla="*/ 3 h 91"/>
                <a:gd name="T44" fmla="*/ 31 w 74"/>
                <a:gd name="T45" fmla="*/ 1 h 91"/>
                <a:gd name="T46" fmla="*/ 34 w 74"/>
                <a:gd name="T47" fmla="*/ 0 h 91"/>
                <a:gd name="T48" fmla="*/ 37 w 74"/>
                <a:gd name="T49" fmla="*/ 0 h 91"/>
                <a:gd name="T50" fmla="*/ 41 w 74"/>
                <a:gd name="T51" fmla="*/ 0 h 91"/>
                <a:gd name="T52" fmla="*/ 43 w 74"/>
                <a:gd name="T53" fmla="*/ 1 h 91"/>
                <a:gd name="T54" fmla="*/ 45 w 74"/>
                <a:gd name="T55" fmla="*/ 3 h 91"/>
                <a:gd name="T56" fmla="*/ 46 w 74"/>
                <a:gd name="T57" fmla="*/ 5 h 91"/>
                <a:gd name="T58" fmla="*/ 72 w 74"/>
                <a:gd name="T59" fmla="*/ 83 h 91"/>
                <a:gd name="T60" fmla="*/ 72 w 74"/>
                <a:gd name="T61" fmla="*/ 83 h 91"/>
                <a:gd name="T62" fmla="*/ 26 w 74"/>
                <a:gd name="T63" fmla="*/ 57 h 91"/>
                <a:gd name="T64" fmla="*/ 47 w 74"/>
                <a:gd name="T65" fmla="*/ 57 h 91"/>
                <a:gd name="T66" fmla="*/ 37 w 74"/>
                <a:gd name="T67" fmla="*/ 23 h 91"/>
                <a:gd name="T68" fmla="*/ 26 w 74"/>
                <a:gd name="T69" fmla="*/ 57 h 91"/>
                <a:gd name="T70" fmla="*/ 26 w 74"/>
                <a:gd name="T71" fmla="*/ 5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4" h="91">
                  <a:moveTo>
                    <a:pt x="72" y="83"/>
                  </a:moveTo>
                  <a:lnTo>
                    <a:pt x="74" y="85"/>
                  </a:lnTo>
                  <a:lnTo>
                    <a:pt x="72" y="87"/>
                  </a:lnTo>
                  <a:lnTo>
                    <a:pt x="70" y="90"/>
                  </a:lnTo>
                  <a:lnTo>
                    <a:pt x="67" y="91"/>
                  </a:lnTo>
                  <a:lnTo>
                    <a:pt x="63" y="91"/>
                  </a:lnTo>
                  <a:lnTo>
                    <a:pt x="60" y="91"/>
                  </a:lnTo>
                  <a:lnTo>
                    <a:pt x="58" y="89"/>
                  </a:lnTo>
                  <a:lnTo>
                    <a:pt x="56" y="87"/>
                  </a:lnTo>
                  <a:lnTo>
                    <a:pt x="52" y="70"/>
                  </a:lnTo>
                  <a:lnTo>
                    <a:pt x="22" y="70"/>
                  </a:lnTo>
                  <a:lnTo>
                    <a:pt x="17" y="87"/>
                  </a:lnTo>
                  <a:lnTo>
                    <a:pt x="15" y="90"/>
                  </a:lnTo>
                  <a:lnTo>
                    <a:pt x="13" y="91"/>
                  </a:lnTo>
                  <a:lnTo>
                    <a:pt x="10" y="91"/>
                  </a:lnTo>
                  <a:lnTo>
                    <a:pt x="6" y="91"/>
                  </a:lnTo>
                  <a:lnTo>
                    <a:pt x="4" y="90"/>
                  </a:lnTo>
                  <a:lnTo>
                    <a:pt x="1" y="87"/>
                  </a:lnTo>
                  <a:lnTo>
                    <a:pt x="0" y="86"/>
                  </a:lnTo>
                  <a:lnTo>
                    <a:pt x="1" y="83"/>
                  </a:lnTo>
                  <a:lnTo>
                    <a:pt x="27" y="5"/>
                  </a:lnTo>
                  <a:lnTo>
                    <a:pt x="29" y="3"/>
                  </a:lnTo>
                  <a:lnTo>
                    <a:pt x="31" y="1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3" y="1"/>
                  </a:lnTo>
                  <a:lnTo>
                    <a:pt x="45" y="3"/>
                  </a:lnTo>
                  <a:lnTo>
                    <a:pt x="46" y="5"/>
                  </a:lnTo>
                  <a:lnTo>
                    <a:pt x="72" y="83"/>
                  </a:lnTo>
                  <a:lnTo>
                    <a:pt x="72" y="83"/>
                  </a:lnTo>
                  <a:close/>
                  <a:moveTo>
                    <a:pt x="26" y="57"/>
                  </a:moveTo>
                  <a:lnTo>
                    <a:pt x="47" y="57"/>
                  </a:lnTo>
                  <a:lnTo>
                    <a:pt x="37" y="23"/>
                  </a:lnTo>
                  <a:lnTo>
                    <a:pt x="26" y="57"/>
                  </a:lnTo>
                  <a:lnTo>
                    <a:pt x="26" y="57"/>
                  </a:lnTo>
                  <a:close/>
                </a:path>
              </a:pathLst>
            </a:custGeom>
            <a:solidFill>
              <a:srgbClr val="892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1" name="Freeform 158"/>
            <p:cNvSpPr>
              <a:spLocks noEditPoints="1"/>
            </p:cNvSpPr>
            <p:nvPr/>
          </p:nvSpPr>
          <p:spPr bwMode="auto">
            <a:xfrm>
              <a:off x="5654" y="2318"/>
              <a:ext cx="21" cy="30"/>
            </a:xfrm>
            <a:custGeom>
              <a:avLst/>
              <a:gdLst>
                <a:gd name="T0" fmla="*/ 0 w 63"/>
                <a:gd name="T1" fmla="*/ 5 h 90"/>
                <a:gd name="T2" fmla="*/ 4 w 63"/>
                <a:gd name="T3" fmla="*/ 1 h 90"/>
                <a:gd name="T4" fmla="*/ 29 w 63"/>
                <a:gd name="T5" fmla="*/ 0 h 90"/>
                <a:gd name="T6" fmla="*/ 44 w 63"/>
                <a:gd name="T7" fmla="*/ 2 h 90"/>
                <a:gd name="T8" fmla="*/ 53 w 63"/>
                <a:gd name="T9" fmla="*/ 8 h 90"/>
                <a:gd name="T10" fmla="*/ 59 w 63"/>
                <a:gd name="T11" fmla="*/ 16 h 90"/>
                <a:gd name="T12" fmla="*/ 61 w 63"/>
                <a:gd name="T13" fmla="*/ 25 h 90"/>
                <a:gd name="T14" fmla="*/ 61 w 63"/>
                <a:gd name="T15" fmla="*/ 32 h 90"/>
                <a:gd name="T16" fmla="*/ 54 w 63"/>
                <a:gd name="T17" fmla="*/ 41 h 90"/>
                <a:gd name="T18" fmla="*/ 57 w 63"/>
                <a:gd name="T19" fmla="*/ 47 h 90"/>
                <a:gd name="T20" fmla="*/ 63 w 63"/>
                <a:gd name="T21" fmla="*/ 58 h 90"/>
                <a:gd name="T22" fmla="*/ 63 w 63"/>
                <a:gd name="T23" fmla="*/ 66 h 90"/>
                <a:gd name="T24" fmla="*/ 62 w 63"/>
                <a:gd name="T25" fmla="*/ 75 h 90"/>
                <a:gd name="T26" fmla="*/ 57 w 63"/>
                <a:gd name="T27" fmla="*/ 82 h 90"/>
                <a:gd name="T28" fmla="*/ 47 w 63"/>
                <a:gd name="T29" fmla="*/ 88 h 90"/>
                <a:gd name="T30" fmla="*/ 32 w 63"/>
                <a:gd name="T31" fmla="*/ 90 h 90"/>
                <a:gd name="T32" fmla="*/ 4 w 63"/>
                <a:gd name="T33" fmla="*/ 90 h 90"/>
                <a:gd name="T34" fmla="*/ 0 w 63"/>
                <a:gd name="T35" fmla="*/ 84 h 90"/>
                <a:gd name="T36" fmla="*/ 0 w 63"/>
                <a:gd name="T37" fmla="*/ 6 h 90"/>
                <a:gd name="T38" fmla="*/ 16 w 63"/>
                <a:gd name="T39" fmla="*/ 14 h 90"/>
                <a:gd name="T40" fmla="*/ 32 w 63"/>
                <a:gd name="T41" fmla="*/ 38 h 90"/>
                <a:gd name="T42" fmla="*/ 41 w 63"/>
                <a:gd name="T43" fmla="*/ 36 h 90"/>
                <a:gd name="T44" fmla="*/ 45 w 63"/>
                <a:gd name="T45" fmla="*/ 28 h 90"/>
                <a:gd name="T46" fmla="*/ 44 w 63"/>
                <a:gd name="T47" fmla="*/ 21 h 90"/>
                <a:gd name="T48" fmla="*/ 36 w 63"/>
                <a:gd name="T49" fmla="*/ 14 h 90"/>
                <a:gd name="T50" fmla="*/ 16 w 63"/>
                <a:gd name="T51" fmla="*/ 14 h 90"/>
                <a:gd name="T52" fmla="*/ 16 w 63"/>
                <a:gd name="T53" fmla="*/ 77 h 90"/>
                <a:gd name="T54" fmla="*/ 40 w 63"/>
                <a:gd name="T55" fmla="*/ 75 h 90"/>
                <a:gd name="T56" fmla="*/ 46 w 63"/>
                <a:gd name="T57" fmla="*/ 70 h 90"/>
                <a:gd name="T58" fmla="*/ 47 w 63"/>
                <a:gd name="T59" fmla="*/ 63 h 90"/>
                <a:gd name="T60" fmla="*/ 44 w 63"/>
                <a:gd name="T61" fmla="*/ 55 h 90"/>
                <a:gd name="T62" fmla="*/ 32 w 63"/>
                <a:gd name="T63" fmla="*/ 51 h 90"/>
                <a:gd name="T64" fmla="*/ 16 w 63"/>
                <a:gd name="T65" fmla="*/ 7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" h="90">
                  <a:moveTo>
                    <a:pt x="0" y="6"/>
                  </a:moveTo>
                  <a:lnTo>
                    <a:pt x="0" y="5"/>
                  </a:lnTo>
                  <a:lnTo>
                    <a:pt x="1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29" y="0"/>
                  </a:lnTo>
                  <a:lnTo>
                    <a:pt x="37" y="1"/>
                  </a:lnTo>
                  <a:lnTo>
                    <a:pt x="44" y="2"/>
                  </a:lnTo>
                  <a:lnTo>
                    <a:pt x="49" y="5"/>
                  </a:lnTo>
                  <a:lnTo>
                    <a:pt x="53" y="8"/>
                  </a:lnTo>
                  <a:lnTo>
                    <a:pt x="57" y="12"/>
                  </a:lnTo>
                  <a:lnTo>
                    <a:pt x="59" y="16"/>
                  </a:lnTo>
                  <a:lnTo>
                    <a:pt x="61" y="21"/>
                  </a:lnTo>
                  <a:lnTo>
                    <a:pt x="61" y="25"/>
                  </a:lnTo>
                  <a:lnTo>
                    <a:pt x="61" y="26"/>
                  </a:lnTo>
                  <a:lnTo>
                    <a:pt x="61" y="32"/>
                  </a:lnTo>
                  <a:lnTo>
                    <a:pt x="58" y="37"/>
                  </a:lnTo>
                  <a:lnTo>
                    <a:pt x="54" y="41"/>
                  </a:lnTo>
                  <a:lnTo>
                    <a:pt x="49" y="45"/>
                  </a:lnTo>
                  <a:lnTo>
                    <a:pt x="57" y="47"/>
                  </a:lnTo>
                  <a:lnTo>
                    <a:pt x="61" y="53"/>
                  </a:lnTo>
                  <a:lnTo>
                    <a:pt x="63" y="58"/>
                  </a:lnTo>
                  <a:lnTo>
                    <a:pt x="63" y="65"/>
                  </a:lnTo>
                  <a:lnTo>
                    <a:pt x="63" y="66"/>
                  </a:lnTo>
                  <a:lnTo>
                    <a:pt x="63" y="70"/>
                  </a:lnTo>
                  <a:lnTo>
                    <a:pt x="62" y="75"/>
                  </a:lnTo>
                  <a:lnTo>
                    <a:pt x="61" y="79"/>
                  </a:lnTo>
                  <a:lnTo>
                    <a:pt x="57" y="82"/>
                  </a:lnTo>
                  <a:lnTo>
                    <a:pt x="53" y="86"/>
                  </a:lnTo>
                  <a:lnTo>
                    <a:pt x="47" y="88"/>
                  </a:lnTo>
                  <a:lnTo>
                    <a:pt x="41" y="90"/>
                  </a:lnTo>
                  <a:lnTo>
                    <a:pt x="32" y="90"/>
                  </a:lnTo>
                  <a:lnTo>
                    <a:pt x="8" y="90"/>
                  </a:lnTo>
                  <a:lnTo>
                    <a:pt x="4" y="90"/>
                  </a:lnTo>
                  <a:lnTo>
                    <a:pt x="1" y="87"/>
                  </a:lnTo>
                  <a:lnTo>
                    <a:pt x="0" y="84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6" y="14"/>
                  </a:moveTo>
                  <a:lnTo>
                    <a:pt x="16" y="38"/>
                  </a:lnTo>
                  <a:lnTo>
                    <a:pt x="32" y="38"/>
                  </a:lnTo>
                  <a:lnTo>
                    <a:pt x="37" y="38"/>
                  </a:lnTo>
                  <a:lnTo>
                    <a:pt x="41" y="36"/>
                  </a:lnTo>
                  <a:lnTo>
                    <a:pt x="44" y="32"/>
                  </a:lnTo>
                  <a:lnTo>
                    <a:pt x="45" y="28"/>
                  </a:lnTo>
                  <a:lnTo>
                    <a:pt x="45" y="25"/>
                  </a:lnTo>
                  <a:lnTo>
                    <a:pt x="44" y="21"/>
                  </a:lnTo>
                  <a:lnTo>
                    <a:pt x="41" y="17"/>
                  </a:lnTo>
                  <a:lnTo>
                    <a:pt x="36" y="14"/>
                  </a:lnTo>
                  <a:lnTo>
                    <a:pt x="29" y="14"/>
                  </a:lnTo>
                  <a:lnTo>
                    <a:pt x="16" y="14"/>
                  </a:lnTo>
                  <a:lnTo>
                    <a:pt x="16" y="14"/>
                  </a:lnTo>
                  <a:close/>
                  <a:moveTo>
                    <a:pt x="16" y="77"/>
                  </a:moveTo>
                  <a:lnTo>
                    <a:pt x="32" y="77"/>
                  </a:lnTo>
                  <a:lnTo>
                    <a:pt x="40" y="75"/>
                  </a:lnTo>
                  <a:lnTo>
                    <a:pt x="44" y="74"/>
                  </a:lnTo>
                  <a:lnTo>
                    <a:pt x="46" y="70"/>
                  </a:lnTo>
                  <a:lnTo>
                    <a:pt x="47" y="65"/>
                  </a:lnTo>
                  <a:lnTo>
                    <a:pt x="47" y="63"/>
                  </a:lnTo>
                  <a:lnTo>
                    <a:pt x="47" y="58"/>
                  </a:lnTo>
                  <a:lnTo>
                    <a:pt x="44" y="55"/>
                  </a:lnTo>
                  <a:lnTo>
                    <a:pt x="40" y="51"/>
                  </a:lnTo>
                  <a:lnTo>
                    <a:pt x="32" y="51"/>
                  </a:lnTo>
                  <a:lnTo>
                    <a:pt x="16" y="51"/>
                  </a:lnTo>
                  <a:lnTo>
                    <a:pt x="16" y="77"/>
                  </a:lnTo>
                  <a:lnTo>
                    <a:pt x="16" y="77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2" name="Freeform 159"/>
            <p:cNvSpPr>
              <a:spLocks noEditPoints="1"/>
            </p:cNvSpPr>
            <p:nvPr/>
          </p:nvSpPr>
          <p:spPr bwMode="auto">
            <a:xfrm>
              <a:off x="5681" y="2317"/>
              <a:ext cx="23" cy="31"/>
            </a:xfrm>
            <a:custGeom>
              <a:avLst/>
              <a:gdLst>
                <a:gd name="T0" fmla="*/ 0 w 70"/>
                <a:gd name="T1" fmla="*/ 37 h 92"/>
                <a:gd name="T2" fmla="*/ 0 w 70"/>
                <a:gd name="T3" fmla="*/ 29 h 92"/>
                <a:gd name="T4" fmla="*/ 2 w 70"/>
                <a:gd name="T5" fmla="*/ 22 h 92"/>
                <a:gd name="T6" fmla="*/ 4 w 70"/>
                <a:gd name="T7" fmla="*/ 15 h 92"/>
                <a:gd name="T8" fmla="*/ 8 w 70"/>
                <a:gd name="T9" fmla="*/ 10 h 92"/>
                <a:gd name="T10" fmla="*/ 13 w 70"/>
                <a:gd name="T11" fmla="*/ 6 h 92"/>
                <a:gd name="T12" fmla="*/ 20 w 70"/>
                <a:gd name="T13" fmla="*/ 2 h 92"/>
                <a:gd name="T14" fmla="*/ 27 w 70"/>
                <a:gd name="T15" fmla="*/ 1 h 92"/>
                <a:gd name="T16" fmla="*/ 35 w 70"/>
                <a:gd name="T17" fmla="*/ 0 h 92"/>
                <a:gd name="T18" fmla="*/ 44 w 70"/>
                <a:gd name="T19" fmla="*/ 1 h 92"/>
                <a:gd name="T20" fmla="*/ 50 w 70"/>
                <a:gd name="T21" fmla="*/ 2 h 92"/>
                <a:gd name="T22" fmla="*/ 57 w 70"/>
                <a:gd name="T23" fmla="*/ 6 h 92"/>
                <a:gd name="T24" fmla="*/ 62 w 70"/>
                <a:gd name="T25" fmla="*/ 10 h 92"/>
                <a:gd name="T26" fmla="*/ 66 w 70"/>
                <a:gd name="T27" fmla="*/ 15 h 92"/>
                <a:gd name="T28" fmla="*/ 69 w 70"/>
                <a:gd name="T29" fmla="*/ 22 h 92"/>
                <a:gd name="T30" fmla="*/ 70 w 70"/>
                <a:gd name="T31" fmla="*/ 29 h 92"/>
                <a:gd name="T32" fmla="*/ 70 w 70"/>
                <a:gd name="T33" fmla="*/ 37 h 92"/>
                <a:gd name="T34" fmla="*/ 70 w 70"/>
                <a:gd name="T35" fmla="*/ 56 h 92"/>
                <a:gd name="T36" fmla="*/ 70 w 70"/>
                <a:gd name="T37" fmla="*/ 63 h 92"/>
                <a:gd name="T38" fmla="*/ 69 w 70"/>
                <a:gd name="T39" fmla="*/ 70 h 92"/>
                <a:gd name="T40" fmla="*/ 66 w 70"/>
                <a:gd name="T41" fmla="*/ 76 h 92"/>
                <a:gd name="T42" fmla="*/ 62 w 70"/>
                <a:gd name="T43" fmla="*/ 82 h 92"/>
                <a:gd name="T44" fmla="*/ 57 w 70"/>
                <a:gd name="T45" fmla="*/ 87 h 92"/>
                <a:gd name="T46" fmla="*/ 50 w 70"/>
                <a:gd name="T47" fmla="*/ 89 h 92"/>
                <a:gd name="T48" fmla="*/ 44 w 70"/>
                <a:gd name="T49" fmla="*/ 92 h 92"/>
                <a:gd name="T50" fmla="*/ 35 w 70"/>
                <a:gd name="T51" fmla="*/ 92 h 92"/>
                <a:gd name="T52" fmla="*/ 27 w 70"/>
                <a:gd name="T53" fmla="*/ 92 h 92"/>
                <a:gd name="T54" fmla="*/ 20 w 70"/>
                <a:gd name="T55" fmla="*/ 89 h 92"/>
                <a:gd name="T56" fmla="*/ 13 w 70"/>
                <a:gd name="T57" fmla="*/ 87 h 92"/>
                <a:gd name="T58" fmla="*/ 8 w 70"/>
                <a:gd name="T59" fmla="*/ 82 h 92"/>
                <a:gd name="T60" fmla="*/ 4 w 70"/>
                <a:gd name="T61" fmla="*/ 76 h 92"/>
                <a:gd name="T62" fmla="*/ 2 w 70"/>
                <a:gd name="T63" fmla="*/ 70 h 92"/>
                <a:gd name="T64" fmla="*/ 0 w 70"/>
                <a:gd name="T65" fmla="*/ 63 h 92"/>
                <a:gd name="T66" fmla="*/ 0 w 70"/>
                <a:gd name="T67" fmla="*/ 56 h 92"/>
                <a:gd name="T68" fmla="*/ 0 w 70"/>
                <a:gd name="T69" fmla="*/ 37 h 92"/>
                <a:gd name="T70" fmla="*/ 0 w 70"/>
                <a:gd name="T71" fmla="*/ 37 h 92"/>
                <a:gd name="T72" fmla="*/ 16 w 70"/>
                <a:gd name="T73" fmla="*/ 56 h 92"/>
                <a:gd name="T74" fmla="*/ 17 w 70"/>
                <a:gd name="T75" fmla="*/ 67 h 92"/>
                <a:gd name="T76" fmla="*/ 21 w 70"/>
                <a:gd name="T77" fmla="*/ 72 h 92"/>
                <a:gd name="T78" fmla="*/ 27 w 70"/>
                <a:gd name="T79" fmla="*/ 76 h 92"/>
                <a:gd name="T80" fmla="*/ 35 w 70"/>
                <a:gd name="T81" fmla="*/ 78 h 92"/>
                <a:gd name="T82" fmla="*/ 44 w 70"/>
                <a:gd name="T83" fmla="*/ 76 h 92"/>
                <a:gd name="T84" fmla="*/ 49 w 70"/>
                <a:gd name="T85" fmla="*/ 72 h 92"/>
                <a:gd name="T86" fmla="*/ 53 w 70"/>
                <a:gd name="T87" fmla="*/ 67 h 92"/>
                <a:gd name="T88" fmla="*/ 54 w 70"/>
                <a:gd name="T89" fmla="*/ 56 h 92"/>
                <a:gd name="T90" fmla="*/ 54 w 70"/>
                <a:gd name="T91" fmla="*/ 37 h 92"/>
                <a:gd name="T92" fmla="*/ 53 w 70"/>
                <a:gd name="T93" fmla="*/ 26 h 92"/>
                <a:gd name="T94" fmla="*/ 49 w 70"/>
                <a:gd name="T95" fmla="*/ 21 h 92"/>
                <a:gd name="T96" fmla="*/ 44 w 70"/>
                <a:gd name="T97" fmla="*/ 15 h 92"/>
                <a:gd name="T98" fmla="*/ 35 w 70"/>
                <a:gd name="T99" fmla="*/ 15 h 92"/>
                <a:gd name="T100" fmla="*/ 27 w 70"/>
                <a:gd name="T101" fmla="*/ 15 h 92"/>
                <a:gd name="T102" fmla="*/ 21 w 70"/>
                <a:gd name="T103" fmla="*/ 21 h 92"/>
                <a:gd name="T104" fmla="*/ 17 w 70"/>
                <a:gd name="T105" fmla="*/ 26 h 92"/>
                <a:gd name="T106" fmla="*/ 16 w 70"/>
                <a:gd name="T107" fmla="*/ 37 h 92"/>
                <a:gd name="T108" fmla="*/ 16 w 70"/>
                <a:gd name="T109" fmla="*/ 56 h 92"/>
                <a:gd name="T110" fmla="*/ 16 w 70"/>
                <a:gd name="T111" fmla="*/ 5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0" h="92">
                  <a:moveTo>
                    <a:pt x="0" y="37"/>
                  </a:moveTo>
                  <a:lnTo>
                    <a:pt x="0" y="29"/>
                  </a:lnTo>
                  <a:lnTo>
                    <a:pt x="2" y="22"/>
                  </a:lnTo>
                  <a:lnTo>
                    <a:pt x="4" y="15"/>
                  </a:lnTo>
                  <a:lnTo>
                    <a:pt x="8" y="10"/>
                  </a:lnTo>
                  <a:lnTo>
                    <a:pt x="13" y="6"/>
                  </a:lnTo>
                  <a:lnTo>
                    <a:pt x="20" y="2"/>
                  </a:lnTo>
                  <a:lnTo>
                    <a:pt x="27" y="1"/>
                  </a:lnTo>
                  <a:lnTo>
                    <a:pt x="35" y="0"/>
                  </a:lnTo>
                  <a:lnTo>
                    <a:pt x="44" y="1"/>
                  </a:lnTo>
                  <a:lnTo>
                    <a:pt x="50" y="2"/>
                  </a:lnTo>
                  <a:lnTo>
                    <a:pt x="57" y="6"/>
                  </a:lnTo>
                  <a:lnTo>
                    <a:pt x="62" y="10"/>
                  </a:lnTo>
                  <a:lnTo>
                    <a:pt x="66" y="15"/>
                  </a:lnTo>
                  <a:lnTo>
                    <a:pt x="69" y="22"/>
                  </a:lnTo>
                  <a:lnTo>
                    <a:pt x="70" y="29"/>
                  </a:lnTo>
                  <a:lnTo>
                    <a:pt x="70" y="37"/>
                  </a:lnTo>
                  <a:lnTo>
                    <a:pt x="70" y="56"/>
                  </a:lnTo>
                  <a:lnTo>
                    <a:pt x="70" y="63"/>
                  </a:lnTo>
                  <a:lnTo>
                    <a:pt x="69" y="70"/>
                  </a:lnTo>
                  <a:lnTo>
                    <a:pt x="66" y="76"/>
                  </a:lnTo>
                  <a:lnTo>
                    <a:pt x="62" y="82"/>
                  </a:lnTo>
                  <a:lnTo>
                    <a:pt x="57" y="87"/>
                  </a:lnTo>
                  <a:lnTo>
                    <a:pt x="50" y="89"/>
                  </a:lnTo>
                  <a:lnTo>
                    <a:pt x="44" y="92"/>
                  </a:lnTo>
                  <a:lnTo>
                    <a:pt x="35" y="92"/>
                  </a:lnTo>
                  <a:lnTo>
                    <a:pt x="27" y="92"/>
                  </a:lnTo>
                  <a:lnTo>
                    <a:pt x="20" y="89"/>
                  </a:lnTo>
                  <a:lnTo>
                    <a:pt x="13" y="87"/>
                  </a:lnTo>
                  <a:lnTo>
                    <a:pt x="8" y="82"/>
                  </a:lnTo>
                  <a:lnTo>
                    <a:pt x="4" y="76"/>
                  </a:lnTo>
                  <a:lnTo>
                    <a:pt x="2" y="70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0" y="37"/>
                  </a:lnTo>
                  <a:lnTo>
                    <a:pt x="0" y="37"/>
                  </a:lnTo>
                  <a:close/>
                  <a:moveTo>
                    <a:pt x="16" y="56"/>
                  </a:moveTo>
                  <a:lnTo>
                    <a:pt x="17" y="67"/>
                  </a:lnTo>
                  <a:lnTo>
                    <a:pt x="21" y="72"/>
                  </a:lnTo>
                  <a:lnTo>
                    <a:pt x="27" y="76"/>
                  </a:lnTo>
                  <a:lnTo>
                    <a:pt x="35" y="78"/>
                  </a:lnTo>
                  <a:lnTo>
                    <a:pt x="44" y="76"/>
                  </a:lnTo>
                  <a:lnTo>
                    <a:pt x="49" y="72"/>
                  </a:lnTo>
                  <a:lnTo>
                    <a:pt x="53" y="67"/>
                  </a:lnTo>
                  <a:lnTo>
                    <a:pt x="54" y="56"/>
                  </a:lnTo>
                  <a:lnTo>
                    <a:pt x="54" y="37"/>
                  </a:lnTo>
                  <a:lnTo>
                    <a:pt x="53" y="26"/>
                  </a:lnTo>
                  <a:lnTo>
                    <a:pt x="49" y="21"/>
                  </a:lnTo>
                  <a:lnTo>
                    <a:pt x="44" y="15"/>
                  </a:lnTo>
                  <a:lnTo>
                    <a:pt x="35" y="15"/>
                  </a:lnTo>
                  <a:lnTo>
                    <a:pt x="27" y="15"/>
                  </a:lnTo>
                  <a:lnTo>
                    <a:pt x="21" y="21"/>
                  </a:lnTo>
                  <a:lnTo>
                    <a:pt x="17" y="26"/>
                  </a:lnTo>
                  <a:lnTo>
                    <a:pt x="16" y="37"/>
                  </a:lnTo>
                  <a:lnTo>
                    <a:pt x="16" y="56"/>
                  </a:lnTo>
                  <a:lnTo>
                    <a:pt x="16" y="56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3" name="Freeform 160"/>
            <p:cNvSpPr>
              <a:spLocks/>
            </p:cNvSpPr>
            <p:nvPr/>
          </p:nvSpPr>
          <p:spPr bwMode="auto">
            <a:xfrm>
              <a:off x="5709" y="2317"/>
              <a:ext cx="20" cy="31"/>
            </a:xfrm>
            <a:custGeom>
              <a:avLst/>
              <a:gdLst>
                <a:gd name="T0" fmla="*/ 29 w 60"/>
                <a:gd name="T1" fmla="*/ 92 h 92"/>
                <a:gd name="T2" fmla="*/ 23 w 60"/>
                <a:gd name="T3" fmla="*/ 91 h 92"/>
                <a:gd name="T4" fmla="*/ 16 w 60"/>
                <a:gd name="T5" fmla="*/ 89 h 92"/>
                <a:gd name="T6" fmla="*/ 9 w 60"/>
                <a:gd name="T7" fmla="*/ 87 h 92"/>
                <a:gd name="T8" fmla="*/ 4 w 60"/>
                <a:gd name="T9" fmla="*/ 83 h 92"/>
                <a:gd name="T10" fmla="*/ 2 w 60"/>
                <a:gd name="T11" fmla="*/ 78 h 92"/>
                <a:gd name="T12" fmla="*/ 2 w 60"/>
                <a:gd name="T13" fmla="*/ 70 h 92"/>
                <a:gd name="T14" fmla="*/ 11 w 60"/>
                <a:gd name="T15" fmla="*/ 68 h 92"/>
                <a:gd name="T16" fmla="*/ 13 w 60"/>
                <a:gd name="T17" fmla="*/ 71 h 92"/>
                <a:gd name="T18" fmla="*/ 19 w 60"/>
                <a:gd name="T19" fmla="*/ 75 h 92"/>
                <a:gd name="T20" fmla="*/ 27 w 60"/>
                <a:gd name="T21" fmla="*/ 78 h 92"/>
                <a:gd name="T22" fmla="*/ 37 w 60"/>
                <a:gd name="T23" fmla="*/ 78 h 92"/>
                <a:gd name="T24" fmla="*/ 43 w 60"/>
                <a:gd name="T25" fmla="*/ 72 h 92"/>
                <a:gd name="T26" fmla="*/ 43 w 60"/>
                <a:gd name="T27" fmla="*/ 64 h 92"/>
                <a:gd name="T28" fmla="*/ 37 w 60"/>
                <a:gd name="T29" fmla="*/ 58 h 92"/>
                <a:gd name="T30" fmla="*/ 28 w 60"/>
                <a:gd name="T31" fmla="*/ 54 h 92"/>
                <a:gd name="T32" fmla="*/ 17 w 60"/>
                <a:gd name="T33" fmla="*/ 48 h 92"/>
                <a:gd name="T34" fmla="*/ 9 w 60"/>
                <a:gd name="T35" fmla="*/ 42 h 92"/>
                <a:gd name="T36" fmla="*/ 3 w 60"/>
                <a:gd name="T37" fmla="*/ 33 h 92"/>
                <a:gd name="T38" fmla="*/ 3 w 60"/>
                <a:gd name="T39" fmla="*/ 21 h 92"/>
                <a:gd name="T40" fmla="*/ 7 w 60"/>
                <a:gd name="T41" fmla="*/ 11 h 92"/>
                <a:gd name="T42" fmla="*/ 13 w 60"/>
                <a:gd name="T43" fmla="*/ 3 h 92"/>
                <a:gd name="T44" fmla="*/ 24 w 60"/>
                <a:gd name="T45" fmla="*/ 1 h 92"/>
                <a:gd name="T46" fmla="*/ 37 w 60"/>
                <a:gd name="T47" fmla="*/ 1 h 92"/>
                <a:gd name="T48" fmla="*/ 48 w 60"/>
                <a:gd name="T49" fmla="*/ 3 h 92"/>
                <a:gd name="T50" fmla="*/ 56 w 60"/>
                <a:gd name="T51" fmla="*/ 9 h 92"/>
                <a:gd name="T52" fmla="*/ 58 w 60"/>
                <a:gd name="T53" fmla="*/ 14 h 92"/>
                <a:gd name="T54" fmla="*/ 58 w 60"/>
                <a:gd name="T55" fmla="*/ 19 h 92"/>
                <a:gd name="T56" fmla="*/ 56 w 60"/>
                <a:gd name="T57" fmla="*/ 23 h 92"/>
                <a:gd name="T58" fmla="*/ 50 w 60"/>
                <a:gd name="T59" fmla="*/ 23 h 92"/>
                <a:gd name="T60" fmla="*/ 46 w 60"/>
                <a:gd name="T61" fmla="*/ 21 h 92"/>
                <a:gd name="T62" fmla="*/ 43 w 60"/>
                <a:gd name="T63" fmla="*/ 18 h 92"/>
                <a:gd name="T64" fmla="*/ 36 w 60"/>
                <a:gd name="T65" fmla="*/ 15 h 92"/>
                <a:gd name="T66" fmla="*/ 25 w 60"/>
                <a:gd name="T67" fmla="*/ 15 h 92"/>
                <a:gd name="T68" fmla="*/ 20 w 60"/>
                <a:gd name="T69" fmla="*/ 21 h 92"/>
                <a:gd name="T70" fmla="*/ 20 w 60"/>
                <a:gd name="T71" fmla="*/ 30 h 92"/>
                <a:gd name="T72" fmla="*/ 25 w 60"/>
                <a:gd name="T73" fmla="*/ 35 h 92"/>
                <a:gd name="T74" fmla="*/ 35 w 60"/>
                <a:gd name="T75" fmla="*/ 39 h 92"/>
                <a:gd name="T76" fmla="*/ 45 w 60"/>
                <a:gd name="T77" fmla="*/ 43 h 92"/>
                <a:gd name="T78" fmla="*/ 53 w 60"/>
                <a:gd name="T79" fmla="*/ 50 h 92"/>
                <a:gd name="T80" fmla="*/ 60 w 60"/>
                <a:gd name="T81" fmla="*/ 60 h 92"/>
                <a:gd name="T82" fmla="*/ 58 w 60"/>
                <a:gd name="T83" fmla="*/ 78 h 92"/>
                <a:gd name="T84" fmla="*/ 44 w 60"/>
                <a:gd name="T85" fmla="*/ 91 h 92"/>
                <a:gd name="T86" fmla="*/ 31 w 60"/>
                <a:gd name="T8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0" h="92">
                  <a:moveTo>
                    <a:pt x="31" y="92"/>
                  </a:moveTo>
                  <a:lnTo>
                    <a:pt x="29" y="92"/>
                  </a:lnTo>
                  <a:lnTo>
                    <a:pt x="25" y="92"/>
                  </a:lnTo>
                  <a:lnTo>
                    <a:pt x="23" y="91"/>
                  </a:lnTo>
                  <a:lnTo>
                    <a:pt x="19" y="91"/>
                  </a:lnTo>
                  <a:lnTo>
                    <a:pt x="16" y="89"/>
                  </a:lnTo>
                  <a:lnTo>
                    <a:pt x="12" y="88"/>
                  </a:lnTo>
                  <a:lnTo>
                    <a:pt x="9" y="87"/>
                  </a:lnTo>
                  <a:lnTo>
                    <a:pt x="7" y="84"/>
                  </a:lnTo>
                  <a:lnTo>
                    <a:pt x="4" y="83"/>
                  </a:lnTo>
                  <a:lnTo>
                    <a:pt x="3" y="80"/>
                  </a:lnTo>
                  <a:lnTo>
                    <a:pt x="2" y="78"/>
                  </a:lnTo>
                  <a:lnTo>
                    <a:pt x="0" y="75"/>
                  </a:lnTo>
                  <a:lnTo>
                    <a:pt x="2" y="70"/>
                  </a:lnTo>
                  <a:lnTo>
                    <a:pt x="8" y="68"/>
                  </a:lnTo>
                  <a:lnTo>
                    <a:pt x="11" y="68"/>
                  </a:lnTo>
                  <a:lnTo>
                    <a:pt x="12" y="70"/>
                  </a:lnTo>
                  <a:lnTo>
                    <a:pt x="13" y="71"/>
                  </a:lnTo>
                  <a:lnTo>
                    <a:pt x="16" y="72"/>
                  </a:lnTo>
                  <a:lnTo>
                    <a:pt x="19" y="75"/>
                  </a:lnTo>
                  <a:lnTo>
                    <a:pt x="23" y="76"/>
                  </a:lnTo>
                  <a:lnTo>
                    <a:pt x="27" y="78"/>
                  </a:lnTo>
                  <a:lnTo>
                    <a:pt x="32" y="78"/>
                  </a:lnTo>
                  <a:lnTo>
                    <a:pt x="37" y="78"/>
                  </a:lnTo>
                  <a:lnTo>
                    <a:pt x="40" y="76"/>
                  </a:lnTo>
                  <a:lnTo>
                    <a:pt x="43" y="72"/>
                  </a:lnTo>
                  <a:lnTo>
                    <a:pt x="44" y="68"/>
                  </a:lnTo>
                  <a:lnTo>
                    <a:pt x="43" y="64"/>
                  </a:lnTo>
                  <a:lnTo>
                    <a:pt x="40" y="60"/>
                  </a:lnTo>
                  <a:lnTo>
                    <a:pt x="37" y="58"/>
                  </a:lnTo>
                  <a:lnTo>
                    <a:pt x="33" y="55"/>
                  </a:lnTo>
                  <a:lnTo>
                    <a:pt x="28" y="54"/>
                  </a:lnTo>
                  <a:lnTo>
                    <a:pt x="23" y="51"/>
                  </a:lnTo>
                  <a:lnTo>
                    <a:pt x="17" y="48"/>
                  </a:lnTo>
                  <a:lnTo>
                    <a:pt x="13" y="46"/>
                  </a:lnTo>
                  <a:lnTo>
                    <a:pt x="9" y="42"/>
                  </a:lnTo>
                  <a:lnTo>
                    <a:pt x="5" y="38"/>
                  </a:lnTo>
                  <a:lnTo>
                    <a:pt x="3" y="33"/>
                  </a:lnTo>
                  <a:lnTo>
                    <a:pt x="3" y="26"/>
                  </a:lnTo>
                  <a:lnTo>
                    <a:pt x="3" y="21"/>
                  </a:lnTo>
                  <a:lnTo>
                    <a:pt x="4" y="15"/>
                  </a:lnTo>
                  <a:lnTo>
                    <a:pt x="7" y="11"/>
                  </a:lnTo>
                  <a:lnTo>
                    <a:pt x="9" y="7"/>
                  </a:lnTo>
                  <a:lnTo>
                    <a:pt x="13" y="3"/>
                  </a:lnTo>
                  <a:lnTo>
                    <a:pt x="19" y="2"/>
                  </a:lnTo>
                  <a:lnTo>
                    <a:pt x="24" y="1"/>
                  </a:lnTo>
                  <a:lnTo>
                    <a:pt x="31" y="0"/>
                  </a:lnTo>
                  <a:lnTo>
                    <a:pt x="37" y="1"/>
                  </a:lnTo>
                  <a:lnTo>
                    <a:pt x="44" y="2"/>
                  </a:lnTo>
                  <a:lnTo>
                    <a:pt x="48" y="3"/>
                  </a:lnTo>
                  <a:lnTo>
                    <a:pt x="52" y="6"/>
                  </a:lnTo>
                  <a:lnTo>
                    <a:pt x="56" y="9"/>
                  </a:lnTo>
                  <a:lnTo>
                    <a:pt x="57" y="11"/>
                  </a:lnTo>
                  <a:lnTo>
                    <a:pt x="58" y="14"/>
                  </a:lnTo>
                  <a:lnTo>
                    <a:pt x="60" y="15"/>
                  </a:lnTo>
                  <a:lnTo>
                    <a:pt x="58" y="19"/>
                  </a:lnTo>
                  <a:lnTo>
                    <a:pt x="57" y="21"/>
                  </a:lnTo>
                  <a:lnTo>
                    <a:pt x="56" y="23"/>
                  </a:lnTo>
                  <a:lnTo>
                    <a:pt x="52" y="23"/>
                  </a:lnTo>
                  <a:lnTo>
                    <a:pt x="50" y="23"/>
                  </a:lnTo>
                  <a:lnTo>
                    <a:pt x="48" y="22"/>
                  </a:lnTo>
                  <a:lnTo>
                    <a:pt x="46" y="21"/>
                  </a:lnTo>
                  <a:lnTo>
                    <a:pt x="45" y="19"/>
                  </a:lnTo>
                  <a:lnTo>
                    <a:pt x="43" y="18"/>
                  </a:lnTo>
                  <a:lnTo>
                    <a:pt x="40" y="17"/>
                  </a:lnTo>
                  <a:lnTo>
                    <a:pt x="36" y="15"/>
                  </a:lnTo>
                  <a:lnTo>
                    <a:pt x="31" y="15"/>
                  </a:lnTo>
                  <a:lnTo>
                    <a:pt x="25" y="15"/>
                  </a:lnTo>
                  <a:lnTo>
                    <a:pt x="23" y="18"/>
                  </a:lnTo>
                  <a:lnTo>
                    <a:pt x="20" y="21"/>
                  </a:lnTo>
                  <a:lnTo>
                    <a:pt x="19" y="26"/>
                  </a:lnTo>
                  <a:lnTo>
                    <a:pt x="20" y="30"/>
                  </a:lnTo>
                  <a:lnTo>
                    <a:pt x="23" y="33"/>
                  </a:lnTo>
                  <a:lnTo>
                    <a:pt x="25" y="35"/>
                  </a:lnTo>
                  <a:lnTo>
                    <a:pt x="29" y="38"/>
                  </a:lnTo>
                  <a:lnTo>
                    <a:pt x="35" y="39"/>
                  </a:lnTo>
                  <a:lnTo>
                    <a:pt x="40" y="42"/>
                  </a:lnTo>
                  <a:lnTo>
                    <a:pt x="45" y="43"/>
                  </a:lnTo>
                  <a:lnTo>
                    <a:pt x="49" y="47"/>
                  </a:lnTo>
                  <a:lnTo>
                    <a:pt x="53" y="50"/>
                  </a:lnTo>
                  <a:lnTo>
                    <a:pt x="57" y="55"/>
                  </a:lnTo>
                  <a:lnTo>
                    <a:pt x="60" y="60"/>
                  </a:lnTo>
                  <a:lnTo>
                    <a:pt x="60" y="67"/>
                  </a:lnTo>
                  <a:lnTo>
                    <a:pt x="58" y="78"/>
                  </a:lnTo>
                  <a:lnTo>
                    <a:pt x="52" y="85"/>
                  </a:lnTo>
                  <a:lnTo>
                    <a:pt x="44" y="91"/>
                  </a:lnTo>
                  <a:lnTo>
                    <a:pt x="31" y="92"/>
                  </a:lnTo>
                  <a:lnTo>
                    <a:pt x="31" y="92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4" name="Freeform 161"/>
            <p:cNvSpPr>
              <a:spLocks/>
            </p:cNvSpPr>
            <p:nvPr/>
          </p:nvSpPr>
          <p:spPr bwMode="auto">
            <a:xfrm>
              <a:off x="5735" y="2317"/>
              <a:ext cx="23" cy="31"/>
            </a:xfrm>
            <a:custGeom>
              <a:avLst/>
              <a:gdLst>
                <a:gd name="T0" fmla="*/ 0 w 70"/>
                <a:gd name="T1" fmla="*/ 6 h 92"/>
                <a:gd name="T2" fmla="*/ 1 w 70"/>
                <a:gd name="T3" fmla="*/ 5 h 92"/>
                <a:gd name="T4" fmla="*/ 3 w 70"/>
                <a:gd name="T5" fmla="*/ 2 h 92"/>
                <a:gd name="T6" fmla="*/ 5 w 70"/>
                <a:gd name="T7" fmla="*/ 1 h 92"/>
                <a:gd name="T8" fmla="*/ 9 w 70"/>
                <a:gd name="T9" fmla="*/ 0 h 92"/>
                <a:gd name="T10" fmla="*/ 12 w 70"/>
                <a:gd name="T11" fmla="*/ 1 h 92"/>
                <a:gd name="T12" fmla="*/ 14 w 70"/>
                <a:gd name="T13" fmla="*/ 2 h 92"/>
                <a:gd name="T14" fmla="*/ 16 w 70"/>
                <a:gd name="T15" fmla="*/ 3 h 92"/>
                <a:gd name="T16" fmla="*/ 17 w 70"/>
                <a:gd name="T17" fmla="*/ 5 h 92"/>
                <a:gd name="T18" fmla="*/ 54 w 70"/>
                <a:gd name="T19" fmla="*/ 60 h 92"/>
                <a:gd name="T20" fmla="*/ 54 w 70"/>
                <a:gd name="T21" fmla="*/ 6 h 92"/>
                <a:gd name="T22" fmla="*/ 54 w 70"/>
                <a:gd name="T23" fmla="*/ 3 h 92"/>
                <a:gd name="T24" fmla="*/ 57 w 70"/>
                <a:gd name="T25" fmla="*/ 2 h 92"/>
                <a:gd name="T26" fmla="*/ 59 w 70"/>
                <a:gd name="T27" fmla="*/ 1 h 92"/>
                <a:gd name="T28" fmla="*/ 62 w 70"/>
                <a:gd name="T29" fmla="*/ 0 h 92"/>
                <a:gd name="T30" fmla="*/ 66 w 70"/>
                <a:gd name="T31" fmla="*/ 1 h 92"/>
                <a:gd name="T32" fmla="*/ 69 w 70"/>
                <a:gd name="T33" fmla="*/ 2 h 92"/>
                <a:gd name="T34" fmla="*/ 70 w 70"/>
                <a:gd name="T35" fmla="*/ 3 h 92"/>
                <a:gd name="T36" fmla="*/ 70 w 70"/>
                <a:gd name="T37" fmla="*/ 6 h 92"/>
                <a:gd name="T38" fmla="*/ 70 w 70"/>
                <a:gd name="T39" fmla="*/ 85 h 92"/>
                <a:gd name="T40" fmla="*/ 70 w 70"/>
                <a:gd name="T41" fmla="*/ 88 h 92"/>
                <a:gd name="T42" fmla="*/ 69 w 70"/>
                <a:gd name="T43" fmla="*/ 91 h 92"/>
                <a:gd name="T44" fmla="*/ 66 w 70"/>
                <a:gd name="T45" fmla="*/ 92 h 92"/>
                <a:gd name="T46" fmla="*/ 62 w 70"/>
                <a:gd name="T47" fmla="*/ 92 h 92"/>
                <a:gd name="T48" fmla="*/ 59 w 70"/>
                <a:gd name="T49" fmla="*/ 92 h 92"/>
                <a:gd name="T50" fmla="*/ 57 w 70"/>
                <a:gd name="T51" fmla="*/ 91 h 92"/>
                <a:gd name="T52" fmla="*/ 55 w 70"/>
                <a:gd name="T53" fmla="*/ 89 h 92"/>
                <a:gd name="T54" fmla="*/ 54 w 70"/>
                <a:gd name="T55" fmla="*/ 88 h 92"/>
                <a:gd name="T56" fmla="*/ 54 w 70"/>
                <a:gd name="T57" fmla="*/ 87 h 92"/>
                <a:gd name="T58" fmla="*/ 17 w 70"/>
                <a:gd name="T59" fmla="*/ 33 h 92"/>
                <a:gd name="T60" fmla="*/ 17 w 70"/>
                <a:gd name="T61" fmla="*/ 85 h 92"/>
                <a:gd name="T62" fmla="*/ 16 w 70"/>
                <a:gd name="T63" fmla="*/ 88 h 92"/>
                <a:gd name="T64" fmla="*/ 14 w 70"/>
                <a:gd name="T65" fmla="*/ 91 h 92"/>
                <a:gd name="T66" fmla="*/ 12 w 70"/>
                <a:gd name="T67" fmla="*/ 92 h 92"/>
                <a:gd name="T68" fmla="*/ 9 w 70"/>
                <a:gd name="T69" fmla="*/ 92 h 92"/>
                <a:gd name="T70" fmla="*/ 5 w 70"/>
                <a:gd name="T71" fmla="*/ 92 h 92"/>
                <a:gd name="T72" fmla="*/ 3 w 70"/>
                <a:gd name="T73" fmla="*/ 91 h 92"/>
                <a:gd name="T74" fmla="*/ 1 w 70"/>
                <a:gd name="T75" fmla="*/ 88 h 92"/>
                <a:gd name="T76" fmla="*/ 0 w 70"/>
                <a:gd name="T77" fmla="*/ 85 h 92"/>
                <a:gd name="T78" fmla="*/ 0 w 70"/>
                <a:gd name="T79" fmla="*/ 6 h 92"/>
                <a:gd name="T80" fmla="*/ 0 w 70"/>
                <a:gd name="T81" fmla="*/ 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" h="92">
                  <a:moveTo>
                    <a:pt x="0" y="6"/>
                  </a:moveTo>
                  <a:lnTo>
                    <a:pt x="1" y="5"/>
                  </a:lnTo>
                  <a:lnTo>
                    <a:pt x="3" y="2"/>
                  </a:lnTo>
                  <a:lnTo>
                    <a:pt x="5" y="1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6" y="3"/>
                  </a:lnTo>
                  <a:lnTo>
                    <a:pt x="17" y="5"/>
                  </a:lnTo>
                  <a:lnTo>
                    <a:pt x="54" y="60"/>
                  </a:lnTo>
                  <a:lnTo>
                    <a:pt x="54" y="6"/>
                  </a:lnTo>
                  <a:lnTo>
                    <a:pt x="54" y="3"/>
                  </a:lnTo>
                  <a:lnTo>
                    <a:pt x="57" y="2"/>
                  </a:lnTo>
                  <a:lnTo>
                    <a:pt x="59" y="1"/>
                  </a:lnTo>
                  <a:lnTo>
                    <a:pt x="62" y="0"/>
                  </a:lnTo>
                  <a:lnTo>
                    <a:pt x="66" y="1"/>
                  </a:lnTo>
                  <a:lnTo>
                    <a:pt x="69" y="2"/>
                  </a:lnTo>
                  <a:lnTo>
                    <a:pt x="70" y="3"/>
                  </a:lnTo>
                  <a:lnTo>
                    <a:pt x="70" y="6"/>
                  </a:lnTo>
                  <a:lnTo>
                    <a:pt x="70" y="85"/>
                  </a:lnTo>
                  <a:lnTo>
                    <a:pt x="70" y="88"/>
                  </a:lnTo>
                  <a:lnTo>
                    <a:pt x="69" y="91"/>
                  </a:lnTo>
                  <a:lnTo>
                    <a:pt x="66" y="92"/>
                  </a:lnTo>
                  <a:lnTo>
                    <a:pt x="62" y="92"/>
                  </a:lnTo>
                  <a:lnTo>
                    <a:pt x="59" y="92"/>
                  </a:lnTo>
                  <a:lnTo>
                    <a:pt x="57" y="91"/>
                  </a:lnTo>
                  <a:lnTo>
                    <a:pt x="55" y="89"/>
                  </a:lnTo>
                  <a:lnTo>
                    <a:pt x="54" y="88"/>
                  </a:lnTo>
                  <a:lnTo>
                    <a:pt x="54" y="87"/>
                  </a:lnTo>
                  <a:lnTo>
                    <a:pt x="17" y="33"/>
                  </a:lnTo>
                  <a:lnTo>
                    <a:pt x="17" y="85"/>
                  </a:lnTo>
                  <a:lnTo>
                    <a:pt x="16" y="88"/>
                  </a:lnTo>
                  <a:lnTo>
                    <a:pt x="14" y="91"/>
                  </a:lnTo>
                  <a:lnTo>
                    <a:pt x="12" y="92"/>
                  </a:lnTo>
                  <a:lnTo>
                    <a:pt x="9" y="92"/>
                  </a:lnTo>
                  <a:lnTo>
                    <a:pt x="5" y="92"/>
                  </a:lnTo>
                  <a:lnTo>
                    <a:pt x="3" y="91"/>
                  </a:lnTo>
                  <a:lnTo>
                    <a:pt x="1" y="88"/>
                  </a:lnTo>
                  <a:lnTo>
                    <a:pt x="0" y="85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5" name="Freeform 162"/>
            <p:cNvSpPr>
              <a:spLocks/>
            </p:cNvSpPr>
            <p:nvPr/>
          </p:nvSpPr>
          <p:spPr bwMode="auto">
            <a:xfrm>
              <a:off x="5765" y="2317"/>
              <a:ext cx="6" cy="31"/>
            </a:xfrm>
            <a:custGeom>
              <a:avLst/>
              <a:gdLst>
                <a:gd name="T0" fmla="*/ 0 w 16"/>
                <a:gd name="T1" fmla="*/ 6 h 92"/>
                <a:gd name="T2" fmla="*/ 0 w 16"/>
                <a:gd name="T3" fmla="*/ 5 h 92"/>
                <a:gd name="T4" fmla="*/ 3 w 16"/>
                <a:gd name="T5" fmla="*/ 2 h 92"/>
                <a:gd name="T6" fmla="*/ 5 w 16"/>
                <a:gd name="T7" fmla="*/ 1 h 92"/>
                <a:gd name="T8" fmla="*/ 8 w 16"/>
                <a:gd name="T9" fmla="*/ 0 h 92"/>
                <a:gd name="T10" fmla="*/ 12 w 16"/>
                <a:gd name="T11" fmla="*/ 1 h 92"/>
                <a:gd name="T12" fmla="*/ 15 w 16"/>
                <a:gd name="T13" fmla="*/ 2 h 92"/>
                <a:gd name="T14" fmla="*/ 16 w 16"/>
                <a:gd name="T15" fmla="*/ 5 h 92"/>
                <a:gd name="T16" fmla="*/ 16 w 16"/>
                <a:gd name="T17" fmla="*/ 6 h 92"/>
                <a:gd name="T18" fmla="*/ 16 w 16"/>
                <a:gd name="T19" fmla="*/ 85 h 92"/>
                <a:gd name="T20" fmla="*/ 16 w 16"/>
                <a:gd name="T21" fmla="*/ 88 h 92"/>
                <a:gd name="T22" fmla="*/ 15 w 16"/>
                <a:gd name="T23" fmla="*/ 89 h 92"/>
                <a:gd name="T24" fmla="*/ 12 w 16"/>
                <a:gd name="T25" fmla="*/ 92 h 92"/>
                <a:gd name="T26" fmla="*/ 8 w 16"/>
                <a:gd name="T27" fmla="*/ 92 h 92"/>
                <a:gd name="T28" fmla="*/ 5 w 16"/>
                <a:gd name="T29" fmla="*/ 92 h 92"/>
                <a:gd name="T30" fmla="*/ 3 w 16"/>
                <a:gd name="T31" fmla="*/ 89 h 92"/>
                <a:gd name="T32" fmla="*/ 0 w 16"/>
                <a:gd name="T33" fmla="*/ 88 h 92"/>
                <a:gd name="T34" fmla="*/ 0 w 16"/>
                <a:gd name="T35" fmla="*/ 85 h 92"/>
                <a:gd name="T36" fmla="*/ 0 w 16"/>
                <a:gd name="T37" fmla="*/ 6 h 92"/>
                <a:gd name="T38" fmla="*/ 0 w 16"/>
                <a:gd name="T39" fmla="*/ 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92">
                  <a:moveTo>
                    <a:pt x="0" y="6"/>
                  </a:moveTo>
                  <a:lnTo>
                    <a:pt x="0" y="5"/>
                  </a:lnTo>
                  <a:lnTo>
                    <a:pt x="3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5" y="2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6" y="85"/>
                  </a:lnTo>
                  <a:lnTo>
                    <a:pt x="16" y="88"/>
                  </a:lnTo>
                  <a:lnTo>
                    <a:pt x="15" y="89"/>
                  </a:lnTo>
                  <a:lnTo>
                    <a:pt x="12" y="92"/>
                  </a:lnTo>
                  <a:lnTo>
                    <a:pt x="8" y="92"/>
                  </a:lnTo>
                  <a:lnTo>
                    <a:pt x="5" y="92"/>
                  </a:lnTo>
                  <a:lnTo>
                    <a:pt x="3" y="89"/>
                  </a:lnTo>
                  <a:lnTo>
                    <a:pt x="0" y="88"/>
                  </a:lnTo>
                  <a:lnTo>
                    <a:pt x="0" y="85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6" name="Freeform 163"/>
            <p:cNvSpPr>
              <a:spLocks noEditPoints="1"/>
            </p:cNvSpPr>
            <p:nvPr/>
          </p:nvSpPr>
          <p:spPr bwMode="auto">
            <a:xfrm>
              <a:off x="5776" y="2317"/>
              <a:ext cx="24" cy="31"/>
            </a:xfrm>
            <a:custGeom>
              <a:avLst/>
              <a:gdLst>
                <a:gd name="T0" fmla="*/ 73 w 73"/>
                <a:gd name="T1" fmla="*/ 83 h 92"/>
                <a:gd name="T2" fmla="*/ 73 w 73"/>
                <a:gd name="T3" fmla="*/ 85 h 92"/>
                <a:gd name="T4" fmla="*/ 71 w 73"/>
                <a:gd name="T5" fmla="*/ 88 h 92"/>
                <a:gd name="T6" fmla="*/ 70 w 73"/>
                <a:gd name="T7" fmla="*/ 91 h 92"/>
                <a:gd name="T8" fmla="*/ 66 w 73"/>
                <a:gd name="T9" fmla="*/ 92 h 92"/>
                <a:gd name="T10" fmla="*/ 63 w 73"/>
                <a:gd name="T11" fmla="*/ 92 h 92"/>
                <a:gd name="T12" fmla="*/ 61 w 73"/>
                <a:gd name="T13" fmla="*/ 91 h 92"/>
                <a:gd name="T14" fmla="*/ 58 w 73"/>
                <a:gd name="T15" fmla="*/ 89 h 92"/>
                <a:gd name="T16" fmla="*/ 57 w 73"/>
                <a:gd name="T17" fmla="*/ 87 h 92"/>
                <a:gd name="T18" fmla="*/ 51 w 73"/>
                <a:gd name="T19" fmla="*/ 71 h 92"/>
                <a:gd name="T20" fmla="*/ 21 w 73"/>
                <a:gd name="T21" fmla="*/ 71 h 92"/>
                <a:gd name="T22" fmla="*/ 16 w 73"/>
                <a:gd name="T23" fmla="*/ 87 h 92"/>
                <a:gd name="T24" fmla="*/ 14 w 73"/>
                <a:gd name="T25" fmla="*/ 89 h 92"/>
                <a:gd name="T26" fmla="*/ 13 w 73"/>
                <a:gd name="T27" fmla="*/ 91 h 92"/>
                <a:gd name="T28" fmla="*/ 9 w 73"/>
                <a:gd name="T29" fmla="*/ 92 h 92"/>
                <a:gd name="T30" fmla="*/ 7 w 73"/>
                <a:gd name="T31" fmla="*/ 92 h 92"/>
                <a:gd name="T32" fmla="*/ 3 w 73"/>
                <a:gd name="T33" fmla="*/ 91 h 92"/>
                <a:gd name="T34" fmla="*/ 1 w 73"/>
                <a:gd name="T35" fmla="*/ 88 h 92"/>
                <a:gd name="T36" fmla="*/ 0 w 73"/>
                <a:gd name="T37" fmla="*/ 85 h 92"/>
                <a:gd name="T38" fmla="*/ 0 w 73"/>
                <a:gd name="T39" fmla="*/ 83 h 92"/>
                <a:gd name="T40" fmla="*/ 28 w 73"/>
                <a:gd name="T41" fmla="*/ 6 h 92"/>
                <a:gd name="T42" fmla="*/ 29 w 73"/>
                <a:gd name="T43" fmla="*/ 3 h 92"/>
                <a:gd name="T44" fmla="*/ 30 w 73"/>
                <a:gd name="T45" fmla="*/ 2 h 92"/>
                <a:gd name="T46" fmla="*/ 33 w 73"/>
                <a:gd name="T47" fmla="*/ 1 h 92"/>
                <a:gd name="T48" fmla="*/ 37 w 73"/>
                <a:gd name="T49" fmla="*/ 0 h 92"/>
                <a:gd name="T50" fmla="*/ 40 w 73"/>
                <a:gd name="T51" fmla="*/ 1 h 92"/>
                <a:gd name="T52" fmla="*/ 42 w 73"/>
                <a:gd name="T53" fmla="*/ 2 h 92"/>
                <a:gd name="T54" fmla="*/ 45 w 73"/>
                <a:gd name="T55" fmla="*/ 3 h 92"/>
                <a:gd name="T56" fmla="*/ 46 w 73"/>
                <a:gd name="T57" fmla="*/ 6 h 92"/>
                <a:gd name="T58" fmla="*/ 73 w 73"/>
                <a:gd name="T59" fmla="*/ 83 h 92"/>
                <a:gd name="T60" fmla="*/ 73 w 73"/>
                <a:gd name="T61" fmla="*/ 83 h 92"/>
                <a:gd name="T62" fmla="*/ 25 w 73"/>
                <a:gd name="T63" fmla="*/ 58 h 92"/>
                <a:gd name="T64" fmla="*/ 48 w 73"/>
                <a:gd name="T65" fmla="*/ 58 h 92"/>
                <a:gd name="T66" fmla="*/ 37 w 73"/>
                <a:gd name="T67" fmla="*/ 23 h 92"/>
                <a:gd name="T68" fmla="*/ 25 w 73"/>
                <a:gd name="T69" fmla="*/ 58 h 92"/>
                <a:gd name="T70" fmla="*/ 25 w 73"/>
                <a:gd name="T71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3" h="92">
                  <a:moveTo>
                    <a:pt x="73" y="83"/>
                  </a:moveTo>
                  <a:lnTo>
                    <a:pt x="73" y="85"/>
                  </a:lnTo>
                  <a:lnTo>
                    <a:pt x="71" y="88"/>
                  </a:lnTo>
                  <a:lnTo>
                    <a:pt x="70" y="91"/>
                  </a:lnTo>
                  <a:lnTo>
                    <a:pt x="66" y="92"/>
                  </a:lnTo>
                  <a:lnTo>
                    <a:pt x="63" y="92"/>
                  </a:lnTo>
                  <a:lnTo>
                    <a:pt x="61" y="91"/>
                  </a:lnTo>
                  <a:lnTo>
                    <a:pt x="58" y="89"/>
                  </a:lnTo>
                  <a:lnTo>
                    <a:pt x="57" y="87"/>
                  </a:lnTo>
                  <a:lnTo>
                    <a:pt x="51" y="71"/>
                  </a:lnTo>
                  <a:lnTo>
                    <a:pt x="21" y="71"/>
                  </a:lnTo>
                  <a:lnTo>
                    <a:pt x="16" y="87"/>
                  </a:lnTo>
                  <a:lnTo>
                    <a:pt x="14" y="89"/>
                  </a:lnTo>
                  <a:lnTo>
                    <a:pt x="13" y="91"/>
                  </a:lnTo>
                  <a:lnTo>
                    <a:pt x="9" y="92"/>
                  </a:lnTo>
                  <a:lnTo>
                    <a:pt x="7" y="92"/>
                  </a:lnTo>
                  <a:lnTo>
                    <a:pt x="3" y="91"/>
                  </a:lnTo>
                  <a:lnTo>
                    <a:pt x="1" y="88"/>
                  </a:lnTo>
                  <a:lnTo>
                    <a:pt x="0" y="85"/>
                  </a:lnTo>
                  <a:lnTo>
                    <a:pt x="0" y="83"/>
                  </a:lnTo>
                  <a:lnTo>
                    <a:pt x="28" y="6"/>
                  </a:lnTo>
                  <a:lnTo>
                    <a:pt x="29" y="3"/>
                  </a:lnTo>
                  <a:lnTo>
                    <a:pt x="30" y="2"/>
                  </a:lnTo>
                  <a:lnTo>
                    <a:pt x="33" y="1"/>
                  </a:lnTo>
                  <a:lnTo>
                    <a:pt x="37" y="0"/>
                  </a:lnTo>
                  <a:lnTo>
                    <a:pt x="40" y="1"/>
                  </a:lnTo>
                  <a:lnTo>
                    <a:pt x="42" y="2"/>
                  </a:lnTo>
                  <a:lnTo>
                    <a:pt x="45" y="3"/>
                  </a:lnTo>
                  <a:lnTo>
                    <a:pt x="46" y="6"/>
                  </a:lnTo>
                  <a:lnTo>
                    <a:pt x="73" y="83"/>
                  </a:lnTo>
                  <a:lnTo>
                    <a:pt x="73" y="83"/>
                  </a:lnTo>
                  <a:close/>
                  <a:moveTo>
                    <a:pt x="25" y="58"/>
                  </a:moveTo>
                  <a:lnTo>
                    <a:pt x="48" y="58"/>
                  </a:lnTo>
                  <a:lnTo>
                    <a:pt x="37" y="23"/>
                  </a:lnTo>
                  <a:lnTo>
                    <a:pt x="25" y="58"/>
                  </a:lnTo>
                  <a:lnTo>
                    <a:pt x="25" y="58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7" name="Freeform 164"/>
            <p:cNvSpPr>
              <a:spLocks noEditPoints="1"/>
            </p:cNvSpPr>
            <p:nvPr/>
          </p:nvSpPr>
          <p:spPr bwMode="auto">
            <a:xfrm>
              <a:off x="5816" y="2317"/>
              <a:ext cx="25" cy="31"/>
            </a:xfrm>
            <a:custGeom>
              <a:avLst/>
              <a:gdLst>
                <a:gd name="T0" fmla="*/ 62 w 76"/>
                <a:gd name="T1" fmla="*/ 15 h 92"/>
                <a:gd name="T2" fmla="*/ 62 w 76"/>
                <a:gd name="T3" fmla="*/ 18 h 92"/>
                <a:gd name="T4" fmla="*/ 61 w 76"/>
                <a:gd name="T5" fmla="*/ 21 h 92"/>
                <a:gd name="T6" fmla="*/ 57 w 76"/>
                <a:gd name="T7" fmla="*/ 22 h 92"/>
                <a:gd name="T8" fmla="*/ 54 w 76"/>
                <a:gd name="T9" fmla="*/ 22 h 92"/>
                <a:gd name="T10" fmla="*/ 51 w 76"/>
                <a:gd name="T11" fmla="*/ 21 h 92"/>
                <a:gd name="T12" fmla="*/ 45 w 76"/>
                <a:gd name="T13" fmla="*/ 15 h 92"/>
                <a:gd name="T14" fmla="*/ 37 w 76"/>
                <a:gd name="T15" fmla="*/ 14 h 92"/>
                <a:gd name="T16" fmla="*/ 32 w 76"/>
                <a:gd name="T17" fmla="*/ 14 h 92"/>
                <a:gd name="T18" fmla="*/ 27 w 76"/>
                <a:gd name="T19" fmla="*/ 15 h 92"/>
                <a:gd name="T20" fmla="*/ 21 w 76"/>
                <a:gd name="T21" fmla="*/ 19 h 92"/>
                <a:gd name="T22" fmla="*/ 19 w 76"/>
                <a:gd name="T23" fmla="*/ 25 h 92"/>
                <a:gd name="T24" fmla="*/ 20 w 76"/>
                <a:gd name="T25" fmla="*/ 33 h 92"/>
                <a:gd name="T26" fmla="*/ 27 w 76"/>
                <a:gd name="T27" fmla="*/ 39 h 92"/>
                <a:gd name="T28" fmla="*/ 70 w 76"/>
                <a:gd name="T29" fmla="*/ 39 h 92"/>
                <a:gd name="T30" fmla="*/ 74 w 76"/>
                <a:gd name="T31" fmla="*/ 42 h 92"/>
                <a:gd name="T32" fmla="*/ 76 w 76"/>
                <a:gd name="T33" fmla="*/ 46 h 92"/>
                <a:gd name="T34" fmla="*/ 74 w 76"/>
                <a:gd name="T35" fmla="*/ 51 h 92"/>
                <a:gd name="T36" fmla="*/ 70 w 76"/>
                <a:gd name="T37" fmla="*/ 52 h 92"/>
                <a:gd name="T38" fmla="*/ 65 w 76"/>
                <a:gd name="T39" fmla="*/ 74 h 92"/>
                <a:gd name="T40" fmla="*/ 64 w 76"/>
                <a:gd name="T41" fmla="*/ 82 h 92"/>
                <a:gd name="T42" fmla="*/ 60 w 76"/>
                <a:gd name="T43" fmla="*/ 87 h 92"/>
                <a:gd name="T44" fmla="*/ 54 w 76"/>
                <a:gd name="T45" fmla="*/ 89 h 92"/>
                <a:gd name="T46" fmla="*/ 48 w 76"/>
                <a:gd name="T47" fmla="*/ 91 h 92"/>
                <a:gd name="T48" fmla="*/ 43 w 76"/>
                <a:gd name="T49" fmla="*/ 92 h 92"/>
                <a:gd name="T50" fmla="*/ 35 w 76"/>
                <a:gd name="T51" fmla="*/ 92 h 92"/>
                <a:gd name="T52" fmla="*/ 23 w 76"/>
                <a:gd name="T53" fmla="*/ 91 h 92"/>
                <a:gd name="T54" fmla="*/ 11 w 76"/>
                <a:gd name="T55" fmla="*/ 87 h 92"/>
                <a:gd name="T56" fmla="*/ 3 w 76"/>
                <a:gd name="T57" fmla="*/ 79 h 92"/>
                <a:gd name="T58" fmla="*/ 0 w 76"/>
                <a:gd name="T59" fmla="*/ 67 h 92"/>
                <a:gd name="T60" fmla="*/ 4 w 76"/>
                <a:gd name="T61" fmla="*/ 54 h 92"/>
                <a:gd name="T62" fmla="*/ 16 w 76"/>
                <a:gd name="T63" fmla="*/ 46 h 92"/>
                <a:gd name="T64" fmla="*/ 7 w 76"/>
                <a:gd name="T65" fmla="*/ 39 h 92"/>
                <a:gd name="T66" fmla="*/ 3 w 76"/>
                <a:gd name="T67" fmla="*/ 27 h 92"/>
                <a:gd name="T68" fmla="*/ 6 w 76"/>
                <a:gd name="T69" fmla="*/ 15 h 92"/>
                <a:gd name="T70" fmla="*/ 12 w 76"/>
                <a:gd name="T71" fmla="*/ 7 h 92"/>
                <a:gd name="T72" fmla="*/ 23 w 76"/>
                <a:gd name="T73" fmla="*/ 2 h 92"/>
                <a:gd name="T74" fmla="*/ 35 w 76"/>
                <a:gd name="T75" fmla="*/ 0 h 92"/>
                <a:gd name="T76" fmla="*/ 43 w 76"/>
                <a:gd name="T77" fmla="*/ 1 h 92"/>
                <a:gd name="T78" fmla="*/ 51 w 76"/>
                <a:gd name="T79" fmla="*/ 2 h 92"/>
                <a:gd name="T80" fmla="*/ 57 w 76"/>
                <a:gd name="T81" fmla="*/ 6 h 92"/>
                <a:gd name="T82" fmla="*/ 62 w 76"/>
                <a:gd name="T83" fmla="*/ 13 h 92"/>
                <a:gd name="T84" fmla="*/ 48 w 76"/>
                <a:gd name="T85" fmla="*/ 76 h 92"/>
                <a:gd name="T86" fmla="*/ 51 w 76"/>
                <a:gd name="T87" fmla="*/ 74 h 92"/>
                <a:gd name="T88" fmla="*/ 51 w 76"/>
                <a:gd name="T89" fmla="*/ 70 h 92"/>
                <a:gd name="T90" fmla="*/ 32 w 76"/>
                <a:gd name="T91" fmla="*/ 52 h 92"/>
                <a:gd name="T92" fmla="*/ 27 w 76"/>
                <a:gd name="T93" fmla="*/ 54 h 92"/>
                <a:gd name="T94" fmla="*/ 21 w 76"/>
                <a:gd name="T95" fmla="*/ 56 h 92"/>
                <a:gd name="T96" fmla="*/ 17 w 76"/>
                <a:gd name="T97" fmla="*/ 60 h 92"/>
                <a:gd name="T98" fmla="*/ 16 w 76"/>
                <a:gd name="T99" fmla="*/ 67 h 92"/>
                <a:gd name="T100" fmla="*/ 17 w 76"/>
                <a:gd name="T101" fmla="*/ 72 h 92"/>
                <a:gd name="T102" fmla="*/ 21 w 76"/>
                <a:gd name="T103" fmla="*/ 76 h 92"/>
                <a:gd name="T104" fmla="*/ 28 w 76"/>
                <a:gd name="T105" fmla="*/ 78 h 92"/>
                <a:gd name="T106" fmla="*/ 35 w 76"/>
                <a:gd name="T107" fmla="*/ 79 h 92"/>
                <a:gd name="T108" fmla="*/ 41 w 76"/>
                <a:gd name="T109" fmla="*/ 78 h 92"/>
                <a:gd name="T110" fmla="*/ 48 w 76"/>
                <a:gd name="T111" fmla="*/ 7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6" h="92">
                  <a:moveTo>
                    <a:pt x="62" y="13"/>
                  </a:moveTo>
                  <a:lnTo>
                    <a:pt x="62" y="15"/>
                  </a:lnTo>
                  <a:lnTo>
                    <a:pt x="62" y="17"/>
                  </a:lnTo>
                  <a:lnTo>
                    <a:pt x="62" y="18"/>
                  </a:lnTo>
                  <a:lnTo>
                    <a:pt x="61" y="19"/>
                  </a:lnTo>
                  <a:lnTo>
                    <a:pt x="61" y="21"/>
                  </a:lnTo>
                  <a:lnTo>
                    <a:pt x="58" y="22"/>
                  </a:lnTo>
                  <a:lnTo>
                    <a:pt x="57" y="22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2" y="22"/>
                  </a:lnTo>
                  <a:lnTo>
                    <a:pt x="51" y="21"/>
                  </a:lnTo>
                  <a:lnTo>
                    <a:pt x="48" y="19"/>
                  </a:lnTo>
                  <a:lnTo>
                    <a:pt x="45" y="15"/>
                  </a:lnTo>
                  <a:lnTo>
                    <a:pt x="41" y="14"/>
                  </a:lnTo>
                  <a:lnTo>
                    <a:pt x="37" y="14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29" y="14"/>
                  </a:lnTo>
                  <a:lnTo>
                    <a:pt x="27" y="15"/>
                  </a:lnTo>
                  <a:lnTo>
                    <a:pt x="24" y="17"/>
                  </a:lnTo>
                  <a:lnTo>
                    <a:pt x="21" y="19"/>
                  </a:lnTo>
                  <a:lnTo>
                    <a:pt x="20" y="22"/>
                  </a:lnTo>
                  <a:lnTo>
                    <a:pt x="19" y="25"/>
                  </a:lnTo>
                  <a:lnTo>
                    <a:pt x="19" y="27"/>
                  </a:lnTo>
                  <a:lnTo>
                    <a:pt x="20" y="33"/>
                  </a:lnTo>
                  <a:lnTo>
                    <a:pt x="23" y="37"/>
                  </a:lnTo>
                  <a:lnTo>
                    <a:pt x="27" y="39"/>
                  </a:lnTo>
                  <a:lnTo>
                    <a:pt x="31" y="39"/>
                  </a:lnTo>
                  <a:lnTo>
                    <a:pt x="70" y="39"/>
                  </a:lnTo>
                  <a:lnTo>
                    <a:pt x="73" y="41"/>
                  </a:lnTo>
                  <a:lnTo>
                    <a:pt x="74" y="42"/>
                  </a:lnTo>
                  <a:lnTo>
                    <a:pt x="76" y="43"/>
                  </a:lnTo>
                  <a:lnTo>
                    <a:pt x="76" y="46"/>
                  </a:lnTo>
                  <a:lnTo>
                    <a:pt x="76" y="48"/>
                  </a:lnTo>
                  <a:lnTo>
                    <a:pt x="74" y="51"/>
                  </a:lnTo>
                  <a:lnTo>
                    <a:pt x="73" y="52"/>
                  </a:lnTo>
                  <a:lnTo>
                    <a:pt x="70" y="52"/>
                  </a:lnTo>
                  <a:lnTo>
                    <a:pt x="65" y="52"/>
                  </a:lnTo>
                  <a:lnTo>
                    <a:pt x="65" y="74"/>
                  </a:lnTo>
                  <a:lnTo>
                    <a:pt x="65" y="79"/>
                  </a:lnTo>
                  <a:lnTo>
                    <a:pt x="64" y="82"/>
                  </a:lnTo>
                  <a:lnTo>
                    <a:pt x="62" y="84"/>
                  </a:lnTo>
                  <a:lnTo>
                    <a:pt x="60" y="87"/>
                  </a:lnTo>
                  <a:lnTo>
                    <a:pt x="57" y="88"/>
                  </a:lnTo>
                  <a:lnTo>
                    <a:pt x="54" y="89"/>
                  </a:lnTo>
                  <a:lnTo>
                    <a:pt x="52" y="89"/>
                  </a:lnTo>
                  <a:lnTo>
                    <a:pt x="48" y="91"/>
                  </a:lnTo>
                  <a:lnTo>
                    <a:pt x="45" y="92"/>
                  </a:lnTo>
                  <a:lnTo>
                    <a:pt x="43" y="92"/>
                  </a:lnTo>
                  <a:lnTo>
                    <a:pt x="39" y="92"/>
                  </a:lnTo>
                  <a:lnTo>
                    <a:pt x="35" y="92"/>
                  </a:lnTo>
                  <a:lnTo>
                    <a:pt x="28" y="92"/>
                  </a:lnTo>
                  <a:lnTo>
                    <a:pt x="23" y="91"/>
                  </a:lnTo>
                  <a:lnTo>
                    <a:pt x="16" y="89"/>
                  </a:lnTo>
                  <a:lnTo>
                    <a:pt x="11" y="87"/>
                  </a:lnTo>
                  <a:lnTo>
                    <a:pt x="7" y="83"/>
                  </a:lnTo>
                  <a:lnTo>
                    <a:pt x="3" y="79"/>
                  </a:lnTo>
                  <a:lnTo>
                    <a:pt x="0" y="74"/>
                  </a:lnTo>
                  <a:lnTo>
                    <a:pt x="0" y="67"/>
                  </a:lnTo>
                  <a:lnTo>
                    <a:pt x="0" y="59"/>
                  </a:lnTo>
                  <a:lnTo>
                    <a:pt x="4" y="54"/>
                  </a:lnTo>
                  <a:lnTo>
                    <a:pt x="10" y="50"/>
                  </a:lnTo>
                  <a:lnTo>
                    <a:pt x="16" y="46"/>
                  </a:lnTo>
                  <a:lnTo>
                    <a:pt x="11" y="43"/>
                  </a:lnTo>
                  <a:lnTo>
                    <a:pt x="7" y="39"/>
                  </a:lnTo>
                  <a:lnTo>
                    <a:pt x="3" y="34"/>
                  </a:lnTo>
                  <a:lnTo>
                    <a:pt x="3" y="27"/>
                  </a:lnTo>
                  <a:lnTo>
                    <a:pt x="3" y="21"/>
                  </a:lnTo>
                  <a:lnTo>
                    <a:pt x="6" y="15"/>
                  </a:lnTo>
                  <a:lnTo>
                    <a:pt x="8" y="10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3" y="2"/>
                  </a:lnTo>
                  <a:lnTo>
                    <a:pt x="29" y="1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3" y="1"/>
                  </a:lnTo>
                  <a:lnTo>
                    <a:pt x="47" y="1"/>
                  </a:lnTo>
                  <a:lnTo>
                    <a:pt x="51" y="2"/>
                  </a:lnTo>
                  <a:lnTo>
                    <a:pt x="54" y="3"/>
                  </a:lnTo>
                  <a:lnTo>
                    <a:pt x="57" y="6"/>
                  </a:lnTo>
                  <a:lnTo>
                    <a:pt x="60" y="9"/>
                  </a:lnTo>
                  <a:lnTo>
                    <a:pt x="62" y="13"/>
                  </a:lnTo>
                  <a:lnTo>
                    <a:pt x="62" y="13"/>
                  </a:lnTo>
                  <a:close/>
                  <a:moveTo>
                    <a:pt x="48" y="76"/>
                  </a:moveTo>
                  <a:lnTo>
                    <a:pt x="49" y="76"/>
                  </a:lnTo>
                  <a:lnTo>
                    <a:pt x="51" y="74"/>
                  </a:lnTo>
                  <a:lnTo>
                    <a:pt x="51" y="72"/>
                  </a:lnTo>
                  <a:lnTo>
                    <a:pt x="51" y="70"/>
                  </a:lnTo>
                  <a:lnTo>
                    <a:pt x="51" y="52"/>
                  </a:lnTo>
                  <a:lnTo>
                    <a:pt x="32" y="52"/>
                  </a:lnTo>
                  <a:lnTo>
                    <a:pt x="29" y="52"/>
                  </a:lnTo>
                  <a:lnTo>
                    <a:pt x="27" y="54"/>
                  </a:lnTo>
                  <a:lnTo>
                    <a:pt x="24" y="55"/>
                  </a:lnTo>
                  <a:lnTo>
                    <a:pt x="21" y="56"/>
                  </a:lnTo>
                  <a:lnTo>
                    <a:pt x="19" y="59"/>
                  </a:lnTo>
                  <a:lnTo>
                    <a:pt x="17" y="60"/>
                  </a:lnTo>
                  <a:lnTo>
                    <a:pt x="16" y="63"/>
                  </a:lnTo>
                  <a:lnTo>
                    <a:pt x="16" y="67"/>
                  </a:lnTo>
                  <a:lnTo>
                    <a:pt x="16" y="70"/>
                  </a:lnTo>
                  <a:lnTo>
                    <a:pt x="17" y="72"/>
                  </a:lnTo>
                  <a:lnTo>
                    <a:pt x="20" y="75"/>
                  </a:lnTo>
                  <a:lnTo>
                    <a:pt x="21" y="76"/>
                  </a:lnTo>
                  <a:lnTo>
                    <a:pt x="25" y="78"/>
                  </a:lnTo>
                  <a:lnTo>
                    <a:pt x="28" y="78"/>
                  </a:lnTo>
                  <a:lnTo>
                    <a:pt x="32" y="79"/>
                  </a:lnTo>
                  <a:lnTo>
                    <a:pt x="35" y="79"/>
                  </a:lnTo>
                  <a:lnTo>
                    <a:pt x="39" y="79"/>
                  </a:lnTo>
                  <a:lnTo>
                    <a:pt x="41" y="78"/>
                  </a:lnTo>
                  <a:lnTo>
                    <a:pt x="44" y="78"/>
                  </a:lnTo>
                  <a:lnTo>
                    <a:pt x="48" y="76"/>
                  </a:lnTo>
                  <a:lnTo>
                    <a:pt x="48" y="76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8" name="Freeform 165"/>
            <p:cNvSpPr>
              <a:spLocks/>
            </p:cNvSpPr>
            <p:nvPr/>
          </p:nvSpPr>
          <p:spPr bwMode="auto">
            <a:xfrm>
              <a:off x="5608" y="2373"/>
              <a:ext cx="22" cy="31"/>
            </a:xfrm>
            <a:custGeom>
              <a:avLst/>
              <a:gdLst>
                <a:gd name="T0" fmla="*/ 50 w 67"/>
                <a:gd name="T1" fmla="*/ 55 h 93"/>
                <a:gd name="T2" fmla="*/ 16 w 67"/>
                <a:gd name="T3" fmla="*/ 55 h 93"/>
                <a:gd name="T4" fmla="*/ 16 w 67"/>
                <a:gd name="T5" fmla="*/ 86 h 93"/>
                <a:gd name="T6" fmla="*/ 16 w 67"/>
                <a:gd name="T7" fmla="*/ 89 h 93"/>
                <a:gd name="T8" fmla="*/ 13 w 67"/>
                <a:gd name="T9" fmla="*/ 90 h 93"/>
                <a:gd name="T10" fmla="*/ 11 w 67"/>
                <a:gd name="T11" fmla="*/ 93 h 93"/>
                <a:gd name="T12" fmla="*/ 8 w 67"/>
                <a:gd name="T13" fmla="*/ 93 h 93"/>
                <a:gd name="T14" fmla="*/ 4 w 67"/>
                <a:gd name="T15" fmla="*/ 93 h 93"/>
                <a:gd name="T16" fmla="*/ 1 w 67"/>
                <a:gd name="T17" fmla="*/ 90 h 93"/>
                <a:gd name="T18" fmla="*/ 0 w 67"/>
                <a:gd name="T19" fmla="*/ 89 h 93"/>
                <a:gd name="T20" fmla="*/ 0 w 67"/>
                <a:gd name="T21" fmla="*/ 86 h 93"/>
                <a:gd name="T22" fmla="*/ 0 w 67"/>
                <a:gd name="T23" fmla="*/ 7 h 93"/>
                <a:gd name="T24" fmla="*/ 0 w 67"/>
                <a:gd name="T25" fmla="*/ 4 h 93"/>
                <a:gd name="T26" fmla="*/ 1 w 67"/>
                <a:gd name="T27" fmla="*/ 3 h 93"/>
                <a:gd name="T28" fmla="*/ 4 w 67"/>
                <a:gd name="T29" fmla="*/ 0 h 93"/>
                <a:gd name="T30" fmla="*/ 8 w 67"/>
                <a:gd name="T31" fmla="*/ 0 h 93"/>
                <a:gd name="T32" fmla="*/ 11 w 67"/>
                <a:gd name="T33" fmla="*/ 0 h 93"/>
                <a:gd name="T34" fmla="*/ 13 w 67"/>
                <a:gd name="T35" fmla="*/ 3 h 93"/>
                <a:gd name="T36" fmla="*/ 16 w 67"/>
                <a:gd name="T37" fmla="*/ 4 h 93"/>
                <a:gd name="T38" fmla="*/ 16 w 67"/>
                <a:gd name="T39" fmla="*/ 7 h 93"/>
                <a:gd name="T40" fmla="*/ 16 w 67"/>
                <a:gd name="T41" fmla="*/ 40 h 93"/>
                <a:gd name="T42" fmla="*/ 50 w 67"/>
                <a:gd name="T43" fmla="*/ 40 h 93"/>
                <a:gd name="T44" fmla="*/ 50 w 67"/>
                <a:gd name="T45" fmla="*/ 7 h 93"/>
                <a:gd name="T46" fmla="*/ 50 w 67"/>
                <a:gd name="T47" fmla="*/ 4 h 93"/>
                <a:gd name="T48" fmla="*/ 53 w 67"/>
                <a:gd name="T49" fmla="*/ 3 h 93"/>
                <a:gd name="T50" fmla="*/ 56 w 67"/>
                <a:gd name="T51" fmla="*/ 0 h 93"/>
                <a:gd name="T52" fmla="*/ 58 w 67"/>
                <a:gd name="T53" fmla="*/ 0 h 93"/>
                <a:gd name="T54" fmla="*/ 62 w 67"/>
                <a:gd name="T55" fmla="*/ 0 h 93"/>
                <a:gd name="T56" fmla="*/ 65 w 67"/>
                <a:gd name="T57" fmla="*/ 3 h 93"/>
                <a:gd name="T58" fmla="*/ 66 w 67"/>
                <a:gd name="T59" fmla="*/ 4 h 93"/>
                <a:gd name="T60" fmla="*/ 67 w 67"/>
                <a:gd name="T61" fmla="*/ 7 h 93"/>
                <a:gd name="T62" fmla="*/ 67 w 67"/>
                <a:gd name="T63" fmla="*/ 86 h 93"/>
                <a:gd name="T64" fmla="*/ 66 w 67"/>
                <a:gd name="T65" fmla="*/ 89 h 93"/>
                <a:gd name="T66" fmla="*/ 65 w 67"/>
                <a:gd name="T67" fmla="*/ 90 h 93"/>
                <a:gd name="T68" fmla="*/ 62 w 67"/>
                <a:gd name="T69" fmla="*/ 93 h 93"/>
                <a:gd name="T70" fmla="*/ 58 w 67"/>
                <a:gd name="T71" fmla="*/ 93 h 93"/>
                <a:gd name="T72" fmla="*/ 56 w 67"/>
                <a:gd name="T73" fmla="*/ 93 h 93"/>
                <a:gd name="T74" fmla="*/ 53 w 67"/>
                <a:gd name="T75" fmla="*/ 90 h 93"/>
                <a:gd name="T76" fmla="*/ 50 w 67"/>
                <a:gd name="T77" fmla="*/ 89 h 93"/>
                <a:gd name="T78" fmla="*/ 50 w 67"/>
                <a:gd name="T79" fmla="*/ 86 h 93"/>
                <a:gd name="T80" fmla="*/ 50 w 67"/>
                <a:gd name="T81" fmla="*/ 55 h 93"/>
                <a:gd name="T82" fmla="*/ 50 w 67"/>
                <a:gd name="T83" fmla="*/ 5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93">
                  <a:moveTo>
                    <a:pt x="50" y="55"/>
                  </a:moveTo>
                  <a:lnTo>
                    <a:pt x="16" y="55"/>
                  </a:lnTo>
                  <a:lnTo>
                    <a:pt x="16" y="86"/>
                  </a:lnTo>
                  <a:lnTo>
                    <a:pt x="16" y="89"/>
                  </a:lnTo>
                  <a:lnTo>
                    <a:pt x="13" y="90"/>
                  </a:lnTo>
                  <a:lnTo>
                    <a:pt x="11" y="93"/>
                  </a:lnTo>
                  <a:lnTo>
                    <a:pt x="8" y="93"/>
                  </a:lnTo>
                  <a:lnTo>
                    <a:pt x="4" y="93"/>
                  </a:lnTo>
                  <a:lnTo>
                    <a:pt x="1" y="90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3" y="3"/>
                  </a:lnTo>
                  <a:lnTo>
                    <a:pt x="16" y="4"/>
                  </a:lnTo>
                  <a:lnTo>
                    <a:pt x="16" y="7"/>
                  </a:lnTo>
                  <a:lnTo>
                    <a:pt x="16" y="40"/>
                  </a:lnTo>
                  <a:lnTo>
                    <a:pt x="50" y="40"/>
                  </a:lnTo>
                  <a:lnTo>
                    <a:pt x="50" y="7"/>
                  </a:lnTo>
                  <a:lnTo>
                    <a:pt x="50" y="4"/>
                  </a:lnTo>
                  <a:lnTo>
                    <a:pt x="53" y="3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5" y="3"/>
                  </a:lnTo>
                  <a:lnTo>
                    <a:pt x="66" y="4"/>
                  </a:lnTo>
                  <a:lnTo>
                    <a:pt x="67" y="7"/>
                  </a:lnTo>
                  <a:lnTo>
                    <a:pt x="67" y="86"/>
                  </a:lnTo>
                  <a:lnTo>
                    <a:pt x="66" y="89"/>
                  </a:lnTo>
                  <a:lnTo>
                    <a:pt x="65" y="90"/>
                  </a:lnTo>
                  <a:lnTo>
                    <a:pt x="62" y="93"/>
                  </a:lnTo>
                  <a:lnTo>
                    <a:pt x="58" y="93"/>
                  </a:lnTo>
                  <a:lnTo>
                    <a:pt x="56" y="93"/>
                  </a:lnTo>
                  <a:lnTo>
                    <a:pt x="53" y="90"/>
                  </a:lnTo>
                  <a:lnTo>
                    <a:pt x="50" y="89"/>
                  </a:lnTo>
                  <a:lnTo>
                    <a:pt x="50" y="86"/>
                  </a:lnTo>
                  <a:lnTo>
                    <a:pt x="50" y="55"/>
                  </a:lnTo>
                  <a:lnTo>
                    <a:pt x="50" y="55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9" name="Freeform 166"/>
            <p:cNvSpPr>
              <a:spLocks/>
            </p:cNvSpPr>
            <p:nvPr/>
          </p:nvSpPr>
          <p:spPr bwMode="auto">
            <a:xfrm>
              <a:off x="5637" y="2374"/>
              <a:ext cx="19" cy="30"/>
            </a:xfrm>
            <a:custGeom>
              <a:avLst/>
              <a:gdLst>
                <a:gd name="T0" fmla="*/ 55 w 56"/>
                <a:gd name="T1" fmla="*/ 2 h 90"/>
                <a:gd name="T2" fmla="*/ 56 w 56"/>
                <a:gd name="T3" fmla="*/ 4 h 90"/>
                <a:gd name="T4" fmla="*/ 56 w 56"/>
                <a:gd name="T5" fmla="*/ 8 h 90"/>
                <a:gd name="T6" fmla="*/ 56 w 56"/>
                <a:gd name="T7" fmla="*/ 10 h 90"/>
                <a:gd name="T8" fmla="*/ 55 w 56"/>
                <a:gd name="T9" fmla="*/ 13 h 90"/>
                <a:gd name="T10" fmla="*/ 52 w 56"/>
                <a:gd name="T11" fmla="*/ 14 h 90"/>
                <a:gd name="T12" fmla="*/ 48 w 56"/>
                <a:gd name="T13" fmla="*/ 14 h 90"/>
                <a:gd name="T14" fmla="*/ 17 w 56"/>
                <a:gd name="T15" fmla="*/ 14 h 90"/>
                <a:gd name="T16" fmla="*/ 17 w 56"/>
                <a:gd name="T17" fmla="*/ 37 h 90"/>
                <a:gd name="T18" fmla="*/ 37 w 56"/>
                <a:gd name="T19" fmla="*/ 37 h 90"/>
                <a:gd name="T20" fmla="*/ 41 w 56"/>
                <a:gd name="T21" fmla="*/ 37 h 90"/>
                <a:gd name="T22" fmla="*/ 44 w 56"/>
                <a:gd name="T23" fmla="*/ 38 h 90"/>
                <a:gd name="T24" fmla="*/ 45 w 56"/>
                <a:gd name="T25" fmla="*/ 41 h 90"/>
                <a:gd name="T26" fmla="*/ 47 w 56"/>
                <a:gd name="T27" fmla="*/ 45 h 90"/>
                <a:gd name="T28" fmla="*/ 45 w 56"/>
                <a:gd name="T29" fmla="*/ 47 h 90"/>
                <a:gd name="T30" fmla="*/ 44 w 56"/>
                <a:gd name="T31" fmla="*/ 50 h 90"/>
                <a:gd name="T32" fmla="*/ 41 w 56"/>
                <a:gd name="T33" fmla="*/ 51 h 90"/>
                <a:gd name="T34" fmla="*/ 37 w 56"/>
                <a:gd name="T35" fmla="*/ 51 h 90"/>
                <a:gd name="T36" fmla="*/ 17 w 56"/>
                <a:gd name="T37" fmla="*/ 51 h 90"/>
                <a:gd name="T38" fmla="*/ 17 w 56"/>
                <a:gd name="T39" fmla="*/ 75 h 90"/>
                <a:gd name="T40" fmla="*/ 48 w 56"/>
                <a:gd name="T41" fmla="*/ 75 h 90"/>
                <a:gd name="T42" fmla="*/ 52 w 56"/>
                <a:gd name="T43" fmla="*/ 75 h 90"/>
                <a:gd name="T44" fmla="*/ 55 w 56"/>
                <a:gd name="T45" fmla="*/ 77 h 90"/>
                <a:gd name="T46" fmla="*/ 56 w 56"/>
                <a:gd name="T47" fmla="*/ 79 h 90"/>
                <a:gd name="T48" fmla="*/ 56 w 56"/>
                <a:gd name="T49" fmla="*/ 82 h 90"/>
                <a:gd name="T50" fmla="*/ 56 w 56"/>
                <a:gd name="T51" fmla="*/ 86 h 90"/>
                <a:gd name="T52" fmla="*/ 55 w 56"/>
                <a:gd name="T53" fmla="*/ 87 h 90"/>
                <a:gd name="T54" fmla="*/ 52 w 56"/>
                <a:gd name="T55" fmla="*/ 88 h 90"/>
                <a:gd name="T56" fmla="*/ 48 w 56"/>
                <a:gd name="T57" fmla="*/ 90 h 90"/>
                <a:gd name="T58" fmla="*/ 10 w 56"/>
                <a:gd name="T59" fmla="*/ 90 h 90"/>
                <a:gd name="T60" fmla="*/ 6 w 56"/>
                <a:gd name="T61" fmla="*/ 88 h 90"/>
                <a:gd name="T62" fmla="*/ 3 w 56"/>
                <a:gd name="T63" fmla="*/ 87 h 90"/>
                <a:gd name="T64" fmla="*/ 2 w 56"/>
                <a:gd name="T65" fmla="*/ 86 h 90"/>
                <a:gd name="T66" fmla="*/ 0 w 56"/>
                <a:gd name="T67" fmla="*/ 83 h 90"/>
                <a:gd name="T68" fmla="*/ 0 w 56"/>
                <a:gd name="T69" fmla="*/ 6 h 90"/>
                <a:gd name="T70" fmla="*/ 2 w 56"/>
                <a:gd name="T71" fmla="*/ 4 h 90"/>
                <a:gd name="T72" fmla="*/ 3 w 56"/>
                <a:gd name="T73" fmla="*/ 2 h 90"/>
                <a:gd name="T74" fmla="*/ 6 w 56"/>
                <a:gd name="T75" fmla="*/ 0 h 90"/>
                <a:gd name="T76" fmla="*/ 10 w 56"/>
                <a:gd name="T77" fmla="*/ 0 h 90"/>
                <a:gd name="T78" fmla="*/ 48 w 56"/>
                <a:gd name="T79" fmla="*/ 0 h 90"/>
                <a:gd name="T80" fmla="*/ 52 w 56"/>
                <a:gd name="T81" fmla="*/ 0 h 90"/>
                <a:gd name="T82" fmla="*/ 55 w 56"/>
                <a:gd name="T83" fmla="*/ 2 h 90"/>
                <a:gd name="T84" fmla="*/ 55 w 56"/>
                <a:gd name="T85" fmla="*/ 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90">
                  <a:moveTo>
                    <a:pt x="55" y="2"/>
                  </a:moveTo>
                  <a:lnTo>
                    <a:pt x="56" y="4"/>
                  </a:lnTo>
                  <a:lnTo>
                    <a:pt x="56" y="8"/>
                  </a:lnTo>
                  <a:lnTo>
                    <a:pt x="56" y="10"/>
                  </a:lnTo>
                  <a:lnTo>
                    <a:pt x="55" y="13"/>
                  </a:lnTo>
                  <a:lnTo>
                    <a:pt x="52" y="14"/>
                  </a:lnTo>
                  <a:lnTo>
                    <a:pt x="48" y="14"/>
                  </a:lnTo>
                  <a:lnTo>
                    <a:pt x="17" y="14"/>
                  </a:lnTo>
                  <a:lnTo>
                    <a:pt x="17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4" y="38"/>
                  </a:lnTo>
                  <a:lnTo>
                    <a:pt x="45" y="41"/>
                  </a:lnTo>
                  <a:lnTo>
                    <a:pt x="47" y="45"/>
                  </a:lnTo>
                  <a:lnTo>
                    <a:pt x="45" y="47"/>
                  </a:lnTo>
                  <a:lnTo>
                    <a:pt x="44" y="50"/>
                  </a:lnTo>
                  <a:lnTo>
                    <a:pt x="41" y="51"/>
                  </a:lnTo>
                  <a:lnTo>
                    <a:pt x="37" y="51"/>
                  </a:lnTo>
                  <a:lnTo>
                    <a:pt x="17" y="51"/>
                  </a:lnTo>
                  <a:lnTo>
                    <a:pt x="17" y="75"/>
                  </a:lnTo>
                  <a:lnTo>
                    <a:pt x="48" y="75"/>
                  </a:lnTo>
                  <a:lnTo>
                    <a:pt x="52" y="75"/>
                  </a:lnTo>
                  <a:lnTo>
                    <a:pt x="55" y="77"/>
                  </a:lnTo>
                  <a:lnTo>
                    <a:pt x="56" y="79"/>
                  </a:lnTo>
                  <a:lnTo>
                    <a:pt x="56" y="82"/>
                  </a:lnTo>
                  <a:lnTo>
                    <a:pt x="56" y="86"/>
                  </a:lnTo>
                  <a:lnTo>
                    <a:pt x="55" y="87"/>
                  </a:lnTo>
                  <a:lnTo>
                    <a:pt x="52" y="88"/>
                  </a:lnTo>
                  <a:lnTo>
                    <a:pt x="48" y="90"/>
                  </a:lnTo>
                  <a:lnTo>
                    <a:pt x="10" y="90"/>
                  </a:lnTo>
                  <a:lnTo>
                    <a:pt x="6" y="88"/>
                  </a:lnTo>
                  <a:lnTo>
                    <a:pt x="3" y="87"/>
                  </a:lnTo>
                  <a:lnTo>
                    <a:pt x="2" y="86"/>
                  </a:lnTo>
                  <a:lnTo>
                    <a:pt x="0" y="83"/>
                  </a:lnTo>
                  <a:lnTo>
                    <a:pt x="0" y="6"/>
                  </a:lnTo>
                  <a:lnTo>
                    <a:pt x="2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0" name="Freeform 167"/>
            <p:cNvSpPr>
              <a:spLocks noEditPoints="1"/>
            </p:cNvSpPr>
            <p:nvPr/>
          </p:nvSpPr>
          <p:spPr bwMode="auto">
            <a:xfrm>
              <a:off x="5661" y="2374"/>
              <a:ext cx="22" cy="30"/>
            </a:xfrm>
            <a:custGeom>
              <a:avLst/>
              <a:gdLst>
                <a:gd name="T0" fmla="*/ 0 w 64"/>
                <a:gd name="T1" fmla="*/ 6 h 91"/>
                <a:gd name="T2" fmla="*/ 0 w 64"/>
                <a:gd name="T3" fmla="*/ 4 h 91"/>
                <a:gd name="T4" fmla="*/ 3 w 64"/>
                <a:gd name="T5" fmla="*/ 2 h 91"/>
                <a:gd name="T6" fmla="*/ 5 w 64"/>
                <a:gd name="T7" fmla="*/ 0 h 91"/>
                <a:gd name="T8" fmla="*/ 8 w 64"/>
                <a:gd name="T9" fmla="*/ 0 h 91"/>
                <a:gd name="T10" fmla="*/ 28 w 64"/>
                <a:gd name="T11" fmla="*/ 0 h 91"/>
                <a:gd name="T12" fmla="*/ 37 w 64"/>
                <a:gd name="T13" fmla="*/ 0 h 91"/>
                <a:gd name="T14" fmla="*/ 44 w 64"/>
                <a:gd name="T15" fmla="*/ 2 h 91"/>
                <a:gd name="T16" fmla="*/ 50 w 64"/>
                <a:gd name="T17" fmla="*/ 4 h 91"/>
                <a:gd name="T18" fmla="*/ 54 w 64"/>
                <a:gd name="T19" fmla="*/ 8 h 91"/>
                <a:gd name="T20" fmla="*/ 58 w 64"/>
                <a:gd name="T21" fmla="*/ 12 h 91"/>
                <a:gd name="T22" fmla="*/ 61 w 64"/>
                <a:gd name="T23" fmla="*/ 16 h 91"/>
                <a:gd name="T24" fmla="*/ 62 w 64"/>
                <a:gd name="T25" fmla="*/ 21 h 91"/>
                <a:gd name="T26" fmla="*/ 62 w 64"/>
                <a:gd name="T27" fmla="*/ 28 h 91"/>
                <a:gd name="T28" fmla="*/ 62 w 64"/>
                <a:gd name="T29" fmla="*/ 28 h 91"/>
                <a:gd name="T30" fmla="*/ 61 w 64"/>
                <a:gd name="T31" fmla="*/ 36 h 91"/>
                <a:gd name="T32" fmla="*/ 58 w 64"/>
                <a:gd name="T33" fmla="*/ 41 h 91"/>
                <a:gd name="T34" fmla="*/ 54 w 64"/>
                <a:gd name="T35" fmla="*/ 45 h 91"/>
                <a:gd name="T36" fmla="*/ 48 w 64"/>
                <a:gd name="T37" fmla="*/ 49 h 91"/>
                <a:gd name="T38" fmla="*/ 62 w 64"/>
                <a:gd name="T39" fmla="*/ 80 h 91"/>
                <a:gd name="T40" fmla="*/ 64 w 64"/>
                <a:gd name="T41" fmla="*/ 82 h 91"/>
                <a:gd name="T42" fmla="*/ 64 w 64"/>
                <a:gd name="T43" fmla="*/ 84 h 91"/>
                <a:gd name="T44" fmla="*/ 62 w 64"/>
                <a:gd name="T45" fmla="*/ 87 h 91"/>
                <a:gd name="T46" fmla="*/ 60 w 64"/>
                <a:gd name="T47" fmla="*/ 90 h 91"/>
                <a:gd name="T48" fmla="*/ 56 w 64"/>
                <a:gd name="T49" fmla="*/ 91 h 91"/>
                <a:gd name="T50" fmla="*/ 53 w 64"/>
                <a:gd name="T51" fmla="*/ 91 h 91"/>
                <a:gd name="T52" fmla="*/ 50 w 64"/>
                <a:gd name="T53" fmla="*/ 90 h 91"/>
                <a:gd name="T54" fmla="*/ 49 w 64"/>
                <a:gd name="T55" fmla="*/ 87 h 91"/>
                <a:gd name="T56" fmla="*/ 33 w 64"/>
                <a:gd name="T57" fmla="*/ 54 h 91"/>
                <a:gd name="T58" fmla="*/ 32 w 64"/>
                <a:gd name="T59" fmla="*/ 54 h 91"/>
                <a:gd name="T60" fmla="*/ 30 w 64"/>
                <a:gd name="T61" fmla="*/ 54 h 91"/>
                <a:gd name="T62" fmla="*/ 28 w 64"/>
                <a:gd name="T63" fmla="*/ 54 h 91"/>
                <a:gd name="T64" fmla="*/ 16 w 64"/>
                <a:gd name="T65" fmla="*/ 54 h 91"/>
                <a:gd name="T66" fmla="*/ 16 w 64"/>
                <a:gd name="T67" fmla="*/ 84 h 91"/>
                <a:gd name="T68" fmla="*/ 16 w 64"/>
                <a:gd name="T69" fmla="*/ 87 h 91"/>
                <a:gd name="T70" fmla="*/ 15 w 64"/>
                <a:gd name="T71" fmla="*/ 88 h 91"/>
                <a:gd name="T72" fmla="*/ 12 w 64"/>
                <a:gd name="T73" fmla="*/ 91 h 91"/>
                <a:gd name="T74" fmla="*/ 8 w 64"/>
                <a:gd name="T75" fmla="*/ 91 h 91"/>
                <a:gd name="T76" fmla="*/ 5 w 64"/>
                <a:gd name="T77" fmla="*/ 91 h 91"/>
                <a:gd name="T78" fmla="*/ 3 w 64"/>
                <a:gd name="T79" fmla="*/ 88 h 91"/>
                <a:gd name="T80" fmla="*/ 0 w 64"/>
                <a:gd name="T81" fmla="*/ 86 h 91"/>
                <a:gd name="T82" fmla="*/ 0 w 64"/>
                <a:gd name="T83" fmla="*/ 84 h 91"/>
                <a:gd name="T84" fmla="*/ 0 w 64"/>
                <a:gd name="T85" fmla="*/ 6 h 91"/>
                <a:gd name="T86" fmla="*/ 0 w 64"/>
                <a:gd name="T87" fmla="*/ 6 h 91"/>
                <a:gd name="T88" fmla="*/ 16 w 64"/>
                <a:gd name="T89" fmla="*/ 14 h 91"/>
                <a:gd name="T90" fmla="*/ 16 w 64"/>
                <a:gd name="T91" fmla="*/ 41 h 91"/>
                <a:gd name="T92" fmla="*/ 28 w 64"/>
                <a:gd name="T93" fmla="*/ 41 h 91"/>
                <a:gd name="T94" fmla="*/ 37 w 64"/>
                <a:gd name="T95" fmla="*/ 41 h 91"/>
                <a:gd name="T96" fmla="*/ 41 w 64"/>
                <a:gd name="T97" fmla="*/ 38 h 91"/>
                <a:gd name="T98" fmla="*/ 45 w 64"/>
                <a:gd name="T99" fmla="*/ 34 h 91"/>
                <a:gd name="T100" fmla="*/ 46 w 64"/>
                <a:gd name="T101" fmla="*/ 29 h 91"/>
                <a:gd name="T102" fmla="*/ 46 w 64"/>
                <a:gd name="T103" fmla="*/ 26 h 91"/>
                <a:gd name="T104" fmla="*/ 45 w 64"/>
                <a:gd name="T105" fmla="*/ 21 h 91"/>
                <a:gd name="T106" fmla="*/ 41 w 64"/>
                <a:gd name="T107" fmla="*/ 17 h 91"/>
                <a:gd name="T108" fmla="*/ 37 w 64"/>
                <a:gd name="T109" fmla="*/ 14 h 91"/>
                <a:gd name="T110" fmla="*/ 28 w 64"/>
                <a:gd name="T111" fmla="*/ 14 h 91"/>
                <a:gd name="T112" fmla="*/ 16 w 64"/>
                <a:gd name="T113" fmla="*/ 14 h 91"/>
                <a:gd name="T114" fmla="*/ 16 w 64"/>
                <a:gd name="T115" fmla="*/ 1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91">
                  <a:moveTo>
                    <a:pt x="0" y="6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4" y="2"/>
                  </a:lnTo>
                  <a:lnTo>
                    <a:pt x="50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1" y="16"/>
                  </a:lnTo>
                  <a:lnTo>
                    <a:pt x="62" y="21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4" y="45"/>
                  </a:lnTo>
                  <a:lnTo>
                    <a:pt x="48" y="49"/>
                  </a:lnTo>
                  <a:lnTo>
                    <a:pt x="62" y="80"/>
                  </a:lnTo>
                  <a:lnTo>
                    <a:pt x="64" y="82"/>
                  </a:lnTo>
                  <a:lnTo>
                    <a:pt x="64" y="84"/>
                  </a:lnTo>
                  <a:lnTo>
                    <a:pt x="62" y="87"/>
                  </a:lnTo>
                  <a:lnTo>
                    <a:pt x="60" y="90"/>
                  </a:lnTo>
                  <a:lnTo>
                    <a:pt x="56" y="91"/>
                  </a:lnTo>
                  <a:lnTo>
                    <a:pt x="53" y="91"/>
                  </a:lnTo>
                  <a:lnTo>
                    <a:pt x="50" y="90"/>
                  </a:lnTo>
                  <a:lnTo>
                    <a:pt x="49" y="87"/>
                  </a:lnTo>
                  <a:lnTo>
                    <a:pt x="33" y="54"/>
                  </a:lnTo>
                  <a:lnTo>
                    <a:pt x="32" y="54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16" y="54"/>
                  </a:lnTo>
                  <a:lnTo>
                    <a:pt x="16" y="84"/>
                  </a:lnTo>
                  <a:lnTo>
                    <a:pt x="16" y="87"/>
                  </a:lnTo>
                  <a:lnTo>
                    <a:pt x="15" y="88"/>
                  </a:lnTo>
                  <a:lnTo>
                    <a:pt x="12" y="91"/>
                  </a:lnTo>
                  <a:lnTo>
                    <a:pt x="8" y="91"/>
                  </a:lnTo>
                  <a:lnTo>
                    <a:pt x="5" y="91"/>
                  </a:lnTo>
                  <a:lnTo>
                    <a:pt x="3" y="88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6" y="14"/>
                  </a:moveTo>
                  <a:lnTo>
                    <a:pt x="16" y="41"/>
                  </a:lnTo>
                  <a:lnTo>
                    <a:pt x="28" y="41"/>
                  </a:lnTo>
                  <a:lnTo>
                    <a:pt x="37" y="41"/>
                  </a:lnTo>
                  <a:lnTo>
                    <a:pt x="41" y="38"/>
                  </a:lnTo>
                  <a:lnTo>
                    <a:pt x="45" y="34"/>
                  </a:lnTo>
                  <a:lnTo>
                    <a:pt x="46" y="29"/>
                  </a:lnTo>
                  <a:lnTo>
                    <a:pt x="46" y="26"/>
                  </a:lnTo>
                  <a:lnTo>
                    <a:pt x="45" y="21"/>
                  </a:lnTo>
                  <a:lnTo>
                    <a:pt x="41" y="17"/>
                  </a:lnTo>
                  <a:lnTo>
                    <a:pt x="37" y="14"/>
                  </a:lnTo>
                  <a:lnTo>
                    <a:pt x="28" y="14"/>
                  </a:lnTo>
                  <a:lnTo>
                    <a:pt x="16" y="14"/>
                  </a:lnTo>
                  <a:lnTo>
                    <a:pt x="16" y="14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1" name="Freeform 168"/>
            <p:cNvSpPr>
              <a:spLocks/>
            </p:cNvSpPr>
            <p:nvPr/>
          </p:nvSpPr>
          <p:spPr bwMode="auto">
            <a:xfrm>
              <a:off x="5686" y="2374"/>
              <a:ext cx="22" cy="30"/>
            </a:xfrm>
            <a:custGeom>
              <a:avLst/>
              <a:gdLst>
                <a:gd name="T0" fmla="*/ 42 w 65"/>
                <a:gd name="T1" fmla="*/ 14 h 90"/>
                <a:gd name="T2" fmla="*/ 9 w 65"/>
                <a:gd name="T3" fmla="*/ 14 h 90"/>
                <a:gd name="T4" fmla="*/ 7 w 65"/>
                <a:gd name="T5" fmla="*/ 13 h 90"/>
                <a:gd name="T6" fmla="*/ 4 w 65"/>
                <a:gd name="T7" fmla="*/ 12 h 90"/>
                <a:gd name="T8" fmla="*/ 3 w 65"/>
                <a:gd name="T9" fmla="*/ 10 h 90"/>
                <a:gd name="T10" fmla="*/ 1 w 65"/>
                <a:gd name="T11" fmla="*/ 8 h 90"/>
                <a:gd name="T12" fmla="*/ 3 w 65"/>
                <a:gd name="T13" fmla="*/ 4 h 90"/>
                <a:gd name="T14" fmla="*/ 4 w 65"/>
                <a:gd name="T15" fmla="*/ 1 h 90"/>
                <a:gd name="T16" fmla="*/ 7 w 65"/>
                <a:gd name="T17" fmla="*/ 0 h 90"/>
                <a:gd name="T18" fmla="*/ 9 w 65"/>
                <a:gd name="T19" fmla="*/ 0 h 90"/>
                <a:gd name="T20" fmla="*/ 56 w 65"/>
                <a:gd name="T21" fmla="*/ 0 h 90"/>
                <a:gd name="T22" fmla="*/ 58 w 65"/>
                <a:gd name="T23" fmla="*/ 0 h 90"/>
                <a:gd name="T24" fmla="*/ 61 w 65"/>
                <a:gd name="T25" fmla="*/ 1 h 90"/>
                <a:gd name="T26" fmla="*/ 62 w 65"/>
                <a:gd name="T27" fmla="*/ 4 h 90"/>
                <a:gd name="T28" fmla="*/ 64 w 65"/>
                <a:gd name="T29" fmla="*/ 8 h 90"/>
                <a:gd name="T30" fmla="*/ 62 w 65"/>
                <a:gd name="T31" fmla="*/ 10 h 90"/>
                <a:gd name="T32" fmla="*/ 61 w 65"/>
                <a:gd name="T33" fmla="*/ 12 h 90"/>
                <a:gd name="T34" fmla="*/ 61 w 65"/>
                <a:gd name="T35" fmla="*/ 12 h 90"/>
                <a:gd name="T36" fmla="*/ 21 w 65"/>
                <a:gd name="T37" fmla="*/ 75 h 90"/>
                <a:gd name="T38" fmla="*/ 57 w 65"/>
                <a:gd name="T39" fmla="*/ 75 h 90"/>
                <a:gd name="T40" fmla="*/ 60 w 65"/>
                <a:gd name="T41" fmla="*/ 75 h 90"/>
                <a:gd name="T42" fmla="*/ 62 w 65"/>
                <a:gd name="T43" fmla="*/ 78 h 90"/>
                <a:gd name="T44" fmla="*/ 64 w 65"/>
                <a:gd name="T45" fmla="*/ 79 h 90"/>
                <a:gd name="T46" fmla="*/ 65 w 65"/>
                <a:gd name="T47" fmla="*/ 83 h 90"/>
                <a:gd name="T48" fmla="*/ 64 w 65"/>
                <a:gd name="T49" fmla="*/ 86 h 90"/>
                <a:gd name="T50" fmla="*/ 62 w 65"/>
                <a:gd name="T51" fmla="*/ 87 h 90"/>
                <a:gd name="T52" fmla="*/ 60 w 65"/>
                <a:gd name="T53" fmla="*/ 90 h 90"/>
                <a:gd name="T54" fmla="*/ 57 w 65"/>
                <a:gd name="T55" fmla="*/ 90 h 90"/>
                <a:gd name="T56" fmla="*/ 7 w 65"/>
                <a:gd name="T57" fmla="*/ 90 h 90"/>
                <a:gd name="T58" fmla="*/ 4 w 65"/>
                <a:gd name="T59" fmla="*/ 90 h 90"/>
                <a:gd name="T60" fmla="*/ 3 w 65"/>
                <a:gd name="T61" fmla="*/ 87 h 90"/>
                <a:gd name="T62" fmla="*/ 0 w 65"/>
                <a:gd name="T63" fmla="*/ 86 h 90"/>
                <a:gd name="T64" fmla="*/ 0 w 65"/>
                <a:gd name="T65" fmla="*/ 83 h 90"/>
                <a:gd name="T66" fmla="*/ 0 w 65"/>
                <a:gd name="T67" fmla="*/ 79 h 90"/>
                <a:gd name="T68" fmla="*/ 1 w 65"/>
                <a:gd name="T69" fmla="*/ 78 h 90"/>
                <a:gd name="T70" fmla="*/ 42 w 65"/>
                <a:gd name="T71" fmla="*/ 14 h 90"/>
                <a:gd name="T72" fmla="*/ 42 w 65"/>
                <a:gd name="T73" fmla="*/ 1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" h="90">
                  <a:moveTo>
                    <a:pt x="42" y="14"/>
                  </a:moveTo>
                  <a:lnTo>
                    <a:pt x="9" y="14"/>
                  </a:lnTo>
                  <a:lnTo>
                    <a:pt x="7" y="13"/>
                  </a:lnTo>
                  <a:lnTo>
                    <a:pt x="4" y="12"/>
                  </a:lnTo>
                  <a:lnTo>
                    <a:pt x="3" y="10"/>
                  </a:lnTo>
                  <a:lnTo>
                    <a:pt x="1" y="8"/>
                  </a:lnTo>
                  <a:lnTo>
                    <a:pt x="3" y="4"/>
                  </a:lnTo>
                  <a:lnTo>
                    <a:pt x="4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1" y="1"/>
                  </a:lnTo>
                  <a:lnTo>
                    <a:pt x="62" y="4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61" y="12"/>
                  </a:lnTo>
                  <a:lnTo>
                    <a:pt x="61" y="12"/>
                  </a:lnTo>
                  <a:lnTo>
                    <a:pt x="21" y="75"/>
                  </a:lnTo>
                  <a:lnTo>
                    <a:pt x="57" y="75"/>
                  </a:lnTo>
                  <a:lnTo>
                    <a:pt x="60" y="75"/>
                  </a:lnTo>
                  <a:lnTo>
                    <a:pt x="62" y="78"/>
                  </a:lnTo>
                  <a:lnTo>
                    <a:pt x="64" y="79"/>
                  </a:lnTo>
                  <a:lnTo>
                    <a:pt x="65" y="83"/>
                  </a:lnTo>
                  <a:lnTo>
                    <a:pt x="64" y="86"/>
                  </a:lnTo>
                  <a:lnTo>
                    <a:pt x="62" y="87"/>
                  </a:lnTo>
                  <a:lnTo>
                    <a:pt x="60" y="90"/>
                  </a:lnTo>
                  <a:lnTo>
                    <a:pt x="57" y="90"/>
                  </a:lnTo>
                  <a:lnTo>
                    <a:pt x="7" y="90"/>
                  </a:lnTo>
                  <a:lnTo>
                    <a:pt x="4" y="90"/>
                  </a:lnTo>
                  <a:lnTo>
                    <a:pt x="3" y="87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0" y="79"/>
                  </a:lnTo>
                  <a:lnTo>
                    <a:pt x="1" y="78"/>
                  </a:lnTo>
                  <a:lnTo>
                    <a:pt x="42" y="14"/>
                  </a:lnTo>
                  <a:lnTo>
                    <a:pt x="42" y="14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2" name="Freeform 169"/>
            <p:cNvSpPr>
              <a:spLocks/>
            </p:cNvSpPr>
            <p:nvPr/>
          </p:nvSpPr>
          <p:spPr bwMode="auto">
            <a:xfrm>
              <a:off x="5713" y="2374"/>
              <a:ext cx="18" cy="30"/>
            </a:xfrm>
            <a:custGeom>
              <a:avLst/>
              <a:gdLst>
                <a:gd name="T0" fmla="*/ 53 w 55"/>
                <a:gd name="T1" fmla="*/ 2 h 90"/>
                <a:gd name="T2" fmla="*/ 54 w 55"/>
                <a:gd name="T3" fmla="*/ 4 h 90"/>
                <a:gd name="T4" fmla="*/ 55 w 55"/>
                <a:gd name="T5" fmla="*/ 8 h 90"/>
                <a:gd name="T6" fmla="*/ 54 w 55"/>
                <a:gd name="T7" fmla="*/ 10 h 90"/>
                <a:gd name="T8" fmla="*/ 53 w 55"/>
                <a:gd name="T9" fmla="*/ 13 h 90"/>
                <a:gd name="T10" fmla="*/ 50 w 55"/>
                <a:gd name="T11" fmla="*/ 14 h 90"/>
                <a:gd name="T12" fmla="*/ 47 w 55"/>
                <a:gd name="T13" fmla="*/ 14 h 90"/>
                <a:gd name="T14" fmla="*/ 16 w 55"/>
                <a:gd name="T15" fmla="*/ 14 h 90"/>
                <a:gd name="T16" fmla="*/ 16 w 55"/>
                <a:gd name="T17" fmla="*/ 37 h 90"/>
                <a:gd name="T18" fmla="*/ 37 w 55"/>
                <a:gd name="T19" fmla="*/ 37 h 90"/>
                <a:gd name="T20" fmla="*/ 41 w 55"/>
                <a:gd name="T21" fmla="*/ 37 h 90"/>
                <a:gd name="T22" fmla="*/ 42 w 55"/>
                <a:gd name="T23" fmla="*/ 38 h 90"/>
                <a:gd name="T24" fmla="*/ 45 w 55"/>
                <a:gd name="T25" fmla="*/ 41 h 90"/>
                <a:gd name="T26" fmla="*/ 45 w 55"/>
                <a:gd name="T27" fmla="*/ 45 h 90"/>
                <a:gd name="T28" fmla="*/ 45 w 55"/>
                <a:gd name="T29" fmla="*/ 47 h 90"/>
                <a:gd name="T30" fmla="*/ 42 w 55"/>
                <a:gd name="T31" fmla="*/ 50 h 90"/>
                <a:gd name="T32" fmla="*/ 41 w 55"/>
                <a:gd name="T33" fmla="*/ 51 h 90"/>
                <a:gd name="T34" fmla="*/ 37 w 55"/>
                <a:gd name="T35" fmla="*/ 51 h 90"/>
                <a:gd name="T36" fmla="*/ 16 w 55"/>
                <a:gd name="T37" fmla="*/ 51 h 90"/>
                <a:gd name="T38" fmla="*/ 16 w 55"/>
                <a:gd name="T39" fmla="*/ 75 h 90"/>
                <a:gd name="T40" fmla="*/ 47 w 55"/>
                <a:gd name="T41" fmla="*/ 75 h 90"/>
                <a:gd name="T42" fmla="*/ 50 w 55"/>
                <a:gd name="T43" fmla="*/ 75 h 90"/>
                <a:gd name="T44" fmla="*/ 53 w 55"/>
                <a:gd name="T45" fmla="*/ 77 h 90"/>
                <a:gd name="T46" fmla="*/ 54 w 55"/>
                <a:gd name="T47" fmla="*/ 79 h 90"/>
                <a:gd name="T48" fmla="*/ 55 w 55"/>
                <a:gd name="T49" fmla="*/ 82 h 90"/>
                <a:gd name="T50" fmla="*/ 54 w 55"/>
                <a:gd name="T51" fmla="*/ 86 h 90"/>
                <a:gd name="T52" fmla="*/ 53 w 55"/>
                <a:gd name="T53" fmla="*/ 87 h 90"/>
                <a:gd name="T54" fmla="*/ 50 w 55"/>
                <a:gd name="T55" fmla="*/ 88 h 90"/>
                <a:gd name="T56" fmla="*/ 47 w 55"/>
                <a:gd name="T57" fmla="*/ 90 h 90"/>
                <a:gd name="T58" fmla="*/ 8 w 55"/>
                <a:gd name="T59" fmla="*/ 90 h 90"/>
                <a:gd name="T60" fmla="*/ 4 w 55"/>
                <a:gd name="T61" fmla="*/ 88 h 90"/>
                <a:gd name="T62" fmla="*/ 1 w 55"/>
                <a:gd name="T63" fmla="*/ 87 h 90"/>
                <a:gd name="T64" fmla="*/ 0 w 55"/>
                <a:gd name="T65" fmla="*/ 86 h 90"/>
                <a:gd name="T66" fmla="*/ 0 w 55"/>
                <a:gd name="T67" fmla="*/ 83 h 90"/>
                <a:gd name="T68" fmla="*/ 0 w 55"/>
                <a:gd name="T69" fmla="*/ 6 h 90"/>
                <a:gd name="T70" fmla="*/ 0 w 55"/>
                <a:gd name="T71" fmla="*/ 4 h 90"/>
                <a:gd name="T72" fmla="*/ 1 w 55"/>
                <a:gd name="T73" fmla="*/ 2 h 90"/>
                <a:gd name="T74" fmla="*/ 4 w 55"/>
                <a:gd name="T75" fmla="*/ 0 h 90"/>
                <a:gd name="T76" fmla="*/ 8 w 55"/>
                <a:gd name="T77" fmla="*/ 0 h 90"/>
                <a:gd name="T78" fmla="*/ 47 w 55"/>
                <a:gd name="T79" fmla="*/ 0 h 90"/>
                <a:gd name="T80" fmla="*/ 50 w 55"/>
                <a:gd name="T81" fmla="*/ 0 h 90"/>
                <a:gd name="T82" fmla="*/ 53 w 55"/>
                <a:gd name="T83" fmla="*/ 2 h 90"/>
                <a:gd name="T84" fmla="*/ 53 w 55"/>
                <a:gd name="T85" fmla="*/ 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" h="90">
                  <a:moveTo>
                    <a:pt x="53" y="2"/>
                  </a:moveTo>
                  <a:lnTo>
                    <a:pt x="54" y="4"/>
                  </a:lnTo>
                  <a:lnTo>
                    <a:pt x="55" y="8"/>
                  </a:lnTo>
                  <a:lnTo>
                    <a:pt x="54" y="10"/>
                  </a:lnTo>
                  <a:lnTo>
                    <a:pt x="53" y="13"/>
                  </a:lnTo>
                  <a:lnTo>
                    <a:pt x="50" y="14"/>
                  </a:lnTo>
                  <a:lnTo>
                    <a:pt x="47" y="14"/>
                  </a:lnTo>
                  <a:lnTo>
                    <a:pt x="16" y="14"/>
                  </a:lnTo>
                  <a:lnTo>
                    <a:pt x="16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2" y="38"/>
                  </a:lnTo>
                  <a:lnTo>
                    <a:pt x="45" y="41"/>
                  </a:lnTo>
                  <a:lnTo>
                    <a:pt x="45" y="45"/>
                  </a:lnTo>
                  <a:lnTo>
                    <a:pt x="45" y="47"/>
                  </a:lnTo>
                  <a:lnTo>
                    <a:pt x="42" y="50"/>
                  </a:lnTo>
                  <a:lnTo>
                    <a:pt x="41" y="51"/>
                  </a:lnTo>
                  <a:lnTo>
                    <a:pt x="37" y="51"/>
                  </a:lnTo>
                  <a:lnTo>
                    <a:pt x="16" y="51"/>
                  </a:lnTo>
                  <a:lnTo>
                    <a:pt x="16" y="75"/>
                  </a:lnTo>
                  <a:lnTo>
                    <a:pt x="47" y="75"/>
                  </a:lnTo>
                  <a:lnTo>
                    <a:pt x="50" y="75"/>
                  </a:lnTo>
                  <a:lnTo>
                    <a:pt x="53" y="77"/>
                  </a:lnTo>
                  <a:lnTo>
                    <a:pt x="54" y="79"/>
                  </a:lnTo>
                  <a:lnTo>
                    <a:pt x="55" y="82"/>
                  </a:lnTo>
                  <a:lnTo>
                    <a:pt x="54" y="86"/>
                  </a:lnTo>
                  <a:lnTo>
                    <a:pt x="53" y="87"/>
                  </a:lnTo>
                  <a:lnTo>
                    <a:pt x="50" y="88"/>
                  </a:lnTo>
                  <a:lnTo>
                    <a:pt x="47" y="90"/>
                  </a:lnTo>
                  <a:lnTo>
                    <a:pt x="8" y="90"/>
                  </a:lnTo>
                  <a:lnTo>
                    <a:pt x="4" y="88"/>
                  </a:lnTo>
                  <a:lnTo>
                    <a:pt x="1" y="87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3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3" name="Freeform 170"/>
            <p:cNvSpPr>
              <a:spLocks/>
            </p:cNvSpPr>
            <p:nvPr/>
          </p:nvSpPr>
          <p:spPr bwMode="auto">
            <a:xfrm>
              <a:off x="5736" y="2373"/>
              <a:ext cx="22" cy="31"/>
            </a:xfrm>
            <a:custGeom>
              <a:avLst/>
              <a:gdLst>
                <a:gd name="T0" fmla="*/ 33 w 66"/>
                <a:gd name="T1" fmla="*/ 48 h 93"/>
                <a:gd name="T2" fmla="*/ 37 w 66"/>
                <a:gd name="T3" fmla="*/ 45 h 93"/>
                <a:gd name="T4" fmla="*/ 58 w 66"/>
                <a:gd name="T5" fmla="*/ 44 h 93"/>
                <a:gd name="T6" fmla="*/ 63 w 66"/>
                <a:gd name="T7" fmla="*/ 47 h 93"/>
                <a:gd name="T8" fmla="*/ 66 w 66"/>
                <a:gd name="T9" fmla="*/ 52 h 93"/>
                <a:gd name="T10" fmla="*/ 63 w 66"/>
                <a:gd name="T11" fmla="*/ 81 h 93"/>
                <a:gd name="T12" fmla="*/ 59 w 66"/>
                <a:gd name="T13" fmla="*/ 86 h 93"/>
                <a:gd name="T14" fmla="*/ 51 w 66"/>
                <a:gd name="T15" fmla="*/ 90 h 93"/>
                <a:gd name="T16" fmla="*/ 42 w 66"/>
                <a:gd name="T17" fmla="*/ 93 h 93"/>
                <a:gd name="T18" fmla="*/ 28 w 66"/>
                <a:gd name="T19" fmla="*/ 92 h 93"/>
                <a:gd name="T20" fmla="*/ 14 w 66"/>
                <a:gd name="T21" fmla="*/ 88 h 93"/>
                <a:gd name="T22" fmla="*/ 5 w 66"/>
                <a:gd name="T23" fmla="*/ 79 h 93"/>
                <a:gd name="T24" fmla="*/ 1 w 66"/>
                <a:gd name="T25" fmla="*/ 65 h 93"/>
                <a:gd name="T26" fmla="*/ 0 w 66"/>
                <a:gd name="T27" fmla="*/ 35 h 93"/>
                <a:gd name="T28" fmla="*/ 3 w 66"/>
                <a:gd name="T29" fmla="*/ 22 h 93"/>
                <a:gd name="T30" fmla="*/ 9 w 66"/>
                <a:gd name="T31" fmla="*/ 11 h 93"/>
                <a:gd name="T32" fmla="*/ 20 w 66"/>
                <a:gd name="T33" fmla="*/ 3 h 93"/>
                <a:gd name="T34" fmla="*/ 36 w 66"/>
                <a:gd name="T35" fmla="*/ 0 h 93"/>
                <a:gd name="T36" fmla="*/ 50 w 66"/>
                <a:gd name="T37" fmla="*/ 3 h 93"/>
                <a:gd name="T38" fmla="*/ 59 w 66"/>
                <a:gd name="T39" fmla="*/ 8 h 93"/>
                <a:gd name="T40" fmla="*/ 62 w 66"/>
                <a:gd name="T41" fmla="*/ 14 h 93"/>
                <a:gd name="T42" fmla="*/ 59 w 66"/>
                <a:gd name="T43" fmla="*/ 19 h 93"/>
                <a:gd name="T44" fmla="*/ 55 w 66"/>
                <a:gd name="T45" fmla="*/ 20 h 93"/>
                <a:gd name="T46" fmla="*/ 49 w 66"/>
                <a:gd name="T47" fmla="*/ 19 h 93"/>
                <a:gd name="T48" fmla="*/ 42 w 66"/>
                <a:gd name="T49" fmla="*/ 16 h 93"/>
                <a:gd name="T50" fmla="*/ 36 w 66"/>
                <a:gd name="T51" fmla="*/ 15 h 93"/>
                <a:gd name="T52" fmla="*/ 22 w 66"/>
                <a:gd name="T53" fmla="*/ 20 h 93"/>
                <a:gd name="T54" fmla="*/ 17 w 66"/>
                <a:gd name="T55" fmla="*/ 34 h 93"/>
                <a:gd name="T56" fmla="*/ 17 w 66"/>
                <a:gd name="T57" fmla="*/ 64 h 93"/>
                <a:gd name="T58" fmla="*/ 20 w 66"/>
                <a:gd name="T59" fmla="*/ 72 h 93"/>
                <a:gd name="T60" fmla="*/ 25 w 66"/>
                <a:gd name="T61" fmla="*/ 76 h 93"/>
                <a:gd name="T62" fmla="*/ 32 w 66"/>
                <a:gd name="T63" fmla="*/ 79 h 93"/>
                <a:gd name="T64" fmla="*/ 40 w 66"/>
                <a:gd name="T65" fmla="*/ 79 h 93"/>
                <a:gd name="T66" fmla="*/ 45 w 66"/>
                <a:gd name="T67" fmla="*/ 77 h 93"/>
                <a:gd name="T68" fmla="*/ 49 w 66"/>
                <a:gd name="T69" fmla="*/ 73 h 93"/>
                <a:gd name="T70" fmla="*/ 41 w 66"/>
                <a:gd name="T71" fmla="*/ 59 h 93"/>
                <a:gd name="T72" fmla="*/ 36 w 66"/>
                <a:gd name="T73" fmla="*/ 57 h 93"/>
                <a:gd name="T74" fmla="*/ 33 w 66"/>
                <a:gd name="T75" fmla="*/ 5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6" h="93">
                  <a:moveTo>
                    <a:pt x="33" y="52"/>
                  </a:moveTo>
                  <a:lnTo>
                    <a:pt x="33" y="48"/>
                  </a:lnTo>
                  <a:lnTo>
                    <a:pt x="36" y="47"/>
                  </a:lnTo>
                  <a:lnTo>
                    <a:pt x="37" y="45"/>
                  </a:lnTo>
                  <a:lnTo>
                    <a:pt x="41" y="44"/>
                  </a:lnTo>
                  <a:lnTo>
                    <a:pt x="58" y="44"/>
                  </a:lnTo>
                  <a:lnTo>
                    <a:pt x="61" y="44"/>
                  </a:lnTo>
                  <a:lnTo>
                    <a:pt x="63" y="47"/>
                  </a:lnTo>
                  <a:lnTo>
                    <a:pt x="66" y="48"/>
                  </a:lnTo>
                  <a:lnTo>
                    <a:pt x="66" y="52"/>
                  </a:lnTo>
                  <a:lnTo>
                    <a:pt x="66" y="79"/>
                  </a:lnTo>
                  <a:lnTo>
                    <a:pt x="63" y="81"/>
                  </a:lnTo>
                  <a:lnTo>
                    <a:pt x="62" y="84"/>
                  </a:lnTo>
                  <a:lnTo>
                    <a:pt x="59" y="86"/>
                  </a:lnTo>
                  <a:lnTo>
                    <a:pt x="55" y="89"/>
                  </a:lnTo>
                  <a:lnTo>
                    <a:pt x="51" y="90"/>
                  </a:lnTo>
                  <a:lnTo>
                    <a:pt x="47" y="92"/>
                  </a:lnTo>
                  <a:lnTo>
                    <a:pt x="42" y="93"/>
                  </a:lnTo>
                  <a:lnTo>
                    <a:pt x="36" y="93"/>
                  </a:lnTo>
                  <a:lnTo>
                    <a:pt x="28" y="92"/>
                  </a:lnTo>
                  <a:lnTo>
                    <a:pt x="21" y="90"/>
                  </a:lnTo>
                  <a:lnTo>
                    <a:pt x="14" y="88"/>
                  </a:lnTo>
                  <a:lnTo>
                    <a:pt x="9" y="82"/>
                  </a:lnTo>
                  <a:lnTo>
                    <a:pt x="5" y="79"/>
                  </a:lnTo>
                  <a:lnTo>
                    <a:pt x="3" y="72"/>
                  </a:lnTo>
                  <a:lnTo>
                    <a:pt x="1" y="65"/>
                  </a:lnTo>
                  <a:lnTo>
                    <a:pt x="0" y="59"/>
                  </a:lnTo>
                  <a:lnTo>
                    <a:pt x="0" y="35"/>
                  </a:lnTo>
                  <a:lnTo>
                    <a:pt x="1" y="28"/>
                  </a:lnTo>
                  <a:lnTo>
                    <a:pt x="3" y="22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4" y="6"/>
                  </a:lnTo>
                  <a:lnTo>
                    <a:pt x="20" y="3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0" y="3"/>
                  </a:lnTo>
                  <a:lnTo>
                    <a:pt x="55" y="6"/>
                  </a:lnTo>
                  <a:lnTo>
                    <a:pt x="59" y="8"/>
                  </a:lnTo>
                  <a:lnTo>
                    <a:pt x="61" y="11"/>
                  </a:lnTo>
                  <a:lnTo>
                    <a:pt x="62" y="14"/>
                  </a:lnTo>
                  <a:lnTo>
                    <a:pt x="61" y="16"/>
                  </a:lnTo>
                  <a:lnTo>
                    <a:pt x="59" y="19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1" y="20"/>
                  </a:lnTo>
                  <a:lnTo>
                    <a:pt x="49" y="19"/>
                  </a:lnTo>
                  <a:lnTo>
                    <a:pt x="46" y="18"/>
                  </a:lnTo>
                  <a:lnTo>
                    <a:pt x="42" y="16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28" y="16"/>
                  </a:lnTo>
                  <a:lnTo>
                    <a:pt x="22" y="20"/>
                  </a:lnTo>
                  <a:lnTo>
                    <a:pt x="17" y="26"/>
                  </a:lnTo>
                  <a:lnTo>
                    <a:pt x="17" y="34"/>
                  </a:lnTo>
                  <a:lnTo>
                    <a:pt x="17" y="60"/>
                  </a:lnTo>
                  <a:lnTo>
                    <a:pt x="17" y="64"/>
                  </a:lnTo>
                  <a:lnTo>
                    <a:pt x="18" y="68"/>
                  </a:lnTo>
                  <a:lnTo>
                    <a:pt x="20" y="72"/>
                  </a:lnTo>
                  <a:lnTo>
                    <a:pt x="22" y="73"/>
                  </a:lnTo>
                  <a:lnTo>
                    <a:pt x="25" y="76"/>
                  </a:lnTo>
                  <a:lnTo>
                    <a:pt x="28" y="77"/>
                  </a:lnTo>
                  <a:lnTo>
                    <a:pt x="32" y="79"/>
                  </a:lnTo>
                  <a:lnTo>
                    <a:pt x="36" y="79"/>
                  </a:lnTo>
                  <a:lnTo>
                    <a:pt x="40" y="79"/>
                  </a:lnTo>
                  <a:lnTo>
                    <a:pt x="42" y="77"/>
                  </a:lnTo>
                  <a:lnTo>
                    <a:pt x="45" y="77"/>
                  </a:lnTo>
                  <a:lnTo>
                    <a:pt x="47" y="76"/>
                  </a:lnTo>
                  <a:lnTo>
                    <a:pt x="49" y="73"/>
                  </a:lnTo>
                  <a:lnTo>
                    <a:pt x="49" y="59"/>
                  </a:lnTo>
                  <a:lnTo>
                    <a:pt x="41" y="59"/>
                  </a:lnTo>
                  <a:lnTo>
                    <a:pt x="37" y="59"/>
                  </a:lnTo>
                  <a:lnTo>
                    <a:pt x="36" y="57"/>
                  </a:lnTo>
                  <a:lnTo>
                    <a:pt x="33" y="55"/>
                  </a:lnTo>
                  <a:lnTo>
                    <a:pt x="33" y="52"/>
                  </a:lnTo>
                  <a:lnTo>
                    <a:pt x="33" y="52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4" name="Freeform 171"/>
            <p:cNvSpPr>
              <a:spLocks noEditPoints="1"/>
            </p:cNvSpPr>
            <p:nvPr/>
          </p:nvSpPr>
          <p:spPr bwMode="auto">
            <a:xfrm>
              <a:off x="5764" y="2373"/>
              <a:ext cx="23" cy="31"/>
            </a:xfrm>
            <a:custGeom>
              <a:avLst/>
              <a:gdLst>
                <a:gd name="T0" fmla="*/ 0 w 70"/>
                <a:gd name="T1" fmla="*/ 38 h 93"/>
                <a:gd name="T2" fmla="*/ 0 w 70"/>
                <a:gd name="T3" fmla="*/ 30 h 93"/>
                <a:gd name="T4" fmla="*/ 3 w 70"/>
                <a:gd name="T5" fmla="*/ 23 h 93"/>
                <a:gd name="T6" fmla="*/ 4 w 70"/>
                <a:gd name="T7" fmla="*/ 16 h 93"/>
                <a:gd name="T8" fmla="*/ 8 w 70"/>
                <a:gd name="T9" fmla="*/ 11 h 93"/>
                <a:gd name="T10" fmla="*/ 13 w 70"/>
                <a:gd name="T11" fmla="*/ 7 h 93"/>
                <a:gd name="T12" fmla="*/ 20 w 70"/>
                <a:gd name="T13" fmla="*/ 3 h 93"/>
                <a:gd name="T14" fmla="*/ 27 w 70"/>
                <a:gd name="T15" fmla="*/ 0 h 93"/>
                <a:gd name="T16" fmla="*/ 36 w 70"/>
                <a:gd name="T17" fmla="*/ 0 h 93"/>
                <a:gd name="T18" fmla="*/ 44 w 70"/>
                <a:gd name="T19" fmla="*/ 0 h 93"/>
                <a:gd name="T20" fmla="*/ 52 w 70"/>
                <a:gd name="T21" fmla="*/ 3 h 93"/>
                <a:gd name="T22" fmla="*/ 57 w 70"/>
                <a:gd name="T23" fmla="*/ 7 h 93"/>
                <a:gd name="T24" fmla="*/ 62 w 70"/>
                <a:gd name="T25" fmla="*/ 11 h 93"/>
                <a:gd name="T26" fmla="*/ 66 w 70"/>
                <a:gd name="T27" fmla="*/ 16 h 93"/>
                <a:gd name="T28" fmla="*/ 69 w 70"/>
                <a:gd name="T29" fmla="*/ 23 h 93"/>
                <a:gd name="T30" fmla="*/ 70 w 70"/>
                <a:gd name="T31" fmla="*/ 30 h 93"/>
                <a:gd name="T32" fmla="*/ 70 w 70"/>
                <a:gd name="T33" fmla="*/ 38 h 93"/>
                <a:gd name="T34" fmla="*/ 70 w 70"/>
                <a:gd name="T35" fmla="*/ 56 h 93"/>
                <a:gd name="T36" fmla="*/ 70 w 70"/>
                <a:gd name="T37" fmla="*/ 64 h 93"/>
                <a:gd name="T38" fmla="*/ 69 w 70"/>
                <a:gd name="T39" fmla="*/ 71 h 93"/>
                <a:gd name="T40" fmla="*/ 66 w 70"/>
                <a:gd name="T41" fmla="*/ 77 h 93"/>
                <a:gd name="T42" fmla="*/ 62 w 70"/>
                <a:gd name="T43" fmla="*/ 82 h 93"/>
                <a:gd name="T44" fmla="*/ 57 w 70"/>
                <a:gd name="T45" fmla="*/ 86 h 93"/>
                <a:gd name="T46" fmla="*/ 52 w 70"/>
                <a:gd name="T47" fmla="*/ 90 h 93"/>
                <a:gd name="T48" fmla="*/ 44 w 70"/>
                <a:gd name="T49" fmla="*/ 92 h 93"/>
                <a:gd name="T50" fmla="*/ 36 w 70"/>
                <a:gd name="T51" fmla="*/ 93 h 93"/>
                <a:gd name="T52" fmla="*/ 27 w 70"/>
                <a:gd name="T53" fmla="*/ 92 h 93"/>
                <a:gd name="T54" fmla="*/ 20 w 70"/>
                <a:gd name="T55" fmla="*/ 90 h 93"/>
                <a:gd name="T56" fmla="*/ 13 w 70"/>
                <a:gd name="T57" fmla="*/ 86 h 93"/>
                <a:gd name="T58" fmla="*/ 8 w 70"/>
                <a:gd name="T59" fmla="*/ 82 h 93"/>
                <a:gd name="T60" fmla="*/ 4 w 70"/>
                <a:gd name="T61" fmla="*/ 77 h 93"/>
                <a:gd name="T62" fmla="*/ 3 w 70"/>
                <a:gd name="T63" fmla="*/ 71 h 93"/>
                <a:gd name="T64" fmla="*/ 0 w 70"/>
                <a:gd name="T65" fmla="*/ 64 h 93"/>
                <a:gd name="T66" fmla="*/ 0 w 70"/>
                <a:gd name="T67" fmla="*/ 56 h 93"/>
                <a:gd name="T68" fmla="*/ 0 w 70"/>
                <a:gd name="T69" fmla="*/ 38 h 93"/>
                <a:gd name="T70" fmla="*/ 0 w 70"/>
                <a:gd name="T71" fmla="*/ 38 h 93"/>
                <a:gd name="T72" fmla="*/ 16 w 70"/>
                <a:gd name="T73" fmla="*/ 56 h 93"/>
                <a:gd name="T74" fmla="*/ 17 w 70"/>
                <a:gd name="T75" fmla="*/ 67 h 93"/>
                <a:gd name="T76" fmla="*/ 21 w 70"/>
                <a:gd name="T77" fmla="*/ 73 h 93"/>
                <a:gd name="T78" fmla="*/ 27 w 70"/>
                <a:gd name="T79" fmla="*/ 77 h 93"/>
                <a:gd name="T80" fmla="*/ 36 w 70"/>
                <a:gd name="T81" fmla="*/ 77 h 93"/>
                <a:gd name="T82" fmla="*/ 44 w 70"/>
                <a:gd name="T83" fmla="*/ 77 h 93"/>
                <a:gd name="T84" fmla="*/ 49 w 70"/>
                <a:gd name="T85" fmla="*/ 73 h 93"/>
                <a:gd name="T86" fmla="*/ 53 w 70"/>
                <a:gd name="T87" fmla="*/ 67 h 93"/>
                <a:gd name="T88" fmla="*/ 54 w 70"/>
                <a:gd name="T89" fmla="*/ 56 h 93"/>
                <a:gd name="T90" fmla="*/ 54 w 70"/>
                <a:gd name="T91" fmla="*/ 38 h 93"/>
                <a:gd name="T92" fmla="*/ 53 w 70"/>
                <a:gd name="T93" fmla="*/ 27 h 93"/>
                <a:gd name="T94" fmla="*/ 49 w 70"/>
                <a:gd name="T95" fmla="*/ 20 h 93"/>
                <a:gd name="T96" fmla="*/ 44 w 70"/>
                <a:gd name="T97" fmla="*/ 16 h 93"/>
                <a:gd name="T98" fmla="*/ 36 w 70"/>
                <a:gd name="T99" fmla="*/ 16 h 93"/>
                <a:gd name="T100" fmla="*/ 27 w 70"/>
                <a:gd name="T101" fmla="*/ 16 h 93"/>
                <a:gd name="T102" fmla="*/ 21 w 70"/>
                <a:gd name="T103" fmla="*/ 20 h 93"/>
                <a:gd name="T104" fmla="*/ 17 w 70"/>
                <a:gd name="T105" fmla="*/ 27 h 93"/>
                <a:gd name="T106" fmla="*/ 16 w 70"/>
                <a:gd name="T107" fmla="*/ 38 h 93"/>
                <a:gd name="T108" fmla="*/ 16 w 70"/>
                <a:gd name="T109" fmla="*/ 56 h 93"/>
                <a:gd name="T110" fmla="*/ 16 w 70"/>
                <a:gd name="T111" fmla="*/ 5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0" h="93">
                  <a:moveTo>
                    <a:pt x="0" y="38"/>
                  </a:moveTo>
                  <a:lnTo>
                    <a:pt x="0" y="30"/>
                  </a:lnTo>
                  <a:lnTo>
                    <a:pt x="3" y="23"/>
                  </a:lnTo>
                  <a:lnTo>
                    <a:pt x="4" y="16"/>
                  </a:lnTo>
                  <a:lnTo>
                    <a:pt x="8" y="11"/>
                  </a:lnTo>
                  <a:lnTo>
                    <a:pt x="13" y="7"/>
                  </a:lnTo>
                  <a:lnTo>
                    <a:pt x="20" y="3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2" y="3"/>
                  </a:lnTo>
                  <a:lnTo>
                    <a:pt x="57" y="7"/>
                  </a:lnTo>
                  <a:lnTo>
                    <a:pt x="62" y="11"/>
                  </a:lnTo>
                  <a:lnTo>
                    <a:pt x="66" y="16"/>
                  </a:lnTo>
                  <a:lnTo>
                    <a:pt x="69" y="23"/>
                  </a:lnTo>
                  <a:lnTo>
                    <a:pt x="70" y="30"/>
                  </a:lnTo>
                  <a:lnTo>
                    <a:pt x="70" y="38"/>
                  </a:lnTo>
                  <a:lnTo>
                    <a:pt x="70" y="56"/>
                  </a:lnTo>
                  <a:lnTo>
                    <a:pt x="70" y="64"/>
                  </a:lnTo>
                  <a:lnTo>
                    <a:pt x="69" y="71"/>
                  </a:lnTo>
                  <a:lnTo>
                    <a:pt x="66" y="77"/>
                  </a:lnTo>
                  <a:lnTo>
                    <a:pt x="62" y="82"/>
                  </a:lnTo>
                  <a:lnTo>
                    <a:pt x="57" y="86"/>
                  </a:lnTo>
                  <a:lnTo>
                    <a:pt x="52" y="90"/>
                  </a:lnTo>
                  <a:lnTo>
                    <a:pt x="44" y="92"/>
                  </a:lnTo>
                  <a:lnTo>
                    <a:pt x="36" y="93"/>
                  </a:lnTo>
                  <a:lnTo>
                    <a:pt x="27" y="92"/>
                  </a:lnTo>
                  <a:lnTo>
                    <a:pt x="20" y="90"/>
                  </a:lnTo>
                  <a:lnTo>
                    <a:pt x="13" y="86"/>
                  </a:lnTo>
                  <a:lnTo>
                    <a:pt x="8" y="82"/>
                  </a:lnTo>
                  <a:lnTo>
                    <a:pt x="4" y="77"/>
                  </a:lnTo>
                  <a:lnTo>
                    <a:pt x="3" y="71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38"/>
                  </a:lnTo>
                  <a:lnTo>
                    <a:pt x="0" y="38"/>
                  </a:lnTo>
                  <a:close/>
                  <a:moveTo>
                    <a:pt x="16" y="56"/>
                  </a:moveTo>
                  <a:lnTo>
                    <a:pt x="17" y="67"/>
                  </a:lnTo>
                  <a:lnTo>
                    <a:pt x="21" y="73"/>
                  </a:lnTo>
                  <a:lnTo>
                    <a:pt x="27" y="77"/>
                  </a:lnTo>
                  <a:lnTo>
                    <a:pt x="36" y="77"/>
                  </a:lnTo>
                  <a:lnTo>
                    <a:pt x="44" y="77"/>
                  </a:lnTo>
                  <a:lnTo>
                    <a:pt x="49" y="73"/>
                  </a:lnTo>
                  <a:lnTo>
                    <a:pt x="53" y="67"/>
                  </a:lnTo>
                  <a:lnTo>
                    <a:pt x="54" y="56"/>
                  </a:lnTo>
                  <a:lnTo>
                    <a:pt x="54" y="38"/>
                  </a:lnTo>
                  <a:lnTo>
                    <a:pt x="53" y="27"/>
                  </a:lnTo>
                  <a:lnTo>
                    <a:pt x="49" y="20"/>
                  </a:lnTo>
                  <a:lnTo>
                    <a:pt x="44" y="16"/>
                  </a:lnTo>
                  <a:lnTo>
                    <a:pt x="36" y="16"/>
                  </a:lnTo>
                  <a:lnTo>
                    <a:pt x="27" y="16"/>
                  </a:lnTo>
                  <a:lnTo>
                    <a:pt x="21" y="20"/>
                  </a:lnTo>
                  <a:lnTo>
                    <a:pt x="17" y="27"/>
                  </a:lnTo>
                  <a:lnTo>
                    <a:pt x="16" y="38"/>
                  </a:lnTo>
                  <a:lnTo>
                    <a:pt x="16" y="56"/>
                  </a:lnTo>
                  <a:lnTo>
                    <a:pt x="16" y="56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5" name="Freeform 172"/>
            <p:cNvSpPr>
              <a:spLocks/>
            </p:cNvSpPr>
            <p:nvPr/>
          </p:nvSpPr>
          <p:spPr bwMode="auto">
            <a:xfrm>
              <a:off x="5791" y="2373"/>
              <a:ext cx="24" cy="31"/>
            </a:xfrm>
            <a:custGeom>
              <a:avLst/>
              <a:gdLst>
                <a:gd name="T0" fmla="*/ 46 w 73"/>
                <a:gd name="T1" fmla="*/ 86 h 93"/>
                <a:gd name="T2" fmla="*/ 45 w 73"/>
                <a:gd name="T3" fmla="*/ 89 h 93"/>
                <a:gd name="T4" fmla="*/ 42 w 73"/>
                <a:gd name="T5" fmla="*/ 90 h 93"/>
                <a:gd name="T6" fmla="*/ 40 w 73"/>
                <a:gd name="T7" fmla="*/ 93 h 93"/>
                <a:gd name="T8" fmla="*/ 37 w 73"/>
                <a:gd name="T9" fmla="*/ 93 h 93"/>
                <a:gd name="T10" fmla="*/ 33 w 73"/>
                <a:gd name="T11" fmla="*/ 93 h 93"/>
                <a:gd name="T12" fmla="*/ 30 w 73"/>
                <a:gd name="T13" fmla="*/ 90 h 93"/>
                <a:gd name="T14" fmla="*/ 29 w 73"/>
                <a:gd name="T15" fmla="*/ 89 h 93"/>
                <a:gd name="T16" fmla="*/ 28 w 73"/>
                <a:gd name="T17" fmla="*/ 86 h 93"/>
                <a:gd name="T18" fmla="*/ 0 w 73"/>
                <a:gd name="T19" fmla="*/ 10 h 93"/>
                <a:gd name="T20" fmla="*/ 0 w 73"/>
                <a:gd name="T21" fmla="*/ 7 h 93"/>
                <a:gd name="T22" fmla="*/ 1 w 73"/>
                <a:gd name="T23" fmla="*/ 4 h 93"/>
                <a:gd name="T24" fmla="*/ 3 w 73"/>
                <a:gd name="T25" fmla="*/ 2 h 93"/>
                <a:gd name="T26" fmla="*/ 6 w 73"/>
                <a:gd name="T27" fmla="*/ 0 h 93"/>
                <a:gd name="T28" fmla="*/ 9 w 73"/>
                <a:gd name="T29" fmla="*/ 0 h 93"/>
                <a:gd name="T30" fmla="*/ 13 w 73"/>
                <a:gd name="T31" fmla="*/ 2 h 93"/>
                <a:gd name="T32" fmla="*/ 14 w 73"/>
                <a:gd name="T33" fmla="*/ 3 h 93"/>
                <a:gd name="T34" fmla="*/ 16 w 73"/>
                <a:gd name="T35" fmla="*/ 6 h 93"/>
                <a:gd name="T36" fmla="*/ 37 w 73"/>
                <a:gd name="T37" fmla="*/ 69 h 93"/>
                <a:gd name="T38" fmla="*/ 57 w 73"/>
                <a:gd name="T39" fmla="*/ 6 h 93"/>
                <a:gd name="T40" fmla="*/ 58 w 73"/>
                <a:gd name="T41" fmla="*/ 3 h 93"/>
                <a:gd name="T42" fmla="*/ 61 w 73"/>
                <a:gd name="T43" fmla="*/ 2 h 93"/>
                <a:gd name="T44" fmla="*/ 63 w 73"/>
                <a:gd name="T45" fmla="*/ 0 h 93"/>
                <a:gd name="T46" fmla="*/ 66 w 73"/>
                <a:gd name="T47" fmla="*/ 0 h 93"/>
                <a:gd name="T48" fmla="*/ 70 w 73"/>
                <a:gd name="T49" fmla="*/ 2 h 93"/>
                <a:gd name="T50" fmla="*/ 71 w 73"/>
                <a:gd name="T51" fmla="*/ 4 h 93"/>
                <a:gd name="T52" fmla="*/ 73 w 73"/>
                <a:gd name="T53" fmla="*/ 7 h 93"/>
                <a:gd name="T54" fmla="*/ 73 w 73"/>
                <a:gd name="T55" fmla="*/ 10 h 93"/>
                <a:gd name="T56" fmla="*/ 46 w 73"/>
                <a:gd name="T57" fmla="*/ 86 h 93"/>
                <a:gd name="T58" fmla="*/ 46 w 73"/>
                <a:gd name="T59" fmla="*/ 8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3" h="93">
                  <a:moveTo>
                    <a:pt x="46" y="86"/>
                  </a:moveTo>
                  <a:lnTo>
                    <a:pt x="45" y="89"/>
                  </a:lnTo>
                  <a:lnTo>
                    <a:pt x="42" y="90"/>
                  </a:lnTo>
                  <a:lnTo>
                    <a:pt x="40" y="93"/>
                  </a:lnTo>
                  <a:lnTo>
                    <a:pt x="37" y="93"/>
                  </a:lnTo>
                  <a:lnTo>
                    <a:pt x="33" y="93"/>
                  </a:lnTo>
                  <a:lnTo>
                    <a:pt x="30" y="90"/>
                  </a:lnTo>
                  <a:lnTo>
                    <a:pt x="29" y="89"/>
                  </a:lnTo>
                  <a:lnTo>
                    <a:pt x="28" y="86"/>
                  </a:lnTo>
                  <a:lnTo>
                    <a:pt x="0" y="10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37" y="69"/>
                  </a:lnTo>
                  <a:lnTo>
                    <a:pt x="57" y="6"/>
                  </a:lnTo>
                  <a:lnTo>
                    <a:pt x="58" y="3"/>
                  </a:lnTo>
                  <a:lnTo>
                    <a:pt x="61" y="2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70" y="2"/>
                  </a:lnTo>
                  <a:lnTo>
                    <a:pt x="71" y="4"/>
                  </a:lnTo>
                  <a:lnTo>
                    <a:pt x="73" y="7"/>
                  </a:lnTo>
                  <a:lnTo>
                    <a:pt x="73" y="10"/>
                  </a:lnTo>
                  <a:lnTo>
                    <a:pt x="46" y="86"/>
                  </a:lnTo>
                  <a:lnTo>
                    <a:pt x="46" y="86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6" name="Freeform 173"/>
            <p:cNvSpPr>
              <a:spLocks/>
            </p:cNvSpPr>
            <p:nvPr/>
          </p:nvSpPr>
          <p:spPr bwMode="auto">
            <a:xfrm>
              <a:off x="5820" y="2373"/>
              <a:ext cx="6" cy="31"/>
            </a:xfrm>
            <a:custGeom>
              <a:avLst/>
              <a:gdLst>
                <a:gd name="T0" fmla="*/ 0 w 17"/>
                <a:gd name="T1" fmla="*/ 7 h 93"/>
                <a:gd name="T2" fmla="*/ 0 w 17"/>
                <a:gd name="T3" fmla="*/ 4 h 93"/>
                <a:gd name="T4" fmla="*/ 3 w 17"/>
                <a:gd name="T5" fmla="*/ 3 h 93"/>
                <a:gd name="T6" fmla="*/ 5 w 17"/>
                <a:gd name="T7" fmla="*/ 0 h 93"/>
                <a:gd name="T8" fmla="*/ 9 w 17"/>
                <a:gd name="T9" fmla="*/ 0 h 93"/>
                <a:gd name="T10" fmla="*/ 12 w 17"/>
                <a:gd name="T11" fmla="*/ 0 h 93"/>
                <a:gd name="T12" fmla="*/ 15 w 17"/>
                <a:gd name="T13" fmla="*/ 3 h 93"/>
                <a:gd name="T14" fmla="*/ 16 w 17"/>
                <a:gd name="T15" fmla="*/ 4 h 93"/>
                <a:gd name="T16" fmla="*/ 17 w 17"/>
                <a:gd name="T17" fmla="*/ 7 h 93"/>
                <a:gd name="T18" fmla="*/ 17 w 17"/>
                <a:gd name="T19" fmla="*/ 86 h 93"/>
                <a:gd name="T20" fmla="*/ 16 w 17"/>
                <a:gd name="T21" fmla="*/ 89 h 93"/>
                <a:gd name="T22" fmla="*/ 15 w 17"/>
                <a:gd name="T23" fmla="*/ 90 h 93"/>
                <a:gd name="T24" fmla="*/ 12 w 17"/>
                <a:gd name="T25" fmla="*/ 92 h 93"/>
                <a:gd name="T26" fmla="*/ 9 w 17"/>
                <a:gd name="T27" fmla="*/ 93 h 93"/>
                <a:gd name="T28" fmla="*/ 5 w 17"/>
                <a:gd name="T29" fmla="*/ 92 h 93"/>
                <a:gd name="T30" fmla="*/ 3 w 17"/>
                <a:gd name="T31" fmla="*/ 90 h 93"/>
                <a:gd name="T32" fmla="*/ 0 w 17"/>
                <a:gd name="T33" fmla="*/ 89 h 93"/>
                <a:gd name="T34" fmla="*/ 0 w 17"/>
                <a:gd name="T35" fmla="*/ 86 h 93"/>
                <a:gd name="T36" fmla="*/ 0 w 17"/>
                <a:gd name="T37" fmla="*/ 7 h 93"/>
                <a:gd name="T38" fmla="*/ 0 w 17"/>
                <a:gd name="T39" fmla="*/ 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93">
                  <a:moveTo>
                    <a:pt x="0" y="7"/>
                  </a:moveTo>
                  <a:lnTo>
                    <a:pt x="0" y="4"/>
                  </a:lnTo>
                  <a:lnTo>
                    <a:pt x="3" y="3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3"/>
                  </a:lnTo>
                  <a:lnTo>
                    <a:pt x="16" y="4"/>
                  </a:lnTo>
                  <a:lnTo>
                    <a:pt x="17" y="7"/>
                  </a:lnTo>
                  <a:lnTo>
                    <a:pt x="17" y="86"/>
                  </a:lnTo>
                  <a:lnTo>
                    <a:pt x="16" y="89"/>
                  </a:lnTo>
                  <a:lnTo>
                    <a:pt x="15" y="90"/>
                  </a:lnTo>
                  <a:lnTo>
                    <a:pt x="12" y="92"/>
                  </a:lnTo>
                  <a:lnTo>
                    <a:pt x="9" y="93"/>
                  </a:lnTo>
                  <a:lnTo>
                    <a:pt x="5" y="92"/>
                  </a:lnTo>
                  <a:lnTo>
                    <a:pt x="3" y="90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7" name="Freeform 174"/>
            <p:cNvSpPr>
              <a:spLocks/>
            </p:cNvSpPr>
            <p:nvPr/>
          </p:nvSpPr>
          <p:spPr bwMode="auto">
            <a:xfrm>
              <a:off x="5832" y="2373"/>
              <a:ext cx="24" cy="31"/>
            </a:xfrm>
            <a:custGeom>
              <a:avLst/>
              <a:gdLst>
                <a:gd name="T0" fmla="*/ 0 w 70"/>
                <a:gd name="T1" fmla="*/ 7 h 93"/>
                <a:gd name="T2" fmla="*/ 2 w 70"/>
                <a:gd name="T3" fmla="*/ 4 h 93"/>
                <a:gd name="T4" fmla="*/ 3 w 70"/>
                <a:gd name="T5" fmla="*/ 3 h 93"/>
                <a:gd name="T6" fmla="*/ 5 w 70"/>
                <a:gd name="T7" fmla="*/ 0 h 93"/>
                <a:gd name="T8" fmla="*/ 9 w 70"/>
                <a:gd name="T9" fmla="*/ 0 h 93"/>
                <a:gd name="T10" fmla="*/ 12 w 70"/>
                <a:gd name="T11" fmla="*/ 0 h 93"/>
                <a:gd name="T12" fmla="*/ 15 w 70"/>
                <a:gd name="T13" fmla="*/ 2 h 93"/>
                <a:gd name="T14" fmla="*/ 16 w 70"/>
                <a:gd name="T15" fmla="*/ 4 h 93"/>
                <a:gd name="T16" fmla="*/ 17 w 70"/>
                <a:gd name="T17" fmla="*/ 6 h 93"/>
                <a:gd name="T18" fmla="*/ 54 w 70"/>
                <a:gd name="T19" fmla="*/ 61 h 93"/>
                <a:gd name="T20" fmla="*/ 54 w 70"/>
                <a:gd name="T21" fmla="*/ 7 h 93"/>
                <a:gd name="T22" fmla="*/ 54 w 70"/>
                <a:gd name="T23" fmla="*/ 4 h 93"/>
                <a:gd name="T24" fmla="*/ 57 w 70"/>
                <a:gd name="T25" fmla="*/ 3 h 93"/>
                <a:gd name="T26" fmla="*/ 60 w 70"/>
                <a:gd name="T27" fmla="*/ 0 h 93"/>
                <a:gd name="T28" fmla="*/ 62 w 70"/>
                <a:gd name="T29" fmla="*/ 0 h 93"/>
                <a:gd name="T30" fmla="*/ 66 w 70"/>
                <a:gd name="T31" fmla="*/ 0 h 93"/>
                <a:gd name="T32" fmla="*/ 69 w 70"/>
                <a:gd name="T33" fmla="*/ 3 h 93"/>
                <a:gd name="T34" fmla="*/ 70 w 70"/>
                <a:gd name="T35" fmla="*/ 4 h 93"/>
                <a:gd name="T36" fmla="*/ 70 w 70"/>
                <a:gd name="T37" fmla="*/ 7 h 93"/>
                <a:gd name="T38" fmla="*/ 70 w 70"/>
                <a:gd name="T39" fmla="*/ 86 h 93"/>
                <a:gd name="T40" fmla="*/ 70 w 70"/>
                <a:gd name="T41" fmla="*/ 89 h 93"/>
                <a:gd name="T42" fmla="*/ 69 w 70"/>
                <a:gd name="T43" fmla="*/ 90 h 93"/>
                <a:gd name="T44" fmla="*/ 66 w 70"/>
                <a:gd name="T45" fmla="*/ 93 h 93"/>
                <a:gd name="T46" fmla="*/ 62 w 70"/>
                <a:gd name="T47" fmla="*/ 93 h 93"/>
                <a:gd name="T48" fmla="*/ 60 w 70"/>
                <a:gd name="T49" fmla="*/ 93 h 93"/>
                <a:gd name="T50" fmla="*/ 58 w 70"/>
                <a:gd name="T51" fmla="*/ 92 h 93"/>
                <a:gd name="T52" fmla="*/ 56 w 70"/>
                <a:gd name="T53" fmla="*/ 90 h 93"/>
                <a:gd name="T54" fmla="*/ 54 w 70"/>
                <a:gd name="T55" fmla="*/ 89 h 93"/>
                <a:gd name="T56" fmla="*/ 54 w 70"/>
                <a:gd name="T57" fmla="*/ 88 h 93"/>
                <a:gd name="T58" fmla="*/ 17 w 70"/>
                <a:gd name="T59" fmla="*/ 34 h 93"/>
                <a:gd name="T60" fmla="*/ 17 w 70"/>
                <a:gd name="T61" fmla="*/ 86 h 93"/>
                <a:gd name="T62" fmla="*/ 16 w 70"/>
                <a:gd name="T63" fmla="*/ 89 h 93"/>
                <a:gd name="T64" fmla="*/ 15 w 70"/>
                <a:gd name="T65" fmla="*/ 90 h 93"/>
                <a:gd name="T66" fmla="*/ 12 w 70"/>
                <a:gd name="T67" fmla="*/ 93 h 93"/>
                <a:gd name="T68" fmla="*/ 9 w 70"/>
                <a:gd name="T69" fmla="*/ 93 h 93"/>
                <a:gd name="T70" fmla="*/ 5 w 70"/>
                <a:gd name="T71" fmla="*/ 93 h 93"/>
                <a:gd name="T72" fmla="*/ 3 w 70"/>
                <a:gd name="T73" fmla="*/ 90 h 93"/>
                <a:gd name="T74" fmla="*/ 2 w 70"/>
                <a:gd name="T75" fmla="*/ 89 h 93"/>
                <a:gd name="T76" fmla="*/ 0 w 70"/>
                <a:gd name="T77" fmla="*/ 86 h 93"/>
                <a:gd name="T78" fmla="*/ 0 w 70"/>
                <a:gd name="T79" fmla="*/ 7 h 93"/>
                <a:gd name="T80" fmla="*/ 0 w 70"/>
                <a:gd name="T81" fmla="*/ 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" h="93">
                  <a:moveTo>
                    <a:pt x="0" y="7"/>
                  </a:moveTo>
                  <a:lnTo>
                    <a:pt x="2" y="4"/>
                  </a:lnTo>
                  <a:lnTo>
                    <a:pt x="3" y="3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6" y="4"/>
                  </a:lnTo>
                  <a:lnTo>
                    <a:pt x="17" y="6"/>
                  </a:lnTo>
                  <a:lnTo>
                    <a:pt x="54" y="61"/>
                  </a:lnTo>
                  <a:lnTo>
                    <a:pt x="54" y="7"/>
                  </a:lnTo>
                  <a:lnTo>
                    <a:pt x="54" y="4"/>
                  </a:lnTo>
                  <a:lnTo>
                    <a:pt x="57" y="3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3"/>
                  </a:lnTo>
                  <a:lnTo>
                    <a:pt x="70" y="4"/>
                  </a:lnTo>
                  <a:lnTo>
                    <a:pt x="70" y="7"/>
                  </a:lnTo>
                  <a:lnTo>
                    <a:pt x="70" y="86"/>
                  </a:lnTo>
                  <a:lnTo>
                    <a:pt x="70" y="89"/>
                  </a:lnTo>
                  <a:lnTo>
                    <a:pt x="69" y="90"/>
                  </a:lnTo>
                  <a:lnTo>
                    <a:pt x="66" y="93"/>
                  </a:lnTo>
                  <a:lnTo>
                    <a:pt x="62" y="93"/>
                  </a:lnTo>
                  <a:lnTo>
                    <a:pt x="60" y="93"/>
                  </a:lnTo>
                  <a:lnTo>
                    <a:pt x="58" y="92"/>
                  </a:lnTo>
                  <a:lnTo>
                    <a:pt x="56" y="90"/>
                  </a:lnTo>
                  <a:lnTo>
                    <a:pt x="54" y="89"/>
                  </a:lnTo>
                  <a:lnTo>
                    <a:pt x="54" y="88"/>
                  </a:lnTo>
                  <a:lnTo>
                    <a:pt x="17" y="34"/>
                  </a:lnTo>
                  <a:lnTo>
                    <a:pt x="17" y="86"/>
                  </a:lnTo>
                  <a:lnTo>
                    <a:pt x="16" y="89"/>
                  </a:lnTo>
                  <a:lnTo>
                    <a:pt x="15" y="90"/>
                  </a:lnTo>
                  <a:lnTo>
                    <a:pt x="12" y="93"/>
                  </a:lnTo>
                  <a:lnTo>
                    <a:pt x="9" y="93"/>
                  </a:lnTo>
                  <a:lnTo>
                    <a:pt x="5" y="93"/>
                  </a:lnTo>
                  <a:lnTo>
                    <a:pt x="3" y="90"/>
                  </a:lnTo>
                  <a:lnTo>
                    <a:pt x="2" y="89"/>
                  </a:lnTo>
                  <a:lnTo>
                    <a:pt x="0" y="8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8" name="Freeform 175"/>
            <p:cNvSpPr>
              <a:spLocks noEditPoints="1"/>
            </p:cNvSpPr>
            <p:nvPr/>
          </p:nvSpPr>
          <p:spPr bwMode="auto">
            <a:xfrm>
              <a:off x="5861" y="2373"/>
              <a:ext cx="24" cy="31"/>
            </a:xfrm>
            <a:custGeom>
              <a:avLst/>
              <a:gdLst>
                <a:gd name="T0" fmla="*/ 73 w 73"/>
                <a:gd name="T1" fmla="*/ 84 h 93"/>
                <a:gd name="T2" fmla="*/ 73 w 73"/>
                <a:gd name="T3" fmla="*/ 86 h 93"/>
                <a:gd name="T4" fmla="*/ 72 w 73"/>
                <a:gd name="T5" fmla="*/ 89 h 93"/>
                <a:gd name="T6" fmla="*/ 70 w 73"/>
                <a:gd name="T7" fmla="*/ 90 h 93"/>
                <a:gd name="T8" fmla="*/ 66 w 73"/>
                <a:gd name="T9" fmla="*/ 92 h 93"/>
                <a:gd name="T10" fmla="*/ 64 w 73"/>
                <a:gd name="T11" fmla="*/ 93 h 93"/>
                <a:gd name="T12" fmla="*/ 60 w 73"/>
                <a:gd name="T13" fmla="*/ 92 h 93"/>
                <a:gd name="T14" fmla="*/ 58 w 73"/>
                <a:gd name="T15" fmla="*/ 90 h 93"/>
                <a:gd name="T16" fmla="*/ 57 w 73"/>
                <a:gd name="T17" fmla="*/ 88 h 93"/>
                <a:gd name="T18" fmla="*/ 52 w 73"/>
                <a:gd name="T19" fmla="*/ 72 h 93"/>
                <a:gd name="T20" fmla="*/ 21 w 73"/>
                <a:gd name="T21" fmla="*/ 72 h 93"/>
                <a:gd name="T22" fmla="*/ 16 w 73"/>
                <a:gd name="T23" fmla="*/ 88 h 93"/>
                <a:gd name="T24" fmla="*/ 15 w 73"/>
                <a:gd name="T25" fmla="*/ 90 h 93"/>
                <a:gd name="T26" fmla="*/ 12 w 73"/>
                <a:gd name="T27" fmla="*/ 92 h 93"/>
                <a:gd name="T28" fmla="*/ 9 w 73"/>
                <a:gd name="T29" fmla="*/ 93 h 93"/>
                <a:gd name="T30" fmla="*/ 7 w 73"/>
                <a:gd name="T31" fmla="*/ 92 h 93"/>
                <a:gd name="T32" fmla="*/ 3 w 73"/>
                <a:gd name="T33" fmla="*/ 92 h 93"/>
                <a:gd name="T34" fmla="*/ 1 w 73"/>
                <a:gd name="T35" fmla="*/ 89 h 93"/>
                <a:gd name="T36" fmla="*/ 0 w 73"/>
                <a:gd name="T37" fmla="*/ 86 h 93"/>
                <a:gd name="T38" fmla="*/ 0 w 73"/>
                <a:gd name="T39" fmla="*/ 84 h 93"/>
                <a:gd name="T40" fmla="*/ 28 w 73"/>
                <a:gd name="T41" fmla="*/ 7 h 93"/>
                <a:gd name="T42" fmla="*/ 29 w 73"/>
                <a:gd name="T43" fmla="*/ 4 h 93"/>
                <a:gd name="T44" fmla="*/ 31 w 73"/>
                <a:gd name="T45" fmla="*/ 2 h 93"/>
                <a:gd name="T46" fmla="*/ 33 w 73"/>
                <a:gd name="T47" fmla="*/ 0 h 93"/>
                <a:gd name="T48" fmla="*/ 37 w 73"/>
                <a:gd name="T49" fmla="*/ 0 h 93"/>
                <a:gd name="T50" fmla="*/ 40 w 73"/>
                <a:gd name="T51" fmla="*/ 0 h 93"/>
                <a:gd name="T52" fmla="*/ 42 w 73"/>
                <a:gd name="T53" fmla="*/ 2 h 93"/>
                <a:gd name="T54" fmla="*/ 45 w 73"/>
                <a:gd name="T55" fmla="*/ 4 h 93"/>
                <a:gd name="T56" fmla="*/ 46 w 73"/>
                <a:gd name="T57" fmla="*/ 7 h 93"/>
                <a:gd name="T58" fmla="*/ 73 w 73"/>
                <a:gd name="T59" fmla="*/ 84 h 93"/>
                <a:gd name="T60" fmla="*/ 73 w 73"/>
                <a:gd name="T61" fmla="*/ 84 h 93"/>
                <a:gd name="T62" fmla="*/ 25 w 73"/>
                <a:gd name="T63" fmla="*/ 57 h 93"/>
                <a:gd name="T64" fmla="*/ 48 w 73"/>
                <a:gd name="T65" fmla="*/ 57 h 93"/>
                <a:gd name="T66" fmla="*/ 37 w 73"/>
                <a:gd name="T67" fmla="*/ 23 h 93"/>
                <a:gd name="T68" fmla="*/ 25 w 73"/>
                <a:gd name="T69" fmla="*/ 57 h 93"/>
                <a:gd name="T70" fmla="*/ 25 w 73"/>
                <a:gd name="T71" fmla="*/ 5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3" h="93">
                  <a:moveTo>
                    <a:pt x="73" y="84"/>
                  </a:moveTo>
                  <a:lnTo>
                    <a:pt x="73" y="86"/>
                  </a:lnTo>
                  <a:lnTo>
                    <a:pt x="72" y="89"/>
                  </a:lnTo>
                  <a:lnTo>
                    <a:pt x="70" y="90"/>
                  </a:lnTo>
                  <a:lnTo>
                    <a:pt x="66" y="92"/>
                  </a:lnTo>
                  <a:lnTo>
                    <a:pt x="64" y="93"/>
                  </a:lnTo>
                  <a:lnTo>
                    <a:pt x="60" y="92"/>
                  </a:lnTo>
                  <a:lnTo>
                    <a:pt x="58" y="90"/>
                  </a:lnTo>
                  <a:lnTo>
                    <a:pt x="57" y="88"/>
                  </a:lnTo>
                  <a:lnTo>
                    <a:pt x="52" y="72"/>
                  </a:lnTo>
                  <a:lnTo>
                    <a:pt x="21" y="72"/>
                  </a:lnTo>
                  <a:lnTo>
                    <a:pt x="16" y="88"/>
                  </a:lnTo>
                  <a:lnTo>
                    <a:pt x="15" y="90"/>
                  </a:lnTo>
                  <a:lnTo>
                    <a:pt x="12" y="92"/>
                  </a:lnTo>
                  <a:lnTo>
                    <a:pt x="9" y="93"/>
                  </a:lnTo>
                  <a:lnTo>
                    <a:pt x="7" y="92"/>
                  </a:lnTo>
                  <a:lnTo>
                    <a:pt x="3" y="92"/>
                  </a:lnTo>
                  <a:lnTo>
                    <a:pt x="1" y="89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28" y="7"/>
                  </a:lnTo>
                  <a:lnTo>
                    <a:pt x="29" y="4"/>
                  </a:lnTo>
                  <a:lnTo>
                    <a:pt x="31" y="2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2" y="2"/>
                  </a:lnTo>
                  <a:lnTo>
                    <a:pt x="45" y="4"/>
                  </a:lnTo>
                  <a:lnTo>
                    <a:pt x="46" y="7"/>
                  </a:lnTo>
                  <a:lnTo>
                    <a:pt x="73" y="84"/>
                  </a:lnTo>
                  <a:lnTo>
                    <a:pt x="73" y="84"/>
                  </a:lnTo>
                  <a:close/>
                  <a:moveTo>
                    <a:pt x="25" y="57"/>
                  </a:moveTo>
                  <a:lnTo>
                    <a:pt x="48" y="57"/>
                  </a:lnTo>
                  <a:lnTo>
                    <a:pt x="37" y="23"/>
                  </a:lnTo>
                  <a:lnTo>
                    <a:pt x="25" y="57"/>
                  </a:lnTo>
                  <a:lnTo>
                    <a:pt x="25" y="57"/>
                  </a:lnTo>
                  <a:close/>
                </a:path>
              </a:pathLst>
            </a:custGeom>
            <a:solidFill>
              <a:srgbClr val="CA2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9" name="Freeform 176"/>
            <p:cNvSpPr>
              <a:spLocks/>
            </p:cNvSpPr>
            <p:nvPr/>
          </p:nvSpPr>
          <p:spPr bwMode="auto">
            <a:xfrm>
              <a:off x="4290" y="3301"/>
              <a:ext cx="29" cy="33"/>
            </a:xfrm>
            <a:custGeom>
              <a:avLst/>
              <a:gdLst>
                <a:gd name="T0" fmla="*/ 43 w 87"/>
                <a:gd name="T1" fmla="*/ 70 h 99"/>
                <a:gd name="T2" fmla="*/ 39 w 87"/>
                <a:gd name="T3" fmla="*/ 70 h 99"/>
                <a:gd name="T4" fmla="*/ 37 w 87"/>
                <a:gd name="T5" fmla="*/ 69 h 99"/>
                <a:gd name="T6" fmla="*/ 35 w 87"/>
                <a:gd name="T7" fmla="*/ 66 h 99"/>
                <a:gd name="T8" fmla="*/ 34 w 87"/>
                <a:gd name="T9" fmla="*/ 64 h 99"/>
                <a:gd name="T10" fmla="*/ 17 w 87"/>
                <a:gd name="T11" fmla="*/ 29 h 99"/>
                <a:gd name="T12" fmla="*/ 17 w 87"/>
                <a:gd name="T13" fmla="*/ 91 h 99"/>
                <a:gd name="T14" fmla="*/ 17 w 87"/>
                <a:gd name="T15" fmla="*/ 94 h 99"/>
                <a:gd name="T16" fmla="*/ 14 w 87"/>
                <a:gd name="T17" fmla="*/ 97 h 99"/>
                <a:gd name="T18" fmla="*/ 12 w 87"/>
                <a:gd name="T19" fmla="*/ 98 h 99"/>
                <a:gd name="T20" fmla="*/ 9 w 87"/>
                <a:gd name="T21" fmla="*/ 99 h 99"/>
                <a:gd name="T22" fmla="*/ 5 w 87"/>
                <a:gd name="T23" fmla="*/ 98 h 99"/>
                <a:gd name="T24" fmla="*/ 2 w 87"/>
                <a:gd name="T25" fmla="*/ 97 h 99"/>
                <a:gd name="T26" fmla="*/ 0 w 87"/>
                <a:gd name="T27" fmla="*/ 94 h 99"/>
                <a:gd name="T28" fmla="*/ 0 w 87"/>
                <a:gd name="T29" fmla="*/ 91 h 99"/>
                <a:gd name="T30" fmla="*/ 0 w 87"/>
                <a:gd name="T31" fmla="*/ 7 h 99"/>
                <a:gd name="T32" fmla="*/ 0 w 87"/>
                <a:gd name="T33" fmla="*/ 5 h 99"/>
                <a:gd name="T34" fmla="*/ 2 w 87"/>
                <a:gd name="T35" fmla="*/ 3 h 99"/>
                <a:gd name="T36" fmla="*/ 5 w 87"/>
                <a:gd name="T37" fmla="*/ 0 h 99"/>
                <a:gd name="T38" fmla="*/ 9 w 87"/>
                <a:gd name="T39" fmla="*/ 0 h 99"/>
                <a:gd name="T40" fmla="*/ 10 w 87"/>
                <a:gd name="T41" fmla="*/ 0 h 99"/>
                <a:gd name="T42" fmla="*/ 14 w 87"/>
                <a:gd name="T43" fmla="*/ 0 h 99"/>
                <a:gd name="T44" fmla="*/ 17 w 87"/>
                <a:gd name="T45" fmla="*/ 2 h 99"/>
                <a:gd name="T46" fmla="*/ 19 w 87"/>
                <a:gd name="T47" fmla="*/ 3 h 99"/>
                <a:gd name="T48" fmla="*/ 21 w 87"/>
                <a:gd name="T49" fmla="*/ 5 h 99"/>
                <a:gd name="T50" fmla="*/ 43 w 87"/>
                <a:gd name="T51" fmla="*/ 50 h 99"/>
                <a:gd name="T52" fmla="*/ 64 w 87"/>
                <a:gd name="T53" fmla="*/ 5 h 99"/>
                <a:gd name="T54" fmla="*/ 67 w 87"/>
                <a:gd name="T55" fmla="*/ 3 h 99"/>
                <a:gd name="T56" fmla="*/ 68 w 87"/>
                <a:gd name="T57" fmla="*/ 2 h 99"/>
                <a:gd name="T58" fmla="*/ 72 w 87"/>
                <a:gd name="T59" fmla="*/ 0 h 99"/>
                <a:gd name="T60" fmla="*/ 75 w 87"/>
                <a:gd name="T61" fmla="*/ 0 h 99"/>
                <a:gd name="T62" fmla="*/ 78 w 87"/>
                <a:gd name="T63" fmla="*/ 0 h 99"/>
                <a:gd name="T64" fmla="*/ 82 w 87"/>
                <a:gd name="T65" fmla="*/ 0 h 99"/>
                <a:gd name="T66" fmla="*/ 84 w 87"/>
                <a:gd name="T67" fmla="*/ 3 h 99"/>
                <a:gd name="T68" fmla="*/ 87 w 87"/>
                <a:gd name="T69" fmla="*/ 5 h 99"/>
                <a:gd name="T70" fmla="*/ 87 w 87"/>
                <a:gd name="T71" fmla="*/ 7 h 99"/>
                <a:gd name="T72" fmla="*/ 87 w 87"/>
                <a:gd name="T73" fmla="*/ 91 h 99"/>
                <a:gd name="T74" fmla="*/ 87 w 87"/>
                <a:gd name="T75" fmla="*/ 94 h 99"/>
                <a:gd name="T76" fmla="*/ 84 w 87"/>
                <a:gd name="T77" fmla="*/ 97 h 99"/>
                <a:gd name="T78" fmla="*/ 82 w 87"/>
                <a:gd name="T79" fmla="*/ 98 h 99"/>
                <a:gd name="T80" fmla="*/ 78 w 87"/>
                <a:gd name="T81" fmla="*/ 99 h 99"/>
                <a:gd name="T82" fmla="*/ 74 w 87"/>
                <a:gd name="T83" fmla="*/ 98 h 99"/>
                <a:gd name="T84" fmla="*/ 72 w 87"/>
                <a:gd name="T85" fmla="*/ 97 h 99"/>
                <a:gd name="T86" fmla="*/ 70 w 87"/>
                <a:gd name="T87" fmla="*/ 94 h 99"/>
                <a:gd name="T88" fmla="*/ 70 w 87"/>
                <a:gd name="T89" fmla="*/ 91 h 99"/>
                <a:gd name="T90" fmla="*/ 70 w 87"/>
                <a:gd name="T91" fmla="*/ 29 h 99"/>
                <a:gd name="T92" fmla="*/ 53 w 87"/>
                <a:gd name="T93" fmla="*/ 64 h 99"/>
                <a:gd name="T94" fmla="*/ 51 w 87"/>
                <a:gd name="T95" fmla="*/ 66 h 99"/>
                <a:gd name="T96" fmla="*/ 49 w 87"/>
                <a:gd name="T97" fmla="*/ 69 h 99"/>
                <a:gd name="T98" fmla="*/ 46 w 87"/>
                <a:gd name="T99" fmla="*/ 70 h 99"/>
                <a:gd name="T100" fmla="*/ 43 w 87"/>
                <a:gd name="T101" fmla="*/ 70 h 99"/>
                <a:gd name="T102" fmla="*/ 43 w 87"/>
                <a:gd name="T103" fmla="*/ 7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7" h="99">
                  <a:moveTo>
                    <a:pt x="43" y="70"/>
                  </a:moveTo>
                  <a:lnTo>
                    <a:pt x="39" y="70"/>
                  </a:lnTo>
                  <a:lnTo>
                    <a:pt x="37" y="69"/>
                  </a:lnTo>
                  <a:lnTo>
                    <a:pt x="35" y="66"/>
                  </a:lnTo>
                  <a:lnTo>
                    <a:pt x="34" y="64"/>
                  </a:lnTo>
                  <a:lnTo>
                    <a:pt x="17" y="29"/>
                  </a:lnTo>
                  <a:lnTo>
                    <a:pt x="17" y="91"/>
                  </a:lnTo>
                  <a:lnTo>
                    <a:pt x="17" y="94"/>
                  </a:lnTo>
                  <a:lnTo>
                    <a:pt x="14" y="97"/>
                  </a:lnTo>
                  <a:lnTo>
                    <a:pt x="12" y="98"/>
                  </a:lnTo>
                  <a:lnTo>
                    <a:pt x="9" y="99"/>
                  </a:lnTo>
                  <a:lnTo>
                    <a:pt x="5" y="98"/>
                  </a:lnTo>
                  <a:lnTo>
                    <a:pt x="2" y="97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3"/>
                  </a:lnTo>
                  <a:lnTo>
                    <a:pt x="5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2"/>
                  </a:lnTo>
                  <a:lnTo>
                    <a:pt x="19" y="3"/>
                  </a:lnTo>
                  <a:lnTo>
                    <a:pt x="21" y="5"/>
                  </a:lnTo>
                  <a:lnTo>
                    <a:pt x="43" y="50"/>
                  </a:lnTo>
                  <a:lnTo>
                    <a:pt x="64" y="5"/>
                  </a:lnTo>
                  <a:lnTo>
                    <a:pt x="67" y="3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4" y="3"/>
                  </a:lnTo>
                  <a:lnTo>
                    <a:pt x="87" y="5"/>
                  </a:lnTo>
                  <a:lnTo>
                    <a:pt x="87" y="7"/>
                  </a:lnTo>
                  <a:lnTo>
                    <a:pt x="87" y="91"/>
                  </a:lnTo>
                  <a:lnTo>
                    <a:pt x="87" y="94"/>
                  </a:lnTo>
                  <a:lnTo>
                    <a:pt x="84" y="97"/>
                  </a:lnTo>
                  <a:lnTo>
                    <a:pt x="82" y="98"/>
                  </a:lnTo>
                  <a:lnTo>
                    <a:pt x="78" y="99"/>
                  </a:lnTo>
                  <a:lnTo>
                    <a:pt x="74" y="98"/>
                  </a:lnTo>
                  <a:lnTo>
                    <a:pt x="72" y="97"/>
                  </a:lnTo>
                  <a:lnTo>
                    <a:pt x="70" y="94"/>
                  </a:lnTo>
                  <a:lnTo>
                    <a:pt x="70" y="91"/>
                  </a:lnTo>
                  <a:lnTo>
                    <a:pt x="70" y="29"/>
                  </a:lnTo>
                  <a:lnTo>
                    <a:pt x="53" y="64"/>
                  </a:lnTo>
                  <a:lnTo>
                    <a:pt x="51" y="66"/>
                  </a:lnTo>
                  <a:lnTo>
                    <a:pt x="49" y="69"/>
                  </a:lnTo>
                  <a:lnTo>
                    <a:pt x="46" y="70"/>
                  </a:lnTo>
                  <a:lnTo>
                    <a:pt x="43" y="70"/>
                  </a:lnTo>
                  <a:lnTo>
                    <a:pt x="43" y="70"/>
                  </a:lnTo>
                  <a:close/>
                </a:path>
              </a:pathLst>
            </a:custGeom>
            <a:solidFill>
              <a:srgbClr val="FFC9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0" name="Freeform 177"/>
            <p:cNvSpPr>
              <a:spLocks noEditPoints="1"/>
            </p:cNvSpPr>
            <p:nvPr/>
          </p:nvSpPr>
          <p:spPr bwMode="auto">
            <a:xfrm>
              <a:off x="4326" y="3301"/>
              <a:ext cx="25" cy="33"/>
            </a:xfrm>
            <a:custGeom>
              <a:avLst/>
              <a:gdLst>
                <a:gd name="T0" fmla="*/ 0 w 75"/>
                <a:gd name="T1" fmla="*/ 40 h 99"/>
                <a:gd name="T2" fmla="*/ 0 w 75"/>
                <a:gd name="T3" fmla="*/ 31 h 99"/>
                <a:gd name="T4" fmla="*/ 1 w 75"/>
                <a:gd name="T5" fmla="*/ 24 h 99"/>
                <a:gd name="T6" fmla="*/ 4 w 75"/>
                <a:gd name="T7" fmla="*/ 17 h 99"/>
                <a:gd name="T8" fmla="*/ 9 w 75"/>
                <a:gd name="T9" fmla="*/ 12 h 99"/>
                <a:gd name="T10" fmla="*/ 13 w 75"/>
                <a:gd name="T11" fmla="*/ 7 h 99"/>
                <a:gd name="T12" fmla="*/ 20 w 75"/>
                <a:gd name="T13" fmla="*/ 3 h 99"/>
                <a:gd name="T14" fmla="*/ 28 w 75"/>
                <a:gd name="T15" fmla="*/ 2 h 99"/>
                <a:gd name="T16" fmla="*/ 37 w 75"/>
                <a:gd name="T17" fmla="*/ 0 h 99"/>
                <a:gd name="T18" fmla="*/ 46 w 75"/>
                <a:gd name="T19" fmla="*/ 2 h 99"/>
                <a:gd name="T20" fmla="*/ 54 w 75"/>
                <a:gd name="T21" fmla="*/ 3 h 99"/>
                <a:gd name="T22" fmla="*/ 61 w 75"/>
                <a:gd name="T23" fmla="*/ 7 h 99"/>
                <a:gd name="T24" fmla="*/ 66 w 75"/>
                <a:gd name="T25" fmla="*/ 12 h 99"/>
                <a:gd name="T26" fmla="*/ 70 w 75"/>
                <a:gd name="T27" fmla="*/ 17 h 99"/>
                <a:gd name="T28" fmla="*/ 73 w 75"/>
                <a:gd name="T29" fmla="*/ 24 h 99"/>
                <a:gd name="T30" fmla="*/ 74 w 75"/>
                <a:gd name="T31" fmla="*/ 31 h 99"/>
                <a:gd name="T32" fmla="*/ 75 w 75"/>
                <a:gd name="T33" fmla="*/ 40 h 99"/>
                <a:gd name="T34" fmla="*/ 75 w 75"/>
                <a:gd name="T35" fmla="*/ 60 h 99"/>
                <a:gd name="T36" fmla="*/ 74 w 75"/>
                <a:gd name="T37" fmla="*/ 68 h 99"/>
                <a:gd name="T38" fmla="*/ 73 w 75"/>
                <a:gd name="T39" fmla="*/ 76 h 99"/>
                <a:gd name="T40" fmla="*/ 70 w 75"/>
                <a:gd name="T41" fmla="*/ 82 h 99"/>
                <a:gd name="T42" fmla="*/ 66 w 75"/>
                <a:gd name="T43" fmla="*/ 87 h 99"/>
                <a:gd name="T44" fmla="*/ 61 w 75"/>
                <a:gd name="T45" fmla="*/ 93 h 99"/>
                <a:gd name="T46" fmla="*/ 54 w 75"/>
                <a:gd name="T47" fmla="*/ 95 h 99"/>
                <a:gd name="T48" fmla="*/ 46 w 75"/>
                <a:gd name="T49" fmla="*/ 98 h 99"/>
                <a:gd name="T50" fmla="*/ 37 w 75"/>
                <a:gd name="T51" fmla="*/ 99 h 99"/>
                <a:gd name="T52" fmla="*/ 28 w 75"/>
                <a:gd name="T53" fmla="*/ 98 h 99"/>
                <a:gd name="T54" fmla="*/ 20 w 75"/>
                <a:gd name="T55" fmla="*/ 95 h 99"/>
                <a:gd name="T56" fmla="*/ 13 w 75"/>
                <a:gd name="T57" fmla="*/ 93 h 99"/>
                <a:gd name="T58" fmla="*/ 9 w 75"/>
                <a:gd name="T59" fmla="*/ 87 h 99"/>
                <a:gd name="T60" fmla="*/ 4 w 75"/>
                <a:gd name="T61" fmla="*/ 82 h 99"/>
                <a:gd name="T62" fmla="*/ 1 w 75"/>
                <a:gd name="T63" fmla="*/ 76 h 99"/>
                <a:gd name="T64" fmla="*/ 0 w 75"/>
                <a:gd name="T65" fmla="*/ 68 h 99"/>
                <a:gd name="T66" fmla="*/ 0 w 75"/>
                <a:gd name="T67" fmla="*/ 60 h 99"/>
                <a:gd name="T68" fmla="*/ 0 w 75"/>
                <a:gd name="T69" fmla="*/ 40 h 99"/>
                <a:gd name="T70" fmla="*/ 0 w 75"/>
                <a:gd name="T71" fmla="*/ 40 h 99"/>
                <a:gd name="T72" fmla="*/ 17 w 75"/>
                <a:gd name="T73" fmla="*/ 60 h 99"/>
                <a:gd name="T74" fmla="*/ 17 w 75"/>
                <a:gd name="T75" fmla="*/ 72 h 99"/>
                <a:gd name="T76" fmla="*/ 23 w 75"/>
                <a:gd name="T77" fmla="*/ 78 h 99"/>
                <a:gd name="T78" fmla="*/ 28 w 75"/>
                <a:gd name="T79" fmla="*/ 82 h 99"/>
                <a:gd name="T80" fmla="*/ 37 w 75"/>
                <a:gd name="T81" fmla="*/ 82 h 99"/>
                <a:gd name="T82" fmla="*/ 46 w 75"/>
                <a:gd name="T83" fmla="*/ 82 h 99"/>
                <a:gd name="T84" fmla="*/ 52 w 75"/>
                <a:gd name="T85" fmla="*/ 78 h 99"/>
                <a:gd name="T86" fmla="*/ 57 w 75"/>
                <a:gd name="T87" fmla="*/ 72 h 99"/>
                <a:gd name="T88" fmla="*/ 58 w 75"/>
                <a:gd name="T89" fmla="*/ 60 h 99"/>
                <a:gd name="T90" fmla="*/ 58 w 75"/>
                <a:gd name="T91" fmla="*/ 40 h 99"/>
                <a:gd name="T92" fmla="*/ 57 w 75"/>
                <a:gd name="T93" fmla="*/ 28 h 99"/>
                <a:gd name="T94" fmla="*/ 52 w 75"/>
                <a:gd name="T95" fmla="*/ 21 h 99"/>
                <a:gd name="T96" fmla="*/ 46 w 75"/>
                <a:gd name="T97" fmla="*/ 17 h 99"/>
                <a:gd name="T98" fmla="*/ 37 w 75"/>
                <a:gd name="T99" fmla="*/ 16 h 99"/>
                <a:gd name="T100" fmla="*/ 28 w 75"/>
                <a:gd name="T101" fmla="*/ 17 h 99"/>
                <a:gd name="T102" fmla="*/ 23 w 75"/>
                <a:gd name="T103" fmla="*/ 21 h 99"/>
                <a:gd name="T104" fmla="*/ 17 w 75"/>
                <a:gd name="T105" fmla="*/ 28 h 99"/>
                <a:gd name="T106" fmla="*/ 17 w 75"/>
                <a:gd name="T107" fmla="*/ 40 h 99"/>
                <a:gd name="T108" fmla="*/ 17 w 75"/>
                <a:gd name="T109" fmla="*/ 60 h 99"/>
                <a:gd name="T110" fmla="*/ 17 w 75"/>
                <a:gd name="T111" fmla="*/ 6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5" h="99">
                  <a:moveTo>
                    <a:pt x="0" y="40"/>
                  </a:moveTo>
                  <a:lnTo>
                    <a:pt x="0" y="31"/>
                  </a:lnTo>
                  <a:lnTo>
                    <a:pt x="1" y="24"/>
                  </a:lnTo>
                  <a:lnTo>
                    <a:pt x="4" y="17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20" y="3"/>
                  </a:lnTo>
                  <a:lnTo>
                    <a:pt x="28" y="2"/>
                  </a:lnTo>
                  <a:lnTo>
                    <a:pt x="37" y="0"/>
                  </a:lnTo>
                  <a:lnTo>
                    <a:pt x="46" y="2"/>
                  </a:lnTo>
                  <a:lnTo>
                    <a:pt x="54" y="3"/>
                  </a:lnTo>
                  <a:lnTo>
                    <a:pt x="61" y="7"/>
                  </a:lnTo>
                  <a:lnTo>
                    <a:pt x="66" y="12"/>
                  </a:lnTo>
                  <a:lnTo>
                    <a:pt x="70" y="17"/>
                  </a:lnTo>
                  <a:lnTo>
                    <a:pt x="73" y="24"/>
                  </a:lnTo>
                  <a:lnTo>
                    <a:pt x="74" y="31"/>
                  </a:lnTo>
                  <a:lnTo>
                    <a:pt x="75" y="40"/>
                  </a:lnTo>
                  <a:lnTo>
                    <a:pt x="75" y="60"/>
                  </a:lnTo>
                  <a:lnTo>
                    <a:pt x="74" y="68"/>
                  </a:lnTo>
                  <a:lnTo>
                    <a:pt x="73" y="76"/>
                  </a:lnTo>
                  <a:lnTo>
                    <a:pt x="70" y="82"/>
                  </a:lnTo>
                  <a:lnTo>
                    <a:pt x="66" y="87"/>
                  </a:lnTo>
                  <a:lnTo>
                    <a:pt x="61" y="93"/>
                  </a:lnTo>
                  <a:lnTo>
                    <a:pt x="54" y="95"/>
                  </a:lnTo>
                  <a:lnTo>
                    <a:pt x="46" y="98"/>
                  </a:lnTo>
                  <a:lnTo>
                    <a:pt x="37" y="99"/>
                  </a:lnTo>
                  <a:lnTo>
                    <a:pt x="28" y="98"/>
                  </a:lnTo>
                  <a:lnTo>
                    <a:pt x="20" y="95"/>
                  </a:lnTo>
                  <a:lnTo>
                    <a:pt x="13" y="93"/>
                  </a:lnTo>
                  <a:lnTo>
                    <a:pt x="9" y="87"/>
                  </a:lnTo>
                  <a:lnTo>
                    <a:pt x="4" y="82"/>
                  </a:lnTo>
                  <a:lnTo>
                    <a:pt x="1" y="76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0" y="40"/>
                  </a:lnTo>
                  <a:lnTo>
                    <a:pt x="0" y="40"/>
                  </a:lnTo>
                  <a:close/>
                  <a:moveTo>
                    <a:pt x="17" y="60"/>
                  </a:moveTo>
                  <a:lnTo>
                    <a:pt x="17" y="72"/>
                  </a:lnTo>
                  <a:lnTo>
                    <a:pt x="23" y="78"/>
                  </a:lnTo>
                  <a:lnTo>
                    <a:pt x="28" y="82"/>
                  </a:lnTo>
                  <a:lnTo>
                    <a:pt x="37" y="82"/>
                  </a:lnTo>
                  <a:lnTo>
                    <a:pt x="46" y="82"/>
                  </a:lnTo>
                  <a:lnTo>
                    <a:pt x="52" y="78"/>
                  </a:lnTo>
                  <a:lnTo>
                    <a:pt x="57" y="72"/>
                  </a:lnTo>
                  <a:lnTo>
                    <a:pt x="58" y="60"/>
                  </a:lnTo>
                  <a:lnTo>
                    <a:pt x="58" y="40"/>
                  </a:lnTo>
                  <a:lnTo>
                    <a:pt x="57" y="28"/>
                  </a:lnTo>
                  <a:lnTo>
                    <a:pt x="52" y="21"/>
                  </a:lnTo>
                  <a:lnTo>
                    <a:pt x="46" y="17"/>
                  </a:lnTo>
                  <a:lnTo>
                    <a:pt x="37" y="16"/>
                  </a:lnTo>
                  <a:lnTo>
                    <a:pt x="28" y="17"/>
                  </a:lnTo>
                  <a:lnTo>
                    <a:pt x="23" y="21"/>
                  </a:lnTo>
                  <a:lnTo>
                    <a:pt x="17" y="28"/>
                  </a:lnTo>
                  <a:lnTo>
                    <a:pt x="17" y="40"/>
                  </a:lnTo>
                  <a:lnTo>
                    <a:pt x="17" y="60"/>
                  </a:lnTo>
                  <a:lnTo>
                    <a:pt x="17" y="60"/>
                  </a:lnTo>
                  <a:close/>
                </a:path>
              </a:pathLst>
            </a:custGeom>
            <a:solidFill>
              <a:srgbClr val="FFC9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1" name="Freeform 178"/>
            <p:cNvSpPr>
              <a:spLocks/>
            </p:cNvSpPr>
            <p:nvPr/>
          </p:nvSpPr>
          <p:spPr bwMode="auto">
            <a:xfrm>
              <a:off x="4358" y="3301"/>
              <a:ext cx="25" cy="33"/>
            </a:xfrm>
            <a:custGeom>
              <a:avLst/>
              <a:gdLst>
                <a:gd name="T0" fmla="*/ 0 w 74"/>
                <a:gd name="T1" fmla="*/ 7 h 99"/>
                <a:gd name="T2" fmla="*/ 0 w 74"/>
                <a:gd name="T3" fmla="*/ 5 h 99"/>
                <a:gd name="T4" fmla="*/ 1 w 74"/>
                <a:gd name="T5" fmla="*/ 3 h 99"/>
                <a:gd name="T6" fmla="*/ 4 w 74"/>
                <a:gd name="T7" fmla="*/ 0 h 99"/>
                <a:gd name="T8" fmla="*/ 8 w 74"/>
                <a:gd name="T9" fmla="*/ 0 h 99"/>
                <a:gd name="T10" fmla="*/ 12 w 74"/>
                <a:gd name="T11" fmla="*/ 0 h 99"/>
                <a:gd name="T12" fmla="*/ 13 w 74"/>
                <a:gd name="T13" fmla="*/ 2 h 99"/>
                <a:gd name="T14" fmla="*/ 16 w 74"/>
                <a:gd name="T15" fmla="*/ 4 h 99"/>
                <a:gd name="T16" fmla="*/ 17 w 74"/>
                <a:gd name="T17" fmla="*/ 5 h 99"/>
                <a:gd name="T18" fmla="*/ 57 w 74"/>
                <a:gd name="T19" fmla="*/ 65 h 99"/>
                <a:gd name="T20" fmla="*/ 57 w 74"/>
                <a:gd name="T21" fmla="*/ 7 h 99"/>
                <a:gd name="T22" fmla="*/ 57 w 74"/>
                <a:gd name="T23" fmla="*/ 5 h 99"/>
                <a:gd name="T24" fmla="*/ 59 w 74"/>
                <a:gd name="T25" fmla="*/ 3 h 99"/>
                <a:gd name="T26" fmla="*/ 62 w 74"/>
                <a:gd name="T27" fmla="*/ 0 h 99"/>
                <a:gd name="T28" fmla="*/ 66 w 74"/>
                <a:gd name="T29" fmla="*/ 0 h 99"/>
                <a:gd name="T30" fmla="*/ 68 w 74"/>
                <a:gd name="T31" fmla="*/ 0 h 99"/>
                <a:gd name="T32" fmla="*/ 71 w 74"/>
                <a:gd name="T33" fmla="*/ 3 h 99"/>
                <a:gd name="T34" fmla="*/ 74 w 74"/>
                <a:gd name="T35" fmla="*/ 5 h 99"/>
                <a:gd name="T36" fmla="*/ 74 w 74"/>
                <a:gd name="T37" fmla="*/ 7 h 99"/>
                <a:gd name="T38" fmla="*/ 74 w 74"/>
                <a:gd name="T39" fmla="*/ 91 h 99"/>
                <a:gd name="T40" fmla="*/ 74 w 74"/>
                <a:gd name="T41" fmla="*/ 94 h 99"/>
                <a:gd name="T42" fmla="*/ 71 w 74"/>
                <a:gd name="T43" fmla="*/ 97 h 99"/>
                <a:gd name="T44" fmla="*/ 68 w 74"/>
                <a:gd name="T45" fmla="*/ 98 h 99"/>
                <a:gd name="T46" fmla="*/ 66 w 74"/>
                <a:gd name="T47" fmla="*/ 99 h 99"/>
                <a:gd name="T48" fmla="*/ 62 w 74"/>
                <a:gd name="T49" fmla="*/ 98 h 99"/>
                <a:gd name="T50" fmla="*/ 60 w 74"/>
                <a:gd name="T51" fmla="*/ 98 h 99"/>
                <a:gd name="T52" fmla="*/ 58 w 74"/>
                <a:gd name="T53" fmla="*/ 97 h 99"/>
                <a:gd name="T54" fmla="*/ 57 w 74"/>
                <a:gd name="T55" fmla="*/ 94 h 99"/>
                <a:gd name="T56" fmla="*/ 57 w 74"/>
                <a:gd name="T57" fmla="*/ 94 h 99"/>
                <a:gd name="T58" fmla="*/ 17 w 74"/>
                <a:gd name="T59" fmla="*/ 36 h 99"/>
                <a:gd name="T60" fmla="*/ 17 w 74"/>
                <a:gd name="T61" fmla="*/ 91 h 99"/>
                <a:gd name="T62" fmla="*/ 16 w 74"/>
                <a:gd name="T63" fmla="*/ 94 h 99"/>
                <a:gd name="T64" fmla="*/ 14 w 74"/>
                <a:gd name="T65" fmla="*/ 97 h 99"/>
                <a:gd name="T66" fmla="*/ 12 w 74"/>
                <a:gd name="T67" fmla="*/ 98 h 99"/>
                <a:gd name="T68" fmla="*/ 8 w 74"/>
                <a:gd name="T69" fmla="*/ 99 h 99"/>
                <a:gd name="T70" fmla="*/ 4 w 74"/>
                <a:gd name="T71" fmla="*/ 98 h 99"/>
                <a:gd name="T72" fmla="*/ 1 w 74"/>
                <a:gd name="T73" fmla="*/ 97 h 99"/>
                <a:gd name="T74" fmla="*/ 0 w 74"/>
                <a:gd name="T75" fmla="*/ 94 h 99"/>
                <a:gd name="T76" fmla="*/ 0 w 74"/>
                <a:gd name="T77" fmla="*/ 91 h 99"/>
                <a:gd name="T78" fmla="*/ 0 w 74"/>
                <a:gd name="T79" fmla="*/ 7 h 99"/>
                <a:gd name="T80" fmla="*/ 0 w 74"/>
                <a:gd name="T81" fmla="*/ 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9">
                  <a:moveTo>
                    <a:pt x="0" y="7"/>
                  </a:moveTo>
                  <a:lnTo>
                    <a:pt x="0" y="5"/>
                  </a:lnTo>
                  <a:lnTo>
                    <a:pt x="1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3" y="2"/>
                  </a:lnTo>
                  <a:lnTo>
                    <a:pt x="16" y="4"/>
                  </a:lnTo>
                  <a:lnTo>
                    <a:pt x="17" y="5"/>
                  </a:lnTo>
                  <a:lnTo>
                    <a:pt x="57" y="65"/>
                  </a:lnTo>
                  <a:lnTo>
                    <a:pt x="57" y="7"/>
                  </a:lnTo>
                  <a:lnTo>
                    <a:pt x="57" y="5"/>
                  </a:lnTo>
                  <a:lnTo>
                    <a:pt x="59" y="3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1" y="3"/>
                  </a:lnTo>
                  <a:lnTo>
                    <a:pt x="74" y="5"/>
                  </a:lnTo>
                  <a:lnTo>
                    <a:pt x="74" y="7"/>
                  </a:lnTo>
                  <a:lnTo>
                    <a:pt x="74" y="91"/>
                  </a:lnTo>
                  <a:lnTo>
                    <a:pt x="74" y="94"/>
                  </a:lnTo>
                  <a:lnTo>
                    <a:pt x="71" y="97"/>
                  </a:lnTo>
                  <a:lnTo>
                    <a:pt x="68" y="98"/>
                  </a:lnTo>
                  <a:lnTo>
                    <a:pt x="66" y="99"/>
                  </a:lnTo>
                  <a:lnTo>
                    <a:pt x="62" y="98"/>
                  </a:lnTo>
                  <a:lnTo>
                    <a:pt x="60" y="98"/>
                  </a:lnTo>
                  <a:lnTo>
                    <a:pt x="58" y="97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17" y="36"/>
                  </a:lnTo>
                  <a:lnTo>
                    <a:pt x="17" y="91"/>
                  </a:lnTo>
                  <a:lnTo>
                    <a:pt x="16" y="94"/>
                  </a:lnTo>
                  <a:lnTo>
                    <a:pt x="14" y="97"/>
                  </a:lnTo>
                  <a:lnTo>
                    <a:pt x="12" y="98"/>
                  </a:lnTo>
                  <a:lnTo>
                    <a:pt x="8" y="99"/>
                  </a:lnTo>
                  <a:lnTo>
                    <a:pt x="4" y="98"/>
                  </a:lnTo>
                  <a:lnTo>
                    <a:pt x="1" y="97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C9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2" name="Freeform 179"/>
            <p:cNvSpPr>
              <a:spLocks/>
            </p:cNvSpPr>
            <p:nvPr/>
          </p:nvSpPr>
          <p:spPr bwMode="auto">
            <a:xfrm>
              <a:off x="4388" y="3301"/>
              <a:ext cx="24" cy="33"/>
            </a:xfrm>
            <a:custGeom>
              <a:avLst/>
              <a:gdLst>
                <a:gd name="T0" fmla="*/ 64 w 72"/>
                <a:gd name="T1" fmla="*/ 0 h 97"/>
                <a:gd name="T2" fmla="*/ 68 w 72"/>
                <a:gd name="T3" fmla="*/ 1 h 97"/>
                <a:gd name="T4" fmla="*/ 70 w 72"/>
                <a:gd name="T5" fmla="*/ 2 h 97"/>
                <a:gd name="T6" fmla="*/ 72 w 72"/>
                <a:gd name="T7" fmla="*/ 5 h 97"/>
                <a:gd name="T8" fmla="*/ 72 w 72"/>
                <a:gd name="T9" fmla="*/ 7 h 97"/>
                <a:gd name="T10" fmla="*/ 72 w 72"/>
                <a:gd name="T11" fmla="*/ 11 h 97"/>
                <a:gd name="T12" fmla="*/ 70 w 72"/>
                <a:gd name="T13" fmla="*/ 14 h 97"/>
                <a:gd name="T14" fmla="*/ 68 w 72"/>
                <a:gd name="T15" fmla="*/ 15 h 97"/>
                <a:gd name="T16" fmla="*/ 64 w 72"/>
                <a:gd name="T17" fmla="*/ 15 h 97"/>
                <a:gd name="T18" fmla="*/ 44 w 72"/>
                <a:gd name="T19" fmla="*/ 15 h 97"/>
                <a:gd name="T20" fmla="*/ 44 w 72"/>
                <a:gd name="T21" fmla="*/ 89 h 97"/>
                <a:gd name="T22" fmla="*/ 44 w 72"/>
                <a:gd name="T23" fmla="*/ 92 h 97"/>
                <a:gd name="T24" fmla="*/ 41 w 72"/>
                <a:gd name="T25" fmla="*/ 95 h 97"/>
                <a:gd name="T26" fmla="*/ 39 w 72"/>
                <a:gd name="T27" fmla="*/ 96 h 97"/>
                <a:gd name="T28" fmla="*/ 35 w 72"/>
                <a:gd name="T29" fmla="*/ 97 h 97"/>
                <a:gd name="T30" fmla="*/ 32 w 72"/>
                <a:gd name="T31" fmla="*/ 96 h 97"/>
                <a:gd name="T32" fmla="*/ 29 w 72"/>
                <a:gd name="T33" fmla="*/ 95 h 97"/>
                <a:gd name="T34" fmla="*/ 27 w 72"/>
                <a:gd name="T35" fmla="*/ 92 h 97"/>
                <a:gd name="T36" fmla="*/ 27 w 72"/>
                <a:gd name="T37" fmla="*/ 89 h 97"/>
                <a:gd name="T38" fmla="*/ 27 w 72"/>
                <a:gd name="T39" fmla="*/ 15 h 97"/>
                <a:gd name="T40" fmla="*/ 8 w 72"/>
                <a:gd name="T41" fmla="*/ 15 h 97"/>
                <a:gd name="T42" fmla="*/ 6 w 72"/>
                <a:gd name="T43" fmla="*/ 15 h 97"/>
                <a:gd name="T44" fmla="*/ 3 w 72"/>
                <a:gd name="T45" fmla="*/ 14 h 97"/>
                <a:gd name="T46" fmla="*/ 0 w 72"/>
                <a:gd name="T47" fmla="*/ 11 h 97"/>
                <a:gd name="T48" fmla="*/ 0 w 72"/>
                <a:gd name="T49" fmla="*/ 7 h 97"/>
                <a:gd name="T50" fmla="*/ 0 w 72"/>
                <a:gd name="T51" fmla="*/ 5 h 97"/>
                <a:gd name="T52" fmla="*/ 3 w 72"/>
                <a:gd name="T53" fmla="*/ 2 h 97"/>
                <a:gd name="T54" fmla="*/ 6 w 72"/>
                <a:gd name="T55" fmla="*/ 1 h 97"/>
                <a:gd name="T56" fmla="*/ 8 w 72"/>
                <a:gd name="T57" fmla="*/ 0 h 97"/>
                <a:gd name="T58" fmla="*/ 64 w 72"/>
                <a:gd name="T59" fmla="*/ 0 h 97"/>
                <a:gd name="T60" fmla="*/ 64 w 72"/>
                <a:gd name="T6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97">
                  <a:moveTo>
                    <a:pt x="64" y="0"/>
                  </a:moveTo>
                  <a:lnTo>
                    <a:pt x="68" y="1"/>
                  </a:lnTo>
                  <a:lnTo>
                    <a:pt x="70" y="2"/>
                  </a:lnTo>
                  <a:lnTo>
                    <a:pt x="72" y="5"/>
                  </a:lnTo>
                  <a:lnTo>
                    <a:pt x="72" y="7"/>
                  </a:lnTo>
                  <a:lnTo>
                    <a:pt x="72" y="11"/>
                  </a:lnTo>
                  <a:lnTo>
                    <a:pt x="70" y="14"/>
                  </a:lnTo>
                  <a:lnTo>
                    <a:pt x="68" y="15"/>
                  </a:lnTo>
                  <a:lnTo>
                    <a:pt x="64" y="15"/>
                  </a:lnTo>
                  <a:lnTo>
                    <a:pt x="44" y="15"/>
                  </a:lnTo>
                  <a:lnTo>
                    <a:pt x="44" y="89"/>
                  </a:lnTo>
                  <a:lnTo>
                    <a:pt x="44" y="92"/>
                  </a:lnTo>
                  <a:lnTo>
                    <a:pt x="41" y="95"/>
                  </a:lnTo>
                  <a:lnTo>
                    <a:pt x="39" y="96"/>
                  </a:lnTo>
                  <a:lnTo>
                    <a:pt x="35" y="97"/>
                  </a:lnTo>
                  <a:lnTo>
                    <a:pt x="32" y="96"/>
                  </a:lnTo>
                  <a:lnTo>
                    <a:pt x="29" y="95"/>
                  </a:lnTo>
                  <a:lnTo>
                    <a:pt x="27" y="92"/>
                  </a:lnTo>
                  <a:lnTo>
                    <a:pt x="27" y="89"/>
                  </a:lnTo>
                  <a:lnTo>
                    <a:pt x="27" y="15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3" y="2"/>
                  </a:lnTo>
                  <a:lnTo>
                    <a:pt x="6" y="1"/>
                  </a:lnTo>
                  <a:lnTo>
                    <a:pt x="8" y="0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C9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3" name="Freeform 180"/>
            <p:cNvSpPr>
              <a:spLocks/>
            </p:cNvSpPr>
            <p:nvPr/>
          </p:nvSpPr>
          <p:spPr bwMode="auto">
            <a:xfrm>
              <a:off x="4416" y="3301"/>
              <a:ext cx="20" cy="32"/>
            </a:xfrm>
            <a:custGeom>
              <a:avLst/>
              <a:gdLst>
                <a:gd name="T0" fmla="*/ 57 w 58"/>
                <a:gd name="T1" fmla="*/ 2 h 96"/>
                <a:gd name="T2" fmla="*/ 58 w 58"/>
                <a:gd name="T3" fmla="*/ 5 h 96"/>
                <a:gd name="T4" fmla="*/ 58 w 58"/>
                <a:gd name="T5" fmla="*/ 7 h 96"/>
                <a:gd name="T6" fmla="*/ 58 w 58"/>
                <a:gd name="T7" fmla="*/ 11 h 96"/>
                <a:gd name="T8" fmla="*/ 57 w 58"/>
                <a:gd name="T9" fmla="*/ 14 h 96"/>
                <a:gd name="T10" fmla="*/ 54 w 58"/>
                <a:gd name="T11" fmla="*/ 15 h 96"/>
                <a:gd name="T12" fmla="*/ 50 w 58"/>
                <a:gd name="T13" fmla="*/ 15 h 96"/>
                <a:gd name="T14" fmla="*/ 17 w 58"/>
                <a:gd name="T15" fmla="*/ 15 h 96"/>
                <a:gd name="T16" fmla="*/ 17 w 58"/>
                <a:gd name="T17" fmla="*/ 39 h 96"/>
                <a:gd name="T18" fmla="*/ 40 w 58"/>
                <a:gd name="T19" fmla="*/ 39 h 96"/>
                <a:gd name="T20" fmla="*/ 44 w 58"/>
                <a:gd name="T21" fmla="*/ 39 h 96"/>
                <a:gd name="T22" fmla="*/ 46 w 58"/>
                <a:gd name="T23" fmla="*/ 42 h 96"/>
                <a:gd name="T24" fmla="*/ 48 w 58"/>
                <a:gd name="T25" fmla="*/ 43 h 96"/>
                <a:gd name="T26" fmla="*/ 48 w 58"/>
                <a:gd name="T27" fmla="*/ 47 h 96"/>
                <a:gd name="T28" fmla="*/ 48 w 58"/>
                <a:gd name="T29" fmla="*/ 50 h 96"/>
                <a:gd name="T30" fmla="*/ 46 w 58"/>
                <a:gd name="T31" fmla="*/ 52 h 96"/>
                <a:gd name="T32" fmla="*/ 44 w 58"/>
                <a:gd name="T33" fmla="*/ 55 h 96"/>
                <a:gd name="T34" fmla="*/ 40 w 58"/>
                <a:gd name="T35" fmla="*/ 55 h 96"/>
                <a:gd name="T36" fmla="*/ 17 w 58"/>
                <a:gd name="T37" fmla="*/ 55 h 96"/>
                <a:gd name="T38" fmla="*/ 17 w 58"/>
                <a:gd name="T39" fmla="*/ 80 h 96"/>
                <a:gd name="T40" fmla="*/ 50 w 58"/>
                <a:gd name="T41" fmla="*/ 80 h 96"/>
                <a:gd name="T42" fmla="*/ 54 w 58"/>
                <a:gd name="T43" fmla="*/ 80 h 96"/>
                <a:gd name="T44" fmla="*/ 57 w 58"/>
                <a:gd name="T45" fmla="*/ 82 h 96"/>
                <a:gd name="T46" fmla="*/ 58 w 58"/>
                <a:gd name="T47" fmla="*/ 84 h 96"/>
                <a:gd name="T48" fmla="*/ 58 w 58"/>
                <a:gd name="T49" fmla="*/ 88 h 96"/>
                <a:gd name="T50" fmla="*/ 58 w 58"/>
                <a:gd name="T51" fmla="*/ 91 h 96"/>
                <a:gd name="T52" fmla="*/ 57 w 58"/>
                <a:gd name="T53" fmla="*/ 93 h 96"/>
                <a:gd name="T54" fmla="*/ 54 w 58"/>
                <a:gd name="T55" fmla="*/ 95 h 96"/>
                <a:gd name="T56" fmla="*/ 50 w 58"/>
                <a:gd name="T57" fmla="*/ 96 h 96"/>
                <a:gd name="T58" fmla="*/ 8 w 58"/>
                <a:gd name="T59" fmla="*/ 96 h 96"/>
                <a:gd name="T60" fmla="*/ 4 w 58"/>
                <a:gd name="T61" fmla="*/ 95 h 96"/>
                <a:gd name="T62" fmla="*/ 2 w 58"/>
                <a:gd name="T63" fmla="*/ 93 h 96"/>
                <a:gd name="T64" fmla="*/ 0 w 58"/>
                <a:gd name="T65" fmla="*/ 91 h 96"/>
                <a:gd name="T66" fmla="*/ 0 w 58"/>
                <a:gd name="T67" fmla="*/ 88 h 96"/>
                <a:gd name="T68" fmla="*/ 0 w 58"/>
                <a:gd name="T69" fmla="*/ 7 h 96"/>
                <a:gd name="T70" fmla="*/ 0 w 58"/>
                <a:gd name="T71" fmla="*/ 5 h 96"/>
                <a:gd name="T72" fmla="*/ 2 w 58"/>
                <a:gd name="T73" fmla="*/ 2 h 96"/>
                <a:gd name="T74" fmla="*/ 4 w 58"/>
                <a:gd name="T75" fmla="*/ 1 h 96"/>
                <a:gd name="T76" fmla="*/ 8 w 58"/>
                <a:gd name="T77" fmla="*/ 0 h 96"/>
                <a:gd name="T78" fmla="*/ 50 w 58"/>
                <a:gd name="T79" fmla="*/ 0 h 96"/>
                <a:gd name="T80" fmla="*/ 54 w 58"/>
                <a:gd name="T81" fmla="*/ 1 h 96"/>
                <a:gd name="T82" fmla="*/ 57 w 58"/>
                <a:gd name="T83" fmla="*/ 2 h 96"/>
                <a:gd name="T84" fmla="*/ 57 w 58"/>
                <a:gd name="T85" fmla="*/ 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96">
                  <a:moveTo>
                    <a:pt x="57" y="2"/>
                  </a:moveTo>
                  <a:lnTo>
                    <a:pt x="58" y="5"/>
                  </a:lnTo>
                  <a:lnTo>
                    <a:pt x="58" y="7"/>
                  </a:lnTo>
                  <a:lnTo>
                    <a:pt x="58" y="11"/>
                  </a:lnTo>
                  <a:lnTo>
                    <a:pt x="57" y="14"/>
                  </a:lnTo>
                  <a:lnTo>
                    <a:pt x="54" y="15"/>
                  </a:lnTo>
                  <a:lnTo>
                    <a:pt x="50" y="15"/>
                  </a:lnTo>
                  <a:lnTo>
                    <a:pt x="17" y="15"/>
                  </a:lnTo>
                  <a:lnTo>
                    <a:pt x="17" y="39"/>
                  </a:lnTo>
                  <a:lnTo>
                    <a:pt x="40" y="39"/>
                  </a:lnTo>
                  <a:lnTo>
                    <a:pt x="44" y="39"/>
                  </a:lnTo>
                  <a:lnTo>
                    <a:pt x="46" y="42"/>
                  </a:lnTo>
                  <a:lnTo>
                    <a:pt x="48" y="43"/>
                  </a:lnTo>
                  <a:lnTo>
                    <a:pt x="48" y="47"/>
                  </a:lnTo>
                  <a:lnTo>
                    <a:pt x="48" y="50"/>
                  </a:lnTo>
                  <a:lnTo>
                    <a:pt x="46" y="52"/>
                  </a:lnTo>
                  <a:lnTo>
                    <a:pt x="44" y="55"/>
                  </a:lnTo>
                  <a:lnTo>
                    <a:pt x="40" y="55"/>
                  </a:lnTo>
                  <a:lnTo>
                    <a:pt x="17" y="55"/>
                  </a:lnTo>
                  <a:lnTo>
                    <a:pt x="17" y="80"/>
                  </a:lnTo>
                  <a:lnTo>
                    <a:pt x="50" y="80"/>
                  </a:lnTo>
                  <a:lnTo>
                    <a:pt x="54" y="80"/>
                  </a:lnTo>
                  <a:lnTo>
                    <a:pt x="57" y="82"/>
                  </a:lnTo>
                  <a:lnTo>
                    <a:pt x="58" y="84"/>
                  </a:lnTo>
                  <a:lnTo>
                    <a:pt x="58" y="88"/>
                  </a:lnTo>
                  <a:lnTo>
                    <a:pt x="58" y="91"/>
                  </a:lnTo>
                  <a:lnTo>
                    <a:pt x="57" y="93"/>
                  </a:lnTo>
                  <a:lnTo>
                    <a:pt x="54" y="95"/>
                  </a:lnTo>
                  <a:lnTo>
                    <a:pt x="50" y="96"/>
                  </a:lnTo>
                  <a:lnTo>
                    <a:pt x="8" y="96"/>
                  </a:lnTo>
                  <a:lnTo>
                    <a:pt x="4" y="95"/>
                  </a:lnTo>
                  <a:lnTo>
                    <a:pt x="2" y="93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50" y="0"/>
                  </a:lnTo>
                  <a:lnTo>
                    <a:pt x="54" y="1"/>
                  </a:lnTo>
                  <a:lnTo>
                    <a:pt x="57" y="2"/>
                  </a:lnTo>
                  <a:lnTo>
                    <a:pt x="57" y="2"/>
                  </a:lnTo>
                  <a:close/>
                </a:path>
              </a:pathLst>
            </a:custGeom>
            <a:solidFill>
              <a:srgbClr val="FFC9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4" name="Freeform 181"/>
            <p:cNvSpPr>
              <a:spLocks/>
            </p:cNvSpPr>
            <p:nvPr/>
          </p:nvSpPr>
          <p:spPr bwMode="auto">
            <a:xfrm>
              <a:off x="4442" y="3301"/>
              <a:ext cx="25" cy="33"/>
            </a:xfrm>
            <a:custGeom>
              <a:avLst/>
              <a:gdLst>
                <a:gd name="T0" fmla="*/ 0 w 75"/>
                <a:gd name="T1" fmla="*/ 7 h 99"/>
                <a:gd name="T2" fmla="*/ 0 w 75"/>
                <a:gd name="T3" fmla="*/ 5 h 99"/>
                <a:gd name="T4" fmla="*/ 3 w 75"/>
                <a:gd name="T5" fmla="*/ 3 h 99"/>
                <a:gd name="T6" fmla="*/ 5 w 75"/>
                <a:gd name="T7" fmla="*/ 0 h 99"/>
                <a:gd name="T8" fmla="*/ 9 w 75"/>
                <a:gd name="T9" fmla="*/ 0 h 99"/>
                <a:gd name="T10" fmla="*/ 12 w 75"/>
                <a:gd name="T11" fmla="*/ 0 h 99"/>
                <a:gd name="T12" fmla="*/ 14 w 75"/>
                <a:gd name="T13" fmla="*/ 2 h 99"/>
                <a:gd name="T14" fmla="*/ 17 w 75"/>
                <a:gd name="T15" fmla="*/ 4 h 99"/>
                <a:gd name="T16" fmla="*/ 17 w 75"/>
                <a:gd name="T17" fmla="*/ 5 h 99"/>
                <a:gd name="T18" fmla="*/ 58 w 75"/>
                <a:gd name="T19" fmla="*/ 65 h 99"/>
                <a:gd name="T20" fmla="*/ 58 w 75"/>
                <a:gd name="T21" fmla="*/ 7 h 99"/>
                <a:gd name="T22" fmla="*/ 58 w 75"/>
                <a:gd name="T23" fmla="*/ 5 h 99"/>
                <a:gd name="T24" fmla="*/ 59 w 75"/>
                <a:gd name="T25" fmla="*/ 3 h 99"/>
                <a:gd name="T26" fmla="*/ 62 w 75"/>
                <a:gd name="T27" fmla="*/ 0 h 99"/>
                <a:gd name="T28" fmla="*/ 66 w 75"/>
                <a:gd name="T29" fmla="*/ 0 h 99"/>
                <a:gd name="T30" fmla="*/ 70 w 75"/>
                <a:gd name="T31" fmla="*/ 0 h 99"/>
                <a:gd name="T32" fmla="*/ 73 w 75"/>
                <a:gd name="T33" fmla="*/ 3 h 99"/>
                <a:gd name="T34" fmla="*/ 74 w 75"/>
                <a:gd name="T35" fmla="*/ 5 h 99"/>
                <a:gd name="T36" fmla="*/ 75 w 75"/>
                <a:gd name="T37" fmla="*/ 7 h 99"/>
                <a:gd name="T38" fmla="*/ 75 w 75"/>
                <a:gd name="T39" fmla="*/ 91 h 99"/>
                <a:gd name="T40" fmla="*/ 74 w 75"/>
                <a:gd name="T41" fmla="*/ 94 h 99"/>
                <a:gd name="T42" fmla="*/ 73 w 75"/>
                <a:gd name="T43" fmla="*/ 97 h 99"/>
                <a:gd name="T44" fmla="*/ 70 w 75"/>
                <a:gd name="T45" fmla="*/ 98 h 99"/>
                <a:gd name="T46" fmla="*/ 66 w 75"/>
                <a:gd name="T47" fmla="*/ 99 h 99"/>
                <a:gd name="T48" fmla="*/ 63 w 75"/>
                <a:gd name="T49" fmla="*/ 98 h 99"/>
                <a:gd name="T50" fmla="*/ 61 w 75"/>
                <a:gd name="T51" fmla="*/ 98 h 99"/>
                <a:gd name="T52" fmla="*/ 59 w 75"/>
                <a:gd name="T53" fmla="*/ 97 h 99"/>
                <a:gd name="T54" fmla="*/ 58 w 75"/>
                <a:gd name="T55" fmla="*/ 94 h 99"/>
                <a:gd name="T56" fmla="*/ 58 w 75"/>
                <a:gd name="T57" fmla="*/ 94 h 99"/>
                <a:gd name="T58" fmla="*/ 17 w 75"/>
                <a:gd name="T59" fmla="*/ 36 h 99"/>
                <a:gd name="T60" fmla="*/ 17 w 75"/>
                <a:gd name="T61" fmla="*/ 91 h 99"/>
                <a:gd name="T62" fmla="*/ 17 w 75"/>
                <a:gd name="T63" fmla="*/ 94 h 99"/>
                <a:gd name="T64" fmla="*/ 16 w 75"/>
                <a:gd name="T65" fmla="*/ 97 h 99"/>
                <a:gd name="T66" fmla="*/ 13 w 75"/>
                <a:gd name="T67" fmla="*/ 98 h 99"/>
                <a:gd name="T68" fmla="*/ 9 w 75"/>
                <a:gd name="T69" fmla="*/ 99 h 99"/>
                <a:gd name="T70" fmla="*/ 5 w 75"/>
                <a:gd name="T71" fmla="*/ 98 h 99"/>
                <a:gd name="T72" fmla="*/ 3 w 75"/>
                <a:gd name="T73" fmla="*/ 97 h 99"/>
                <a:gd name="T74" fmla="*/ 0 w 75"/>
                <a:gd name="T75" fmla="*/ 94 h 99"/>
                <a:gd name="T76" fmla="*/ 0 w 75"/>
                <a:gd name="T77" fmla="*/ 91 h 99"/>
                <a:gd name="T78" fmla="*/ 0 w 75"/>
                <a:gd name="T79" fmla="*/ 7 h 99"/>
                <a:gd name="T80" fmla="*/ 0 w 75"/>
                <a:gd name="T81" fmla="*/ 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" h="99">
                  <a:moveTo>
                    <a:pt x="0" y="7"/>
                  </a:moveTo>
                  <a:lnTo>
                    <a:pt x="0" y="5"/>
                  </a:lnTo>
                  <a:lnTo>
                    <a:pt x="3" y="3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58" y="65"/>
                  </a:lnTo>
                  <a:lnTo>
                    <a:pt x="58" y="7"/>
                  </a:lnTo>
                  <a:lnTo>
                    <a:pt x="58" y="5"/>
                  </a:lnTo>
                  <a:lnTo>
                    <a:pt x="59" y="3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3"/>
                  </a:lnTo>
                  <a:lnTo>
                    <a:pt x="74" y="5"/>
                  </a:lnTo>
                  <a:lnTo>
                    <a:pt x="75" y="7"/>
                  </a:lnTo>
                  <a:lnTo>
                    <a:pt x="75" y="91"/>
                  </a:lnTo>
                  <a:lnTo>
                    <a:pt x="74" y="94"/>
                  </a:lnTo>
                  <a:lnTo>
                    <a:pt x="73" y="97"/>
                  </a:lnTo>
                  <a:lnTo>
                    <a:pt x="70" y="98"/>
                  </a:lnTo>
                  <a:lnTo>
                    <a:pt x="66" y="99"/>
                  </a:lnTo>
                  <a:lnTo>
                    <a:pt x="63" y="98"/>
                  </a:lnTo>
                  <a:lnTo>
                    <a:pt x="61" y="98"/>
                  </a:lnTo>
                  <a:lnTo>
                    <a:pt x="59" y="97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17" y="36"/>
                  </a:lnTo>
                  <a:lnTo>
                    <a:pt x="17" y="91"/>
                  </a:lnTo>
                  <a:lnTo>
                    <a:pt x="17" y="94"/>
                  </a:lnTo>
                  <a:lnTo>
                    <a:pt x="16" y="97"/>
                  </a:lnTo>
                  <a:lnTo>
                    <a:pt x="13" y="98"/>
                  </a:lnTo>
                  <a:lnTo>
                    <a:pt x="9" y="99"/>
                  </a:lnTo>
                  <a:lnTo>
                    <a:pt x="5" y="98"/>
                  </a:lnTo>
                  <a:lnTo>
                    <a:pt x="3" y="97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C9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5" name="Freeform 182"/>
            <p:cNvSpPr>
              <a:spLocks/>
            </p:cNvSpPr>
            <p:nvPr/>
          </p:nvSpPr>
          <p:spPr bwMode="auto">
            <a:xfrm>
              <a:off x="4475" y="3301"/>
              <a:ext cx="19" cy="32"/>
            </a:xfrm>
            <a:custGeom>
              <a:avLst/>
              <a:gdLst>
                <a:gd name="T0" fmla="*/ 57 w 58"/>
                <a:gd name="T1" fmla="*/ 2 h 96"/>
                <a:gd name="T2" fmla="*/ 58 w 58"/>
                <a:gd name="T3" fmla="*/ 5 h 96"/>
                <a:gd name="T4" fmla="*/ 58 w 58"/>
                <a:gd name="T5" fmla="*/ 7 h 96"/>
                <a:gd name="T6" fmla="*/ 58 w 58"/>
                <a:gd name="T7" fmla="*/ 11 h 96"/>
                <a:gd name="T8" fmla="*/ 57 w 58"/>
                <a:gd name="T9" fmla="*/ 14 h 96"/>
                <a:gd name="T10" fmla="*/ 54 w 58"/>
                <a:gd name="T11" fmla="*/ 15 h 96"/>
                <a:gd name="T12" fmla="*/ 50 w 58"/>
                <a:gd name="T13" fmla="*/ 15 h 96"/>
                <a:gd name="T14" fmla="*/ 17 w 58"/>
                <a:gd name="T15" fmla="*/ 15 h 96"/>
                <a:gd name="T16" fmla="*/ 17 w 58"/>
                <a:gd name="T17" fmla="*/ 39 h 96"/>
                <a:gd name="T18" fmla="*/ 39 w 58"/>
                <a:gd name="T19" fmla="*/ 39 h 96"/>
                <a:gd name="T20" fmla="*/ 43 w 58"/>
                <a:gd name="T21" fmla="*/ 39 h 96"/>
                <a:gd name="T22" fmla="*/ 46 w 58"/>
                <a:gd name="T23" fmla="*/ 42 h 96"/>
                <a:gd name="T24" fmla="*/ 47 w 58"/>
                <a:gd name="T25" fmla="*/ 43 h 96"/>
                <a:gd name="T26" fmla="*/ 47 w 58"/>
                <a:gd name="T27" fmla="*/ 47 h 96"/>
                <a:gd name="T28" fmla="*/ 47 w 58"/>
                <a:gd name="T29" fmla="*/ 50 h 96"/>
                <a:gd name="T30" fmla="*/ 46 w 58"/>
                <a:gd name="T31" fmla="*/ 52 h 96"/>
                <a:gd name="T32" fmla="*/ 43 w 58"/>
                <a:gd name="T33" fmla="*/ 55 h 96"/>
                <a:gd name="T34" fmla="*/ 39 w 58"/>
                <a:gd name="T35" fmla="*/ 55 h 96"/>
                <a:gd name="T36" fmla="*/ 17 w 58"/>
                <a:gd name="T37" fmla="*/ 55 h 96"/>
                <a:gd name="T38" fmla="*/ 17 w 58"/>
                <a:gd name="T39" fmla="*/ 80 h 96"/>
                <a:gd name="T40" fmla="*/ 50 w 58"/>
                <a:gd name="T41" fmla="*/ 80 h 96"/>
                <a:gd name="T42" fmla="*/ 54 w 58"/>
                <a:gd name="T43" fmla="*/ 80 h 96"/>
                <a:gd name="T44" fmla="*/ 57 w 58"/>
                <a:gd name="T45" fmla="*/ 82 h 96"/>
                <a:gd name="T46" fmla="*/ 58 w 58"/>
                <a:gd name="T47" fmla="*/ 84 h 96"/>
                <a:gd name="T48" fmla="*/ 58 w 58"/>
                <a:gd name="T49" fmla="*/ 88 h 96"/>
                <a:gd name="T50" fmla="*/ 58 w 58"/>
                <a:gd name="T51" fmla="*/ 91 h 96"/>
                <a:gd name="T52" fmla="*/ 57 w 58"/>
                <a:gd name="T53" fmla="*/ 93 h 96"/>
                <a:gd name="T54" fmla="*/ 54 w 58"/>
                <a:gd name="T55" fmla="*/ 95 h 96"/>
                <a:gd name="T56" fmla="*/ 50 w 58"/>
                <a:gd name="T57" fmla="*/ 96 h 96"/>
                <a:gd name="T58" fmla="*/ 8 w 58"/>
                <a:gd name="T59" fmla="*/ 96 h 96"/>
                <a:gd name="T60" fmla="*/ 5 w 58"/>
                <a:gd name="T61" fmla="*/ 95 h 96"/>
                <a:gd name="T62" fmla="*/ 1 w 58"/>
                <a:gd name="T63" fmla="*/ 93 h 96"/>
                <a:gd name="T64" fmla="*/ 0 w 58"/>
                <a:gd name="T65" fmla="*/ 91 h 96"/>
                <a:gd name="T66" fmla="*/ 0 w 58"/>
                <a:gd name="T67" fmla="*/ 88 h 96"/>
                <a:gd name="T68" fmla="*/ 0 w 58"/>
                <a:gd name="T69" fmla="*/ 7 h 96"/>
                <a:gd name="T70" fmla="*/ 0 w 58"/>
                <a:gd name="T71" fmla="*/ 5 h 96"/>
                <a:gd name="T72" fmla="*/ 1 w 58"/>
                <a:gd name="T73" fmla="*/ 2 h 96"/>
                <a:gd name="T74" fmla="*/ 5 w 58"/>
                <a:gd name="T75" fmla="*/ 1 h 96"/>
                <a:gd name="T76" fmla="*/ 8 w 58"/>
                <a:gd name="T77" fmla="*/ 0 h 96"/>
                <a:gd name="T78" fmla="*/ 50 w 58"/>
                <a:gd name="T79" fmla="*/ 0 h 96"/>
                <a:gd name="T80" fmla="*/ 54 w 58"/>
                <a:gd name="T81" fmla="*/ 1 h 96"/>
                <a:gd name="T82" fmla="*/ 57 w 58"/>
                <a:gd name="T83" fmla="*/ 2 h 96"/>
                <a:gd name="T84" fmla="*/ 57 w 58"/>
                <a:gd name="T85" fmla="*/ 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96">
                  <a:moveTo>
                    <a:pt x="57" y="2"/>
                  </a:moveTo>
                  <a:lnTo>
                    <a:pt x="58" y="5"/>
                  </a:lnTo>
                  <a:lnTo>
                    <a:pt x="58" y="7"/>
                  </a:lnTo>
                  <a:lnTo>
                    <a:pt x="58" y="11"/>
                  </a:lnTo>
                  <a:lnTo>
                    <a:pt x="57" y="14"/>
                  </a:lnTo>
                  <a:lnTo>
                    <a:pt x="54" y="15"/>
                  </a:lnTo>
                  <a:lnTo>
                    <a:pt x="50" y="15"/>
                  </a:lnTo>
                  <a:lnTo>
                    <a:pt x="17" y="15"/>
                  </a:lnTo>
                  <a:lnTo>
                    <a:pt x="17" y="39"/>
                  </a:lnTo>
                  <a:lnTo>
                    <a:pt x="39" y="39"/>
                  </a:lnTo>
                  <a:lnTo>
                    <a:pt x="43" y="39"/>
                  </a:lnTo>
                  <a:lnTo>
                    <a:pt x="46" y="42"/>
                  </a:lnTo>
                  <a:lnTo>
                    <a:pt x="47" y="43"/>
                  </a:lnTo>
                  <a:lnTo>
                    <a:pt x="47" y="47"/>
                  </a:lnTo>
                  <a:lnTo>
                    <a:pt x="47" y="50"/>
                  </a:lnTo>
                  <a:lnTo>
                    <a:pt x="46" y="52"/>
                  </a:lnTo>
                  <a:lnTo>
                    <a:pt x="43" y="55"/>
                  </a:lnTo>
                  <a:lnTo>
                    <a:pt x="39" y="55"/>
                  </a:lnTo>
                  <a:lnTo>
                    <a:pt x="17" y="55"/>
                  </a:lnTo>
                  <a:lnTo>
                    <a:pt x="17" y="80"/>
                  </a:lnTo>
                  <a:lnTo>
                    <a:pt x="50" y="80"/>
                  </a:lnTo>
                  <a:lnTo>
                    <a:pt x="54" y="80"/>
                  </a:lnTo>
                  <a:lnTo>
                    <a:pt x="57" y="82"/>
                  </a:lnTo>
                  <a:lnTo>
                    <a:pt x="58" y="84"/>
                  </a:lnTo>
                  <a:lnTo>
                    <a:pt x="58" y="88"/>
                  </a:lnTo>
                  <a:lnTo>
                    <a:pt x="58" y="91"/>
                  </a:lnTo>
                  <a:lnTo>
                    <a:pt x="57" y="93"/>
                  </a:lnTo>
                  <a:lnTo>
                    <a:pt x="54" y="95"/>
                  </a:lnTo>
                  <a:lnTo>
                    <a:pt x="50" y="96"/>
                  </a:lnTo>
                  <a:lnTo>
                    <a:pt x="8" y="96"/>
                  </a:lnTo>
                  <a:lnTo>
                    <a:pt x="5" y="95"/>
                  </a:lnTo>
                  <a:lnTo>
                    <a:pt x="1" y="93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50" y="0"/>
                  </a:lnTo>
                  <a:lnTo>
                    <a:pt x="54" y="1"/>
                  </a:lnTo>
                  <a:lnTo>
                    <a:pt x="57" y="2"/>
                  </a:lnTo>
                  <a:lnTo>
                    <a:pt x="57" y="2"/>
                  </a:lnTo>
                  <a:close/>
                </a:path>
              </a:pathLst>
            </a:custGeom>
            <a:solidFill>
              <a:srgbClr val="FFC9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6" name="Freeform 183"/>
            <p:cNvSpPr>
              <a:spLocks/>
            </p:cNvSpPr>
            <p:nvPr/>
          </p:nvSpPr>
          <p:spPr bwMode="auto">
            <a:xfrm>
              <a:off x="4500" y="3301"/>
              <a:ext cx="23" cy="33"/>
            </a:xfrm>
            <a:custGeom>
              <a:avLst/>
              <a:gdLst>
                <a:gd name="T0" fmla="*/ 36 w 70"/>
                <a:gd name="T1" fmla="*/ 52 h 99"/>
                <a:gd name="T2" fmla="*/ 40 w 70"/>
                <a:gd name="T3" fmla="*/ 48 h 99"/>
                <a:gd name="T4" fmla="*/ 61 w 70"/>
                <a:gd name="T5" fmla="*/ 48 h 99"/>
                <a:gd name="T6" fmla="*/ 68 w 70"/>
                <a:gd name="T7" fmla="*/ 49 h 99"/>
                <a:gd name="T8" fmla="*/ 70 w 70"/>
                <a:gd name="T9" fmla="*/ 54 h 99"/>
                <a:gd name="T10" fmla="*/ 68 w 70"/>
                <a:gd name="T11" fmla="*/ 87 h 99"/>
                <a:gd name="T12" fmla="*/ 62 w 70"/>
                <a:gd name="T13" fmla="*/ 93 h 99"/>
                <a:gd name="T14" fmla="*/ 56 w 70"/>
                <a:gd name="T15" fmla="*/ 97 h 99"/>
                <a:gd name="T16" fmla="*/ 45 w 70"/>
                <a:gd name="T17" fmla="*/ 98 h 99"/>
                <a:gd name="T18" fmla="*/ 29 w 70"/>
                <a:gd name="T19" fmla="*/ 98 h 99"/>
                <a:gd name="T20" fmla="*/ 15 w 70"/>
                <a:gd name="T21" fmla="*/ 93 h 99"/>
                <a:gd name="T22" fmla="*/ 5 w 70"/>
                <a:gd name="T23" fmla="*/ 84 h 99"/>
                <a:gd name="T24" fmla="*/ 0 w 70"/>
                <a:gd name="T25" fmla="*/ 70 h 99"/>
                <a:gd name="T26" fmla="*/ 0 w 70"/>
                <a:gd name="T27" fmla="*/ 37 h 99"/>
                <a:gd name="T28" fmla="*/ 3 w 70"/>
                <a:gd name="T29" fmla="*/ 23 h 99"/>
                <a:gd name="T30" fmla="*/ 9 w 70"/>
                <a:gd name="T31" fmla="*/ 11 h 99"/>
                <a:gd name="T32" fmla="*/ 21 w 70"/>
                <a:gd name="T33" fmla="*/ 3 h 99"/>
                <a:gd name="T34" fmla="*/ 37 w 70"/>
                <a:gd name="T35" fmla="*/ 0 h 99"/>
                <a:gd name="T36" fmla="*/ 53 w 70"/>
                <a:gd name="T37" fmla="*/ 3 h 99"/>
                <a:gd name="T38" fmla="*/ 64 w 70"/>
                <a:gd name="T39" fmla="*/ 9 h 99"/>
                <a:gd name="T40" fmla="*/ 66 w 70"/>
                <a:gd name="T41" fmla="*/ 15 h 99"/>
                <a:gd name="T42" fmla="*/ 64 w 70"/>
                <a:gd name="T43" fmla="*/ 20 h 99"/>
                <a:gd name="T44" fmla="*/ 58 w 70"/>
                <a:gd name="T45" fmla="*/ 21 h 99"/>
                <a:gd name="T46" fmla="*/ 52 w 70"/>
                <a:gd name="T47" fmla="*/ 20 h 99"/>
                <a:gd name="T48" fmla="*/ 45 w 70"/>
                <a:gd name="T49" fmla="*/ 17 h 99"/>
                <a:gd name="T50" fmla="*/ 37 w 70"/>
                <a:gd name="T51" fmla="*/ 16 h 99"/>
                <a:gd name="T52" fmla="*/ 23 w 70"/>
                <a:gd name="T53" fmla="*/ 21 h 99"/>
                <a:gd name="T54" fmla="*/ 17 w 70"/>
                <a:gd name="T55" fmla="*/ 36 h 99"/>
                <a:gd name="T56" fmla="*/ 17 w 70"/>
                <a:gd name="T57" fmla="*/ 69 h 99"/>
                <a:gd name="T58" fmla="*/ 21 w 70"/>
                <a:gd name="T59" fmla="*/ 76 h 99"/>
                <a:gd name="T60" fmla="*/ 27 w 70"/>
                <a:gd name="T61" fmla="*/ 81 h 99"/>
                <a:gd name="T62" fmla="*/ 33 w 70"/>
                <a:gd name="T63" fmla="*/ 84 h 99"/>
                <a:gd name="T64" fmla="*/ 42 w 70"/>
                <a:gd name="T65" fmla="*/ 84 h 99"/>
                <a:gd name="T66" fmla="*/ 48 w 70"/>
                <a:gd name="T67" fmla="*/ 82 h 99"/>
                <a:gd name="T68" fmla="*/ 53 w 70"/>
                <a:gd name="T69" fmla="*/ 78 h 99"/>
                <a:gd name="T70" fmla="*/ 42 w 70"/>
                <a:gd name="T71" fmla="*/ 62 h 99"/>
                <a:gd name="T72" fmla="*/ 37 w 70"/>
                <a:gd name="T73" fmla="*/ 61 h 99"/>
                <a:gd name="T74" fmla="*/ 35 w 70"/>
                <a:gd name="T75" fmla="*/ 5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" h="99">
                  <a:moveTo>
                    <a:pt x="35" y="54"/>
                  </a:moveTo>
                  <a:lnTo>
                    <a:pt x="36" y="52"/>
                  </a:lnTo>
                  <a:lnTo>
                    <a:pt x="37" y="49"/>
                  </a:lnTo>
                  <a:lnTo>
                    <a:pt x="40" y="48"/>
                  </a:lnTo>
                  <a:lnTo>
                    <a:pt x="42" y="48"/>
                  </a:lnTo>
                  <a:lnTo>
                    <a:pt x="61" y="48"/>
                  </a:lnTo>
                  <a:lnTo>
                    <a:pt x="65" y="48"/>
                  </a:lnTo>
                  <a:lnTo>
                    <a:pt x="68" y="49"/>
                  </a:lnTo>
                  <a:lnTo>
                    <a:pt x="69" y="52"/>
                  </a:lnTo>
                  <a:lnTo>
                    <a:pt x="70" y="54"/>
                  </a:lnTo>
                  <a:lnTo>
                    <a:pt x="70" y="84"/>
                  </a:lnTo>
                  <a:lnTo>
                    <a:pt x="68" y="87"/>
                  </a:lnTo>
                  <a:lnTo>
                    <a:pt x="65" y="90"/>
                  </a:lnTo>
                  <a:lnTo>
                    <a:pt x="62" y="93"/>
                  </a:lnTo>
                  <a:lnTo>
                    <a:pt x="60" y="94"/>
                  </a:lnTo>
                  <a:lnTo>
                    <a:pt x="56" y="97"/>
                  </a:lnTo>
                  <a:lnTo>
                    <a:pt x="50" y="98"/>
                  </a:lnTo>
                  <a:lnTo>
                    <a:pt x="45" y="98"/>
                  </a:lnTo>
                  <a:lnTo>
                    <a:pt x="39" y="99"/>
                  </a:lnTo>
                  <a:lnTo>
                    <a:pt x="29" y="98"/>
                  </a:lnTo>
                  <a:lnTo>
                    <a:pt x="21" y="95"/>
                  </a:lnTo>
                  <a:lnTo>
                    <a:pt x="15" y="93"/>
                  </a:lnTo>
                  <a:lnTo>
                    <a:pt x="9" y="89"/>
                  </a:lnTo>
                  <a:lnTo>
                    <a:pt x="5" y="84"/>
                  </a:lnTo>
                  <a:lnTo>
                    <a:pt x="3" y="77"/>
                  </a:lnTo>
                  <a:lnTo>
                    <a:pt x="0" y="70"/>
                  </a:lnTo>
                  <a:lnTo>
                    <a:pt x="0" y="62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3" y="23"/>
                  </a:lnTo>
                  <a:lnTo>
                    <a:pt x="5" y="16"/>
                  </a:lnTo>
                  <a:lnTo>
                    <a:pt x="9" y="11"/>
                  </a:lnTo>
                  <a:lnTo>
                    <a:pt x="15" y="7"/>
                  </a:lnTo>
                  <a:lnTo>
                    <a:pt x="21" y="3"/>
                  </a:lnTo>
                  <a:lnTo>
                    <a:pt x="29" y="2"/>
                  </a:lnTo>
                  <a:lnTo>
                    <a:pt x="37" y="0"/>
                  </a:lnTo>
                  <a:lnTo>
                    <a:pt x="46" y="0"/>
                  </a:lnTo>
                  <a:lnTo>
                    <a:pt x="53" y="3"/>
                  </a:lnTo>
                  <a:lnTo>
                    <a:pt x="60" y="5"/>
                  </a:lnTo>
                  <a:lnTo>
                    <a:pt x="64" y="9"/>
                  </a:lnTo>
                  <a:lnTo>
                    <a:pt x="65" y="12"/>
                  </a:lnTo>
                  <a:lnTo>
                    <a:pt x="66" y="15"/>
                  </a:lnTo>
                  <a:lnTo>
                    <a:pt x="65" y="17"/>
                  </a:lnTo>
                  <a:lnTo>
                    <a:pt x="64" y="20"/>
                  </a:lnTo>
                  <a:lnTo>
                    <a:pt x="61" y="21"/>
                  </a:lnTo>
                  <a:lnTo>
                    <a:pt x="58" y="21"/>
                  </a:lnTo>
                  <a:lnTo>
                    <a:pt x="56" y="21"/>
                  </a:lnTo>
                  <a:lnTo>
                    <a:pt x="52" y="20"/>
                  </a:lnTo>
                  <a:lnTo>
                    <a:pt x="49" y="19"/>
                  </a:lnTo>
                  <a:lnTo>
                    <a:pt x="45" y="17"/>
                  </a:lnTo>
                  <a:lnTo>
                    <a:pt x="41" y="16"/>
                  </a:lnTo>
                  <a:lnTo>
                    <a:pt x="37" y="16"/>
                  </a:lnTo>
                  <a:lnTo>
                    <a:pt x="29" y="17"/>
                  </a:lnTo>
                  <a:lnTo>
                    <a:pt x="23" y="21"/>
                  </a:lnTo>
                  <a:lnTo>
                    <a:pt x="19" y="27"/>
                  </a:lnTo>
                  <a:lnTo>
                    <a:pt x="17" y="36"/>
                  </a:lnTo>
                  <a:lnTo>
                    <a:pt x="17" y="64"/>
                  </a:lnTo>
                  <a:lnTo>
                    <a:pt x="17" y="69"/>
                  </a:lnTo>
                  <a:lnTo>
                    <a:pt x="19" y="73"/>
                  </a:lnTo>
                  <a:lnTo>
                    <a:pt x="21" y="76"/>
                  </a:lnTo>
                  <a:lnTo>
                    <a:pt x="24" y="78"/>
                  </a:lnTo>
                  <a:lnTo>
                    <a:pt x="27" y="81"/>
                  </a:lnTo>
                  <a:lnTo>
                    <a:pt x="31" y="82"/>
                  </a:lnTo>
                  <a:lnTo>
                    <a:pt x="33" y="84"/>
                  </a:lnTo>
                  <a:lnTo>
                    <a:pt x="39" y="84"/>
                  </a:lnTo>
                  <a:lnTo>
                    <a:pt x="42" y="84"/>
                  </a:lnTo>
                  <a:lnTo>
                    <a:pt x="45" y="82"/>
                  </a:lnTo>
                  <a:lnTo>
                    <a:pt x="48" y="82"/>
                  </a:lnTo>
                  <a:lnTo>
                    <a:pt x="50" y="81"/>
                  </a:lnTo>
                  <a:lnTo>
                    <a:pt x="53" y="78"/>
                  </a:lnTo>
                  <a:lnTo>
                    <a:pt x="53" y="62"/>
                  </a:lnTo>
                  <a:lnTo>
                    <a:pt x="42" y="62"/>
                  </a:lnTo>
                  <a:lnTo>
                    <a:pt x="40" y="62"/>
                  </a:lnTo>
                  <a:lnTo>
                    <a:pt x="37" y="61"/>
                  </a:lnTo>
                  <a:lnTo>
                    <a:pt x="36" y="58"/>
                  </a:lnTo>
                  <a:lnTo>
                    <a:pt x="35" y="54"/>
                  </a:lnTo>
                  <a:lnTo>
                    <a:pt x="35" y="54"/>
                  </a:lnTo>
                  <a:close/>
                </a:path>
              </a:pathLst>
            </a:custGeom>
            <a:solidFill>
              <a:srgbClr val="FFC9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7" name="Freeform 184"/>
            <p:cNvSpPr>
              <a:spLocks noEditPoints="1"/>
            </p:cNvSpPr>
            <p:nvPr/>
          </p:nvSpPr>
          <p:spPr bwMode="auto">
            <a:xfrm>
              <a:off x="4530" y="3301"/>
              <a:ext cx="22" cy="33"/>
            </a:xfrm>
            <a:custGeom>
              <a:avLst/>
              <a:gdLst>
                <a:gd name="T0" fmla="*/ 0 w 68"/>
                <a:gd name="T1" fmla="*/ 7 h 97"/>
                <a:gd name="T2" fmla="*/ 0 w 68"/>
                <a:gd name="T3" fmla="*/ 5 h 97"/>
                <a:gd name="T4" fmla="*/ 3 w 68"/>
                <a:gd name="T5" fmla="*/ 2 h 97"/>
                <a:gd name="T6" fmla="*/ 5 w 68"/>
                <a:gd name="T7" fmla="*/ 1 h 97"/>
                <a:gd name="T8" fmla="*/ 8 w 68"/>
                <a:gd name="T9" fmla="*/ 0 h 97"/>
                <a:gd name="T10" fmla="*/ 29 w 68"/>
                <a:gd name="T11" fmla="*/ 0 h 97"/>
                <a:gd name="T12" fmla="*/ 40 w 68"/>
                <a:gd name="T13" fmla="*/ 1 h 97"/>
                <a:gd name="T14" fmla="*/ 46 w 68"/>
                <a:gd name="T15" fmla="*/ 2 h 97"/>
                <a:gd name="T16" fmla="*/ 53 w 68"/>
                <a:gd name="T17" fmla="*/ 5 h 97"/>
                <a:gd name="T18" fmla="*/ 58 w 68"/>
                <a:gd name="T19" fmla="*/ 7 h 97"/>
                <a:gd name="T20" fmla="*/ 62 w 68"/>
                <a:gd name="T21" fmla="*/ 11 h 97"/>
                <a:gd name="T22" fmla="*/ 64 w 68"/>
                <a:gd name="T23" fmla="*/ 17 h 97"/>
                <a:gd name="T24" fmla="*/ 66 w 68"/>
                <a:gd name="T25" fmla="*/ 22 h 97"/>
                <a:gd name="T26" fmla="*/ 66 w 68"/>
                <a:gd name="T27" fmla="*/ 29 h 97"/>
                <a:gd name="T28" fmla="*/ 66 w 68"/>
                <a:gd name="T29" fmla="*/ 30 h 97"/>
                <a:gd name="T30" fmla="*/ 65 w 68"/>
                <a:gd name="T31" fmla="*/ 37 h 97"/>
                <a:gd name="T32" fmla="*/ 62 w 68"/>
                <a:gd name="T33" fmla="*/ 43 h 97"/>
                <a:gd name="T34" fmla="*/ 58 w 68"/>
                <a:gd name="T35" fmla="*/ 48 h 97"/>
                <a:gd name="T36" fmla="*/ 50 w 68"/>
                <a:gd name="T37" fmla="*/ 51 h 97"/>
                <a:gd name="T38" fmla="*/ 66 w 68"/>
                <a:gd name="T39" fmla="*/ 85 h 97"/>
                <a:gd name="T40" fmla="*/ 68 w 68"/>
                <a:gd name="T41" fmla="*/ 88 h 97"/>
                <a:gd name="T42" fmla="*/ 68 w 68"/>
                <a:gd name="T43" fmla="*/ 91 h 97"/>
                <a:gd name="T44" fmla="*/ 66 w 68"/>
                <a:gd name="T45" fmla="*/ 93 h 97"/>
                <a:gd name="T46" fmla="*/ 62 w 68"/>
                <a:gd name="T47" fmla="*/ 96 h 97"/>
                <a:gd name="T48" fmla="*/ 60 w 68"/>
                <a:gd name="T49" fmla="*/ 97 h 97"/>
                <a:gd name="T50" fmla="*/ 56 w 68"/>
                <a:gd name="T51" fmla="*/ 96 h 97"/>
                <a:gd name="T52" fmla="*/ 53 w 68"/>
                <a:gd name="T53" fmla="*/ 96 h 97"/>
                <a:gd name="T54" fmla="*/ 52 w 68"/>
                <a:gd name="T55" fmla="*/ 93 h 97"/>
                <a:gd name="T56" fmla="*/ 34 w 68"/>
                <a:gd name="T57" fmla="*/ 58 h 97"/>
                <a:gd name="T58" fmla="*/ 33 w 68"/>
                <a:gd name="T59" fmla="*/ 58 h 97"/>
                <a:gd name="T60" fmla="*/ 33 w 68"/>
                <a:gd name="T61" fmla="*/ 58 h 97"/>
                <a:gd name="T62" fmla="*/ 29 w 68"/>
                <a:gd name="T63" fmla="*/ 58 h 97"/>
                <a:gd name="T64" fmla="*/ 17 w 68"/>
                <a:gd name="T65" fmla="*/ 58 h 97"/>
                <a:gd name="T66" fmla="*/ 17 w 68"/>
                <a:gd name="T67" fmla="*/ 91 h 97"/>
                <a:gd name="T68" fmla="*/ 17 w 68"/>
                <a:gd name="T69" fmla="*/ 92 h 97"/>
                <a:gd name="T70" fmla="*/ 15 w 68"/>
                <a:gd name="T71" fmla="*/ 95 h 97"/>
                <a:gd name="T72" fmla="*/ 12 w 68"/>
                <a:gd name="T73" fmla="*/ 96 h 97"/>
                <a:gd name="T74" fmla="*/ 8 w 68"/>
                <a:gd name="T75" fmla="*/ 97 h 97"/>
                <a:gd name="T76" fmla="*/ 5 w 68"/>
                <a:gd name="T77" fmla="*/ 96 h 97"/>
                <a:gd name="T78" fmla="*/ 3 w 68"/>
                <a:gd name="T79" fmla="*/ 95 h 97"/>
                <a:gd name="T80" fmla="*/ 0 w 68"/>
                <a:gd name="T81" fmla="*/ 92 h 97"/>
                <a:gd name="T82" fmla="*/ 0 w 68"/>
                <a:gd name="T83" fmla="*/ 89 h 97"/>
                <a:gd name="T84" fmla="*/ 0 w 68"/>
                <a:gd name="T85" fmla="*/ 7 h 97"/>
                <a:gd name="T86" fmla="*/ 0 w 68"/>
                <a:gd name="T87" fmla="*/ 7 h 97"/>
                <a:gd name="T88" fmla="*/ 17 w 68"/>
                <a:gd name="T89" fmla="*/ 15 h 97"/>
                <a:gd name="T90" fmla="*/ 17 w 68"/>
                <a:gd name="T91" fmla="*/ 43 h 97"/>
                <a:gd name="T92" fmla="*/ 29 w 68"/>
                <a:gd name="T93" fmla="*/ 43 h 97"/>
                <a:gd name="T94" fmla="*/ 38 w 68"/>
                <a:gd name="T95" fmla="*/ 43 h 97"/>
                <a:gd name="T96" fmla="*/ 44 w 68"/>
                <a:gd name="T97" fmla="*/ 41 h 97"/>
                <a:gd name="T98" fmla="*/ 48 w 68"/>
                <a:gd name="T99" fmla="*/ 37 h 97"/>
                <a:gd name="T100" fmla="*/ 49 w 68"/>
                <a:gd name="T101" fmla="*/ 31 h 97"/>
                <a:gd name="T102" fmla="*/ 49 w 68"/>
                <a:gd name="T103" fmla="*/ 29 h 97"/>
                <a:gd name="T104" fmla="*/ 48 w 68"/>
                <a:gd name="T105" fmla="*/ 22 h 97"/>
                <a:gd name="T106" fmla="*/ 44 w 68"/>
                <a:gd name="T107" fmla="*/ 18 h 97"/>
                <a:gd name="T108" fmla="*/ 38 w 68"/>
                <a:gd name="T109" fmla="*/ 15 h 97"/>
                <a:gd name="T110" fmla="*/ 29 w 68"/>
                <a:gd name="T111" fmla="*/ 15 h 97"/>
                <a:gd name="T112" fmla="*/ 17 w 68"/>
                <a:gd name="T113" fmla="*/ 15 h 97"/>
                <a:gd name="T114" fmla="*/ 17 w 68"/>
                <a:gd name="T115" fmla="*/ 1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8" h="97">
                  <a:moveTo>
                    <a:pt x="0" y="7"/>
                  </a:moveTo>
                  <a:lnTo>
                    <a:pt x="0" y="5"/>
                  </a:lnTo>
                  <a:lnTo>
                    <a:pt x="3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29" y="0"/>
                  </a:lnTo>
                  <a:lnTo>
                    <a:pt x="40" y="1"/>
                  </a:lnTo>
                  <a:lnTo>
                    <a:pt x="46" y="2"/>
                  </a:lnTo>
                  <a:lnTo>
                    <a:pt x="53" y="5"/>
                  </a:lnTo>
                  <a:lnTo>
                    <a:pt x="58" y="7"/>
                  </a:lnTo>
                  <a:lnTo>
                    <a:pt x="62" y="11"/>
                  </a:lnTo>
                  <a:lnTo>
                    <a:pt x="64" y="17"/>
                  </a:lnTo>
                  <a:lnTo>
                    <a:pt x="66" y="22"/>
                  </a:lnTo>
                  <a:lnTo>
                    <a:pt x="66" y="29"/>
                  </a:lnTo>
                  <a:lnTo>
                    <a:pt x="66" y="30"/>
                  </a:lnTo>
                  <a:lnTo>
                    <a:pt x="65" y="37"/>
                  </a:lnTo>
                  <a:lnTo>
                    <a:pt x="62" y="43"/>
                  </a:lnTo>
                  <a:lnTo>
                    <a:pt x="58" y="48"/>
                  </a:lnTo>
                  <a:lnTo>
                    <a:pt x="50" y="51"/>
                  </a:lnTo>
                  <a:lnTo>
                    <a:pt x="66" y="85"/>
                  </a:lnTo>
                  <a:lnTo>
                    <a:pt x="68" y="88"/>
                  </a:lnTo>
                  <a:lnTo>
                    <a:pt x="68" y="91"/>
                  </a:lnTo>
                  <a:lnTo>
                    <a:pt x="66" y="93"/>
                  </a:lnTo>
                  <a:lnTo>
                    <a:pt x="62" y="96"/>
                  </a:lnTo>
                  <a:lnTo>
                    <a:pt x="60" y="97"/>
                  </a:lnTo>
                  <a:lnTo>
                    <a:pt x="56" y="96"/>
                  </a:lnTo>
                  <a:lnTo>
                    <a:pt x="53" y="96"/>
                  </a:lnTo>
                  <a:lnTo>
                    <a:pt x="52" y="93"/>
                  </a:lnTo>
                  <a:lnTo>
                    <a:pt x="34" y="58"/>
                  </a:lnTo>
                  <a:lnTo>
                    <a:pt x="33" y="58"/>
                  </a:lnTo>
                  <a:lnTo>
                    <a:pt x="33" y="58"/>
                  </a:lnTo>
                  <a:lnTo>
                    <a:pt x="29" y="58"/>
                  </a:lnTo>
                  <a:lnTo>
                    <a:pt x="17" y="58"/>
                  </a:lnTo>
                  <a:lnTo>
                    <a:pt x="17" y="91"/>
                  </a:lnTo>
                  <a:lnTo>
                    <a:pt x="17" y="92"/>
                  </a:lnTo>
                  <a:lnTo>
                    <a:pt x="15" y="95"/>
                  </a:lnTo>
                  <a:lnTo>
                    <a:pt x="12" y="96"/>
                  </a:lnTo>
                  <a:lnTo>
                    <a:pt x="8" y="97"/>
                  </a:lnTo>
                  <a:lnTo>
                    <a:pt x="5" y="96"/>
                  </a:lnTo>
                  <a:lnTo>
                    <a:pt x="3" y="95"/>
                  </a:lnTo>
                  <a:lnTo>
                    <a:pt x="0" y="92"/>
                  </a:lnTo>
                  <a:lnTo>
                    <a:pt x="0" y="89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7" y="15"/>
                  </a:moveTo>
                  <a:lnTo>
                    <a:pt x="17" y="43"/>
                  </a:lnTo>
                  <a:lnTo>
                    <a:pt x="29" y="43"/>
                  </a:lnTo>
                  <a:lnTo>
                    <a:pt x="38" y="43"/>
                  </a:lnTo>
                  <a:lnTo>
                    <a:pt x="44" y="41"/>
                  </a:lnTo>
                  <a:lnTo>
                    <a:pt x="48" y="37"/>
                  </a:lnTo>
                  <a:lnTo>
                    <a:pt x="49" y="31"/>
                  </a:lnTo>
                  <a:lnTo>
                    <a:pt x="49" y="29"/>
                  </a:lnTo>
                  <a:lnTo>
                    <a:pt x="48" y="22"/>
                  </a:lnTo>
                  <a:lnTo>
                    <a:pt x="44" y="18"/>
                  </a:lnTo>
                  <a:lnTo>
                    <a:pt x="38" y="15"/>
                  </a:lnTo>
                  <a:lnTo>
                    <a:pt x="29" y="15"/>
                  </a:lnTo>
                  <a:lnTo>
                    <a:pt x="17" y="15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FFC9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8" name="Freeform 185"/>
            <p:cNvSpPr>
              <a:spLocks noEditPoints="1"/>
            </p:cNvSpPr>
            <p:nvPr/>
          </p:nvSpPr>
          <p:spPr bwMode="auto">
            <a:xfrm>
              <a:off x="4557" y="3301"/>
              <a:ext cx="26" cy="33"/>
            </a:xfrm>
            <a:custGeom>
              <a:avLst/>
              <a:gdLst>
                <a:gd name="T0" fmla="*/ 0 w 76"/>
                <a:gd name="T1" fmla="*/ 40 h 99"/>
                <a:gd name="T2" fmla="*/ 0 w 76"/>
                <a:gd name="T3" fmla="*/ 31 h 99"/>
                <a:gd name="T4" fmla="*/ 2 w 76"/>
                <a:gd name="T5" fmla="*/ 24 h 99"/>
                <a:gd name="T6" fmla="*/ 4 w 76"/>
                <a:gd name="T7" fmla="*/ 17 h 99"/>
                <a:gd name="T8" fmla="*/ 10 w 76"/>
                <a:gd name="T9" fmla="*/ 12 h 99"/>
                <a:gd name="T10" fmla="*/ 14 w 76"/>
                <a:gd name="T11" fmla="*/ 7 h 99"/>
                <a:gd name="T12" fmla="*/ 22 w 76"/>
                <a:gd name="T13" fmla="*/ 3 h 99"/>
                <a:gd name="T14" fmla="*/ 28 w 76"/>
                <a:gd name="T15" fmla="*/ 2 h 99"/>
                <a:gd name="T16" fmla="*/ 37 w 76"/>
                <a:gd name="T17" fmla="*/ 0 h 99"/>
                <a:gd name="T18" fmla="*/ 47 w 76"/>
                <a:gd name="T19" fmla="*/ 2 h 99"/>
                <a:gd name="T20" fmla="*/ 55 w 76"/>
                <a:gd name="T21" fmla="*/ 3 h 99"/>
                <a:gd name="T22" fmla="*/ 61 w 76"/>
                <a:gd name="T23" fmla="*/ 7 h 99"/>
                <a:gd name="T24" fmla="*/ 67 w 76"/>
                <a:gd name="T25" fmla="*/ 12 h 99"/>
                <a:gd name="T26" fmla="*/ 71 w 76"/>
                <a:gd name="T27" fmla="*/ 17 h 99"/>
                <a:gd name="T28" fmla="*/ 73 w 76"/>
                <a:gd name="T29" fmla="*/ 24 h 99"/>
                <a:gd name="T30" fmla="*/ 76 w 76"/>
                <a:gd name="T31" fmla="*/ 31 h 99"/>
                <a:gd name="T32" fmla="*/ 76 w 76"/>
                <a:gd name="T33" fmla="*/ 40 h 99"/>
                <a:gd name="T34" fmla="*/ 76 w 76"/>
                <a:gd name="T35" fmla="*/ 60 h 99"/>
                <a:gd name="T36" fmla="*/ 76 w 76"/>
                <a:gd name="T37" fmla="*/ 68 h 99"/>
                <a:gd name="T38" fmla="*/ 73 w 76"/>
                <a:gd name="T39" fmla="*/ 76 h 99"/>
                <a:gd name="T40" fmla="*/ 71 w 76"/>
                <a:gd name="T41" fmla="*/ 82 h 99"/>
                <a:gd name="T42" fmla="*/ 67 w 76"/>
                <a:gd name="T43" fmla="*/ 87 h 99"/>
                <a:gd name="T44" fmla="*/ 61 w 76"/>
                <a:gd name="T45" fmla="*/ 93 h 99"/>
                <a:gd name="T46" fmla="*/ 55 w 76"/>
                <a:gd name="T47" fmla="*/ 95 h 99"/>
                <a:gd name="T48" fmla="*/ 47 w 76"/>
                <a:gd name="T49" fmla="*/ 98 h 99"/>
                <a:gd name="T50" fmla="*/ 37 w 76"/>
                <a:gd name="T51" fmla="*/ 99 h 99"/>
                <a:gd name="T52" fmla="*/ 28 w 76"/>
                <a:gd name="T53" fmla="*/ 98 h 99"/>
                <a:gd name="T54" fmla="*/ 22 w 76"/>
                <a:gd name="T55" fmla="*/ 95 h 99"/>
                <a:gd name="T56" fmla="*/ 14 w 76"/>
                <a:gd name="T57" fmla="*/ 93 h 99"/>
                <a:gd name="T58" fmla="*/ 10 w 76"/>
                <a:gd name="T59" fmla="*/ 87 h 99"/>
                <a:gd name="T60" fmla="*/ 4 w 76"/>
                <a:gd name="T61" fmla="*/ 82 h 99"/>
                <a:gd name="T62" fmla="*/ 2 w 76"/>
                <a:gd name="T63" fmla="*/ 76 h 99"/>
                <a:gd name="T64" fmla="*/ 0 w 76"/>
                <a:gd name="T65" fmla="*/ 68 h 99"/>
                <a:gd name="T66" fmla="*/ 0 w 76"/>
                <a:gd name="T67" fmla="*/ 60 h 99"/>
                <a:gd name="T68" fmla="*/ 0 w 76"/>
                <a:gd name="T69" fmla="*/ 40 h 99"/>
                <a:gd name="T70" fmla="*/ 0 w 76"/>
                <a:gd name="T71" fmla="*/ 40 h 99"/>
                <a:gd name="T72" fmla="*/ 18 w 76"/>
                <a:gd name="T73" fmla="*/ 60 h 99"/>
                <a:gd name="T74" fmla="*/ 18 w 76"/>
                <a:gd name="T75" fmla="*/ 72 h 99"/>
                <a:gd name="T76" fmla="*/ 23 w 76"/>
                <a:gd name="T77" fmla="*/ 78 h 99"/>
                <a:gd name="T78" fmla="*/ 30 w 76"/>
                <a:gd name="T79" fmla="*/ 82 h 99"/>
                <a:gd name="T80" fmla="*/ 37 w 76"/>
                <a:gd name="T81" fmla="*/ 82 h 99"/>
                <a:gd name="T82" fmla="*/ 47 w 76"/>
                <a:gd name="T83" fmla="*/ 82 h 99"/>
                <a:gd name="T84" fmla="*/ 53 w 76"/>
                <a:gd name="T85" fmla="*/ 78 h 99"/>
                <a:gd name="T86" fmla="*/ 57 w 76"/>
                <a:gd name="T87" fmla="*/ 72 h 99"/>
                <a:gd name="T88" fmla="*/ 59 w 76"/>
                <a:gd name="T89" fmla="*/ 60 h 99"/>
                <a:gd name="T90" fmla="*/ 59 w 76"/>
                <a:gd name="T91" fmla="*/ 40 h 99"/>
                <a:gd name="T92" fmla="*/ 57 w 76"/>
                <a:gd name="T93" fmla="*/ 28 h 99"/>
                <a:gd name="T94" fmla="*/ 53 w 76"/>
                <a:gd name="T95" fmla="*/ 21 h 99"/>
                <a:gd name="T96" fmla="*/ 47 w 76"/>
                <a:gd name="T97" fmla="*/ 17 h 99"/>
                <a:gd name="T98" fmla="*/ 37 w 76"/>
                <a:gd name="T99" fmla="*/ 16 h 99"/>
                <a:gd name="T100" fmla="*/ 30 w 76"/>
                <a:gd name="T101" fmla="*/ 17 h 99"/>
                <a:gd name="T102" fmla="*/ 23 w 76"/>
                <a:gd name="T103" fmla="*/ 21 h 99"/>
                <a:gd name="T104" fmla="*/ 18 w 76"/>
                <a:gd name="T105" fmla="*/ 28 h 99"/>
                <a:gd name="T106" fmla="*/ 18 w 76"/>
                <a:gd name="T107" fmla="*/ 40 h 99"/>
                <a:gd name="T108" fmla="*/ 18 w 76"/>
                <a:gd name="T109" fmla="*/ 60 h 99"/>
                <a:gd name="T110" fmla="*/ 18 w 76"/>
                <a:gd name="T111" fmla="*/ 6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6" h="99">
                  <a:moveTo>
                    <a:pt x="0" y="40"/>
                  </a:moveTo>
                  <a:lnTo>
                    <a:pt x="0" y="31"/>
                  </a:lnTo>
                  <a:lnTo>
                    <a:pt x="2" y="24"/>
                  </a:lnTo>
                  <a:lnTo>
                    <a:pt x="4" y="17"/>
                  </a:lnTo>
                  <a:lnTo>
                    <a:pt x="10" y="12"/>
                  </a:lnTo>
                  <a:lnTo>
                    <a:pt x="14" y="7"/>
                  </a:lnTo>
                  <a:lnTo>
                    <a:pt x="22" y="3"/>
                  </a:lnTo>
                  <a:lnTo>
                    <a:pt x="28" y="2"/>
                  </a:lnTo>
                  <a:lnTo>
                    <a:pt x="37" y="0"/>
                  </a:lnTo>
                  <a:lnTo>
                    <a:pt x="47" y="2"/>
                  </a:lnTo>
                  <a:lnTo>
                    <a:pt x="55" y="3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1" y="17"/>
                  </a:lnTo>
                  <a:lnTo>
                    <a:pt x="73" y="24"/>
                  </a:lnTo>
                  <a:lnTo>
                    <a:pt x="76" y="31"/>
                  </a:lnTo>
                  <a:lnTo>
                    <a:pt x="76" y="40"/>
                  </a:lnTo>
                  <a:lnTo>
                    <a:pt x="76" y="60"/>
                  </a:lnTo>
                  <a:lnTo>
                    <a:pt x="76" y="68"/>
                  </a:lnTo>
                  <a:lnTo>
                    <a:pt x="73" y="76"/>
                  </a:lnTo>
                  <a:lnTo>
                    <a:pt x="71" y="82"/>
                  </a:lnTo>
                  <a:lnTo>
                    <a:pt x="67" y="87"/>
                  </a:lnTo>
                  <a:lnTo>
                    <a:pt x="61" y="93"/>
                  </a:lnTo>
                  <a:lnTo>
                    <a:pt x="55" y="95"/>
                  </a:lnTo>
                  <a:lnTo>
                    <a:pt x="47" y="98"/>
                  </a:lnTo>
                  <a:lnTo>
                    <a:pt x="37" y="99"/>
                  </a:lnTo>
                  <a:lnTo>
                    <a:pt x="28" y="98"/>
                  </a:lnTo>
                  <a:lnTo>
                    <a:pt x="22" y="95"/>
                  </a:lnTo>
                  <a:lnTo>
                    <a:pt x="14" y="93"/>
                  </a:lnTo>
                  <a:lnTo>
                    <a:pt x="10" y="87"/>
                  </a:lnTo>
                  <a:lnTo>
                    <a:pt x="4" y="82"/>
                  </a:lnTo>
                  <a:lnTo>
                    <a:pt x="2" y="76"/>
                  </a:lnTo>
                  <a:lnTo>
                    <a:pt x="0" y="68"/>
                  </a:lnTo>
                  <a:lnTo>
                    <a:pt x="0" y="60"/>
                  </a:lnTo>
                  <a:lnTo>
                    <a:pt x="0" y="40"/>
                  </a:lnTo>
                  <a:lnTo>
                    <a:pt x="0" y="40"/>
                  </a:lnTo>
                  <a:close/>
                  <a:moveTo>
                    <a:pt x="18" y="60"/>
                  </a:moveTo>
                  <a:lnTo>
                    <a:pt x="18" y="72"/>
                  </a:lnTo>
                  <a:lnTo>
                    <a:pt x="23" y="78"/>
                  </a:lnTo>
                  <a:lnTo>
                    <a:pt x="30" y="82"/>
                  </a:lnTo>
                  <a:lnTo>
                    <a:pt x="37" y="82"/>
                  </a:lnTo>
                  <a:lnTo>
                    <a:pt x="47" y="82"/>
                  </a:lnTo>
                  <a:lnTo>
                    <a:pt x="53" y="78"/>
                  </a:lnTo>
                  <a:lnTo>
                    <a:pt x="57" y="72"/>
                  </a:lnTo>
                  <a:lnTo>
                    <a:pt x="59" y="60"/>
                  </a:lnTo>
                  <a:lnTo>
                    <a:pt x="59" y="40"/>
                  </a:lnTo>
                  <a:lnTo>
                    <a:pt x="57" y="28"/>
                  </a:lnTo>
                  <a:lnTo>
                    <a:pt x="53" y="21"/>
                  </a:lnTo>
                  <a:lnTo>
                    <a:pt x="47" y="17"/>
                  </a:lnTo>
                  <a:lnTo>
                    <a:pt x="37" y="16"/>
                  </a:lnTo>
                  <a:lnTo>
                    <a:pt x="30" y="17"/>
                  </a:lnTo>
                  <a:lnTo>
                    <a:pt x="23" y="21"/>
                  </a:lnTo>
                  <a:lnTo>
                    <a:pt x="18" y="28"/>
                  </a:lnTo>
                  <a:lnTo>
                    <a:pt x="18" y="40"/>
                  </a:lnTo>
                  <a:lnTo>
                    <a:pt x="18" y="60"/>
                  </a:lnTo>
                  <a:lnTo>
                    <a:pt x="18" y="60"/>
                  </a:lnTo>
                  <a:close/>
                </a:path>
              </a:pathLst>
            </a:custGeom>
            <a:solidFill>
              <a:srgbClr val="FFC9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9" name="Freeform 186"/>
            <p:cNvSpPr>
              <a:spLocks noEditPoints="1"/>
            </p:cNvSpPr>
            <p:nvPr/>
          </p:nvSpPr>
          <p:spPr bwMode="auto">
            <a:xfrm>
              <a:off x="4770" y="3218"/>
              <a:ext cx="26" cy="33"/>
            </a:xfrm>
            <a:custGeom>
              <a:avLst/>
              <a:gdLst>
                <a:gd name="T0" fmla="*/ 77 w 78"/>
                <a:gd name="T1" fmla="*/ 88 h 98"/>
                <a:gd name="T2" fmla="*/ 78 w 78"/>
                <a:gd name="T3" fmla="*/ 91 h 98"/>
                <a:gd name="T4" fmla="*/ 77 w 78"/>
                <a:gd name="T5" fmla="*/ 94 h 98"/>
                <a:gd name="T6" fmla="*/ 74 w 78"/>
                <a:gd name="T7" fmla="*/ 96 h 98"/>
                <a:gd name="T8" fmla="*/ 70 w 78"/>
                <a:gd name="T9" fmla="*/ 98 h 98"/>
                <a:gd name="T10" fmla="*/ 68 w 78"/>
                <a:gd name="T11" fmla="*/ 98 h 98"/>
                <a:gd name="T12" fmla="*/ 64 w 78"/>
                <a:gd name="T13" fmla="*/ 96 h 98"/>
                <a:gd name="T14" fmla="*/ 61 w 78"/>
                <a:gd name="T15" fmla="*/ 95 h 98"/>
                <a:gd name="T16" fmla="*/ 61 w 78"/>
                <a:gd name="T17" fmla="*/ 92 h 98"/>
                <a:gd name="T18" fmla="*/ 54 w 78"/>
                <a:gd name="T19" fmla="*/ 75 h 98"/>
                <a:gd name="T20" fmla="*/ 23 w 78"/>
                <a:gd name="T21" fmla="*/ 75 h 98"/>
                <a:gd name="T22" fmla="*/ 17 w 78"/>
                <a:gd name="T23" fmla="*/ 92 h 98"/>
                <a:gd name="T24" fmla="*/ 16 w 78"/>
                <a:gd name="T25" fmla="*/ 95 h 98"/>
                <a:gd name="T26" fmla="*/ 13 w 78"/>
                <a:gd name="T27" fmla="*/ 96 h 98"/>
                <a:gd name="T28" fmla="*/ 11 w 78"/>
                <a:gd name="T29" fmla="*/ 98 h 98"/>
                <a:gd name="T30" fmla="*/ 7 w 78"/>
                <a:gd name="T31" fmla="*/ 98 h 98"/>
                <a:gd name="T32" fmla="*/ 3 w 78"/>
                <a:gd name="T33" fmla="*/ 96 h 98"/>
                <a:gd name="T34" fmla="*/ 2 w 78"/>
                <a:gd name="T35" fmla="*/ 94 h 98"/>
                <a:gd name="T36" fmla="*/ 0 w 78"/>
                <a:gd name="T37" fmla="*/ 91 h 98"/>
                <a:gd name="T38" fmla="*/ 0 w 78"/>
                <a:gd name="T39" fmla="*/ 88 h 98"/>
                <a:gd name="T40" fmla="*/ 29 w 78"/>
                <a:gd name="T41" fmla="*/ 5 h 98"/>
                <a:gd name="T42" fmla="*/ 31 w 78"/>
                <a:gd name="T43" fmla="*/ 3 h 98"/>
                <a:gd name="T44" fmla="*/ 32 w 78"/>
                <a:gd name="T45" fmla="*/ 1 h 98"/>
                <a:gd name="T46" fmla="*/ 36 w 78"/>
                <a:gd name="T47" fmla="*/ 0 h 98"/>
                <a:gd name="T48" fmla="*/ 39 w 78"/>
                <a:gd name="T49" fmla="*/ 0 h 98"/>
                <a:gd name="T50" fmla="*/ 43 w 78"/>
                <a:gd name="T51" fmla="*/ 0 h 98"/>
                <a:gd name="T52" fmla="*/ 45 w 78"/>
                <a:gd name="T53" fmla="*/ 1 h 98"/>
                <a:gd name="T54" fmla="*/ 48 w 78"/>
                <a:gd name="T55" fmla="*/ 3 h 98"/>
                <a:gd name="T56" fmla="*/ 49 w 78"/>
                <a:gd name="T57" fmla="*/ 5 h 98"/>
                <a:gd name="T58" fmla="*/ 77 w 78"/>
                <a:gd name="T59" fmla="*/ 88 h 98"/>
                <a:gd name="T60" fmla="*/ 77 w 78"/>
                <a:gd name="T61" fmla="*/ 88 h 98"/>
                <a:gd name="T62" fmla="*/ 27 w 78"/>
                <a:gd name="T63" fmla="*/ 61 h 98"/>
                <a:gd name="T64" fmla="*/ 50 w 78"/>
                <a:gd name="T65" fmla="*/ 61 h 98"/>
                <a:gd name="T66" fmla="*/ 39 w 78"/>
                <a:gd name="T67" fmla="*/ 24 h 98"/>
                <a:gd name="T68" fmla="*/ 27 w 78"/>
                <a:gd name="T69" fmla="*/ 61 h 98"/>
                <a:gd name="T70" fmla="*/ 27 w 78"/>
                <a:gd name="T7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8">
                  <a:moveTo>
                    <a:pt x="77" y="88"/>
                  </a:moveTo>
                  <a:lnTo>
                    <a:pt x="78" y="91"/>
                  </a:lnTo>
                  <a:lnTo>
                    <a:pt x="77" y="94"/>
                  </a:lnTo>
                  <a:lnTo>
                    <a:pt x="74" y="96"/>
                  </a:lnTo>
                  <a:lnTo>
                    <a:pt x="70" y="98"/>
                  </a:lnTo>
                  <a:lnTo>
                    <a:pt x="68" y="98"/>
                  </a:lnTo>
                  <a:lnTo>
                    <a:pt x="64" y="96"/>
                  </a:lnTo>
                  <a:lnTo>
                    <a:pt x="61" y="95"/>
                  </a:lnTo>
                  <a:lnTo>
                    <a:pt x="61" y="92"/>
                  </a:lnTo>
                  <a:lnTo>
                    <a:pt x="54" y="75"/>
                  </a:lnTo>
                  <a:lnTo>
                    <a:pt x="23" y="75"/>
                  </a:lnTo>
                  <a:lnTo>
                    <a:pt x="17" y="92"/>
                  </a:lnTo>
                  <a:lnTo>
                    <a:pt x="16" y="95"/>
                  </a:lnTo>
                  <a:lnTo>
                    <a:pt x="13" y="96"/>
                  </a:lnTo>
                  <a:lnTo>
                    <a:pt x="11" y="98"/>
                  </a:lnTo>
                  <a:lnTo>
                    <a:pt x="7" y="98"/>
                  </a:lnTo>
                  <a:lnTo>
                    <a:pt x="3" y="96"/>
                  </a:lnTo>
                  <a:lnTo>
                    <a:pt x="2" y="94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29" y="5"/>
                  </a:lnTo>
                  <a:lnTo>
                    <a:pt x="31" y="3"/>
                  </a:lnTo>
                  <a:lnTo>
                    <a:pt x="32" y="1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5" y="1"/>
                  </a:lnTo>
                  <a:lnTo>
                    <a:pt x="48" y="3"/>
                  </a:lnTo>
                  <a:lnTo>
                    <a:pt x="49" y="5"/>
                  </a:lnTo>
                  <a:lnTo>
                    <a:pt x="77" y="88"/>
                  </a:lnTo>
                  <a:lnTo>
                    <a:pt x="77" y="88"/>
                  </a:lnTo>
                  <a:close/>
                  <a:moveTo>
                    <a:pt x="27" y="61"/>
                  </a:moveTo>
                  <a:lnTo>
                    <a:pt x="50" y="61"/>
                  </a:lnTo>
                  <a:lnTo>
                    <a:pt x="39" y="24"/>
                  </a:lnTo>
                  <a:lnTo>
                    <a:pt x="27" y="61"/>
                  </a:lnTo>
                  <a:lnTo>
                    <a:pt x="27" y="61"/>
                  </a:lnTo>
                  <a:close/>
                </a:path>
              </a:pathLst>
            </a:custGeom>
            <a:solidFill>
              <a:srgbClr val="5F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0" name="Freeform 187"/>
            <p:cNvSpPr>
              <a:spLocks/>
            </p:cNvSpPr>
            <p:nvPr/>
          </p:nvSpPr>
          <p:spPr bwMode="auto">
            <a:xfrm>
              <a:off x="4802" y="3218"/>
              <a:ext cx="19" cy="32"/>
            </a:xfrm>
            <a:custGeom>
              <a:avLst/>
              <a:gdLst>
                <a:gd name="T0" fmla="*/ 0 w 58"/>
                <a:gd name="T1" fmla="*/ 6 h 96"/>
                <a:gd name="T2" fmla="*/ 0 w 58"/>
                <a:gd name="T3" fmla="*/ 4 h 96"/>
                <a:gd name="T4" fmla="*/ 3 w 58"/>
                <a:gd name="T5" fmla="*/ 1 h 96"/>
                <a:gd name="T6" fmla="*/ 5 w 58"/>
                <a:gd name="T7" fmla="*/ 0 h 96"/>
                <a:gd name="T8" fmla="*/ 9 w 58"/>
                <a:gd name="T9" fmla="*/ 0 h 96"/>
                <a:gd name="T10" fmla="*/ 12 w 58"/>
                <a:gd name="T11" fmla="*/ 0 h 96"/>
                <a:gd name="T12" fmla="*/ 15 w 58"/>
                <a:gd name="T13" fmla="*/ 1 h 96"/>
                <a:gd name="T14" fmla="*/ 17 w 58"/>
                <a:gd name="T15" fmla="*/ 4 h 96"/>
                <a:gd name="T16" fmla="*/ 17 w 58"/>
                <a:gd name="T17" fmla="*/ 6 h 96"/>
                <a:gd name="T18" fmla="*/ 17 w 58"/>
                <a:gd name="T19" fmla="*/ 81 h 96"/>
                <a:gd name="T20" fmla="*/ 49 w 58"/>
                <a:gd name="T21" fmla="*/ 81 h 96"/>
                <a:gd name="T22" fmla="*/ 53 w 58"/>
                <a:gd name="T23" fmla="*/ 81 h 96"/>
                <a:gd name="T24" fmla="*/ 56 w 58"/>
                <a:gd name="T25" fmla="*/ 83 h 96"/>
                <a:gd name="T26" fmla="*/ 57 w 58"/>
                <a:gd name="T27" fmla="*/ 85 h 96"/>
                <a:gd name="T28" fmla="*/ 58 w 58"/>
                <a:gd name="T29" fmla="*/ 88 h 96"/>
                <a:gd name="T30" fmla="*/ 57 w 58"/>
                <a:gd name="T31" fmla="*/ 91 h 96"/>
                <a:gd name="T32" fmla="*/ 56 w 58"/>
                <a:gd name="T33" fmla="*/ 94 h 96"/>
                <a:gd name="T34" fmla="*/ 53 w 58"/>
                <a:gd name="T35" fmla="*/ 96 h 96"/>
                <a:gd name="T36" fmla="*/ 49 w 58"/>
                <a:gd name="T37" fmla="*/ 96 h 96"/>
                <a:gd name="T38" fmla="*/ 8 w 58"/>
                <a:gd name="T39" fmla="*/ 96 h 96"/>
                <a:gd name="T40" fmla="*/ 4 w 58"/>
                <a:gd name="T41" fmla="*/ 95 h 96"/>
                <a:gd name="T42" fmla="*/ 1 w 58"/>
                <a:gd name="T43" fmla="*/ 94 h 96"/>
                <a:gd name="T44" fmla="*/ 0 w 58"/>
                <a:gd name="T45" fmla="*/ 91 h 96"/>
                <a:gd name="T46" fmla="*/ 0 w 58"/>
                <a:gd name="T47" fmla="*/ 90 h 96"/>
                <a:gd name="T48" fmla="*/ 0 w 58"/>
                <a:gd name="T49" fmla="*/ 6 h 96"/>
                <a:gd name="T50" fmla="*/ 0 w 58"/>
                <a:gd name="T51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96">
                  <a:moveTo>
                    <a:pt x="0" y="6"/>
                  </a:moveTo>
                  <a:lnTo>
                    <a:pt x="0" y="4"/>
                  </a:lnTo>
                  <a:lnTo>
                    <a:pt x="3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7" y="81"/>
                  </a:lnTo>
                  <a:lnTo>
                    <a:pt x="49" y="81"/>
                  </a:lnTo>
                  <a:lnTo>
                    <a:pt x="53" y="81"/>
                  </a:lnTo>
                  <a:lnTo>
                    <a:pt x="56" y="83"/>
                  </a:lnTo>
                  <a:lnTo>
                    <a:pt x="57" y="85"/>
                  </a:lnTo>
                  <a:lnTo>
                    <a:pt x="58" y="88"/>
                  </a:lnTo>
                  <a:lnTo>
                    <a:pt x="57" y="91"/>
                  </a:lnTo>
                  <a:lnTo>
                    <a:pt x="56" y="94"/>
                  </a:lnTo>
                  <a:lnTo>
                    <a:pt x="53" y="96"/>
                  </a:lnTo>
                  <a:lnTo>
                    <a:pt x="49" y="96"/>
                  </a:lnTo>
                  <a:lnTo>
                    <a:pt x="8" y="96"/>
                  </a:lnTo>
                  <a:lnTo>
                    <a:pt x="4" y="95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9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5F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1" name="Freeform 188"/>
            <p:cNvSpPr>
              <a:spLocks noEditPoints="1"/>
            </p:cNvSpPr>
            <p:nvPr/>
          </p:nvSpPr>
          <p:spPr bwMode="auto">
            <a:xfrm>
              <a:off x="4825" y="3219"/>
              <a:ext cx="23" cy="31"/>
            </a:xfrm>
            <a:custGeom>
              <a:avLst/>
              <a:gdLst>
                <a:gd name="T0" fmla="*/ 0 w 69"/>
                <a:gd name="T1" fmla="*/ 4 h 95"/>
                <a:gd name="T2" fmla="*/ 5 w 69"/>
                <a:gd name="T3" fmla="*/ 0 h 95"/>
                <a:gd name="T4" fmla="*/ 31 w 69"/>
                <a:gd name="T5" fmla="*/ 0 h 95"/>
                <a:gd name="T6" fmla="*/ 46 w 69"/>
                <a:gd name="T7" fmla="*/ 2 h 95"/>
                <a:gd name="T8" fmla="*/ 57 w 69"/>
                <a:gd name="T9" fmla="*/ 8 h 95"/>
                <a:gd name="T10" fmla="*/ 64 w 69"/>
                <a:gd name="T11" fmla="*/ 16 h 95"/>
                <a:gd name="T12" fmla="*/ 65 w 69"/>
                <a:gd name="T13" fmla="*/ 27 h 95"/>
                <a:gd name="T14" fmla="*/ 65 w 69"/>
                <a:gd name="T15" fmla="*/ 33 h 95"/>
                <a:gd name="T16" fmla="*/ 58 w 69"/>
                <a:gd name="T17" fmla="*/ 44 h 95"/>
                <a:gd name="T18" fmla="*/ 61 w 69"/>
                <a:gd name="T19" fmla="*/ 50 h 95"/>
                <a:gd name="T20" fmla="*/ 68 w 69"/>
                <a:gd name="T21" fmla="*/ 61 h 95"/>
                <a:gd name="T22" fmla="*/ 69 w 69"/>
                <a:gd name="T23" fmla="*/ 69 h 95"/>
                <a:gd name="T24" fmla="*/ 66 w 69"/>
                <a:gd name="T25" fmla="*/ 80 h 95"/>
                <a:gd name="T26" fmla="*/ 61 w 69"/>
                <a:gd name="T27" fmla="*/ 87 h 95"/>
                <a:gd name="T28" fmla="*/ 50 w 69"/>
                <a:gd name="T29" fmla="*/ 93 h 95"/>
                <a:gd name="T30" fmla="*/ 35 w 69"/>
                <a:gd name="T31" fmla="*/ 95 h 95"/>
                <a:gd name="T32" fmla="*/ 5 w 69"/>
                <a:gd name="T33" fmla="*/ 95 h 95"/>
                <a:gd name="T34" fmla="*/ 0 w 69"/>
                <a:gd name="T35" fmla="*/ 90 h 95"/>
                <a:gd name="T36" fmla="*/ 0 w 69"/>
                <a:gd name="T37" fmla="*/ 7 h 95"/>
                <a:gd name="T38" fmla="*/ 17 w 69"/>
                <a:gd name="T39" fmla="*/ 15 h 95"/>
                <a:gd name="T40" fmla="*/ 35 w 69"/>
                <a:gd name="T41" fmla="*/ 40 h 95"/>
                <a:gd name="T42" fmla="*/ 45 w 69"/>
                <a:gd name="T43" fmla="*/ 37 h 95"/>
                <a:gd name="T44" fmla="*/ 48 w 69"/>
                <a:gd name="T45" fmla="*/ 29 h 95"/>
                <a:gd name="T46" fmla="*/ 48 w 69"/>
                <a:gd name="T47" fmla="*/ 21 h 95"/>
                <a:gd name="T48" fmla="*/ 39 w 69"/>
                <a:gd name="T49" fmla="*/ 15 h 95"/>
                <a:gd name="T50" fmla="*/ 17 w 69"/>
                <a:gd name="T51" fmla="*/ 15 h 95"/>
                <a:gd name="T52" fmla="*/ 17 w 69"/>
                <a:gd name="T53" fmla="*/ 81 h 95"/>
                <a:gd name="T54" fmla="*/ 43 w 69"/>
                <a:gd name="T55" fmla="*/ 81 h 95"/>
                <a:gd name="T56" fmla="*/ 50 w 69"/>
                <a:gd name="T57" fmla="*/ 74 h 95"/>
                <a:gd name="T58" fmla="*/ 50 w 69"/>
                <a:gd name="T59" fmla="*/ 66 h 95"/>
                <a:gd name="T60" fmla="*/ 48 w 69"/>
                <a:gd name="T61" fmla="*/ 58 h 95"/>
                <a:gd name="T62" fmla="*/ 35 w 69"/>
                <a:gd name="T63" fmla="*/ 54 h 95"/>
                <a:gd name="T64" fmla="*/ 17 w 69"/>
                <a:gd name="T65" fmla="*/ 8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" h="95">
                  <a:moveTo>
                    <a:pt x="0" y="7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3" y="4"/>
                  </a:lnTo>
                  <a:lnTo>
                    <a:pt x="57" y="8"/>
                  </a:lnTo>
                  <a:lnTo>
                    <a:pt x="61" y="12"/>
                  </a:lnTo>
                  <a:lnTo>
                    <a:pt x="64" y="16"/>
                  </a:lnTo>
                  <a:lnTo>
                    <a:pt x="65" y="21"/>
                  </a:lnTo>
                  <a:lnTo>
                    <a:pt x="65" y="27"/>
                  </a:lnTo>
                  <a:lnTo>
                    <a:pt x="65" y="27"/>
                  </a:lnTo>
                  <a:lnTo>
                    <a:pt x="65" y="33"/>
                  </a:lnTo>
                  <a:lnTo>
                    <a:pt x="62" y="39"/>
                  </a:lnTo>
                  <a:lnTo>
                    <a:pt x="58" y="44"/>
                  </a:lnTo>
                  <a:lnTo>
                    <a:pt x="52" y="46"/>
                  </a:lnTo>
                  <a:lnTo>
                    <a:pt x="61" y="50"/>
                  </a:lnTo>
                  <a:lnTo>
                    <a:pt x="65" y="56"/>
                  </a:lnTo>
                  <a:lnTo>
                    <a:pt x="68" y="61"/>
                  </a:lnTo>
                  <a:lnTo>
                    <a:pt x="69" y="68"/>
                  </a:lnTo>
                  <a:lnTo>
                    <a:pt x="69" y="69"/>
                  </a:lnTo>
                  <a:lnTo>
                    <a:pt x="68" y="74"/>
                  </a:lnTo>
                  <a:lnTo>
                    <a:pt x="66" y="80"/>
                  </a:lnTo>
                  <a:lnTo>
                    <a:pt x="65" y="84"/>
                  </a:lnTo>
                  <a:lnTo>
                    <a:pt x="61" y="87"/>
                  </a:lnTo>
                  <a:lnTo>
                    <a:pt x="57" y="90"/>
                  </a:lnTo>
                  <a:lnTo>
                    <a:pt x="50" y="93"/>
                  </a:lnTo>
                  <a:lnTo>
                    <a:pt x="44" y="95"/>
                  </a:lnTo>
                  <a:lnTo>
                    <a:pt x="35" y="95"/>
                  </a:lnTo>
                  <a:lnTo>
                    <a:pt x="8" y="95"/>
                  </a:lnTo>
                  <a:lnTo>
                    <a:pt x="5" y="95"/>
                  </a:lnTo>
                  <a:lnTo>
                    <a:pt x="3" y="93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7" y="15"/>
                  </a:moveTo>
                  <a:lnTo>
                    <a:pt x="17" y="40"/>
                  </a:lnTo>
                  <a:lnTo>
                    <a:pt x="35" y="40"/>
                  </a:lnTo>
                  <a:lnTo>
                    <a:pt x="40" y="40"/>
                  </a:lnTo>
                  <a:lnTo>
                    <a:pt x="45" y="37"/>
                  </a:lnTo>
                  <a:lnTo>
                    <a:pt x="48" y="33"/>
                  </a:lnTo>
                  <a:lnTo>
                    <a:pt x="48" y="29"/>
                  </a:lnTo>
                  <a:lnTo>
                    <a:pt x="48" y="27"/>
                  </a:lnTo>
                  <a:lnTo>
                    <a:pt x="48" y="21"/>
                  </a:lnTo>
                  <a:lnTo>
                    <a:pt x="44" y="17"/>
                  </a:lnTo>
                  <a:lnTo>
                    <a:pt x="39" y="15"/>
                  </a:lnTo>
                  <a:lnTo>
                    <a:pt x="31" y="15"/>
                  </a:lnTo>
                  <a:lnTo>
                    <a:pt x="17" y="15"/>
                  </a:lnTo>
                  <a:lnTo>
                    <a:pt x="17" y="15"/>
                  </a:lnTo>
                  <a:close/>
                  <a:moveTo>
                    <a:pt x="17" y="81"/>
                  </a:moveTo>
                  <a:lnTo>
                    <a:pt x="35" y="81"/>
                  </a:lnTo>
                  <a:lnTo>
                    <a:pt x="43" y="81"/>
                  </a:lnTo>
                  <a:lnTo>
                    <a:pt x="46" y="78"/>
                  </a:lnTo>
                  <a:lnTo>
                    <a:pt x="50" y="74"/>
                  </a:lnTo>
                  <a:lnTo>
                    <a:pt x="50" y="69"/>
                  </a:lnTo>
                  <a:lnTo>
                    <a:pt x="50" y="66"/>
                  </a:lnTo>
                  <a:lnTo>
                    <a:pt x="50" y="61"/>
                  </a:lnTo>
                  <a:lnTo>
                    <a:pt x="48" y="58"/>
                  </a:lnTo>
                  <a:lnTo>
                    <a:pt x="43" y="54"/>
                  </a:lnTo>
                  <a:lnTo>
                    <a:pt x="35" y="54"/>
                  </a:lnTo>
                  <a:lnTo>
                    <a:pt x="17" y="54"/>
                  </a:lnTo>
                  <a:lnTo>
                    <a:pt x="17" y="81"/>
                  </a:lnTo>
                  <a:lnTo>
                    <a:pt x="17" y="81"/>
                  </a:lnTo>
                  <a:close/>
                </a:path>
              </a:pathLst>
            </a:custGeom>
            <a:solidFill>
              <a:srgbClr val="5F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2" name="Freeform 189"/>
            <p:cNvSpPr>
              <a:spLocks noEditPoints="1"/>
            </p:cNvSpPr>
            <p:nvPr/>
          </p:nvSpPr>
          <p:spPr bwMode="auto">
            <a:xfrm>
              <a:off x="4852" y="3218"/>
              <a:ext cx="26" cy="33"/>
            </a:xfrm>
            <a:custGeom>
              <a:avLst/>
              <a:gdLst>
                <a:gd name="T0" fmla="*/ 78 w 78"/>
                <a:gd name="T1" fmla="*/ 88 h 98"/>
                <a:gd name="T2" fmla="*/ 78 w 78"/>
                <a:gd name="T3" fmla="*/ 91 h 98"/>
                <a:gd name="T4" fmla="*/ 77 w 78"/>
                <a:gd name="T5" fmla="*/ 94 h 98"/>
                <a:gd name="T6" fmla="*/ 75 w 78"/>
                <a:gd name="T7" fmla="*/ 96 h 98"/>
                <a:gd name="T8" fmla="*/ 71 w 78"/>
                <a:gd name="T9" fmla="*/ 98 h 98"/>
                <a:gd name="T10" fmla="*/ 67 w 78"/>
                <a:gd name="T11" fmla="*/ 98 h 98"/>
                <a:gd name="T12" fmla="*/ 65 w 78"/>
                <a:gd name="T13" fmla="*/ 96 h 98"/>
                <a:gd name="T14" fmla="*/ 62 w 78"/>
                <a:gd name="T15" fmla="*/ 95 h 98"/>
                <a:gd name="T16" fmla="*/ 61 w 78"/>
                <a:gd name="T17" fmla="*/ 92 h 98"/>
                <a:gd name="T18" fmla="*/ 55 w 78"/>
                <a:gd name="T19" fmla="*/ 75 h 98"/>
                <a:gd name="T20" fmla="*/ 24 w 78"/>
                <a:gd name="T21" fmla="*/ 75 h 98"/>
                <a:gd name="T22" fmla="*/ 17 w 78"/>
                <a:gd name="T23" fmla="*/ 92 h 98"/>
                <a:gd name="T24" fmla="*/ 16 w 78"/>
                <a:gd name="T25" fmla="*/ 95 h 98"/>
                <a:gd name="T26" fmla="*/ 13 w 78"/>
                <a:gd name="T27" fmla="*/ 96 h 98"/>
                <a:gd name="T28" fmla="*/ 10 w 78"/>
                <a:gd name="T29" fmla="*/ 98 h 98"/>
                <a:gd name="T30" fmla="*/ 8 w 78"/>
                <a:gd name="T31" fmla="*/ 98 h 98"/>
                <a:gd name="T32" fmla="*/ 4 w 78"/>
                <a:gd name="T33" fmla="*/ 96 h 98"/>
                <a:gd name="T34" fmla="*/ 1 w 78"/>
                <a:gd name="T35" fmla="*/ 94 h 98"/>
                <a:gd name="T36" fmla="*/ 0 w 78"/>
                <a:gd name="T37" fmla="*/ 91 h 98"/>
                <a:gd name="T38" fmla="*/ 1 w 78"/>
                <a:gd name="T39" fmla="*/ 88 h 98"/>
                <a:gd name="T40" fmla="*/ 30 w 78"/>
                <a:gd name="T41" fmla="*/ 5 h 98"/>
                <a:gd name="T42" fmla="*/ 30 w 78"/>
                <a:gd name="T43" fmla="*/ 3 h 98"/>
                <a:gd name="T44" fmla="*/ 33 w 78"/>
                <a:gd name="T45" fmla="*/ 1 h 98"/>
                <a:gd name="T46" fmla="*/ 36 w 78"/>
                <a:gd name="T47" fmla="*/ 0 h 98"/>
                <a:gd name="T48" fmla="*/ 40 w 78"/>
                <a:gd name="T49" fmla="*/ 0 h 98"/>
                <a:gd name="T50" fmla="*/ 44 w 78"/>
                <a:gd name="T51" fmla="*/ 0 h 98"/>
                <a:gd name="T52" fmla="*/ 46 w 78"/>
                <a:gd name="T53" fmla="*/ 1 h 98"/>
                <a:gd name="T54" fmla="*/ 47 w 78"/>
                <a:gd name="T55" fmla="*/ 3 h 98"/>
                <a:gd name="T56" fmla="*/ 49 w 78"/>
                <a:gd name="T57" fmla="*/ 5 h 98"/>
                <a:gd name="T58" fmla="*/ 78 w 78"/>
                <a:gd name="T59" fmla="*/ 88 h 98"/>
                <a:gd name="T60" fmla="*/ 78 w 78"/>
                <a:gd name="T61" fmla="*/ 88 h 98"/>
                <a:gd name="T62" fmla="*/ 28 w 78"/>
                <a:gd name="T63" fmla="*/ 61 h 98"/>
                <a:gd name="T64" fmla="*/ 51 w 78"/>
                <a:gd name="T65" fmla="*/ 61 h 98"/>
                <a:gd name="T66" fmla="*/ 40 w 78"/>
                <a:gd name="T67" fmla="*/ 24 h 98"/>
                <a:gd name="T68" fmla="*/ 28 w 78"/>
                <a:gd name="T69" fmla="*/ 61 h 98"/>
                <a:gd name="T70" fmla="*/ 28 w 78"/>
                <a:gd name="T7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8">
                  <a:moveTo>
                    <a:pt x="78" y="88"/>
                  </a:moveTo>
                  <a:lnTo>
                    <a:pt x="78" y="91"/>
                  </a:lnTo>
                  <a:lnTo>
                    <a:pt x="77" y="94"/>
                  </a:lnTo>
                  <a:lnTo>
                    <a:pt x="75" y="96"/>
                  </a:lnTo>
                  <a:lnTo>
                    <a:pt x="71" y="98"/>
                  </a:lnTo>
                  <a:lnTo>
                    <a:pt x="67" y="98"/>
                  </a:lnTo>
                  <a:lnTo>
                    <a:pt x="65" y="96"/>
                  </a:lnTo>
                  <a:lnTo>
                    <a:pt x="62" y="95"/>
                  </a:lnTo>
                  <a:lnTo>
                    <a:pt x="61" y="92"/>
                  </a:lnTo>
                  <a:lnTo>
                    <a:pt x="55" y="75"/>
                  </a:lnTo>
                  <a:lnTo>
                    <a:pt x="24" y="75"/>
                  </a:lnTo>
                  <a:lnTo>
                    <a:pt x="17" y="92"/>
                  </a:lnTo>
                  <a:lnTo>
                    <a:pt x="16" y="95"/>
                  </a:lnTo>
                  <a:lnTo>
                    <a:pt x="13" y="96"/>
                  </a:lnTo>
                  <a:lnTo>
                    <a:pt x="10" y="98"/>
                  </a:lnTo>
                  <a:lnTo>
                    <a:pt x="8" y="98"/>
                  </a:lnTo>
                  <a:lnTo>
                    <a:pt x="4" y="96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1" y="88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3" y="1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1"/>
                  </a:lnTo>
                  <a:lnTo>
                    <a:pt x="47" y="3"/>
                  </a:lnTo>
                  <a:lnTo>
                    <a:pt x="49" y="5"/>
                  </a:lnTo>
                  <a:lnTo>
                    <a:pt x="78" y="88"/>
                  </a:lnTo>
                  <a:lnTo>
                    <a:pt x="78" y="88"/>
                  </a:lnTo>
                  <a:close/>
                  <a:moveTo>
                    <a:pt x="28" y="61"/>
                  </a:moveTo>
                  <a:lnTo>
                    <a:pt x="51" y="61"/>
                  </a:lnTo>
                  <a:lnTo>
                    <a:pt x="40" y="24"/>
                  </a:lnTo>
                  <a:lnTo>
                    <a:pt x="28" y="61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5F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3" name="Freeform 190"/>
            <p:cNvSpPr>
              <a:spLocks/>
            </p:cNvSpPr>
            <p:nvPr/>
          </p:nvSpPr>
          <p:spPr bwMode="auto">
            <a:xfrm>
              <a:off x="4884" y="3218"/>
              <a:ext cx="24" cy="33"/>
            </a:xfrm>
            <a:custGeom>
              <a:avLst/>
              <a:gdLst>
                <a:gd name="T0" fmla="*/ 0 w 74"/>
                <a:gd name="T1" fmla="*/ 6 h 98"/>
                <a:gd name="T2" fmla="*/ 0 w 74"/>
                <a:gd name="T3" fmla="*/ 4 h 98"/>
                <a:gd name="T4" fmla="*/ 1 w 74"/>
                <a:gd name="T5" fmla="*/ 1 h 98"/>
                <a:gd name="T6" fmla="*/ 4 w 74"/>
                <a:gd name="T7" fmla="*/ 0 h 98"/>
                <a:gd name="T8" fmla="*/ 8 w 74"/>
                <a:gd name="T9" fmla="*/ 0 h 98"/>
                <a:gd name="T10" fmla="*/ 12 w 74"/>
                <a:gd name="T11" fmla="*/ 0 h 98"/>
                <a:gd name="T12" fmla="*/ 15 w 74"/>
                <a:gd name="T13" fmla="*/ 1 h 98"/>
                <a:gd name="T14" fmla="*/ 16 w 74"/>
                <a:gd name="T15" fmla="*/ 3 h 98"/>
                <a:gd name="T16" fmla="*/ 17 w 74"/>
                <a:gd name="T17" fmla="*/ 5 h 98"/>
                <a:gd name="T18" fmla="*/ 57 w 74"/>
                <a:gd name="T19" fmla="*/ 63 h 98"/>
                <a:gd name="T20" fmla="*/ 57 w 74"/>
                <a:gd name="T21" fmla="*/ 6 h 98"/>
                <a:gd name="T22" fmla="*/ 57 w 74"/>
                <a:gd name="T23" fmla="*/ 4 h 98"/>
                <a:gd name="T24" fmla="*/ 60 w 74"/>
                <a:gd name="T25" fmla="*/ 1 h 98"/>
                <a:gd name="T26" fmla="*/ 62 w 74"/>
                <a:gd name="T27" fmla="*/ 0 h 98"/>
                <a:gd name="T28" fmla="*/ 66 w 74"/>
                <a:gd name="T29" fmla="*/ 0 h 98"/>
                <a:gd name="T30" fmla="*/ 69 w 74"/>
                <a:gd name="T31" fmla="*/ 0 h 98"/>
                <a:gd name="T32" fmla="*/ 72 w 74"/>
                <a:gd name="T33" fmla="*/ 1 h 98"/>
                <a:gd name="T34" fmla="*/ 74 w 74"/>
                <a:gd name="T35" fmla="*/ 4 h 98"/>
                <a:gd name="T36" fmla="*/ 74 w 74"/>
                <a:gd name="T37" fmla="*/ 6 h 98"/>
                <a:gd name="T38" fmla="*/ 74 w 74"/>
                <a:gd name="T39" fmla="*/ 91 h 98"/>
                <a:gd name="T40" fmla="*/ 74 w 74"/>
                <a:gd name="T41" fmla="*/ 94 h 98"/>
                <a:gd name="T42" fmla="*/ 72 w 74"/>
                <a:gd name="T43" fmla="*/ 95 h 98"/>
                <a:gd name="T44" fmla="*/ 69 w 74"/>
                <a:gd name="T45" fmla="*/ 98 h 98"/>
                <a:gd name="T46" fmla="*/ 66 w 74"/>
                <a:gd name="T47" fmla="*/ 98 h 98"/>
                <a:gd name="T48" fmla="*/ 62 w 74"/>
                <a:gd name="T49" fmla="*/ 98 h 98"/>
                <a:gd name="T50" fmla="*/ 61 w 74"/>
                <a:gd name="T51" fmla="*/ 96 h 98"/>
                <a:gd name="T52" fmla="*/ 58 w 74"/>
                <a:gd name="T53" fmla="*/ 95 h 98"/>
                <a:gd name="T54" fmla="*/ 57 w 74"/>
                <a:gd name="T55" fmla="*/ 94 h 98"/>
                <a:gd name="T56" fmla="*/ 57 w 74"/>
                <a:gd name="T57" fmla="*/ 92 h 98"/>
                <a:gd name="T58" fmla="*/ 17 w 74"/>
                <a:gd name="T59" fmla="*/ 34 h 98"/>
                <a:gd name="T60" fmla="*/ 17 w 74"/>
                <a:gd name="T61" fmla="*/ 91 h 98"/>
                <a:gd name="T62" fmla="*/ 16 w 74"/>
                <a:gd name="T63" fmla="*/ 94 h 98"/>
                <a:gd name="T64" fmla="*/ 15 w 74"/>
                <a:gd name="T65" fmla="*/ 95 h 98"/>
                <a:gd name="T66" fmla="*/ 12 w 74"/>
                <a:gd name="T67" fmla="*/ 98 h 98"/>
                <a:gd name="T68" fmla="*/ 8 w 74"/>
                <a:gd name="T69" fmla="*/ 98 h 98"/>
                <a:gd name="T70" fmla="*/ 4 w 74"/>
                <a:gd name="T71" fmla="*/ 98 h 98"/>
                <a:gd name="T72" fmla="*/ 1 w 74"/>
                <a:gd name="T73" fmla="*/ 95 h 98"/>
                <a:gd name="T74" fmla="*/ 0 w 74"/>
                <a:gd name="T75" fmla="*/ 94 h 98"/>
                <a:gd name="T76" fmla="*/ 0 w 74"/>
                <a:gd name="T77" fmla="*/ 91 h 98"/>
                <a:gd name="T78" fmla="*/ 0 w 74"/>
                <a:gd name="T79" fmla="*/ 6 h 98"/>
                <a:gd name="T80" fmla="*/ 0 w 74"/>
                <a:gd name="T81" fmla="*/ 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98">
                  <a:moveTo>
                    <a:pt x="0" y="6"/>
                  </a:moveTo>
                  <a:lnTo>
                    <a:pt x="0" y="4"/>
                  </a:lnTo>
                  <a:lnTo>
                    <a:pt x="1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6" y="3"/>
                  </a:lnTo>
                  <a:lnTo>
                    <a:pt x="17" y="5"/>
                  </a:lnTo>
                  <a:lnTo>
                    <a:pt x="57" y="63"/>
                  </a:lnTo>
                  <a:lnTo>
                    <a:pt x="57" y="6"/>
                  </a:lnTo>
                  <a:lnTo>
                    <a:pt x="57" y="4"/>
                  </a:lnTo>
                  <a:lnTo>
                    <a:pt x="60" y="1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1"/>
                  </a:lnTo>
                  <a:lnTo>
                    <a:pt x="74" y="4"/>
                  </a:lnTo>
                  <a:lnTo>
                    <a:pt x="74" y="6"/>
                  </a:lnTo>
                  <a:lnTo>
                    <a:pt x="74" y="91"/>
                  </a:lnTo>
                  <a:lnTo>
                    <a:pt x="74" y="94"/>
                  </a:lnTo>
                  <a:lnTo>
                    <a:pt x="72" y="95"/>
                  </a:lnTo>
                  <a:lnTo>
                    <a:pt x="69" y="98"/>
                  </a:lnTo>
                  <a:lnTo>
                    <a:pt x="66" y="98"/>
                  </a:lnTo>
                  <a:lnTo>
                    <a:pt x="62" y="98"/>
                  </a:lnTo>
                  <a:lnTo>
                    <a:pt x="61" y="96"/>
                  </a:lnTo>
                  <a:lnTo>
                    <a:pt x="58" y="95"/>
                  </a:lnTo>
                  <a:lnTo>
                    <a:pt x="57" y="94"/>
                  </a:lnTo>
                  <a:lnTo>
                    <a:pt x="57" y="92"/>
                  </a:lnTo>
                  <a:lnTo>
                    <a:pt x="17" y="34"/>
                  </a:lnTo>
                  <a:lnTo>
                    <a:pt x="17" y="91"/>
                  </a:lnTo>
                  <a:lnTo>
                    <a:pt x="16" y="94"/>
                  </a:lnTo>
                  <a:lnTo>
                    <a:pt x="15" y="95"/>
                  </a:lnTo>
                  <a:lnTo>
                    <a:pt x="12" y="98"/>
                  </a:lnTo>
                  <a:lnTo>
                    <a:pt x="8" y="98"/>
                  </a:lnTo>
                  <a:lnTo>
                    <a:pt x="4" y="98"/>
                  </a:lnTo>
                  <a:lnTo>
                    <a:pt x="1" y="95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5F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4" name="Freeform 191"/>
            <p:cNvSpPr>
              <a:spLocks/>
            </p:cNvSpPr>
            <p:nvPr/>
          </p:nvSpPr>
          <p:spPr bwMode="auto">
            <a:xfrm>
              <a:off x="4916" y="3218"/>
              <a:ext cx="6" cy="33"/>
            </a:xfrm>
            <a:custGeom>
              <a:avLst/>
              <a:gdLst>
                <a:gd name="T0" fmla="*/ 0 w 17"/>
                <a:gd name="T1" fmla="*/ 6 h 98"/>
                <a:gd name="T2" fmla="*/ 0 w 17"/>
                <a:gd name="T3" fmla="*/ 4 h 98"/>
                <a:gd name="T4" fmla="*/ 2 w 17"/>
                <a:gd name="T5" fmla="*/ 1 h 98"/>
                <a:gd name="T6" fmla="*/ 5 w 17"/>
                <a:gd name="T7" fmla="*/ 0 h 98"/>
                <a:gd name="T8" fmla="*/ 9 w 17"/>
                <a:gd name="T9" fmla="*/ 0 h 98"/>
                <a:gd name="T10" fmla="*/ 12 w 17"/>
                <a:gd name="T11" fmla="*/ 0 h 98"/>
                <a:gd name="T12" fmla="*/ 14 w 17"/>
                <a:gd name="T13" fmla="*/ 1 h 98"/>
                <a:gd name="T14" fmla="*/ 17 w 17"/>
                <a:gd name="T15" fmla="*/ 4 h 98"/>
                <a:gd name="T16" fmla="*/ 17 w 17"/>
                <a:gd name="T17" fmla="*/ 6 h 98"/>
                <a:gd name="T18" fmla="*/ 17 w 17"/>
                <a:gd name="T19" fmla="*/ 91 h 98"/>
                <a:gd name="T20" fmla="*/ 17 w 17"/>
                <a:gd name="T21" fmla="*/ 94 h 98"/>
                <a:gd name="T22" fmla="*/ 14 w 17"/>
                <a:gd name="T23" fmla="*/ 95 h 98"/>
                <a:gd name="T24" fmla="*/ 12 w 17"/>
                <a:gd name="T25" fmla="*/ 98 h 98"/>
                <a:gd name="T26" fmla="*/ 9 w 17"/>
                <a:gd name="T27" fmla="*/ 98 h 98"/>
                <a:gd name="T28" fmla="*/ 5 w 17"/>
                <a:gd name="T29" fmla="*/ 98 h 98"/>
                <a:gd name="T30" fmla="*/ 2 w 17"/>
                <a:gd name="T31" fmla="*/ 95 h 98"/>
                <a:gd name="T32" fmla="*/ 0 w 17"/>
                <a:gd name="T33" fmla="*/ 94 h 98"/>
                <a:gd name="T34" fmla="*/ 0 w 17"/>
                <a:gd name="T35" fmla="*/ 91 h 98"/>
                <a:gd name="T36" fmla="*/ 0 w 17"/>
                <a:gd name="T37" fmla="*/ 6 h 98"/>
                <a:gd name="T38" fmla="*/ 0 w 17"/>
                <a:gd name="T39" fmla="*/ 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98">
                  <a:moveTo>
                    <a:pt x="0" y="6"/>
                  </a:moveTo>
                  <a:lnTo>
                    <a:pt x="0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1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7" y="91"/>
                  </a:lnTo>
                  <a:lnTo>
                    <a:pt x="17" y="94"/>
                  </a:lnTo>
                  <a:lnTo>
                    <a:pt x="14" y="95"/>
                  </a:lnTo>
                  <a:lnTo>
                    <a:pt x="12" y="98"/>
                  </a:lnTo>
                  <a:lnTo>
                    <a:pt x="9" y="98"/>
                  </a:lnTo>
                  <a:lnTo>
                    <a:pt x="5" y="98"/>
                  </a:lnTo>
                  <a:lnTo>
                    <a:pt x="2" y="95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5F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5" name="Freeform 192"/>
            <p:cNvSpPr>
              <a:spLocks noEditPoints="1"/>
            </p:cNvSpPr>
            <p:nvPr/>
          </p:nvSpPr>
          <p:spPr bwMode="auto">
            <a:xfrm>
              <a:off x="4927" y="3218"/>
              <a:ext cx="26" cy="33"/>
            </a:xfrm>
            <a:custGeom>
              <a:avLst/>
              <a:gdLst>
                <a:gd name="T0" fmla="*/ 77 w 78"/>
                <a:gd name="T1" fmla="*/ 88 h 98"/>
                <a:gd name="T2" fmla="*/ 78 w 78"/>
                <a:gd name="T3" fmla="*/ 91 h 98"/>
                <a:gd name="T4" fmla="*/ 77 w 78"/>
                <a:gd name="T5" fmla="*/ 94 h 98"/>
                <a:gd name="T6" fmla="*/ 74 w 78"/>
                <a:gd name="T7" fmla="*/ 96 h 98"/>
                <a:gd name="T8" fmla="*/ 70 w 78"/>
                <a:gd name="T9" fmla="*/ 98 h 98"/>
                <a:gd name="T10" fmla="*/ 67 w 78"/>
                <a:gd name="T11" fmla="*/ 98 h 98"/>
                <a:gd name="T12" fmla="*/ 64 w 78"/>
                <a:gd name="T13" fmla="*/ 96 h 98"/>
                <a:gd name="T14" fmla="*/ 61 w 78"/>
                <a:gd name="T15" fmla="*/ 95 h 98"/>
                <a:gd name="T16" fmla="*/ 60 w 78"/>
                <a:gd name="T17" fmla="*/ 92 h 98"/>
                <a:gd name="T18" fmla="*/ 54 w 78"/>
                <a:gd name="T19" fmla="*/ 75 h 98"/>
                <a:gd name="T20" fmla="*/ 23 w 78"/>
                <a:gd name="T21" fmla="*/ 75 h 98"/>
                <a:gd name="T22" fmla="*/ 17 w 78"/>
                <a:gd name="T23" fmla="*/ 92 h 98"/>
                <a:gd name="T24" fmla="*/ 16 w 78"/>
                <a:gd name="T25" fmla="*/ 95 h 98"/>
                <a:gd name="T26" fmla="*/ 13 w 78"/>
                <a:gd name="T27" fmla="*/ 96 h 98"/>
                <a:gd name="T28" fmla="*/ 11 w 78"/>
                <a:gd name="T29" fmla="*/ 98 h 98"/>
                <a:gd name="T30" fmla="*/ 7 w 78"/>
                <a:gd name="T31" fmla="*/ 98 h 98"/>
                <a:gd name="T32" fmla="*/ 3 w 78"/>
                <a:gd name="T33" fmla="*/ 96 h 98"/>
                <a:gd name="T34" fmla="*/ 1 w 78"/>
                <a:gd name="T35" fmla="*/ 94 h 98"/>
                <a:gd name="T36" fmla="*/ 0 w 78"/>
                <a:gd name="T37" fmla="*/ 91 h 98"/>
                <a:gd name="T38" fmla="*/ 0 w 78"/>
                <a:gd name="T39" fmla="*/ 88 h 98"/>
                <a:gd name="T40" fmla="*/ 29 w 78"/>
                <a:gd name="T41" fmla="*/ 5 h 98"/>
                <a:gd name="T42" fmla="*/ 30 w 78"/>
                <a:gd name="T43" fmla="*/ 3 h 98"/>
                <a:gd name="T44" fmla="*/ 32 w 78"/>
                <a:gd name="T45" fmla="*/ 1 h 98"/>
                <a:gd name="T46" fmla="*/ 36 w 78"/>
                <a:gd name="T47" fmla="*/ 0 h 98"/>
                <a:gd name="T48" fmla="*/ 38 w 78"/>
                <a:gd name="T49" fmla="*/ 0 h 98"/>
                <a:gd name="T50" fmla="*/ 42 w 78"/>
                <a:gd name="T51" fmla="*/ 0 h 98"/>
                <a:gd name="T52" fmla="*/ 45 w 78"/>
                <a:gd name="T53" fmla="*/ 1 h 98"/>
                <a:gd name="T54" fmla="*/ 48 w 78"/>
                <a:gd name="T55" fmla="*/ 3 h 98"/>
                <a:gd name="T56" fmla="*/ 49 w 78"/>
                <a:gd name="T57" fmla="*/ 5 h 98"/>
                <a:gd name="T58" fmla="*/ 77 w 78"/>
                <a:gd name="T59" fmla="*/ 88 h 98"/>
                <a:gd name="T60" fmla="*/ 77 w 78"/>
                <a:gd name="T61" fmla="*/ 88 h 98"/>
                <a:gd name="T62" fmla="*/ 26 w 78"/>
                <a:gd name="T63" fmla="*/ 61 h 98"/>
                <a:gd name="T64" fmla="*/ 50 w 78"/>
                <a:gd name="T65" fmla="*/ 61 h 98"/>
                <a:gd name="T66" fmla="*/ 38 w 78"/>
                <a:gd name="T67" fmla="*/ 24 h 98"/>
                <a:gd name="T68" fmla="*/ 26 w 78"/>
                <a:gd name="T69" fmla="*/ 61 h 98"/>
                <a:gd name="T70" fmla="*/ 26 w 78"/>
                <a:gd name="T7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8">
                  <a:moveTo>
                    <a:pt x="77" y="88"/>
                  </a:moveTo>
                  <a:lnTo>
                    <a:pt x="78" y="91"/>
                  </a:lnTo>
                  <a:lnTo>
                    <a:pt x="77" y="94"/>
                  </a:lnTo>
                  <a:lnTo>
                    <a:pt x="74" y="96"/>
                  </a:lnTo>
                  <a:lnTo>
                    <a:pt x="70" y="98"/>
                  </a:lnTo>
                  <a:lnTo>
                    <a:pt x="67" y="98"/>
                  </a:lnTo>
                  <a:lnTo>
                    <a:pt x="64" y="96"/>
                  </a:lnTo>
                  <a:lnTo>
                    <a:pt x="61" y="95"/>
                  </a:lnTo>
                  <a:lnTo>
                    <a:pt x="60" y="92"/>
                  </a:lnTo>
                  <a:lnTo>
                    <a:pt x="54" y="75"/>
                  </a:lnTo>
                  <a:lnTo>
                    <a:pt x="23" y="75"/>
                  </a:lnTo>
                  <a:lnTo>
                    <a:pt x="17" y="92"/>
                  </a:lnTo>
                  <a:lnTo>
                    <a:pt x="16" y="95"/>
                  </a:lnTo>
                  <a:lnTo>
                    <a:pt x="13" y="96"/>
                  </a:lnTo>
                  <a:lnTo>
                    <a:pt x="11" y="98"/>
                  </a:lnTo>
                  <a:lnTo>
                    <a:pt x="7" y="98"/>
                  </a:lnTo>
                  <a:lnTo>
                    <a:pt x="3" y="96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29" y="5"/>
                  </a:lnTo>
                  <a:lnTo>
                    <a:pt x="30" y="3"/>
                  </a:lnTo>
                  <a:lnTo>
                    <a:pt x="32" y="1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1"/>
                  </a:lnTo>
                  <a:lnTo>
                    <a:pt x="48" y="3"/>
                  </a:lnTo>
                  <a:lnTo>
                    <a:pt x="49" y="5"/>
                  </a:lnTo>
                  <a:lnTo>
                    <a:pt x="77" y="88"/>
                  </a:lnTo>
                  <a:lnTo>
                    <a:pt x="77" y="88"/>
                  </a:lnTo>
                  <a:close/>
                  <a:moveTo>
                    <a:pt x="26" y="61"/>
                  </a:moveTo>
                  <a:lnTo>
                    <a:pt x="50" y="61"/>
                  </a:lnTo>
                  <a:lnTo>
                    <a:pt x="38" y="24"/>
                  </a:lnTo>
                  <a:lnTo>
                    <a:pt x="26" y="61"/>
                  </a:lnTo>
                  <a:lnTo>
                    <a:pt x="26" y="61"/>
                  </a:lnTo>
                  <a:close/>
                </a:path>
              </a:pathLst>
            </a:custGeom>
            <a:solidFill>
              <a:srgbClr val="5F50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6" name="Freeform 193"/>
            <p:cNvSpPr>
              <a:spLocks/>
            </p:cNvSpPr>
            <p:nvPr/>
          </p:nvSpPr>
          <p:spPr bwMode="auto">
            <a:xfrm>
              <a:off x="5631" y="4279"/>
              <a:ext cx="29" cy="33"/>
            </a:xfrm>
            <a:custGeom>
              <a:avLst/>
              <a:gdLst>
                <a:gd name="T0" fmla="*/ 44 w 87"/>
                <a:gd name="T1" fmla="*/ 71 h 99"/>
                <a:gd name="T2" fmla="*/ 40 w 87"/>
                <a:gd name="T3" fmla="*/ 70 h 99"/>
                <a:gd name="T4" fmla="*/ 37 w 87"/>
                <a:gd name="T5" fmla="*/ 69 h 99"/>
                <a:gd name="T6" fmla="*/ 36 w 87"/>
                <a:gd name="T7" fmla="*/ 66 h 99"/>
                <a:gd name="T8" fmla="*/ 33 w 87"/>
                <a:gd name="T9" fmla="*/ 65 h 99"/>
                <a:gd name="T10" fmla="*/ 17 w 87"/>
                <a:gd name="T11" fmla="*/ 29 h 99"/>
                <a:gd name="T12" fmla="*/ 17 w 87"/>
                <a:gd name="T13" fmla="*/ 93 h 99"/>
                <a:gd name="T14" fmla="*/ 17 w 87"/>
                <a:gd name="T15" fmla="*/ 95 h 99"/>
                <a:gd name="T16" fmla="*/ 15 w 87"/>
                <a:gd name="T17" fmla="*/ 97 h 99"/>
                <a:gd name="T18" fmla="*/ 12 w 87"/>
                <a:gd name="T19" fmla="*/ 99 h 99"/>
                <a:gd name="T20" fmla="*/ 8 w 87"/>
                <a:gd name="T21" fmla="*/ 99 h 99"/>
                <a:gd name="T22" fmla="*/ 5 w 87"/>
                <a:gd name="T23" fmla="*/ 99 h 99"/>
                <a:gd name="T24" fmla="*/ 3 w 87"/>
                <a:gd name="T25" fmla="*/ 97 h 99"/>
                <a:gd name="T26" fmla="*/ 0 w 87"/>
                <a:gd name="T27" fmla="*/ 95 h 99"/>
                <a:gd name="T28" fmla="*/ 0 w 87"/>
                <a:gd name="T29" fmla="*/ 93 h 99"/>
                <a:gd name="T30" fmla="*/ 0 w 87"/>
                <a:gd name="T31" fmla="*/ 8 h 99"/>
                <a:gd name="T32" fmla="*/ 0 w 87"/>
                <a:gd name="T33" fmla="*/ 5 h 99"/>
                <a:gd name="T34" fmla="*/ 3 w 87"/>
                <a:gd name="T35" fmla="*/ 3 h 99"/>
                <a:gd name="T36" fmla="*/ 5 w 87"/>
                <a:gd name="T37" fmla="*/ 1 h 99"/>
                <a:gd name="T38" fmla="*/ 8 w 87"/>
                <a:gd name="T39" fmla="*/ 1 h 99"/>
                <a:gd name="T40" fmla="*/ 11 w 87"/>
                <a:gd name="T41" fmla="*/ 1 h 99"/>
                <a:gd name="T42" fmla="*/ 15 w 87"/>
                <a:gd name="T43" fmla="*/ 1 h 99"/>
                <a:gd name="T44" fmla="*/ 17 w 87"/>
                <a:gd name="T45" fmla="*/ 3 h 99"/>
                <a:gd name="T46" fmla="*/ 20 w 87"/>
                <a:gd name="T47" fmla="*/ 4 h 99"/>
                <a:gd name="T48" fmla="*/ 21 w 87"/>
                <a:gd name="T49" fmla="*/ 7 h 99"/>
                <a:gd name="T50" fmla="*/ 44 w 87"/>
                <a:gd name="T51" fmla="*/ 50 h 99"/>
                <a:gd name="T52" fmla="*/ 65 w 87"/>
                <a:gd name="T53" fmla="*/ 7 h 99"/>
                <a:gd name="T54" fmla="*/ 68 w 87"/>
                <a:gd name="T55" fmla="*/ 4 h 99"/>
                <a:gd name="T56" fmla="*/ 69 w 87"/>
                <a:gd name="T57" fmla="*/ 3 h 99"/>
                <a:gd name="T58" fmla="*/ 72 w 87"/>
                <a:gd name="T59" fmla="*/ 1 h 99"/>
                <a:gd name="T60" fmla="*/ 75 w 87"/>
                <a:gd name="T61" fmla="*/ 0 h 99"/>
                <a:gd name="T62" fmla="*/ 78 w 87"/>
                <a:gd name="T63" fmla="*/ 1 h 99"/>
                <a:gd name="T64" fmla="*/ 82 w 87"/>
                <a:gd name="T65" fmla="*/ 1 h 99"/>
                <a:gd name="T66" fmla="*/ 85 w 87"/>
                <a:gd name="T67" fmla="*/ 3 h 99"/>
                <a:gd name="T68" fmla="*/ 86 w 87"/>
                <a:gd name="T69" fmla="*/ 5 h 99"/>
                <a:gd name="T70" fmla="*/ 87 w 87"/>
                <a:gd name="T71" fmla="*/ 8 h 99"/>
                <a:gd name="T72" fmla="*/ 87 w 87"/>
                <a:gd name="T73" fmla="*/ 93 h 99"/>
                <a:gd name="T74" fmla="*/ 86 w 87"/>
                <a:gd name="T75" fmla="*/ 95 h 99"/>
                <a:gd name="T76" fmla="*/ 85 w 87"/>
                <a:gd name="T77" fmla="*/ 97 h 99"/>
                <a:gd name="T78" fmla="*/ 82 w 87"/>
                <a:gd name="T79" fmla="*/ 99 h 99"/>
                <a:gd name="T80" fmla="*/ 78 w 87"/>
                <a:gd name="T81" fmla="*/ 99 h 99"/>
                <a:gd name="T82" fmla="*/ 74 w 87"/>
                <a:gd name="T83" fmla="*/ 99 h 99"/>
                <a:gd name="T84" fmla="*/ 72 w 87"/>
                <a:gd name="T85" fmla="*/ 97 h 99"/>
                <a:gd name="T86" fmla="*/ 70 w 87"/>
                <a:gd name="T87" fmla="*/ 95 h 99"/>
                <a:gd name="T88" fmla="*/ 70 w 87"/>
                <a:gd name="T89" fmla="*/ 93 h 99"/>
                <a:gd name="T90" fmla="*/ 70 w 87"/>
                <a:gd name="T91" fmla="*/ 29 h 99"/>
                <a:gd name="T92" fmla="*/ 53 w 87"/>
                <a:gd name="T93" fmla="*/ 65 h 99"/>
                <a:gd name="T94" fmla="*/ 52 w 87"/>
                <a:gd name="T95" fmla="*/ 66 h 99"/>
                <a:gd name="T96" fmla="*/ 49 w 87"/>
                <a:gd name="T97" fmla="*/ 69 h 99"/>
                <a:gd name="T98" fmla="*/ 46 w 87"/>
                <a:gd name="T99" fmla="*/ 70 h 99"/>
                <a:gd name="T100" fmla="*/ 44 w 87"/>
                <a:gd name="T101" fmla="*/ 71 h 99"/>
                <a:gd name="T102" fmla="*/ 44 w 87"/>
                <a:gd name="T103" fmla="*/ 7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7" h="99">
                  <a:moveTo>
                    <a:pt x="44" y="71"/>
                  </a:moveTo>
                  <a:lnTo>
                    <a:pt x="40" y="70"/>
                  </a:lnTo>
                  <a:lnTo>
                    <a:pt x="37" y="69"/>
                  </a:lnTo>
                  <a:lnTo>
                    <a:pt x="36" y="66"/>
                  </a:lnTo>
                  <a:lnTo>
                    <a:pt x="33" y="65"/>
                  </a:lnTo>
                  <a:lnTo>
                    <a:pt x="17" y="29"/>
                  </a:lnTo>
                  <a:lnTo>
                    <a:pt x="17" y="93"/>
                  </a:lnTo>
                  <a:lnTo>
                    <a:pt x="17" y="95"/>
                  </a:lnTo>
                  <a:lnTo>
                    <a:pt x="15" y="97"/>
                  </a:lnTo>
                  <a:lnTo>
                    <a:pt x="12" y="99"/>
                  </a:lnTo>
                  <a:lnTo>
                    <a:pt x="8" y="99"/>
                  </a:lnTo>
                  <a:lnTo>
                    <a:pt x="5" y="99"/>
                  </a:lnTo>
                  <a:lnTo>
                    <a:pt x="3" y="97"/>
                  </a:lnTo>
                  <a:lnTo>
                    <a:pt x="0" y="95"/>
                  </a:lnTo>
                  <a:lnTo>
                    <a:pt x="0" y="93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3"/>
                  </a:lnTo>
                  <a:lnTo>
                    <a:pt x="5" y="1"/>
                  </a:lnTo>
                  <a:lnTo>
                    <a:pt x="8" y="1"/>
                  </a:lnTo>
                  <a:lnTo>
                    <a:pt x="11" y="1"/>
                  </a:lnTo>
                  <a:lnTo>
                    <a:pt x="15" y="1"/>
                  </a:lnTo>
                  <a:lnTo>
                    <a:pt x="17" y="3"/>
                  </a:lnTo>
                  <a:lnTo>
                    <a:pt x="20" y="4"/>
                  </a:lnTo>
                  <a:lnTo>
                    <a:pt x="21" y="7"/>
                  </a:lnTo>
                  <a:lnTo>
                    <a:pt x="44" y="50"/>
                  </a:lnTo>
                  <a:lnTo>
                    <a:pt x="65" y="7"/>
                  </a:lnTo>
                  <a:lnTo>
                    <a:pt x="68" y="4"/>
                  </a:lnTo>
                  <a:lnTo>
                    <a:pt x="69" y="3"/>
                  </a:lnTo>
                  <a:lnTo>
                    <a:pt x="72" y="1"/>
                  </a:lnTo>
                  <a:lnTo>
                    <a:pt x="75" y="0"/>
                  </a:lnTo>
                  <a:lnTo>
                    <a:pt x="78" y="1"/>
                  </a:lnTo>
                  <a:lnTo>
                    <a:pt x="82" y="1"/>
                  </a:lnTo>
                  <a:lnTo>
                    <a:pt x="85" y="3"/>
                  </a:lnTo>
                  <a:lnTo>
                    <a:pt x="86" y="5"/>
                  </a:lnTo>
                  <a:lnTo>
                    <a:pt x="87" y="8"/>
                  </a:lnTo>
                  <a:lnTo>
                    <a:pt x="87" y="93"/>
                  </a:lnTo>
                  <a:lnTo>
                    <a:pt x="86" y="95"/>
                  </a:lnTo>
                  <a:lnTo>
                    <a:pt x="85" y="97"/>
                  </a:lnTo>
                  <a:lnTo>
                    <a:pt x="82" y="99"/>
                  </a:lnTo>
                  <a:lnTo>
                    <a:pt x="78" y="99"/>
                  </a:lnTo>
                  <a:lnTo>
                    <a:pt x="74" y="99"/>
                  </a:lnTo>
                  <a:lnTo>
                    <a:pt x="72" y="97"/>
                  </a:lnTo>
                  <a:lnTo>
                    <a:pt x="70" y="95"/>
                  </a:lnTo>
                  <a:lnTo>
                    <a:pt x="70" y="93"/>
                  </a:lnTo>
                  <a:lnTo>
                    <a:pt x="70" y="29"/>
                  </a:lnTo>
                  <a:lnTo>
                    <a:pt x="53" y="65"/>
                  </a:lnTo>
                  <a:lnTo>
                    <a:pt x="52" y="66"/>
                  </a:lnTo>
                  <a:lnTo>
                    <a:pt x="49" y="69"/>
                  </a:lnTo>
                  <a:lnTo>
                    <a:pt x="46" y="70"/>
                  </a:lnTo>
                  <a:lnTo>
                    <a:pt x="44" y="71"/>
                  </a:lnTo>
                  <a:lnTo>
                    <a:pt x="44" y="71"/>
                  </a:lnTo>
                  <a:close/>
                </a:path>
              </a:pathLst>
            </a:custGeom>
            <a:solidFill>
              <a:srgbClr val="078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7" name="Freeform 194"/>
            <p:cNvSpPr>
              <a:spLocks noEditPoints="1"/>
            </p:cNvSpPr>
            <p:nvPr/>
          </p:nvSpPr>
          <p:spPr bwMode="auto">
            <a:xfrm>
              <a:off x="5666" y="4279"/>
              <a:ext cx="26" cy="33"/>
            </a:xfrm>
            <a:custGeom>
              <a:avLst/>
              <a:gdLst>
                <a:gd name="T0" fmla="*/ 78 w 78"/>
                <a:gd name="T1" fmla="*/ 89 h 98"/>
                <a:gd name="T2" fmla="*/ 78 w 78"/>
                <a:gd name="T3" fmla="*/ 92 h 98"/>
                <a:gd name="T4" fmla="*/ 77 w 78"/>
                <a:gd name="T5" fmla="*/ 94 h 98"/>
                <a:gd name="T6" fmla="*/ 76 w 78"/>
                <a:gd name="T7" fmla="*/ 97 h 98"/>
                <a:gd name="T8" fmla="*/ 72 w 78"/>
                <a:gd name="T9" fmla="*/ 98 h 98"/>
                <a:gd name="T10" fmla="*/ 68 w 78"/>
                <a:gd name="T11" fmla="*/ 98 h 98"/>
                <a:gd name="T12" fmla="*/ 65 w 78"/>
                <a:gd name="T13" fmla="*/ 97 h 98"/>
                <a:gd name="T14" fmla="*/ 62 w 78"/>
                <a:gd name="T15" fmla="*/ 96 h 98"/>
                <a:gd name="T16" fmla="*/ 61 w 78"/>
                <a:gd name="T17" fmla="*/ 93 h 98"/>
                <a:gd name="T18" fmla="*/ 56 w 78"/>
                <a:gd name="T19" fmla="*/ 76 h 98"/>
                <a:gd name="T20" fmla="*/ 23 w 78"/>
                <a:gd name="T21" fmla="*/ 76 h 98"/>
                <a:gd name="T22" fmla="*/ 17 w 78"/>
                <a:gd name="T23" fmla="*/ 93 h 98"/>
                <a:gd name="T24" fmla="*/ 16 w 78"/>
                <a:gd name="T25" fmla="*/ 96 h 98"/>
                <a:gd name="T26" fmla="*/ 13 w 78"/>
                <a:gd name="T27" fmla="*/ 97 h 98"/>
                <a:gd name="T28" fmla="*/ 11 w 78"/>
                <a:gd name="T29" fmla="*/ 98 h 98"/>
                <a:gd name="T30" fmla="*/ 7 w 78"/>
                <a:gd name="T31" fmla="*/ 98 h 98"/>
                <a:gd name="T32" fmla="*/ 4 w 78"/>
                <a:gd name="T33" fmla="*/ 97 h 98"/>
                <a:gd name="T34" fmla="*/ 2 w 78"/>
                <a:gd name="T35" fmla="*/ 94 h 98"/>
                <a:gd name="T36" fmla="*/ 0 w 78"/>
                <a:gd name="T37" fmla="*/ 92 h 98"/>
                <a:gd name="T38" fmla="*/ 0 w 78"/>
                <a:gd name="T39" fmla="*/ 89 h 98"/>
                <a:gd name="T40" fmla="*/ 31 w 78"/>
                <a:gd name="T41" fmla="*/ 6 h 98"/>
                <a:gd name="T42" fmla="*/ 31 w 78"/>
                <a:gd name="T43" fmla="*/ 4 h 98"/>
                <a:gd name="T44" fmla="*/ 33 w 78"/>
                <a:gd name="T45" fmla="*/ 2 h 98"/>
                <a:gd name="T46" fmla="*/ 36 w 78"/>
                <a:gd name="T47" fmla="*/ 0 h 98"/>
                <a:gd name="T48" fmla="*/ 40 w 78"/>
                <a:gd name="T49" fmla="*/ 0 h 98"/>
                <a:gd name="T50" fmla="*/ 43 w 78"/>
                <a:gd name="T51" fmla="*/ 0 h 98"/>
                <a:gd name="T52" fmla="*/ 47 w 78"/>
                <a:gd name="T53" fmla="*/ 2 h 98"/>
                <a:gd name="T54" fmla="*/ 48 w 78"/>
                <a:gd name="T55" fmla="*/ 4 h 98"/>
                <a:gd name="T56" fmla="*/ 49 w 78"/>
                <a:gd name="T57" fmla="*/ 6 h 98"/>
                <a:gd name="T58" fmla="*/ 78 w 78"/>
                <a:gd name="T59" fmla="*/ 89 h 98"/>
                <a:gd name="T60" fmla="*/ 78 w 78"/>
                <a:gd name="T61" fmla="*/ 89 h 98"/>
                <a:gd name="T62" fmla="*/ 28 w 78"/>
                <a:gd name="T63" fmla="*/ 61 h 98"/>
                <a:gd name="T64" fmla="*/ 52 w 78"/>
                <a:gd name="T65" fmla="*/ 61 h 98"/>
                <a:gd name="T66" fmla="*/ 40 w 78"/>
                <a:gd name="T67" fmla="*/ 24 h 98"/>
                <a:gd name="T68" fmla="*/ 28 w 78"/>
                <a:gd name="T69" fmla="*/ 61 h 98"/>
                <a:gd name="T70" fmla="*/ 28 w 78"/>
                <a:gd name="T7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8">
                  <a:moveTo>
                    <a:pt x="78" y="89"/>
                  </a:moveTo>
                  <a:lnTo>
                    <a:pt x="78" y="92"/>
                  </a:lnTo>
                  <a:lnTo>
                    <a:pt x="77" y="94"/>
                  </a:lnTo>
                  <a:lnTo>
                    <a:pt x="76" y="97"/>
                  </a:lnTo>
                  <a:lnTo>
                    <a:pt x="72" y="98"/>
                  </a:lnTo>
                  <a:lnTo>
                    <a:pt x="68" y="98"/>
                  </a:lnTo>
                  <a:lnTo>
                    <a:pt x="65" y="97"/>
                  </a:lnTo>
                  <a:lnTo>
                    <a:pt x="62" y="96"/>
                  </a:lnTo>
                  <a:lnTo>
                    <a:pt x="61" y="93"/>
                  </a:lnTo>
                  <a:lnTo>
                    <a:pt x="56" y="76"/>
                  </a:lnTo>
                  <a:lnTo>
                    <a:pt x="23" y="76"/>
                  </a:lnTo>
                  <a:lnTo>
                    <a:pt x="17" y="93"/>
                  </a:lnTo>
                  <a:lnTo>
                    <a:pt x="16" y="96"/>
                  </a:lnTo>
                  <a:lnTo>
                    <a:pt x="13" y="97"/>
                  </a:lnTo>
                  <a:lnTo>
                    <a:pt x="11" y="98"/>
                  </a:lnTo>
                  <a:lnTo>
                    <a:pt x="7" y="98"/>
                  </a:lnTo>
                  <a:lnTo>
                    <a:pt x="4" y="97"/>
                  </a:lnTo>
                  <a:lnTo>
                    <a:pt x="2" y="94"/>
                  </a:lnTo>
                  <a:lnTo>
                    <a:pt x="0" y="92"/>
                  </a:lnTo>
                  <a:lnTo>
                    <a:pt x="0" y="89"/>
                  </a:lnTo>
                  <a:lnTo>
                    <a:pt x="31" y="6"/>
                  </a:lnTo>
                  <a:lnTo>
                    <a:pt x="31" y="4"/>
                  </a:lnTo>
                  <a:lnTo>
                    <a:pt x="33" y="2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7" y="2"/>
                  </a:lnTo>
                  <a:lnTo>
                    <a:pt x="48" y="4"/>
                  </a:lnTo>
                  <a:lnTo>
                    <a:pt x="49" y="6"/>
                  </a:lnTo>
                  <a:lnTo>
                    <a:pt x="78" y="89"/>
                  </a:lnTo>
                  <a:lnTo>
                    <a:pt x="78" y="89"/>
                  </a:lnTo>
                  <a:close/>
                  <a:moveTo>
                    <a:pt x="28" y="61"/>
                  </a:moveTo>
                  <a:lnTo>
                    <a:pt x="52" y="61"/>
                  </a:lnTo>
                  <a:lnTo>
                    <a:pt x="40" y="24"/>
                  </a:lnTo>
                  <a:lnTo>
                    <a:pt x="28" y="61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078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8" name="Freeform 195"/>
            <p:cNvSpPr>
              <a:spLocks/>
            </p:cNvSpPr>
            <p:nvPr/>
          </p:nvSpPr>
          <p:spPr bwMode="auto">
            <a:xfrm>
              <a:off x="5695" y="4279"/>
              <a:ext cx="21" cy="33"/>
            </a:xfrm>
            <a:custGeom>
              <a:avLst/>
              <a:gdLst>
                <a:gd name="T0" fmla="*/ 1 w 62"/>
                <a:gd name="T1" fmla="*/ 29 h 98"/>
                <a:gd name="T2" fmla="*/ 5 w 62"/>
                <a:gd name="T3" fmla="*/ 16 h 98"/>
                <a:gd name="T4" fmla="*/ 14 w 62"/>
                <a:gd name="T5" fmla="*/ 6 h 98"/>
                <a:gd name="T6" fmla="*/ 28 w 62"/>
                <a:gd name="T7" fmla="*/ 0 h 98"/>
                <a:gd name="T8" fmla="*/ 41 w 62"/>
                <a:gd name="T9" fmla="*/ 0 h 98"/>
                <a:gd name="T10" fmla="*/ 50 w 62"/>
                <a:gd name="T11" fmla="*/ 3 h 98"/>
                <a:gd name="T12" fmla="*/ 58 w 62"/>
                <a:gd name="T13" fmla="*/ 7 h 98"/>
                <a:gd name="T14" fmla="*/ 62 w 62"/>
                <a:gd name="T15" fmla="*/ 12 h 98"/>
                <a:gd name="T16" fmla="*/ 62 w 62"/>
                <a:gd name="T17" fmla="*/ 19 h 98"/>
                <a:gd name="T18" fmla="*/ 58 w 62"/>
                <a:gd name="T19" fmla="*/ 21 h 98"/>
                <a:gd name="T20" fmla="*/ 54 w 62"/>
                <a:gd name="T21" fmla="*/ 21 h 98"/>
                <a:gd name="T22" fmla="*/ 50 w 62"/>
                <a:gd name="T23" fmla="*/ 20 h 98"/>
                <a:gd name="T24" fmla="*/ 45 w 62"/>
                <a:gd name="T25" fmla="*/ 18 h 98"/>
                <a:gd name="T26" fmla="*/ 40 w 62"/>
                <a:gd name="T27" fmla="*/ 16 h 98"/>
                <a:gd name="T28" fmla="*/ 29 w 62"/>
                <a:gd name="T29" fmla="*/ 16 h 98"/>
                <a:gd name="T30" fmla="*/ 18 w 62"/>
                <a:gd name="T31" fmla="*/ 25 h 98"/>
                <a:gd name="T32" fmla="*/ 18 w 62"/>
                <a:gd name="T33" fmla="*/ 64 h 98"/>
                <a:gd name="T34" fmla="*/ 22 w 62"/>
                <a:gd name="T35" fmla="*/ 78 h 98"/>
                <a:gd name="T36" fmla="*/ 36 w 62"/>
                <a:gd name="T37" fmla="*/ 82 h 98"/>
                <a:gd name="T38" fmla="*/ 42 w 62"/>
                <a:gd name="T39" fmla="*/ 82 h 98"/>
                <a:gd name="T40" fmla="*/ 47 w 62"/>
                <a:gd name="T41" fmla="*/ 80 h 98"/>
                <a:gd name="T42" fmla="*/ 50 w 62"/>
                <a:gd name="T43" fmla="*/ 78 h 98"/>
                <a:gd name="T44" fmla="*/ 53 w 62"/>
                <a:gd name="T45" fmla="*/ 77 h 98"/>
                <a:gd name="T46" fmla="*/ 54 w 62"/>
                <a:gd name="T47" fmla="*/ 77 h 98"/>
                <a:gd name="T48" fmla="*/ 57 w 62"/>
                <a:gd name="T49" fmla="*/ 77 h 98"/>
                <a:gd name="T50" fmla="*/ 61 w 62"/>
                <a:gd name="T51" fmla="*/ 78 h 98"/>
                <a:gd name="T52" fmla="*/ 62 w 62"/>
                <a:gd name="T53" fmla="*/ 82 h 98"/>
                <a:gd name="T54" fmla="*/ 61 w 62"/>
                <a:gd name="T55" fmla="*/ 89 h 98"/>
                <a:gd name="T56" fmla="*/ 54 w 62"/>
                <a:gd name="T57" fmla="*/ 93 h 98"/>
                <a:gd name="T58" fmla="*/ 46 w 62"/>
                <a:gd name="T59" fmla="*/ 97 h 98"/>
                <a:gd name="T60" fmla="*/ 36 w 62"/>
                <a:gd name="T61" fmla="*/ 98 h 98"/>
                <a:gd name="T62" fmla="*/ 20 w 62"/>
                <a:gd name="T63" fmla="*/ 96 h 98"/>
                <a:gd name="T64" fmla="*/ 9 w 62"/>
                <a:gd name="T65" fmla="*/ 88 h 98"/>
                <a:gd name="T66" fmla="*/ 3 w 62"/>
                <a:gd name="T67" fmla="*/ 76 h 98"/>
                <a:gd name="T68" fmla="*/ 0 w 62"/>
                <a:gd name="T69" fmla="*/ 62 h 98"/>
                <a:gd name="T70" fmla="*/ 0 w 62"/>
                <a:gd name="T71" fmla="*/ 3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98">
                  <a:moveTo>
                    <a:pt x="0" y="36"/>
                  </a:moveTo>
                  <a:lnTo>
                    <a:pt x="1" y="29"/>
                  </a:lnTo>
                  <a:lnTo>
                    <a:pt x="3" y="21"/>
                  </a:lnTo>
                  <a:lnTo>
                    <a:pt x="5" y="16"/>
                  </a:lnTo>
                  <a:lnTo>
                    <a:pt x="9" y="11"/>
                  </a:lnTo>
                  <a:lnTo>
                    <a:pt x="14" y="6"/>
                  </a:lnTo>
                  <a:lnTo>
                    <a:pt x="20" y="3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6" y="2"/>
                  </a:lnTo>
                  <a:lnTo>
                    <a:pt x="50" y="3"/>
                  </a:lnTo>
                  <a:lnTo>
                    <a:pt x="54" y="4"/>
                  </a:lnTo>
                  <a:lnTo>
                    <a:pt x="58" y="7"/>
                  </a:lnTo>
                  <a:lnTo>
                    <a:pt x="61" y="10"/>
                  </a:lnTo>
                  <a:lnTo>
                    <a:pt x="62" y="12"/>
                  </a:lnTo>
                  <a:lnTo>
                    <a:pt x="62" y="16"/>
                  </a:lnTo>
                  <a:lnTo>
                    <a:pt x="62" y="19"/>
                  </a:lnTo>
                  <a:lnTo>
                    <a:pt x="61" y="20"/>
                  </a:lnTo>
                  <a:lnTo>
                    <a:pt x="58" y="21"/>
                  </a:lnTo>
                  <a:lnTo>
                    <a:pt x="57" y="21"/>
                  </a:lnTo>
                  <a:lnTo>
                    <a:pt x="54" y="21"/>
                  </a:lnTo>
                  <a:lnTo>
                    <a:pt x="51" y="21"/>
                  </a:lnTo>
                  <a:lnTo>
                    <a:pt x="50" y="20"/>
                  </a:lnTo>
                  <a:lnTo>
                    <a:pt x="47" y="19"/>
                  </a:lnTo>
                  <a:lnTo>
                    <a:pt x="45" y="18"/>
                  </a:lnTo>
                  <a:lnTo>
                    <a:pt x="42" y="16"/>
                  </a:lnTo>
                  <a:lnTo>
                    <a:pt x="40" y="16"/>
                  </a:lnTo>
                  <a:lnTo>
                    <a:pt x="36" y="15"/>
                  </a:lnTo>
                  <a:lnTo>
                    <a:pt x="29" y="16"/>
                  </a:lnTo>
                  <a:lnTo>
                    <a:pt x="22" y="20"/>
                  </a:lnTo>
                  <a:lnTo>
                    <a:pt x="18" y="25"/>
                  </a:lnTo>
                  <a:lnTo>
                    <a:pt x="18" y="35"/>
                  </a:lnTo>
                  <a:lnTo>
                    <a:pt x="18" y="64"/>
                  </a:lnTo>
                  <a:lnTo>
                    <a:pt x="18" y="72"/>
                  </a:lnTo>
                  <a:lnTo>
                    <a:pt x="22" y="78"/>
                  </a:lnTo>
                  <a:lnTo>
                    <a:pt x="29" y="82"/>
                  </a:lnTo>
                  <a:lnTo>
                    <a:pt x="36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5" y="81"/>
                  </a:lnTo>
                  <a:lnTo>
                    <a:pt x="47" y="80"/>
                  </a:lnTo>
                  <a:lnTo>
                    <a:pt x="49" y="78"/>
                  </a:lnTo>
                  <a:lnTo>
                    <a:pt x="50" y="78"/>
                  </a:lnTo>
                  <a:lnTo>
                    <a:pt x="51" y="77"/>
                  </a:lnTo>
                  <a:lnTo>
                    <a:pt x="53" y="77"/>
                  </a:lnTo>
                  <a:lnTo>
                    <a:pt x="53" y="77"/>
                  </a:lnTo>
                  <a:lnTo>
                    <a:pt x="54" y="77"/>
                  </a:lnTo>
                  <a:lnTo>
                    <a:pt x="55" y="77"/>
                  </a:lnTo>
                  <a:lnTo>
                    <a:pt x="57" y="77"/>
                  </a:lnTo>
                  <a:lnTo>
                    <a:pt x="59" y="77"/>
                  </a:lnTo>
                  <a:lnTo>
                    <a:pt x="61" y="78"/>
                  </a:lnTo>
                  <a:lnTo>
                    <a:pt x="62" y="80"/>
                  </a:lnTo>
                  <a:lnTo>
                    <a:pt x="62" y="82"/>
                  </a:lnTo>
                  <a:lnTo>
                    <a:pt x="62" y="85"/>
                  </a:lnTo>
                  <a:lnTo>
                    <a:pt x="61" y="89"/>
                  </a:lnTo>
                  <a:lnTo>
                    <a:pt x="58" y="92"/>
                  </a:lnTo>
                  <a:lnTo>
                    <a:pt x="54" y="93"/>
                  </a:lnTo>
                  <a:lnTo>
                    <a:pt x="51" y="96"/>
                  </a:lnTo>
                  <a:lnTo>
                    <a:pt x="46" y="97"/>
                  </a:lnTo>
                  <a:lnTo>
                    <a:pt x="41" y="98"/>
                  </a:lnTo>
                  <a:lnTo>
                    <a:pt x="36" y="98"/>
                  </a:lnTo>
                  <a:lnTo>
                    <a:pt x="28" y="98"/>
                  </a:lnTo>
                  <a:lnTo>
                    <a:pt x="20" y="96"/>
                  </a:lnTo>
                  <a:lnTo>
                    <a:pt x="14" y="92"/>
                  </a:lnTo>
                  <a:lnTo>
                    <a:pt x="9" y="88"/>
                  </a:lnTo>
                  <a:lnTo>
                    <a:pt x="5" y="82"/>
                  </a:lnTo>
                  <a:lnTo>
                    <a:pt x="3" y="76"/>
                  </a:lnTo>
                  <a:lnTo>
                    <a:pt x="1" y="69"/>
                  </a:lnTo>
                  <a:lnTo>
                    <a:pt x="0" y="62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78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9" name="Freeform 196"/>
            <p:cNvSpPr>
              <a:spLocks/>
            </p:cNvSpPr>
            <p:nvPr/>
          </p:nvSpPr>
          <p:spPr bwMode="auto">
            <a:xfrm>
              <a:off x="5721" y="4280"/>
              <a:ext cx="20" cy="32"/>
            </a:xfrm>
            <a:custGeom>
              <a:avLst/>
              <a:gdLst>
                <a:gd name="T0" fmla="*/ 56 w 59"/>
                <a:gd name="T1" fmla="*/ 1 h 95"/>
                <a:gd name="T2" fmla="*/ 59 w 59"/>
                <a:gd name="T3" fmla="*/ 4 h 95"/>
                <a:gd name="T4" fmla="*/ 59 w 59"/>
                <a:gd name="T5" fmla="*/ 8 h 95"/>
                <a:gd name="T6" fmla="*/ 59 w 59"/>
                <a:gd name="T7" fmla="*/ 10 h 95"/>
                <a:gd name="T8" fmla="*/ 56 w 59"/>
                <a:gd name="T9" fmla="*/ 13 h 95"/>
                <a:gd name="T10" fmla="*/ 54 w 59"/>
                <a:gd name="T11" fmla="*/ 14 h 95"/>
                <a:gd name="T12" fmla="*/ 50 w 59"/>
                <a:gd name="T13" fmla="*/ 16 h 95"/>
                <a:gd name="T14" fmla="*/ 17 w 59"/>
                <a:gd name="T15" fmla="*/ 16 h 95"/>
                <a:gd name="T16" fmla="*/ 17 w 59"/>
                <a:gd name="T17" fmla="*/ 38 h 95"/>
                <a:gd name="T18" fmla="*/ 39 w 59"/>
                <a:gd name="T19" fmla="*/ 38 h 95"/>
                <a:gd name="T20" fmla="*/ 43 w 59"/>
                <a:gd name="T21" fmla="*/ 39 h 95"/>
                <a:gd name="T22" fmla="*/ 46 w 59"/>
                <a:gd name="T23" fmla="*/ 41 h 95"/>
                <a:gd name="T24" fmla="*/ 47 w 59"/>
                <a:gd name="T25" fmla="*/ 43 h 95"/>
                <a:gd name="T26" fmla="*/ 49 w 59"/>
                <a:gd name="T27" fmla="*/ 46 h 95"/>
                <a:gd name="T28" fmla="*/ 47 w 59"/>
                <a:gd name="T29" fmla="*/ 50 h 95"/>
                <a:gd name="T30" fmla="*/ 46 w 59"/>
                <a:gd name="T31" fmla="*/ 53 h 95"/>
                <a:gd name="T32" fmla="*/ 43 w 59"/>
                <a:gd name="T33" fmla="*/ 54 h 95"/>
                <a:gd name="T34" fmla="*/ 39 w 59"/>
                <a:gd name="T35" fmla="*/ 54 h 95"/>
                <a:gd name="T36" fmla="*/ 17 w 59"/>
                <a:gd name="T37" fmla="*/ 54 h 95"/>
                <a:gd name="T38" fmla="*/ 17 w 59"/>
                <a:gd name="T39" fmla="*/ 79 h 95"/>
                <a:gd name="T40" fmla="*/ 50 w 59"/>
                <a:gd name="T41" fmla="*/ 79 h 95"/>
                <a:gd name="T42" fmla="*/ 54 w 59"/>
                <a:gd name="T43" fmla="*/ 79 h 95"/>
                <a:gd name="T44" fmla="*/ 56 w 59"/>
                <a:gd name="T45" fmla="*/ 82 h 95"/>
                <a:gd name="T46" fmla="*/ 59 w 59"/>
                <a:gd name="T47" fmla="*/ 83 h 95"/>
                <a:gd name="T48" fmla="*/ 59 w 59"/>
                <a:gd name="T49" fmla="*/ 87 h 95"/>
                <a:gd name="T50" fmla="*/ 59 w 59"/>
                <a:gd name="T51" fmla="*/ 90 h 95"/>
                <a:gd name="T52" fmla="*/ 56 w 59"/>
                <a:gd name="T53" fmla="*/ 92 h 95"/>
                <a:gd name="T54" fmla="*/ 54 w 59"/>
                <a:gd name="T55" fmla="*/ 95 h 95"/>
                <a:gd name="T56" fmla="*/ 50 w 59"/>
                <a:gd name="T57" fmla="*/ 95 h 95"/>
                <a:gd name="T58" fmla="*/ 9 w 59"/>
                <a:gd name="T59" fmla="*/ 95 h 95"/>
                <a:gd name="T60" fmla="*/ 5 w 59"/>
                <a:gd name="T61" fmla="*/ 95 h 95"/>
                <a:gd name="T62" fmla="*/ 2 w 59"/>
                <a:gd name="T63" fmla="*/ 92 h 95"/>
                <a:gd name="T64" fmla="*/ 0 w 59"/>
                <a:gd name="T65" fmla="*/ 91 h 95"/>
                <a:gd name="T66" fmla="*/ 0 w 59"/>
                <a:gd name="T67" fmla="*/ 88 h 95"/>
                <a:gd name="T68" fmla="*/ 0 w 59"/>
                <a:gd name="T69" fmla="*/ 6 h 95"/>
                <a:gd name="T70" fmla="*/ 0 w 59"/>
                <a:gd name="T71" fmla="*/ 4 h 95"/>
                <a:gd name="T72" fmla="*/ 2 w 59"/>
                <a:gd name="T73" fmla="*/ 1 h 95"/>
                <a:gd name="T74" fmla="*/ 5 w 59"/>
                <a:gd name="T75" fmla="*/ 0 h 95"/>
                <a:gd name="T76" fmla="*/ 9 w 59"/>
                <a:gd name="T77" fmla="*/ 0 h 95"/>
                <a:gd name="T78" fmla="*/ 50 w 59"/>
                <a:gd name="T79" fmla="*/ 0 h 95"/>
                <a:gd name="T80" fmla="*/ 54 w 59"/>
                <a:gd name="T81" fmla="*/ 0 h 95"/>
                <a:gd name="T82" fmla="*/ 56 w 59"/>
                <a:gd name="T83" fmla="*/ 1 h 95"/>
                <a:gd name="T84" fmla="*/ 56 w 59"/>
                <a:gd name="T85" fmla="*/ 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9" h="95">
                  <a:moveTo>
                    <a:pt x="56" y="1"/>
                  </a:moveTo>
                  <a:lnTo>
                    <a:pt x="59" y="4"/>
                  </a:lnTo>
                  <a:lnTo>
                    <a:pt x="59" y="8"/>
                  </a:lnTo>
                  <a:lnTo>
                    <a:pt x="59" y="10"/>
                  </a:lnTo>
                  <a:lnTo>
                    <a:pt x="56" y="13"/>
                  </a:lnTo>
                  <a:lnTo>
                    <a:pt x="54" y="14"/>
                  </a:lnTo>
                  <a:lnTo>
                    <a:pt x="50" y="16"/>
                  </a:lnTo>
                  <a:lnTo>
                    <a:pt x="17" y="16"/>
                  </a:lnTo>
                  <a:lnTo>
                    <a:pt x="17" y="38"/>
                  </a:lnTo>
                  <a:lnTo>
                    <a:pt x="39" y="38"/>
                  </a:lnTo>
                  <a:lnTo>
                    <a:pt x="43" y="39"/>
                  </a:lnTo>
                  <a:lnTo>
                    <a:pt x="46" y="41"/>
                  </a:lnTo>
                  <a:lnTo>
                    <a:pt x="47" y="43"/>
                  </a:lnTo>
                  <a:lnTo>
                    <a:pt x="49" y="46"/>
                  </a:lnTo>
                  <a:lnTo>
                    <a:pt x="47" y="50"/>
                  </a:lnTo>
                  <a:lnTo>
                    <a:pt x="46" y="53"/>
                  </a:lnTo>
                  <a:lnTo>
                    <a:pt x="43" y="54"/>
                  </a:lnTo>
                  <a:lnTo>
                    <a:pt x="39" y="54"/>
                  </a:lnTo>
                  <a:lnTo>
                    <a:pt x="17" y="54"/>
                  </a:lnTo>
                  <a:lnTo>
                    <a:pt x="17" y="79"/>
                  </a:lnTo>
                  <a:lnTo>
                    <a:pt x="50" y="79"/>
                  </a:lnTo>
                  <a:lnTo>
                    <a:pt x="54" y="79"/>
                  </a:lnTo>
                  <a:lnTo>
                    <a:pt x="56" y="82"/>
                  </a:lnTo>
                  <a:lnTo>
                    <a:pt x="59" y="83"/>
                  </a:lnTo>
                  <a:lnTo>
                    <a:pt x="59" y="87"/>
                  </a:lnTo>
                  <a:lnTo>
                    <a:pt x="59" y="90"/>
                  </a:lnTo>
                  <a:lnTo>
                    <a:pt x="56" y="92"/>
                  </a:lnTo>
                  <a:lnTo>
                    <a:pt x="54" y="95"/>
                  </a:lnTo>
                  <a:lnTo>
                    <a:pt x="50" y="95"/>
                  </a:lnTo>
                  <a:lnTo>
                    <a:pt x="9" y="95"/>
                  </a:lnTo>
                  <a:lnTo>
                    <a:pt x="5" y="95"/>
                  </a:lnTo>
                  <a:lnTo>
                    <a:pt x="2" y="92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6" y="1"/>
                  </a:lnTo>
                  <a:lnTo>
                    <a:pt x="56" y="1"/>
                  </a:lnTo>
                  <a:close/>
                </a:path>
              </a:pathLst>
            </a:custGeom>
            <a:solidFill>
              <a:srgbClr val="078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0" name="Freeform 197"/>
            <p:cNvSpPr>
              <a:spLocks noEditPoints="1"/>
            </p:cNvSpPr>
            <p:nvPr/>
          </p:nvSpPr>
          <p:spPr bwMode="auto">
            <a:xfrm>
              <a:off x="5747" y="4280"/>
              <a:ext cx="22" cy="32"/>
            </a:xfrm>
            <a:custGeom>
              <a:avLst/>
              <a:gdLst>
                <a:gd name="T0" fmla="*/ 0 w 67"/>
                <a:gd name="T1" fmla="*/ 6 h 95"/>
                <a:gd name="T2" fmla="*/ 0 w 67"/>
                <a:gd name="T3" fmla="*/ 4 h 95"/>
                <a:gd name="T4" fmla="*/ 1 w 67"/>
                <a:gd name="T5" fmla="*/ 1 h 95"/>
                <a:gd name="T6" fmla="*/ 4 w 67"/>
                <a:gd name="T7" fmla="*/ 0 h 95"/>
                <a:gd name="T8" fmla="*/ 8 w 67"/>
                <a:gd name="T9" fmla="*/ 0 h 95"/>
                <a:gd name="T10" fmla="*/ 27 w 67"/>
                <a:gd name="T11" fmla="*/ 0 h 95"/>
                <a:gd name="T12" fmla="*/ 37 w 67"/>
                <a:gd name="T13" fmla="*/ 0 h 95"/>
                <a:gd name="T14" fmla="*/ 45 w 67"/>
                <a:gd name="T15" fmla="*/ 2 h 95"/>
                <a:gd name="T16" fmla="*/ 53 w 67"/>
                <a:gd name="T17" fmla="*/ 6 h 95"/>
                <a:gd name="T18" fmla="*/ 58 w 67"/>
                <a:gd name="T19" fmla="*/ 12 h 95"/>
                <a:gd name="T20" fmla="*/ 62 w 67"/>
                <a:gd name="T21" fmla="*/ 17 h 95"/>
                <a:gd name="T22" fmla="*/ 64 w 67"/>
                <a:gd name="T23" fmla="*/ 23 h 95"/>
                <a:gd name="T24" fmla="*/ 66 w 67"/>
                <a:gd name="T25" fmla="*/ 31 h 95"/>
                <a:gd name="T26" fmla="*/ 67 w 67"/>
                <a:gd name="T27" fmla="*/ 39 h 95"/>
                <a:gd name="T28" fmla="*/ 67 w 67"/>
                <a:gd name="T29" fmla="*/ 57 h 95"/>
                <a:gd name="T30" fmla="*/ 66 w 67"/>
                <a:gd name="T31" fmla="*/ 64 h 95"/>
                <a:gd name="T32" fmla="*/ 64 w 67"/>
                <a:gd name="T33" fmla="*/ 71 h 95"/>
                <a:gd name="T34" fmla="*/ 62 w 67"/>
                <a:gd name="T35" fmla="*/ 78 h 95"/>
                <a:gd name="T36" fmla="*/ 58 w 67"/>
                <a:gd name="T37" fmla="*/ 83 h 95"/>
                <a:gd name="T38" fmla="*/ 53 w 67"/>
                <a:gd name="T39" fmla="*/ 88 h 95"/>
                <a:gd name="T40" fmla="*/ 45 w 67"/>
                <a:gd name="T41" fmla="*/ 92 h 95"/>
                <a:gd name="T42" fmla="*/ 37 w 67"/>
                <a:gd name="T43" fmla="*/ 95 h 95"/>
                <a:gd name="T44" fmla="*/ 27 w 67"/>
                <a:gd name="T45" fmla="*/ 95 h 95"/>
                <a:gd name="T46" fmla="*/ 8 w 67"/>
                <a:gd name="T47" fmla="*/ 95 h 95"/>
                <a:gd name="T48" fmla="*/ 4 w 67"/>
                <a:gd name="T49" fmla="*/ 95 h 95"/>
                <a:gd name="T50" fmla="*/ 1 w 67"/>
                <a:gd name="T51" fmla="*/ 92 h 95"/>
                <a:gd name="T52" fmla="*/ 0 w 67"/>
                <a:gd name="T53" fmla="*/ 91 h 95"/>
                <a:gd name="T54" fmla="*/ 0 w 67"/>
                <a:gd name="T55" fmla="*/ 88 h 95"/>
                <a:gd name="T56" fmla="*/ 0 w 67"/>
                <a:gd name="T57" fmla="*/ 6 h 95"/>
                <a:gd name="T58" fmla="*/ 0 w 67"/>
                <a:gd name="T59" fmla="*/ 6 h 95"/>
                <a:gd name="T60" fmla="*/ 17 w 67"/>
                <a:gd name="T61" fmla="*/ 16 h 95"/>
                <a:gd name="T62" fmla="*/ 17 w 67"/>
                <a:gd name="T63" fmla="*/ 79 h 95"/>
                <a:gd name="T64" fmla="*/ 27 w 67"/>
                <a:gd name="T65" fmla="*/ 79 h 95"/>
                <a:gd name="T66" fmla="*/ 37 w 67"/>
                <a:gd name="T67" fmla="*/ 78 h 95"/>
                <a:gd name="T68" fmla="*/ 43 w 67"/>
                <a:gd name="T69" fmla="*/ 74 h 95"/>
                <a:gd name="T70" fmla="*/ 49 w 67"/>
                <a:gd name="T71" fmla="*/ 67 h 95"/>
                <a:gd name="T72" fmla="*/ 50 w 67"/>
                <a:gd name="T73" fmla="*/ 58 h 95"/>
                <a:gd name="T74" fmla="*/ 50 w 67"/>
                <a:gd name="T75" fmla="*/ 38 h 95"/>
                <a:gd name="T76" fmla="*/ 49 w 67"/>
                <a:gd name="T77" fmla="*/ 29 h 95"/>
                <a:gd name="T78" fmla="*/ 43 w 67"/>
                <a:gd name="T79" fmla="*/ 21 h 95"/>
                <a:gd name="T80" fmla="*/ 37 w 67"/>
                <a:gd name="T81" fmla="*/ 16 h 95"/>
                <a:gd name="T82" fmla="*/ 27 w 67"/>
                <a:gd name="T83" fmla="*/ 16 h 95"/>
                <a:gd name="T84" fmla="*/ 17 w 67"/>
                <a:gd name="T85" fmla="*/ 16 h 95"/>
                <a:gd name="T86" fmla="*/ 17 w 67"/>
                <a:gd name="T87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" h="95">
                  <a:moveTo>
                    <a:pt x="0" y="6"/>
                  </a:moveTo>
                  <a:lnTo>
                    <a:pt x="0" y="4"/>
                  </a:lnTo>
                  <a:lnTo>
                    <a:pt x="1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5" y="2"/>
                  </a:lnTo>
                  <a:lnTo>
                    <a:pt x="53" y="6"/>
                  </a:lnTo>
                  <a:lnTo>
                    <a:pt x="58" y="12"/>
                  </a:lnTo>
                  <a:lnTo>
                    <a:pt x="62" y="17"/>
                  </a:lnTo>
                  <a:lnTo>
                    <a:pt x="64" y="23"/>
                  </a:lnTo>
                  <a:lnTo>
                    <a:pt x="66" y="31"/>
                  </a:lnTo>
                  <a:lnTo>
                    <a:pt x="67" y="39"/>
                  </a:lnTo>
                  <a:lnTo>
                    <a:pt x="67" y="57"/>
                  </a:lnTo>
                  <a:lnTo>
                    <a:pt x="66" y="64"/>
                  </a:lnTo>
                  <a:lnTo>
                    <a:pt x="64" y="71"/>
                  </a:lnTo>
                  <a:lnTo>
                    <a:pt x="62" y="78"/>
                  </a:lnTo>
                  <a:lnTo>
                    <a:pt x="58" y="83"/>
                  </a:lnTo>
                  <a:lnTo>
                    <a:pt x="53" y="88"/>
                  </a:lnTo>
                  <a:lnTo>
                    <a:pt x="45" y="92"/>
                  </a:lnTo>
                  <a:lnTo>
                    <a:pt x="37" y="95"/>
                  </a:lnTo>
                  <a:lnTo>
                    <a:pt x="27" y="95"/>
                  </a:lnTo>
                  <a:lnTo>
                    <a:pt x="8" y="95"/>
                  </a:lnTo>
                  <a:lnTo>
                    <a:pt x="4" y="95"/>
                  </a:lnTo>
                  <a:lnTo>
                    <a:pt x="1" y="92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7" y="16"/>
                  </a:moveTo>
                  <a:lnTo>
                    <a:pt x="17" y="79"/>
                  </a:lnTo>
                  <a:lnTo>
                    <a:pt x="27" y="79"/>
                  </a:lnTo>
                  <a:lnTo>
                    <a:pt x="37" y="78"/>
                  </a:lnTo>
                  <a:lnTo>
                    <a:pt x="43" y="74"/>
                  </a:lnTo>
                  <a:lnTo>
                    <a:pt x="49" y="67"/>
                  </a:lnTo>
                  <a:lnTo>
                    <a:pt x="50" y="58"/>
                  </a:lnTo>
                  <a:lnTo>
                    <a:pt x="50" y="38"/>
                  </a:lnTo>
                  <a:lnTo>
                    <a:pt x="49" y="29"/>
                  </a:lnTo>
                  <a:lnTo>
                    <a:pt x="43" y="21"/>
                  </a:lnTo>
                  <a:lnTo>
                    <a:pt x="37" y="16"/>
                  </a:lnTo>
                  <a:lnTo>
                    <a:pt x="27" y="16"/>
                  </a:lnTo>
                  <a:lnTo>
                    <a:pt x="17" y="16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078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1" name="Freeform 198"/>
            <p:cNvSpPr>
              <a:spLocks noEditPoints="1"/>
            </p:cNvSpPr>
            <p:nvPr/>
          </p:nvSpPr>
          <p:spPr bwMode="auto">
            <a:xfrm>
              <a:off x="5776" y="4279"/>
              <a:ext cx="25" cy="33"/>
            </a:xfrm>
            <a:custGeom>
              <a:avLst/>
              <a:gdLst>
                <a:gd name="T0" fmla="*/ 0 w 75"/>
                <a:gd name="T1" fmla="*/ 39 h 98"/>
                <a:gd name="T2" fmla="*/ 1 w 75"/>
                <a:gd name="T3" fmla="*/ 31 h 98"/>
                <a:gd name="T4" fmla="*/ 2 w 75"/>
                <a:gd name="T5" fmla="*/ 23 h 98"/>
                <a:gd name="T6" fmla="*/ 5 w 75"/>
                <a:gd name="T7" fmla="*/ 16 h 98"/>
                <a:gd name="T8" fmla="*/ 9 w 75"/>
                <a:gd name="T9" fmla="*/ 11 h 98"/>
                <a:gd name="T10" fmla="*/ 14 w 75"/>
                <a:gd name="T11" fmla="*/ 6 h 98"/>
                <a:gd name="T12" fmla="*/ 21 w 75"/>
                <a:gd name="T13" fmla="*/ 3 h 98"/>
                <a:gd name="T14" fmla="*/ 29 w 75"/>
                <a:gd name="T15" fmla="*/ 0 h 98"/>
                <a:gd name="T16" fmla="*/ 38 w 75"/>
                <a:gd name="T17" fmla="*/ 0 h 98"/>
                <a:gd name="T18" fmla="*/ 47 w 75"/>
                <a:gd name="T19" fmla="*/ 0 h 98"/>
                <a:gd name="T20" fmla="*/ 55 w 75"/>
                <a:gd name="T21" fmla="*/ 3 h 98"/>
                <a:gd name="T22" fmla="*/ 62 w 75"/>
                <a:gd name="T23" fmla="*/ 6 h 98"/>
                <a:gd name="T24" fmla="*/ 67 w 75"/>
                <a:gd name="T25" fmla="*/ 11 h 98"/>
                <a:gd name="T26" fmla="*/ 71 w 75"/>
                <a:gd name="T27" fmla="*/ 16 h 98"/>
                <a:gd name="T28" fmla="*/ 74 w 75"/>
                <a:gd name="T29" fmla="*/ 23 h 98"/>
                <a:gd name="T30" fmla="*/ 75 w 75"/>
                <a:gd name="T31" fmla="*/ 31 h 98"/>
                <a:gd name="T32" fmla="*/ 75 w 75"/>
                <a:gd name="T33" fmla="*/ 39 h 98"/>
                <a:gd name="T34" fmla="*/ 75 w 75"/>
                <a:gd name="T35" fmla="*/ 60 h 98"/>
                <a:gd name="T36" fmla="*/ 75 w 75"/>
                <a:gd name="T37" fmla="*/ 68 h 98"/>
                <a:gd name="T38" fmla="*/ 74 w 75"/>
                <a:gd name="T39" fmla="*/ 74 h 98"/>
                <a:gd name="T40" fmla="*/ 71 w 75"/>
                <a:gd name="T41" fmla="*/ 81 h 98"/>
                <a:gd name="T42" fmla="*/ 67 w 75"/>
                <a:gd name="T43" fmla="*/ 88 h 98"/>
                <a:gd name="T44" fmla="*/ 62 w 75"/>
                <a:gd name="T45" fmla="*/ 92 h 98"/>
                <a:gd name="T46" fmla="*/ 55 w 75"/>
                <a:gd name="T47" fmla="*/ 96 h 98"/>
                <a:gd name="T48" fmla="*/ 47 w 75"/>
                <a:gd name="T49" fmla="*/ 98 h 98"/>
                <a:gd name="T50" fmla="*/ 38 w 75"/>
                <a:gd name="T51" fmla="*/ 98 h 98"/>
                <a:gd name="T52" fmla="*/ 29 w 75"/>
                <a:gd name="T53" fmla="*/ 98 h 98"/>
                <a:gd name="T54" fmla="*/ 21 w 75"/>
                <a:gd name="T55" fmla="*/ 96 h 98"/>
                <a:gd name="T56" fmla="*/ 14 w 75"/>
                <a:gd name="T57" fmla="*/ 92 h 98"/>
                <a:gd name="T58" fmla="*/ 9 w 75"/>
                <a:gd name="T59" fmla="*/ 88 h 98"/>
                <a:gd name="T60" fmla="*/ 5 w 75"/>
                <a:gd name="T61" fmla="*/ 81 h 98"/>
                <a:gd name="T62" fmla="*/ 2 w 75"/>
                <a:gd name="T63" fmla="*/ 74 h 98"/>
                <a:gd name="T64" fmla="*/ 1 w 75"/>
                <a:gd name="T65" fmla="*/ 68 h 98"/>
                <a:gd name="T66" fmla="*/ 0 w 75"/>
                <a:gd name="T67" fmla="*/ 60 h 98"/>
                <a:gd name="T68" fmla="*/ 0 w 75"/>
                <a:gd name="T69" fmla="*/ 39 h 98"/>
                <a:gd name="T70" fmla="*/ 0 w 75"/>
                <a:gd name="T71" fmla="*/ 39 h 98"/>
                <a:gd name="T72" fmla="*/ 17 w 75"/>
                <a:gd name="T73" fmla="*/ 60 h 98"/>
                <a:gd name="T74" fmla="*/ 18 w 75"/>
                <a:gd name="T75" fmla="*/ 70 h 98"/>
                <a:gd name="T76" fmla="*/ 23 w 75"/>
                <a:gd name="T77" fmla="*/ 77 h 98"/>
                <a:gd name="T78" fmla="*/ 29 w 75"/>
                <a:gd name="T79" fmla="*/ 81 h 98"/>
                <a:gd name="T80" fmla="*/ 38 w 75"/>
                <a:gd name="T81" fmla="*/ 82 h 98"/>
                <a:gd name="T82" fmla="*/ 47 w 75"/>
                <a:gd name="T83" fmla="*/ 81 h 98"/>
                <a:gd name="T84" fmla="*/ 52 w 75"/>
                <a:gd name="T85" fmla="*/ 77 h 98"/>
                <a:gd name="T86" fmla="*/ 58 w 75"/>
                <a:gd name="T87" fmla="*/ 70 h 98"/>
                <a:gd name="T88" fmla="*/ 58 w 75"/>
                <a:gd name="T89" fmla="*/ 60 h 98"/>
                <a:gd name="T90" fmla="*/ 58 w 75"/>
                <a:gd name="T91" fmla="*/ 39 h 98"/>
                <a:gd name="T92" fmla="*/ 58 w 75"/>
                <a:gd name="T93" fmla="*/ 28 h 98"/>
                <a:gd name="T94" fmla="*/ 52 w 75"/>
                <a:gd name="T95" fmla="*/ 21 h 98"/>
                <a:gd name="T96" fmla="*/ 47 w 75"/>
                <a:gd name="T97" fmla="*/ 18 h 98"/>
                <a:gd name="T98" fmla="*/ 38 w 75"/>
                <a:gd name="T99" fmla="*/ 16 h 98"/>
                <a:gd name="T100" fmla="*/ 29 w 75"/>
                <a:gd name="T101" fmla="*/ 18 h 98"/>
                <a:gd name="T102" fmla="*/ 23 w 75"/>
                <a:gd name="T103" fmla="*/ 21 h 98"/>
                <a:gd name="T104" fmla="*/ 18 w 75"/>
                <a:gd name="T105" fmla="*/ 28 h 98"/>
                <a:gd name="T106" fmla="*/ 17 w 75"/>
                <a:gd name="T107" fmla="*/ 39 h 98"/>
                <a:gd name="T108" fmla="*/ 17 w 75"/>
                <a:gd name="T109" fmla="*/ 60 h 98"/>
                <a:gd name="T110" fmla="*/ 17 w 75"/>
                <a:gd name="T111" fmla="*/ 6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5" h="98">
                  <a:moveTo>
                    <a:pt x="0" y="39"/>
                  </a:moveTo>
                  <a:lnTo>
                    <a:pt x="1" y="31"/>
                  </a:lnTo>
                  <a:lnTo>
                    <a:pt x="2" y="23"/>
                  </a:lnTo>
                  <a:lnTo>
                    <a:pt x="5" y="16"/>
                  </a:lnTo>
                  <a:lnTo>
                    <a:pt x="9" y="11"/>
                  </a:lnTo>
                  <a:lnTo>
                    <a:pt x="14" y="6"/>
                  </a:lnTo>
                  <a:lnTo>
                    <a:pt x="21" y="3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7" y="0"/>
                  </a:lnTo>
                  <a:lnTo>
                    <a:pt x="55" y="3"/>
                  </a:lnTo>
                  <a:lnTo>
                    <a:pt x="62" y="6"/>
                  </a:lnTo>
                  <a:lnTo>
                    <a:pt x="67" y="11"/>
                  </a:lnTo>
                  <a:lnTo>
                    <a:pt x="71" y="16"/>
                  </a:lnTo>
                  <a:lnTo>
                    <a:pt x="74" y="23"/>
                  </a:lnTo>
                  <a:lnTo>
                    <a:pt x="75" y="31"/>
                  </a:lnTo>
                  <a:lnTo>
                    <a:pt x="75" y="39"/>
                  </a:lnTo>
                  <a:lnTo>
                    <a:pt x="75" y="60"/>
                  </a:lnTo>
                  <a:lnTo>
                    <a:pt x="75" y="68"/>
                  </a:lnTo>
                  <a:lnTo>
                    <a:pt x="74" y="74"/>
                  </a:lnTo>
                  <a:lnTo>
                    <a:pt x="71" y="81"/>
                  </a:lnTo>
                  <a:lnTo>
                    <a:pt x="67" y="88"/>
                  </a:lnTo>
                  <a:lnTo>
                    <a:pt x="62" y="92"/>
                  </a:lnTo>
                  <a:lnTo>
                    <a:pt x="55" y="96"/>
                  </a:lnTo>
                  <a:lnTo>
                    <a:pt x="47" y="98"/>
                  </a:lnTo>
                  <a:lnTo>
                    <a:pt x="38" y="98"/>
                  </a:lnTo>
                  <a:lnTo>
                    <a:pt x="29" y="98"/>
                  </a:lnTo>
                  <a:lnTo>
                    <a:pt x="21" y="96"/>
                  </a:lnTo>
                  <a:lnTo>
                    <a:pt x="14" y="92"/>
                  </a:lnTo>
                  <a:lnTo>
                    <a:pt x="9" y="88"/>
                  </a:lnTo>
                  <a:lnTo>
                    <a:pt x="5" y="81"/>
                  </a:lnTo>
                  <a:lnTo>
                    <a:pt x="2" y="74"/>
                  </a:lnTo>
                  <a:lnTo>
                    <a:pt x="1" y="68"/>
                  </a:lnTo>
                  <a:lnTo>
                    <a:pt x="0" y="60"/>
                  </a:lnTo>
                  <a:lnTo>
                    <a:pt x="0" y="39"/>
                  </a:lnTo>
                  <a:lnTo>
                    <a:pt x="0" y="39"/>
                  </a:lnTo>
                  <a:close/>
                  <a:moveTo>
                    <a:pt x="17" y="60"/>
                  </a:moveTo>
                  <a:lnTo>
                    <a:pt x="18" y="70"/>
                  </a:lnTo>
                  <a:lnTo>
                    <a:pt x="23" y="77"/>
                  </a:lnTo>
                  <a:lnTo>
                    <a:pt x="29" y="81"/>
                  </a:lnTo>
                  <a:lnTo>
                    <a:pt x="38" y="82"/>
                  </a:lnTo>
                  <a:lnTo>
                    <a:pt x="47" y="81"/>
                  </a:lnTo>
                  <a:lnTo>
                    <a:pt x="52" y="77"/>
                  </a:lnTo>
                  <a:lnTo>
                    <a:pt x="58" y="70"/>
                  </a:lnTo>
                  <a:lnTo>
                    <a:pt x="58" y="60"/>
                  </a:lnTo>
                  <a:lnTo>
                    <a:pt x="58" y="39"/>
                  </a:lnTo>
                  <a:lnTo>
                    <a:pt x="58" y="28"/>
                  </a:lnTo>
                  <a:lnTo>
                    <a:pt x="52" y="21"/>
                  </a:lnTo>
                  <a:lnTo>
                    <a:pt x="47" y="18"/>
                  </a:lnTo>
                  <a:lnTo>
                    <a:pt x="38" y="16"/>
                  </a:lnTo>
                  <a:lnTo>
                    <a:pt x="29" y="18"/>
                  </a:lnTo>
                  <a:lnTo>
                    <a:pt x="23" y="21"/>
                  </a:lnTo>
                  <a:lnTo>
                    <a:pt x="18" y="28"/>
                  </a:lnTo>
                  <a:lnTo>
                    <a:pt x="17" y="39"/>
                  </a:lnTo>
                  <a:lnTo>
                    <a:pt x="17" y="60"/>
                  </a:lnTo>
                  <a:lnTo>
                    <a:pt x="17" y="60"/>
                  </a:lnTo>
                  <a:close/>
                </a:path>
              </a:pathLst>
            </a:custGeom>
            <a:solidFill>
              <a:srgbClr val="078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2" name="Freeform 199"/>
            <p:cNvSpPr>
              <a:spLocks/>
            </p:cNvSpPr>
            <p:nvPr/>
          </p:nvSpPr>
          <p:spPr bwMode="auto">
            <a:xfrm>
              <a:off x="5808" y="4279"/>
              <a:ext cx="25" cy="33"/>
            </a:xfrm>
            <a:custGeom>
              <a:avLst/>
              <a:gdLst>
                <a:gd name="T0" fmla="*/ 0 w 76"/>
                <a:gd name="T1" fmla="*/ 7 h 98"/>
                <a:gd name="T2" fmla="*/ 1 w 76"/>
                <a:gd name="T3" fmla="*/ 4 h 98"/>
                <a:gd name="T4" fmla="*/ 3 w 76"/>
                <a:gd name="T5" fmla="*/ 2 h 98"/>
                <a:gd name="T6" fmla="*/ 5 w 76"/>
                <a:gd name="T7" fmla="*/ 0 h 98"/>
                <a:gd name="T8" fmla="*/ 9 w 76"/>
                <a:gd name="T9" fmla="*/ 0 h 98"/>
                <a:gd name="T10" fmla="*/ 12 w 76"/>
                <a:gd name="T11" fmla="*/ 0 h 98"/>
                <a:gd name="T12" fmla="*/ 15 w 76"/>
                <a:gd name="T13" fmla="*/ 2 h 98"/>
                <a:gd name="T14" fmla="*/ 17 w 76"/>
                <a:gd name="T15" fmla="*/ 3 h 98"/>
                <a:gd name="T16" fmla="*/ 17 w 76"/>
                <a:gd name="T17" fmla="*/ 6 h 98"/>
                <a:gd name="T18" fmla="*/ 58 w 76"/>
                <a:gd name="T19" fmla="*/ 64 h 98"/>
                <a:gd name="T20" fmla="*/ 58 w 76"/>
                <a:gd name="T21" fmla="*/ 7 h 98"/>
                <a:gd name="T22" fmla="*/ 58 w 76"/>
                <a:gd name="T23" fmla="*/ 4 h 98"/>
                <a:gd name="T24" fmla="*/ 60 w 76"/>
                <a:gd name="T25" fmla="*/ 2 h 98"/>
                <a:gd name="T26" fmla="*/ 64 w 76"/>
                <a:gd name="T27" fmla="*/ 0 h 98"/>
                <a:gd name="T28" fmla="*/ 66 w 76"/>
                <a:gd name="T29" fmla="*/ 0 h 98"/>
                <a:gd name="T30" fmla="*/ 70 w 76"/>
                <a:gd name="T31" fmla="*/ 0 h 98"/>
                <a:gd name="T32" fmla="*/ 73 w 76"/>
                <a:gd name="T33" fmla="*/ 2 h 98"/>
                <a:gd name="T34" fmla="*/ 74 w 76"/>
                <a:gd name="T35" fmla="*/ 4 h 98"/>
                <a:gd name="T36" fmla="*/ 76 w 76"/>
                <a:gd name="T37" fmla="*/ 7 h 98"/>
                <a:gd name="T38" fmla="*/ 76 w 76"/>
                <a:gd name="T39" fmla="*/ 92 h 98"/>
                <a:gd name="T40" fmla="*/ 74 w 76"/>
                <a:gd name="T41" fmla="*/ 94 h 98"/>
                <a:gd name="T42" fmla="*/ 73 w 76"/>
                <a:gd name="T43" fmla="*/ 96 h 98"/>
                <a:gd name="T44" fmla="*/ 70 w 76"/>
                <a:gd name="T45" fmla="*/ 98 h 98"/>
                <a:gd name="T46" fmla="*/ 66 w 76"/>
                <a:gd name="T47" fmla="*/ 98 h 98"/>
                <a:gd name="T48" fmla="*/ 64 w 76"/>
                <a:gd name="T49" fmla="*/ 98 h 98"/>
                <a:gd name="T50" fmla="*/ 61 w 76"/>
                <a:gd name="T51" fmla="*/ 97 h 98"/>
                <a:gd name="T52" fmla="*/ 60 w 76"/>
                <a:gd name="T53" fmla="*/ 96 h 98"/>
                <a:gd name="T54" fmla="*/ 58 w 76"/>
                <a:gd name="T55" fmla="*/ 94 h 98"/>
                <a:gd name="T56" fmla="*/ 58 w 76"/>
                <a:gd name="T57" fmla="*/ 93 h 98"/>
                <a:gd name="T58" fmla="*/ 17 w 76"/>
                <a:gd name="T59" fmla="*/ 35 h 98"/>
                <a:gd name="T60" fmla="*/ 17 w 76"/>
                <a:gd name="T61" fmla="*/ 92 h 98"/>
                <a:gd name="T62" fmla="*/ 17 w 76"/>
                <a:gd name="T63" fmla="*/ 94 h 98"/>
                <a:gd name="T64" fmla="*/ 16 w 76"/>
                <a:gd name="T65" fmla="*/ 96 h 98"/>
                <a:gd name="T66" fmla="*/ 13 w 76"/>
                <a:gd name="T67" fmla="*/ 98 h 98"/>
                <a:gd name="T68" fmla="*/ 9 w 76"/>
                <a:gd name="T69" fmla="*/ 98 h 98"/>
                <a:gd name="T70" fmla="*/ 5 w 76"/>
                <a:gd name="T71" fmla="*/ 98 h 98"/>
                <a:gd name="T72" fmla="*/ 3 w 76"/>
                <a:gd name="T73" fmla="*/ 96 h 98"/>
                <a:gd name="T74" fmla="*/ 1 w 76"/>
                <a:gd name="T75" fmla="*/ 94 h 98"/>
                <a:gd name="T76" fmla="*/ 0 w 76"/>
                <a:gd name="T77" fmla="*/ 92 h 98"/>
                <a:gd name="T78" fmla="*/ 0 w 76"/>
                <a:gd name="T79" fmla="*/ 7 h 98"/>
                <a:gd name="T80" fmla="*/ 0 w 76"/>
                <a:gd name="T81" fmla="*/ 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" h="98">
                  <a:moveTo>
                    <a:pt x="0" y="7"/>
                  </a:moveTo>
                  <a:lnTo>
                    <a:pt x="1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7" y="3"/>
                  </a:lnTo>
                  <a:lnTo>
                    <a:pt x="17" y="6"/>
                  </a:lnTo>
                  <a:lnTo>
                    <a:pt x="58" y="64"/>
                  </a:lnTo>
                  <a:lnTo>
                    <a:pt x="58" y="7"/>
                  </a:lnTo>
                  <a:lnTo>
                    <a:pt x="58" y="4"/>
                  </a:lnTo>
                  <a:lnTo>
                    <a:pt x="60" y="2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3" y="2"/>
                  </a:lnTo>
                  <a:lnTo>
                    <a:pt x="74" y="4"/>
                  </a:lnTo>
                  <a:lnTo>
                    <a:pt x="76" y="7"/>
                  </a:lnTo>
                  <a:lnTo>
                    <a:pt x="76" y="92"/>
                  </a:lnTo>
                  <a:lnTo>
                    <a:pt x="74" y="94"/>
                  </a:lnTo>
                  <a:lnTo>
                    <a:pt x="73" y="96"/>
                  </a:lnTo>
                  <a:lnTo>
                    <a:pt x="70" y="98"/>
                  </a:lnTo>
                  <a:lnTo>
                    <a:pt x="66" y="98"/>
                  </a:lnTo>
                  <a:lnTo>
                    <a:pt x="64" y="98"/>
                  </a:lnTo>
                  <a:lnTo>
                    <a:pt x="61" y="97"/>
                  </a:lnTo>
                  <a:lnTo>
                    <a:pt x="60" y="96"/>
                  </a:lnTo>
                  <a:lnTo>
                    <a:pt x="58" y="94"/>
                  </a:lnTo>
                  <a:lnTo>
                    <a:pt x="58" y="93"/>
                  </a:lnTo>
                  <a:lnTo>
                    <a:pt x="17" y="35"/>
                  </a:lnTo>
                  <a:lnTo>
                    <a:pt x="17" y="92"/>
                  </a:lnTo>
                  <a:lnTo>
                    <a:pt x="17" y="94"/>
                  </a:lnTo>
                  <a:lnTo>
                    <a:pt x="16" y="96"/>
                  </a:lnTo>
                  <a:lnTo>
                    <a:pt x="13" y="98"/>
                  </a:lnTo>
                  <a:lnTo>
                    <a:pt x="9" y="98"/>
                  </a:lnTo>
                  <a:lnTo>
                    <a:pt x="5" y="98"/>
                  </a:lnTo>
                  <a:lnTo>
                    <a:pt x="3" y="96"/>
                  </a:lnTo>
                  <a:lnTo>
                    <a:pt x="1" y="94"/>
                  </a:lnTo>
                  <a:lnTo>
                    <a:pt x="0" y="92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78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3" name="Freeform 200"/>
            <p:cNvSpPr>
              <a:spLocks/>
            </p:cNvSpPr>
            <p:nvPr/>
          </p:nvSpPr>
          <p:spPr bwMode="auto">
            <a:xfrm>
              <a:off x="5840" y="4279"/>
              <a:ext cx="6" cy="33"/>
            </a:xfrm>
            <a:custGeom>
              <a:avLst/>
              <a:gdLst>
                <a:gd name="T0" fmla="*/ 0 w 17"/>
                <a:gd name="T1" fmla="*/ 7 h 98"/>
                <a:gd name="T2" fmla="*/ 0 w 17"/>
                <a:gd name="T3" fmla="*/ 4 h 98"/>
                <a:gd name="T4" fmla="*/ 1 w 17"/>
                <a:gd name="T5" fmla="*/ 2 h 98"/>
                <a:gd name="T6" fmla="*/ 5 w 17"/>
                <a:gd name="T7" fmla="*/ 0 h 98"/>
                <a:gd name="T8" fmla="*/ 8 w 17"/>
                <a:gd name="T9" fmla="*/ 0 h 98"/>
                <a:gd name="T10" fmla="*/ 12 w 17"/>
                <a:gd name="T11" fmla="*/ 0 h 98"/>
                <a:gd name="T12" fmla="*/ 15 w 17"/>
                <a:gd name="T13" fmla="*/ 2 h 98"/>
                <a:gd name="T14" fmla="*/ 17 w 17"/>
                <a:gd name="T15" fmla="*/ 4 h 98"/>
                <a:gd name="T16" fmla="*/ 17 w 17"/>
                <a:gd name="T17" fmla="*/ 7 h 98"/>
                <a:gd name="T18" fmla="*/ 17 w 17"/>
                <a:gd name="T19" fmla="*/ 92 h 98"/>
                <a:gd name="T20" fmla="*/ 17 w 17"/>
                <a:gd name="T21" fmla="*/ 94 h 98"/>
                <a:gd name="T22" fmla="*/ 15 w 17"/>
                <a:gd name="T23" fmla="*/ 96 h 98"/>
                <a:gd name="T24" fmla="*/ 12 w 17"/>
                <a:gd name="T25" fmla="*/ 98 h 98"/>
                <a:gd name="T26" fmla="*/ 8 w 17"/>
                <a:gd name="T27" fmla="*/ 98 h 98"/>
                <a:gd name="T28" fmla="*/ 5 w 17"/>
                <a:gd name="T29" fmla="*/ 98 h 98"/>
                <a:gd name="T30" fmla="*/ 1 w 17"/>
                <a:gd name="T31" fmla="*/ 96 h 98"/>
                <a:gd name="T32" fmla="*/ 0 w 17"/>
                <a:gd name="T33" fmla="*/ 94 h 98"/>
                <a:gd name="T34" fmla="*/ 0 w 17"/>
                <a:gd name="T35" fmla="*/ 92 h 98"/>
                <a:gd name="T36" fmla="*/ 0 w 17"/>
                <a:gd name="T37" fmla="*/ 7 h 98"/>
                <a:gd name="T38" fmla="*/ 0 w 17"/>
                <a:gd name="T39" fmla="*/ 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98">
                  <a:moveTo>
                    <a:pt x="0" y="7"/>
                  </a:moveTo>
                  <a:lnTo>
                    <a:pt x="0" y="4"/>
                  </a:lnTo>
                  <a:lnTo>
                    <a:pt x="1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7" y="4"/>
                  </a:lnTo>
                  <a:lnTo>
                    <a:pt x="17" y="7"/>
                  </a:lnTo>
                  <a:lnTo>
                    <a:pt x="17" y="92"/>
                  </a:lnTo>
                  <a:lnTo>
                    <a:pt x="17" y="94"/>
                  </a:lnTo>
                  <a:lnTo>
                    <a:pt x="15" y="96"/>
                  </a:lnTo>
                  <a:lnTo>
                    <a:pt x="12" y="98"/>
                  </a:lnTo>
                  <a:lnTo>
                    <a:pt x="8" y="98"/>
                  </a:lnTo>
                  <a:lnTo>
                    <a:pt x="5" y="98"/>
                  </a:lnTo>
                  <a:lnTo>
                    <a:pt x="1" y="96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78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4" name="Freeform 201"/>
            <p:cNvSpPr>
              <a:spLocks noEditPoints="1"/>
            </p:cNvSpPr>
            <p:nvPr/>
          </p:nvSpPr>
          <p:spPr bwMode="auto">
            <a:xfrm>
              <a:off x="5851" y="4279"/>
              <a:ext cx="26" cy="33"/>
            </a:xfrm>
            <a:custGeom>
              <a:avLst/>
              <a:gdLst>
                <a:gd name="T0" fmla="*/ 78 w 78"/>
                <a:gd name="T1" fmla="*/ 89 h 98"/>
                <a:gd name="T2" fmla="*/ 78 w 78"/>
                <a:gd name="T3" fmla="*/ 92 h 98"/>
                <a:gd name="T4" fmla="*/ 77 w 78"/>
                <a:gd name="T5" fmla="*/ 94 h 98"/>
                <a:gd name="T6" fmla="*/ 75 w 78"/>
                <a:gd name="T7" fmla="*/ 97 h 98"/>
                <a:gd name="T8" fmla="*/ 71 w 78"/>
                <a:gd name="T9" fmla="*/ 98 h 98"/>
                <a:gd name="T10" fmla="*/ 68 w 78"/>
                <a:gd name="T11" fmla="*/ 98 h 98"/>
                <a:gd name="T12" fmla="*/ 65 w 78"/>
                <a:gd name="T13" fmla="*/ 97 h 98"/>
                <a:gd name="T14" fmla="*/ 62 w 78"/>
                <a:gd name="T15" fmla="*/ 96 h 98"/>
                <a:gd name="T16" fmla="*/ 61 w 78"/>
                <a:gd name="T17" fmla="*/ 93 h 98"/>
                <a:gd name="T18" fmla="*/ 56 w 78"/>
                <a:gd name="T19" fmla="*/ 76 h 98"/>
                <a:gd name="T20" fmla="*/ 24 w 78"/>
                <a:gd name="T21" fmla="*/ 76 h 98"/>
                <a:gd name="T22" fmla="*/ 17 w 78"/>
                <a:gd name="T23" fmla="*/ 93 h 98"/>
                <a:gd name="T24" fmla="*/ 16 w 78"/>
                <a:gd name="T25" fmla="*/ 96 h 98"/>
                <a:gd name="T26" fmla="*/ 13 w 78"/>
                <a:gd name="T27" fmla="*/ 97 h 98"/>
                <a:gd name="T28" fmla="*/ 11 w 78"/>
                <a:gd name="T29" fmla="*/ 98 h 98"/>
                <a:gd name="T30" fmla="*/ 8 w 78"/>
                <a:gd name="T31" fmla="*/ 98 h 98"/>
                <a:gd name="T32" fmla="*/ 4 w 78"/>
                <a:gd name="T33" fmla="*/ 97 h 98"/>
                <a:gd name="T34" fmla="*/ 1 w 78"/>
                <a:gd name="T35" fmla="*/ 94 h 98"/>
                <a:gd name="T36" fmla="*/ 0 w 78"/>
                <a:gd name="T37" fmla="*/ 92 h 98"/>
                <a:gd name="T38" fmla="*/ 0 w 78"/>
                <a:gd name="T39" fmla="*/ 89 h 98"/>
                <a:gd name="T40" fmla="*/ 30 w 78"/>
                <a:gd name="T41" fmla="*/ 6 h 98"/>
                <a:gd name="T42" fmla="*/ 30 w 78"/>
                <a:gd name="T43" fmla="*/ 4 h 98"/>
                <a:gd name="T44" fmla="*/ 33 w 78"/>
                <a:gd name="T45" fmla="*/ 2 h 98"/>
                <a:gd name="T46" fmla="*/ 36 w 78"/>
                <a:gd name="T47" fmla="*/ 0 h 98"/>
                <a:gd name="T48" fmla="*/ 40 w 78"/>
                <a:gd name="T49" fmla="*/ 0 h 98"/>
                <a:gd name="T50" fmla="*/ 44 w 78"/>
                <a:gd name="T51" fmla="*/ 0 h 98"/>
                <a:gd name="T52" fmla="*/ 46 w 78"/>
                <a:gd name="T53" fmla="*/ 2 h 98"/>
                <a:gd name="T54" fmla="*/ 48 w 78"/>
                <a:gd name="T55" fmla="*/ 4 h 98"/>
                <a:gd name="T56" fmla="*/ 49 w 78"/>
                <a:gd name="T57" fmla="*/ 6 h 98"/>
                <a:gd name="T58" fmla="*/ 78 w 78"/>
                <a:gd name="T59" fmla="*/ 89 h 98"/>
                <a:gd name="T60" fmla="*/ 78 w 78"/>
                <a:gd name="T61" fmla="*/ 89 h 98"/>
                <a:gd name="T62" fmla="*/ 28 w 78"/>
                <a:gd name="T63" fmla="*/ 61 h 98"/>
                <a:gd name="T64" fmla="*/ 52 w 78"/>
                <a:gd name="T65" fmla="*/ 61 h 98"/>
                <a:gd name="T66" fmla="*/ 40 w 78"/>
                <a:gd name="T67" fmla="*/ 24 h 98"/>
                <a:gd name="T68" fmla="*/ 28 w 78"/>
                <a:gd name="T69" fmla="*/ 61 h 98"/>
                <a:gd name="T70" fmla="*/ 28 w 78"/>
                <a:gd name="T71" fmla="*/ 6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" h="98">
                  <a:moveTo>
                    <a:pt x="78" y="89"/>
                  </a:moveTo>
                  <a:lnTo>
                    <a:pt x="78" y="92"/>
                  </a:lnTo>
                  <a:lnTo>
                    <a:pt x="77" y="94"/>
                  </a:lnTo>
                  <a:lnTo>
                    <a:pt x="75" y="97"/>
                  </a:lnTo>
                  <a:lnTo>
                    <a:pt x="71" y="98"/>
                  </a:lnTo>
                  <a:lnTo>
                    <a:pt x="68" y="98"/>
                  </a:lnTo>
                  <a:lnTo>
                    <a:pt x="65" y="97"/>
                  </a:lnTo>
                  <a:lnTo>
                    <a:pt x="62" y="96"/>
                  </a:lnTo>
                  <a:lnTo>
                    <a:pt x="61" y="93"/>
                  </a:lnTo>
                  <a:lnTo>
                    <a:pt x="56" y="76"/>
                  </a:lnTo>
                  <a:lnTo>
                    <a:pt x="24" y="76"/>
                  </a:lnTo>
                  <a:lnTo>
                    <a:pt x="17" y="93"/>
                  </a:lnTo>
                  <a:lnTo>
                    <a:pt x="16" y="96"/>
                  </a:lnTo>
                  <a:lnTo>
                    <a:pt x="13" y="97"/>
                  </a:lnTo>
                  <a:lnTo>
                    <a:pt x="11" y="98"/>
                  </a:lnTo>
                  <a:lnTo>
                    <a:pt x="8" y="98"/>
                  </a:lnTo>
                  <a:lnTo>
                    <a:pt x="4" y="97"/>
                  </a:lnTo>
                  <a:lnTo>
                    <a:pt x="1" y="94"/>
                  </a:lnTo>
                  <a:lnTo>
                    <a:pt x="0" y="92"/>
                  </a:lnTo>
                  <a:lnTo>
                    <a:pt x="0" y="89"/>
                  </a:lnTo>
                  <a:lnTo>
                    <a:pt x="30" y="6"/>
                  </a:lnTo>
                  <a:lnTo>
                    <a:pt x="30" y="4"/>
                  </a:lnTo>
                  <a:lnTo>
                    <a:pt x="33" y="2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2"/>
                  </a:lnTo>
                  <a:lnTo>
                    <a:pt x="48" y="4"/>
                  </a:lnTo>
                  <a:lnTo>
                    <a:pt x="49" y="6"/>
                  </a:lnTo>
                  <a:lnTo>
                    <a:pt x="78" y="89"/>
                  </a:lnTo>
                  <a:lnTo>
                    <a:pt x="78" y="89"/>
                  </a:lnTo>
                  <a:close/>
                  <a:moveTo>
                    <a:pt x="28" y="61"/>
                  </a:moveTo>
                  <a:lnTo>
                    <a:pt x="52" y="61"/>
                  </a:lnTo>
                  <a:lnTo>
                    <a:pt x="40" y="24"/>
                  </a:lnTo>
                  <a:lnTo>
                    <a:pt x="28" y="61"/>
                  </a:lnTo>
                  <a:lnTo>
                    <a:pt x="28" y="61"/>
                  </a:lnTo>
                  <a:close/>
                </a:path>
              </a:pathLst>
            </a:custGeom>
            <a:solidFill>
              <a:srgbClr val="078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5" name="Freeform 202"/>
            <p:cNvSpPr>
              <a:spLocks/>
            </p:cNvSpPr>
            <p:nvPr/>
          </p:nvSpPr>
          <p:spPr bwMode="auto">
            <a:xfrm>
              <a:off x="3896" y="4284"/>
              <a:ext cx="24" cy="33"/>
            </a:xfrm>
            <a:custGeom>
              <a:avLst/>
              <a:gdLst>
                <a:gd name="T0" fmla="*/ 35 w 70"/>
                <a:gd name="T1" fmla="*/ 51 h 99"/>
                <a:gd name="T2" fmla="*/ 39 w 70"/>
                <a:gd name="T3" fmla="*/ 47 h 99"/>
                <a:gd name="T4" fmla="*/ 60 w 70"/>
                <a:gd name="T5" fmla="*/ 47 h 99"/>
                <a:gd name="T6" fmla="*/ 67 w 70"/>
                <a:gd name="T7" fmla="*/ 49 h 99"/>
                <a:gd name="T8" fmla="*/ 70 w 70"/>
                <a:gd name="T9" fmla="*/ 55 h 99"/>
                <a:gd name="T10" fmla="*/ 67 w 70"/>
                <a:gd name="T11" fmla="*/ 87 h 99"/>
                <a:gd name="T12" fmla="*/ 62 w 70"/>
                <a:gd name="T13" fmla="*/ 92 h 99"/>
                <a:gd name="T14" fmla="*/ 55 w 70"/>
                <a:gd name="T15" fmla="*/ 96 h 99"/>
                <a:gd name="T16" fmla="*/ 45 w 70"/>
                <a:gd name="T17" fmla="*/ 99 h 99"/>
                <a:gd name="T18" fmla="*/ 29 w 70"/>
                <a:gd name="T19" fmla="*/ 99 h 99"/>
                <a:gd name="T20" fmla="*/ 14 w 70"/>
                <a:gd name="T21" fmla="*/ 92 h 99"/>
                <a:gd name="T22" fmla="*/ 5 w 70"/>
                <a:gd name="T23" fmla="*/ 83 h 99"/>
                <a:gd name="T24" fmla="*/ 0 w 70"/>
                <a:gd name="T25" fmla="*/ 70 h 99"/>
                <a:gd name="T26" fmla="*/ 0 w 70"/>
                <a:gd name="T27" fmla="*/ 37 h 99"/>
                <a:gd name="T28" fmla="*/ 2 w 70"/>
                <a:gd name="T29" fmla="*/ 22 h 99"/>
                <a:gd name="T30" fmla="*/ 9 w 70"/>
                <a:gd name="T31" fmla="*/ 12 h 99"/>
                <a:gd name="T32" fmla="*/ 21 w 70"/>
                <a:gd name="T33" fmla="*/ 4 h 99"/>
                <a:gd name="T34" fmla="*/ 37 w 70"/>
                <a:gd name="T35" fmla="*/ 0 h 99"/>
                <a:gd name="T36" fmla="*/ 53 w 70"/>
                <a:gd name="T37" fmla="*/ 3 h 99"/>
                <a:gd name="T38" fmla="*/ 63 w 70"/>
                <a:gd name="T39" fmla="*/ 9 h 99"/>
                <a:gd name="T40" fmla="*/ 64 w 70"/>
                <a:gd name="T41" fmla="*/ 14 h 99"/>
                <a:gd name="T42" fmla="*/ 63 w 70"/>
                <a:gd name="T43" fmla="*/ 20 h 99"/>
                <a:gd name="T44" fmla="*/ 58 w 70"/>
                <a:gd name="T45" fmla="*/ 21 h 99"/>
                <a:gd name="T46" fmla="*/ 51 w 70"/>
                <a:gd name="T47" fmla="*/ 20 h 99"/>
                <a:gd name="T48" fmla="*/ 45 w 70"/>
                <a:gd name="T49" fmla="*/ 17 h 99"/>
                <a:gd name="T50" fmla="*/ 37 w 70"/>
                <a:gd name="T51" fmla="*/ 16 h 99"/>
                <a:gd name="T52" fmla="*/ 22 w 70"/>
                <a:gd name="T53" fmla="*/ 21 h 99"/>
                <a:gd name="T54" fmla="*/ 17 w 70"/>
                <a:gd name="T55" fmla="*/ 36 h 99"/>
                <a:gd name="T56" fmla="*/ 17 w 70"/>
                <a:gd name="T57" fmla="*/ 69 h 99"/>
                <a:gd name="T58" fmla="*/ 21 w 70"/>
                <a:gd name="T59" fmla="*/ 77 h 99"/>
                <a:gd name="T60" fmla="*/ 26 w 70"/>
                <a:gd name="T61" fmla="*/ 81 h 99"/>
                <a:gd name="T62" fmla="*/ 33 w 70"/>
                <a:gd name="T63" fmla="*/ 83 h 99"/>
                <a:gd name="T64" fmla="*/ 42 w 70"/>
                <a:gd name="T65" fmla="*/ 83 h 99"/>
                <a:gd name="T66" fmla="*/ 47 w 70"/>
                <a:gd name="T67" fmla="*/ 82 h 99"/>
                <a:gd name="T68" fmla="*/ 53 w 70"/>
                <a:gd name="T69" fmla="*/ 79 h 99"/>
                <a:gd name="T70" fmla="*/ 42 w 70"/>
                <a:gd name="T71" fmla="*/ 63 h 99"/>
                <a:gd name="T72" fmla="*/ 37 w 70"/>
                <a:gd name="T73" fmla="*/ 61 h 99"/>
                <a:gd name="T74" fmla="*/ 34 w 70"/>
                <a:gd name="T75" fmla="*/ 5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" h="99">
                  <a:moveTo>
                    <a:pt x="34" y="55"/>
                  </a:moveTo>
                  <a:lnTo>
                    <a:pt x="35" y="51"/>
                  </a:lnTo>
                  <a:lnTo>
                    <a:pt x="37" y="49"/>
                  </a:lnTo>
                  <a:lnTo>
                    <a:pt x="39" y="47"/>
                  </a:lnTo>
                  <a:lnTo>
                    <a:pt x="42" y="47"/>
                  </a:lnTo>
                  <a:lnTo>
                    <a:pt x="60" y="47"/>
                  </a:lnTo>
                  <a:lnTo>
                    <a:pt x="64" y="47"/>
                  </a:lnTo>
                  <a:lnTo>
                    <a:pt x="67" y="49"/>
                  </a:lnTo>
                  <a:lnTo>
                    <a:pt x="68" y="51"/>
                  </a:lnTo>
                  <a:lnTo>
                    <a:pt x="70" y="55"/>
                  </a:lnTo>
                  <a:lnTo>
                    <a:pt x="70" y="85"/>
                  </a:lnTo>
                  <a:lnTo>
                    <a:pt x="67" y="87"/>
                  </a:lnTo>
                  <a:lnTo>
                    <a:pt x="64" y="90"/>
                  </a:lnTo>
                  <a:lnTo>
                    <a:pt x="62" y="92"/>
                  </a:lnTo>
                  <a:lnTo>
                    <a:pt x="59" y="94"/>
                  </a:lnTo>
                  <a:lnTo>
                    <a:pt x="55" y="96"/>
                  </a:lnTo>
                  <a:lnTo>
                    <a:pt x="50" y="98"/>
                  </a:lnTo>
                  <a:lnTo>
                    <a:pt x="45" y="99"/>
                  </a:lnTo>
                  <a:lnTo>
                    <a:pt x="38" y="99"/>
                  </a:lnTo>
                  <a:lnTo>
                    <a:pt x="29" y="99"/>
                  </a:lnTo>
                  <a:lnTo>
                    <a:pt x="21" y="96"/>
                  </a:lnTo>
                  <a:lnTo>
                    <a:pt x="14" y="92"/>
                  </a:lnTo>
                  <a:lnTo>
                    <a:pt x="9" y="88"/>
                  </a:lnTo>
                  <a:lnTo>
                    <a:pt x="5" y="83"/>
                  </a:lnTo>
                  <a:lnTo>
                    <a:pt x="2" y="77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0" y="37"/>
                  </a:lnTo>
                  <a:lnTo>
                    <a:pt x="0" y="29"/>
                  </a:lnTo>
                  <a:lnTo>
                    <a:pt x="2" y="22"/>
                  </a:lnTo>
                  <a:lnTo>
                    <a:pt x="5" y="16"/>
                  </a:lnTo>
                  <a:lnTo>
                    <a:pt x="9" y="12"/>
                  </a:lnTo>
                  <a:lnTo>
                    <a:pt x="14" y="6"/>
                  </a:lnTo>
                  <a:lnTo>
                    <a:pt x="21" y="4"/>
                  </a:lnTo>
                  <a:lnTo>
                    <a:pt x="29" y="1"/>
                  </a:lnTo>
                  <a:lnTo>
                    <a:pt x="37" y="0"/>
                  </a:lnTo>
                  <a:lnTo>
                    <a:pt x="46" y="1"/>
                  </a:lnTo>
                  <a:lnTo>
                    <a:pt x="53" y="3"/>
                  </a:lnTo>
                  <a:lnTo>
                    <a:pt x="58" y="5"/>
                  </a:lnTo>
                  <a:lnTo>
                    <a:pt x="63" y="9"/>
                  </a:lnTo>
                  <a:lnTo>
                    <a:pt x="64" y="12"/>
                  </a:lnTo>
                  <a:lnTo>
                    <a:pt x="64" y="14"/>
                  </a:lnTo>
                  <a:lnTo>
                    <a:pt x="64" y="17"/>
                  </a:lnTo>
                  <a:lnTo>
                    <a:pt x="63" y="20"/>
                  </a:lnTo>
                  <a:lnTo>
                    <a:pt x="60" y="21"/>
                  </a:lnTo>
                  <a:lnTo>
                    <a:pt x="58" y="21"/>
                  </a:lnTo>
                  <a:lnTo>
                    <a:pt x="54" y="21"/>
                  </a:lnTo>
                  <a:lnTo>
                    <a:pt x="51" y="20"/>
                  </a:lnTo>
                  <a:lnTo>
                    <a:pt x="49" y="18"/>
                  </a:lnTo>
                  <a:lnTo>
                    <a:pt x="45" y="17"/>
                  </a:lnTo>
                  <a:lnTo>
                    <a:pt x="41" y="16"/>
                  </a:lnTo>
                  <a:lnTo>
                    <a:pt x="37" y="16"/>
                  </a:lnTo>
                  <a:lnTo>
                    <a:pt x="29" y="17"/>
                  </a:lnTo>
                  <a:lnTo>
                    <a:pt x="22" y="21"/>
                  </a:lnTo>
                  <a:lnTo>
                    <a:pt x="18" y="26"/>
                  </a:lnTo>
                  <a:lnTo>
                    <a:pt x="17" y="36"/>
                  </a:lnTo>
                  <a:lnTo>
                    <a:pt x="17" y="63"/>
                  </a:lnTo>
                  <a:lnTo>
                    <a:pt x="17" y="69"/>
                  </a:lnTo>
                  <a:lnTo>
                    <a:pt x="18" y="73"/>
                  </a:lnTo>
                  <a:lnTo>
                    <a:pt x="21" y="77"/>
                  </a:lnTo>
                  <a:lnTo>
                    <a:pt x="23" y="79"/>
                  </a:lnTo>
                  <a:lnTo>
                    <a:pt x="26" y="81"/>
                  </a:lnTo>
                  <a:lnTo>
                    <a:pt x="30" y="82"/>
                  </a:lnTo>
                  <a:lnTo>
                    <a:pt x="33" y="83"/>
                  </a:lnTo>
                  <a:lnTo>
                    <a:pt x="38" y="83"/>
                  </a:lnTo>
                  <a:lnTo>
                    <a:pt x="42" y="83"/>
                  </a:lnTo>
                  <a:lnTo>
                    <a:pt x="45" y="83"/>
                  </a:lnTo>
                  <a:lnTo>
                    <a:pt x="47" y="82"/>
                  </a:lnTo>
                  <a:lnTo>
                    <a:pt x="50" y="81"/>
                  </a:lnTo>
                  <a:lnTo>
                    <a:pt x="53" y="79"/>
                  </a:lnTo>
                  <a:lnTo>
                    <a:pt x="53" y="63"/>
                  </a:lnTo>
                  <a:lnTo>
                    <a:pt x="42" y="63"/>
                  </a:lnTo>
                  <a:lnTo>
                    <a:pt x="39" y="62"/>
                  </a:lnTo>
                  <a:lnTo>
                    <a:pt x="37" y="61"/>
                  </a:lnTo>
                  <a:lnTo>
                    <a:pt x="35" y="58"/>
                  </a:lnTo>
                  <a:lnTo>
                    <a:pt x="34" y="55"/>
                  </a:lnTo>
                  <a:lnTo>
                    <a:pt x="34" y="55"/>
                  </a:lnTo>
                  <a:close/>
                </a:path>
              </a:pathLst>
            </a:custGeom>
            <a:solidFill>
              <a:srgbClr val="CB1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6" name="Freeform 203"/>
            <p:cNvSpPr>
              <a:spLocks noEditPoints="1"/>
            </p:cNvSpPr>
            <p:nvPr/>
          </p:nvSpPr>
          <p:spPr bwMode="auto">
            <a:xfrm>
              <a:off x="3926" y="4285"/>
              <a:ext cx="23" cy="32"/>
            </a:xfrm>
            <a:custGeom>
              <a:avLst/>
              <a:gdLst>
                <a:gd name="T0" fmla="*/ 0 w 67"/>
                <a:gd name="T1" fmla="*/ 6 h 96"/>
                <a:gd name="T2" fmla="*/ 0 w 67"/>
                <a:gd name="T3" fmla="*/ 3 h 96"/>
                <a:gd name="T4" fmla="*/ 2 w 67"/>
                <a:gd name="T5" fmla="*/ 1 h 96"/>
                <a:gd name="T6" fmla="*/ 5 w 67"/>
                <a:gd name="T7" fmla="*/ 0 h 96"/>
                <a:gd name="T8" fmla="*/ 7 w 67"/>
                <a:gd name="T9" fmla="*/ 0 h 96"/>
                <a:gd name="T10" fmla="*/ 29 w 67"/>
                <a:gd name="T11" fmla="*/ 0 h 96"/>
                <a:gd name="T12" fmla="*/ 38 w 67"/>
                <a:gd name="T13" fmla="*/ 0 h 96"/>
                <a:gd name="T14" fmla="*/ 46 w 67"/>
                <a:gd name="T15" fmla="*/ 1 h 96"/>
                <a:gd name="T16" fmla="*/ 52 w 67"/>
                <a:gd name="T17" fmla="*/ 3 h 96"/>
                <a:gd name="T18" fmla="*/ 58 w 67"/>
                <a:gd name="T19" fmla="*/ 7 h 96"/>
                <a:gd name="T20" fmla="*/ 62 w 67"/>
                <a:gd name="T21" fmla="*/ 11 h 96"/>
                <a:gd name="T22" fmla="*/ 63 w 67"/>
                <a:gd name="T23" fmla="*/ 15 h 96"/>
                <a:gd name="T24" fmla="*/ 66 w 67"/>
                <a:gd name="T25" fmla="*/ 22 h 96"/>
                <a:gd name="T26" fmla="*/ 66 w 67"/>
                <a:gd name="T27" fmla="*/ 27 h 96"/>
                <a:gd name="T28" fmla="*/ 66 w 67"/>
                <a:gd name="T29" fmla="*/ 29 h 96"/>
                <a:gd name="T30" fmla="*/ 64 w 67"/>
                <a:gd name="T31" fmla="*/ 37 h 96"/>
                <a:gd name="T32" fmla="*/ 62 w 67"/>
                <a:gd name="T33" fmla="*/ 42 h 96"/>
                <a:gd name="T34" fmla="*/ 58 w 67"/>
                <a:gd name="T35" fmla="*/ 47 h 96"/>
                <a:gd name="T36" fmla="*/ 50 w 67"/>
                <a:gd name="T37" fmla="*/ 51 h 96"/>
                <a:gd name="T38" fmla="*/ 66 w 67"/>
                <a:gd name="T39" fmla="*/ 84 h 96"/>
                <a:gd name="T40" fmla="*/ 67 w 67"/>
                <a:gd name="T41" fmla="*/ 87 h 96"/>
                <a:gd name="T42" fmla="*/ 67 w 67"/>
                <a:gd name="T43" fmla="*/ 89 h 96"/>
                <a:gd name="T44" fmla="*/ 66 w 67"/>
                <a:gd name="T45" fmla="*/ 92 h 96"/>
                <a:gd name="T46" fmla="*/ 62 w 67"/>
                <a:gd name="T47" fmla="*/ 95 h 96"/>
                <a:gd name="T48" fmla="*/ 59 w 67"/>
                <a:gd name="T49" fmla="*/ 96 h 96"/>
                <a:gd name="T50" fmla="*/ 55 w 67"/>
                <a:gd name="T51" fmla="*/ 96 h 96"/>
                <a:gd name="T52" fmla="*/ 52 w 67"/>
                <a:gd name="T53" fmla="*/ 95 h 96"/>
                <a:gd name="T54" fmla="*/ 51 w 67"/>
                <a:gd name="T55" fmla="*/ 92 h 96"/>
                <a:gd name="T56" fmla="*/ 34 w 67"/>
                <a:gd name="T57" fmla="*/ 56 h 96"/>
                <a:gd name="T58" fmla="*/ 33 w 67"/>
                <a:gd name="T59" fmla="*/ 56 h 96"/>
                <a:gd name="T60" fmla="*/ 31 w 67"/>
                <a:gd name="T61" fmla="*/ 56 h 96"/>
                <a:gd name="T62" fmla="*/ 29 w 67"/>
                <a:gd name="T63" fmla="*/ 56 h 96"/>
                <a:gd name="T64" fmla="*/ 17 w 67"/>
                <a:gd name="T65" fmla="*/ 56 h 96"/>
                <a:gd name="T66" fmla="*/ 17 w 67"/>
                <a:gd name="T67" fmla="*/ 89 h 96"/>
                <a:gd name="T68" fmla="*/ 17 w 67"/>
                <a:gd name="T69" fmla="*/ 92 h 96"/>
                <a:gd name="T70" fmla="*/ 14 w 67"/>
                <a:gd name="T71" fmla="*/ 93 h 96"/>
                <a:gd name="T72" fmla="*/ 11 w 67"/>
                <a:gd name="T73" fmla="*/ 96 h 96"/>
                <a:gd name="T74" fmla="*/ 7 w 67"/>
                <a:gd name="T75" fmla="*/ 96 h 96"/>
                <a:gd name="T76" fmla="*/ 5 w 67"/>
                <a:gd name="T77" fmla="*/ 96 h 96"/>
                <a:gd name="T78" fmla="*/ 1 w 67"/>
                <a:gd name="T79" fmla="*/ 93 h 96"/>
                <a:gd name="T80" fmla="*/ 0 w 67"/>
                <a:gd name="T81" fmla="*/ 91 h 96"/>
                <a:gd name="T82" fmla="*/ 0 w 67"/>
                <a:gd name="T83" fmla="*/ 88 h 96"/>
                <a:gd name="T84" fmla="*/ 0 w 67"/>
                <a:gd name="T85" fmla="*/ 6 h 96"/>
                <a:gd name="T86" fmla="*/ 0 w 67"/>
                <a:gd name="T87" fmla="*/ 6 h 96"/>
                <a:gd name="T88" fmla="*/ 17 w 67"/>
                <a:gd name="T89" fmla="*/ 14 h 96"/>
                <a:gd name="T90" fmla="*/ 17 w 67"/>
                <a:gd name="T91" fmla="*/ 43 h 96"/>
                <a:gd name="T92" fmla="*/ 29 w 67"/>
                <a:gd name="T93" fmla="*/ 43 h 96"/>
                <a:gd name="T94" fmla="*/ 38 w 67"/>
                <a:gd name="T95" fmla="*/ 42 h 96"/>
                <a:gd name="T96" fmla="*/ 43 w 67"/>
                <a:gd name="T97" fmla="*/ 39 h 96"/>
                <a:gd name="T98" fmla="*/ 47 w 67"/>
                <a:gd name="T99" fmla="*/ 35 h 96"/>
                <a:gd name="T100" fmla="*/ 48 w 67"/>
                <a:gd name="T101" fmla="*/ 30 h 96"/>
                <a:gd name="T102" fmla="*/ 48 w 67"/>
                <a:gd name="T103" fmla="*/ 27 h 96"/>
                <a:gd name="T104" fmla="*/ 47 w 67"/>
                <a:gd name="T105" fmla="*/ 22 h 96"/>
                <a:gd name="T106" fmla="*/ 43 w 67"/>
                <a:gd name="T107" fmla="*/ 18 h 96"/>
                <a:gd name="T108" fmla="*/ 38 w 67"/>
                <a:gd name="T109" fmla="*/ 14 h 96"/>
                <a:gd name="T110" fmla="*/ 29 w 67"/>
                <a:gd name="T111" fmla="*/ 14 h 96"/>
                <a:gd name="T112" fmla="*/ 17 w 67"/>
                <a:gd name="T113" fmla="*/ 14 h 96"/>
                <a:gd name="T114" fmla="*/ 17 w 67"/>
                <a:gd name="T115" fmla="*/ 1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" h="96">
                  <a:moveTo>
                    <a:pt x="0" y="6"/>
                  </a:moveTo>
                  <a:lnTo>
                    <a:pt x="0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29" y="0"/>
                  </a:lnTo>
                  <a:lnTo>
                    <a:pt x="38" y="0"/>
                  </a:lnTo>
                  <a:lnTo>
                    <a:pt x="46" y="1"/>
                  </a:lnTo>
                  <a:lnTo>
                    <a:pt x="52" y="3"/>
                  </a:lnTo>
                  <a:lnTo>
                    <a:pt x="58" y="7"/>
                  </a:lnTo>
                  <a:lnTo>
                    <a:pt x="62" y="11"/>
                  </a:lnTo>
                  <a:lnTo>
                    <a:pt x="63" y="15"/>
                  </a:lnTo>
                  <a:lnTo>
                    <a:pt x="66" y="22"/>
                  </a:lnTo>
                  <a:lnTo>
                    <a:pt x="66" y="27"/>
                  </a:lnTo>
                  <a:lnTo>
                    <a:pt x="66" y="29"/>
                  </a:lnTo>
                  <a:lnTo>
                    <a:pt x="64" y="37"/>
                  </a:lnTo>
                  <a:lnTo>
                    <a:pt x="62" y="42"/>
                  </a:lnTo>
                  <a:lnTo>
                    <a:pt x="58" y="47"/>
                  </a:lnTo>
                  <a:lnTo>
                    <a:pt x="50" y="51"/>
                  </a:lnTo>
                  <a:lnTo>
                    <a:pt x="66" y="84"/>
                  </a:lnTo>
                  <a:lnTo>
                    <a:pt x="67" y="87"/>
                  </a:lnTo>
                  <a:lnTo>
                    <a:pt x="67" y="89"/>
                  </a:lnTo>
                  <a:lnTo>
                    <a:pt x="66" y="92"/>
                  </a:lnTo>
                  <a:lnTo>
                    <a:pt x="62" y="95"/>
                  </a:lnTo>
                  <a:lnTo>
                    <a:pt x="59" y="96"/>
                  </a:lnTo>
                  <a:lnTo>
                    <a:pt x="55" y="96"/>
                  </a:lnTo>
                  <a:lnTo>
                    <a:pt x="52" y="95"/>
                  </a:lnTo>
                  <a:lnTo>
                    <a:pt x="51" y="92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1" y="56"/>
                  </a:lnTo>
                  <a:lnTo>
                    <a:pt x="29" y="56"/>
                  </a:lnTo>
                  <a:lnTo>
                    <a:pt x="17" y="56"/>
                  </a:lnTo>
                  <a:lnTo>
                    <a:pt x="17" y="89"/>
                  </a:lnTo>
                  <a:lnTo>
                    <a:pt x="17" y="92"/>
                  </a:lnTo>
                  <a:lnTo>
                    <a:pt x="14" y="93"/>
                  </a:lnTo>
                  <a:lnTo>
                    <a:pt x="11" y="96"/>
                  </a:lnTo>
                  <a:lnTo>
                    <a:pt x="7" y="96"/>
                  </a:lnTo>
                  <a:lnTo>
                    <a:pt x="5" y="96"/>
                  </a:lnTo>
                  <a:lnTo>
                    <a:pt x="1" y="93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6"/>
                  </a:lnTo>
                  <a:lnTo>
                    <a:pt x="0" y="6"/>
                  </a:lnTo>
                  <a:close/>
                  <a:moveTo>
                    <a:pt x="17" y="14"/>
                  </a:moveTo>
                  <a:lnTo>
                    <a:pt x="17" y="43"/>
                  </a:lnTo>
                  <a:lnTo>
                    <a:pt x="29" y="43"/>
                  </a:lnTo>
                  <a:lnTo>
                    <a:pt x="38" y="42"/>
                  </a:lnTo>
                  <a:lnTo>
                    <a:pt x="43" y="39"/>
                  </a:lnTo>
                  <a:lnTo>
                    <a:pt x="47" y="35"/>
                  </a:lnTo>
                  <a:lnTo>
                    <a:pt x="48" y="30"/>
                  </a:lnTo>
                  <a:lnTo>
                    <a:pt x="48" y="27"/>
                  </a:lnTo>
                  <a:lnTo>
                    <a:pt x="47" y="22"/>
                  </a:lnTo>
                  <a:lnTo>
                    <a:pt x="43" y="18"/>
                  </a:lnTo>
                  <a:lnTo>
                    <a:pt x="38" y="14"/>
                  </a:lnTo>
                  <a:lnTo>
                    <a:pt x="29" y="14"/>
                  </a:lnTo>
                  <a:lnTo>
                    <a:pt x="17" y="14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CB1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7" name="Freeform 204"/>
            <p:cNvSpPr>
              <a:spLocks/>
            </p:cNvSpPr>
            <p:nvPr/>
          </p:nvSpPr>
          <p:spPr bwMode="auto">
            <a:xfrm>
              <a:off x="3954" y="4285"/>
              <a:ext cx="20" cy="32"/>
            </a:xfrm>
            <a:custGeom>
              <a:avLst/>
              <a:gdLst>
                <a:gd name="T0" fmla="*/ 57 w 58"/>
                <a:gd name="T1" fmla="*/ 1 h 95"/>
                <a:gd name="T2" fmla="*/ 58 w 58"/>
                <a:gd name="T3" fmla="*/ 3 h 95"/>
                <a:gd name="T4" fmla="*/ 58 w 58"/>
                <a:gd name="T5" fmla="*/ 7 h 95"/>
                <a:gd name="T6" fmla="*/ 58 w 58"/>
                <a:gd name="T7" fmla="*/ 10 h 95"/>
                <a:gd name="T8" fmla="*/ 57 w 58"/>
                <a:gd name="T9" fmla="*/ 13 h 95"/>
                <a:gd name="T10" fmla="*/ 54 w 58"/>
                <a:gd name="T11" fmla="*/ 14 h 95"/>
                <a:gd name="T12" fmla="*/ 50 w 58"/>
                <a:gd name="T13" fmla="*/ 15 h 95"/>
                <a:gd name="T14" fmla="*/ 17 w 58"/>
                <a:gd name="T15" fmla="*/ 15 h 95"/>
                <a:gd name="T16" fmla="*/ 17 w 58"/>
                <a:gd name="T17" fmla="*/ 38 h 95"/>
                <a:gd name="T18" fmla="*/ 40 w 58"/>
                <a:gd name="T19" fmla="*/ 38 h 95"/>
                <a:gd name="T20" fmla="*/ 44 w 58"/>
                <a:gd name="T21" fmla="*/ 39 h 95"/>
                <a:gd name="T22" fmla="*/ 46 w 58"/>
                <a:gd name="T23" fmla="*/ 41 h 95"/>
                <a:gd name="T24" fmla="*/ 48 w 58"/>
                <a:gd name="T25" fmla="*/ 43 h 95"/>
                <a:gd name="T26" fmla="*/ 48 w 58"/>
                <a:gd name="T27" fmla="*/ 46 h 95"/>
                <a:gd name="T28" fmla="*/ 48 w 58"/>
                <a:gd name="T29" fmla="*/ 50 h 95"/>
                <a:gd name="T30" fmla="*/ 46 w 58"/>
                <a:gd name="T31" fmla="*/ 52 h 95"/>
                <a:gd name="T32" fmla="*/ 44 w 58"/>
                <a:gd name="T33" fmla="*/ 54 h 95"/>
                <a:gd name="T34" fmla="*/ 40 w 58"/>
                <a:gd name="T35" fmla="*/ 54 h 95"/>
                <a:gd name="T36" fmla="*/ 17 w 58"/>
                <a:gd name="T37" fmla="*/ 54 h 95"/>
                <a:gd name="T38" fmla="*/ 17 w 58"/>
                <a:gd name="T39" fmla="*/ 79 h 95"/>
                <a:gd name="T40" fmla="*/ 50 w 58"/>
                <a:gd name="T41" fmla="*/ 79 h 95"/>
                <a:gd name="T42" fmla="*/ 54 w 58"/>
                <a:gd name="T43" fmla="*/ 79 h 95"/>
                <a:gd name="T44" fmla="*/ 57 w 58"/>
                <a:gd name="T45" fmla="*/ 80 h 95"/>
                <a:gd name="T46" fmla="*/ 58 w 58"/>
                <a:gd name="T47" fmla="*/ 83 h 95"/>
                <a:gd name="T48" fmla="*/ 58 w 58"/>
                <a:gd name="T49" fmla="*/ 87 h 95"/>
                <a:gd name="T50" fmla="*/ 58 w 58"/>
                <a:gd name="T51" fmla="*/ 89 h 95"/>
                <a:gd name="T52" fmla="*/ 57 w 58"/>
                <a:gd name="T53" fmla="*/ 92 h 95"/>
                <a:gd name="T54" fmla="*/ 54 w 58"/>
                <a:gd name="T55" fmla="*/ 93 h 95"/>
                <a:gd name="T56" fmla="*/ 50 w 58"/>
                <a:gd name="T57" fmla="*/ 95 h 95"/>
                <a:gd name="T58" fmla="*/ 8 w 58"/>
                <a:gd name="T59" fmla="*/ 95 h 95"/>
                <a:gd name="T60" fmla="*/ 4 w 58"/>
                <a:gd name="T61" fmla="*/ 93 h 95"/>
                <a:gd name="T62" fmla="*/ 2 w 58"/>
                <a:gd name="T63" fmla="*/ 92 h 95"/>
                <a:gd name="T64" fmla="*/ 0 w 58"/>
                <a:gd name="T65" fmla="*/ 89 h 95"/>
                <a:gd name="T66" fmla="*/ 0 w 58"/>
                <a:gd name="T67" fmla="*/ 87 h 95"/>
                <a:gd name="T68" fmla="*/ 0 w 58"/>
                <a:gd name="T69" fmla="*/ 6 h 95"/>
                <a:gd name="T70" fmla="*/ 0 w 58"/>
                <a:gd name="T71" fmla="*/ 3 h 95"/>
                <a:gd name="T72" fmla="*/ 2 w 58"/>
                <a:gd name="T73" fmla="*/ 1 h 95"/>
                <a:gd name="T74" fmla="*/ 4 w 58"/>
                <a:gd name="T75" fmla="*/ 0 h 95"/>
                <a:gd name="T76" fmla="*/ 8 w 58"/>
                <a:gd name="T77" fmla="*/ 0 h 95"/>
                <a:gd name="T78" fmla="*/ 50 w 58"/>
                <a:gd name="T79" fmla="*/ 0 h 95"/>
                <a:gd name="T80" fmla="*/ 54 w 58"/>
                <a:gd name="T81" fmla="*/ 0 h 95"/>
                <a:gd name="T82" fmla="*/ 57 w 58"/>
                <a:gd name="T83" fmla="*/ 1 h 95"/>
                <a:gd name="T84" fmla="*/ 57 w 58"/>
                <a:gd name="T85" fmla="*/ 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95">
                  <a:moveTo>
                    <a:pt x="57" y="1"/>
                  </a:moveTo>
                  <a:lnTo>
                    <a:pt x="58" y="3"/>
                  </a:lnTo>
                  <a:lnTo>
                    <a:pt x="58" y="7"/>
                  </a:lnTo>
                  <a:lnTo>
                    <a:pt x="58" y="10"/>
                  </a:lnTo>
                  <a:lnTo>
                    <a:pt x="57" y="13"/>
                  </a:lnTo>
                  <a:lnTo>
                    <a:pt x="54" y="14"/>
                  </a:lnTo>
                  <a:lnTo>
                    <a:pt x="50" y="15"/>
                  </a:lnTo>
                  <a:lnTo>
                    <a:pt x="17" y="15"/>
                  </a:lnTo>
                  <a:lnTo>
                    <a:pt x="17" y="38"/>
                  </a:lnTo>
                  <a:lnTo>
                    <a:pt x="40" y="38"/>
                  </a:lnTo>
                  <a:lnTo>
                    <a:pt x="44" y="39"/>
                  </a:lnTo>
                  <a:lnTo>
                    <a:pt x="46" y="41"/>
                  </a:lnTo>
                  <a:lnTo>
                    <a:pt x="48" y="43"/>
                  </a:lnTo>
                  <a:lnTo>
                    <a:pt x="48" y="46"/>
                  </a:lnTo>
                  <a:lnTo>
                    <a:pt x="48" y="50"/>
                  </a:lnTo>
                  <a:lnTo>
                    <a:pt x="46" y="52"/>
                  </a:lnTo>
                  <a:lnTo>
                    <a:pt x="44" y="54"/>
                  </a:lnTo>
                  <a:lnTo>
                    <a:pt x="40" y="54"/>
                  </a:lnTo>
                  <a:lnTo>
                    <a:pt x="17" y="54"/>
                  </a:lnTo>
                  <a:lnTo>
                    <a:pt x="17" y="79"/>
                  </a:lnTo>
                  <a:lnTo>
                    <a:pt x="50" y="79"/>
                  </a:lnTo>
                  <a:lnTo>
                    <a:pt x="54" y="79"/>
                  </a:lnTo>
                  <a:lnTo>
                    <a:pt x="57" y="80"/>
                  </a:lnTo>
                  <a:lnTo>
                    <a:pt x="58" y="83"/>
                  </a:lnTo>
                  <a:lnTo>
                    <a:pt x="58" y="87"/>
                  </a:lnTo>
                  <a:lnTo>
                    <a:pt x="58" y="89"/>
                  </a:lnTo>
                  <a:lnTo>
                    <a:pt x="57" y="92"/>
                  </a:lnTo>
                  <a:lnTo>
                    <a:pt x="54" y="93"/>
                  </a:lnTo>
                  <a:lnTo>
                    <a:pt x="50" y="95"/>
                  </a:lnTo>
                  <a:lnTo>
                    <a:pt x="8" y="95"/>
                  </a:lnTo>
                  <a:lnTo>
                    <a:pt x="4" y="93"/>
                  </a:lnTo>
                  <a:lnTo>
                    <a:pt x="2" y="92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0"/>
                  </a:lnTo>
                  <a:lnTo>
                    <a:pt x="8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7" y="1"/>
                  </a:lnTo>
                  <a:lnTo>
                    <a:pt x="57" y="1"/>
                  </a:lnTo>
                  <a:close/>
                </a:path>
              </a:pathLst>
            </a:custGeom>
            <a:solidFill>
              <a:srgbClr val="CB1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8" name="Freeform 206"/>
          <p:cNvSpPr>
            <a:spLocks/>
          </p:cNvSpPr>
          <p:nvPr/>
        </p:nvSpPr>
        <p:spPr bwMode="auto">
          <a:xfrm>
            <a:off x="6318250" y="6802438"/>
            <a:ext cx="31750" cy="50800"/>
          </a:xfrm>
          <a:custGeom>
            <a:avLst/>
            <a:gdLst>
              <a:gd name="T0" fmla="*/ 57 w 59"/>
              <a:gd name="T1" fmla="*/ 1 h 95"/>
              <a:gd name="T2" fmla="*/ 59 w 59"/>
              <a:gd name="T3" fmla="*/ 3 h 95"/>
              <a:gd name="T4" fmla="*/ 59 w 59"/>
              <a:gd name="T5" fmla="*/ 7 h 95"/>
              <a:gd name="T6" fmla="*/ 59 w 59"/>
              <a:gd name="T7" fmla="*/ 10 h 95"/>
              <a:gd name="T8" fmla="*/ 57 w 59"/>
              <a:gd name="T9" fmla="*/ 13 h 95"/>
              <a:gd name="T10" fmla="*/ 55 w 59"/>
              <a:gd name="T11" fmla="*/ 14 h 95"/>
              <a:gd name="T12" fmla="*/ 51 w 59"/>
              <a:gd name="T13" fmla="*/ 15 h 95"/>
              <a:gd name="T14" fmla="*/ 17 w 59"/>
              <a:gd name="T15" fmla="*/ 15 h 95"/>
              <a:gd name="T16" fmla="*/ 17 w 59"/>
              <a:gd name="T17" fmla="*/ 38 h 95"/>
              <a:gd name="T18" fmla="*/ 40 w 59"/>
              <a:gd name="T19" fmla="*/ 38 h 95"/>
              <a:gd name="T20" fmla="*/ 44 w 59"/>
              <a:gd name="T21" fmla="*/ 39 h 95"/>
              <a:gd name="T22" fmla="*/ 46 w 59"/>
              <a:gd name="T23" fmla="*/ 41 h 95"/>
              <a:gd name="T24" fmla="*/ 49 w 59"/>
              <a:gd name="T25" fmla="*/ 43 h 95"/>
              <a:gd name="T26" fmla="*/ 49 w 59"/>
              <a:gd name="T27" fmla="*/ 46 h 95"/>
              <a:gd name="T28" fmla="*/ 49 w 59"/>
              <a:gd name="T29" fmla="*/ 50 h 95"/>
              <a:gd name="T30" fmla="*/ 46 w 59"/>
              <a:gd name="T31" fmla="*/ 52 h 95"/>
              <a:gd name="T32" fmla="*/ 44 w 59"/>
              <a:gd name="T33" fmla="*/ 54 h 95"/>
              <a:gd name="T34" fmla="*/ 40 w 59"/>
              <a:gd name="T35" fmla="*/ 54 h 95"/>
              <a:gd name="T36" fmla="*/ 17 w 59"/>
              <a:gd name="T37" fmla="*/ 54 h 95"/>
              <a:gd name="T38" fmla="*/ 17 w 59"/>
              <a:gd name="T39" fmla="*/ 79 h 95"/>
              <a:gd name="T40" fmla="*/ 51 w 59"/>
              <a:gd name="T41" fmla="*/ 79 h 95"/>
              <a:gd name="T42" fmla="*/ 55 w 59"/>
              <a:gd name="T43" fmla="*/ 79 h 95"/>
              <a:gd name="T44" fmla="*/ 57 w 59"/>
              <a:gd name="T45" fmla="*/ 80 h 95"/>
              <a:gd name="T46" fmla="*/ 59 w 59"/>
              <a:gd name="T47" fmla="*/ 83 h 95"/>
              <a:gd name="T48" fmla="*/ 59 w 59"/>
              <a:gd name="T49" fmla="*/ 87 h 95"/>
              <a:gd name="T50" fmla="*/ 59 w 59"/>
              <a:gd name="T51" fmla="*/ 89 h 95"/>
              <a:gd name="T52" fmla="*/ 57 w 59"/>
              <a:gd name="T53" fmla="*/ 92 h 95"/>
              <a:gd name="T54" fmla="*/ 55 w 59"/>
              <a:gd name="T55" fmla="*/ 93 h 95"/>
              <a:gd name="T56" fmla="*/ 51 w 59"/>
              <a:gd name="T57" fmla="*/ 95 h 95"/>
              <a:gd name="T58" fmla="*/ 9 w 59"/>
              <a:gd name="T59" fmla="*/ 95 h 95"/>
              <a:gd name="T60" fmla="*/ 5 w 59"/>
              <a:gd name="T61" fmla="*/ 93 h 95"/>
              <a:gd name="T62" fmla="*/ 3 w 59"/>
              <a:gd name="T63" fmla="*/ 92 h 95"/>
              <a:gd name="T64" fmla="*/ 0 w 59"/>
              <a:gd name="T65" fmla="*/ 89 h 95"/>
              <a:gd name="T66" fmla="*/ 0 w 59"/>
              <a:gd name="T67" fmla="*/ 87 h 95"/>
              <a:gd name="T68" fmla="*/ 0 w 59"/>
              <a:gd name="T69" fmla="*/ 6 h 95"/>
              <a:gd name="T70" fmla="*/ 0 w 59"/>
              <a:gd name="T71" fmla="*/ 3 h 95"/>
              <a:gd name="T72" fmla="*/ 3 w 59"/>
              <a:gd name="T73" fmla="*/ 1 h 95"/>
              <a:gd name="T74" fmla="*/ 5 w 59"/>
              <a:gd name="T75" fmla="*/ 0 h 95"/>
              <a:gd name="T76" fmla="*/ 9 w 59"/>
              <a:gd name="T77" fmla="*/ 0 h 95"/>
              <a:gd name="T78" fmla="*/ 51 w 59"/>
              <a:gd name="T79" fmla="*/ 0 h 95"/>
              <a:gd name="T80" fmla="*/ 55 w 59"/>
              <a:gd name="T81" fmla="*/ 0 h 95"/>
              <a:gd name="T82" fmla="*/ 57 w 59"/>
              <a:gd name="T83" fmla="*/ 1 h 95"/>
              <a:gd name="T84" fmla="*/ 57 w 59"/>
              <a:gd name="T85" fmla="*/ 1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9" h="95">
                <a:moveTo>
                  <a:pt x="57" y="1"/>
                </a:moveTo>
                <a:lnTo>
                  <a:pt x="59" y="3"/>
                </a:lnTo>
                <a:lnTo>
                  <a:pt x="59" y="7"/>
                </a:lnTo>
                <a:lnTo>
                  <a:pt x="59" y="10"/>
                </a:lnTo>
                <a:lnTo>
                  <a:pt x="57" y="13"/>
                </a:lnTo>
                <a:lnTo>
                  <a:pt x="55" y="14"/>
                </a:lnTo>
                <a:lnTo>
                  <a:pt x="51" y="15"/>
                </a:lnTo>
                <a:lnTo>
                  <a:pt x="17" y="15"/>
                </a:lnTo>
                <a:lnTo>
                  <a:pt x="17" y="38"/>
                </a:lnTo>
                <a:lnTo>
                  <a:pt x="40" y="38"/>
                </a:lnTo>
                <a:lnTo>
                  <a:pt x="44" y="39"/>
                </a:lnTo>
                <a:lnTo>
                  <a:pt x="46" y="41"/>
                </a:lnTo>
                <a:lnTo>
                  <a:pt x="49" y="43"/>
                </a:lnTo>
                <a:lnTo>
                  <a:pt x="49" y="46"/>
                </a:lnTo>
                <a:lnTo>
                  <a:pt x="49" y="50"/>
                </a:lnTo>
                <a:lnTo>
                  <a:pt x="46" y="52"/>
                </a:lnTo>
                <a:lnTo>
                  <a:pt x="44" y="54"/>
                </a:lnTo>
                <a:lnTo>
                  <a:pt x="40" y="54"/>
                </a:lnTo>
                <a:lnTo>
                  <a:pt x="17" y="54"/>
                </a:lnTo>
                <a:lnTo>
                  <a:pt x="17" y="79"/>
                </a:lnTo>
                <a:lnTo>
                  <a:pt x="51" y="79"/>
                </a:lnTo>
                <a:lnTo>
                  <a:pt x="55" y="79"/>
                </a:lnTo>
                <a:lnTo>
                  <a:pt x="57" y="80"/>
                </a:lnTo>
                <a:lnTo>
                  <a:pt x="59" y="83"/>
                </a:lnTo>
                <a:lnTo>
                  <a:pt x="59" y="87"/>
                </a:lnTo>
                <a:lnTo>
                  <a:pt x="59" y="89"/>
                </a:lnTo>
                <a:lnTo>
                  <a:pt x="57" y="92"/>
                </a:lnTo>
                <a:lnTo>
                  <a:pt x="55" y="93"/>
                </a:lnTo>
                <a:lnTo>
                  <a:pt x="51" y="95"/>
                </a:lnTo>
                <a:lnTo>
                  <a:pt x="9" y="95"/>
                </a:lnTo>
                <a:lnTo>
                  <a:pt x="5" y="93"/>
                </a:lnTo>
                <a:lnTo>
                  <a:pt x="3" y="92"/>
                </a:lnTo>
                <a:lnTo>
                  <a:pt x="0" y="89"/>
                </a:lnTo>
                <a:lnTo>
                  <a:pt x="0" y="87"/>
                </a:lnTo>
                <a:lnTo>
                  <a:pt x="0" y="6"/>
                </a:lnTo>
                <a:lnTo>
                  <a:pt x="0" y="3"/>
                </a:lnTo>
                <a:lnTo>
                  <a:pt x="3" y="1"/>
                </a:lnTo>
                <a:lnTo>
                  <a:pt x="5" y="0"/>
                </a:lnTo>
                <a:lnTo>
                  <a:pt x="9" y="0"/>
                </a:lnTo>
                <a:lnTo>
                  <a:pt x="51" y="0"/>
                </a:lnTo>
                <a:lnTo>
                  <a:pt x="55" y="0"/>
                </a:lnTo>
                <a:lnTo>
                  <a:pt x="57" y="1"/>
                </a:lnTo>
                <a:lnTo>
                  <a:pt x="57" y="1"/>
                </a:lnTo>
                <a:close/>
              </a:path>
            </a:pathLst>
          </a:custGeom>
          <a:solidFill>
            <a:srgbClr val="CB1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9" name="Freeform 207"/>
          <p:cNvSpPr>
            <a:spLocks/>
          </p:cNvSpPr>
          <p:nvPr/>
        </p:nvSpPr>
        <p:spPr bwMode="auto">
          <a:xfrm>
            <a:off x="6357938" y="6800851"/>
            <a:ext cx="33338" cy="52388"/>
          </a:xfrm>
          <a:custGeom>
            <a:avLst/>
            <a:gdLst>
              <a:gd name="T0" fmla="*/ 2 w 62"/>
              <a:gd name="T1" fmla="*/ 29 h 99"/>
              <a:gd name="T2" fmla="*/ 6 w 62"/>
              <a:gd name="T3" fmla="*/ 16 h 99"/>
              <a:gd name="T4" fmla="*/ 15 w 62"/>
              <a:gd name="T5" fmla="*/ 6 h 99"/>
              <a:gd name="T6" fmla="*/ 28 w 62"/>
              <a:gd name="T7" fmla="*/ 1 h 99"/>
              <a:gd name="T8" fmla="*/ 41 w 62"/>
              <a:gd name="T9" fmla="*/ 1 h 99"/>
              <a:gd name="T10" fmla="*/ 52 w 62"/>
              <a:gd name="T11" fmla="*/ 4 h 99"/>
              <a:gd name="T12" fmla="*/ 58 w 62"/>
              <a:gd name="T13" fmla="*/ 8 h 99"/>
              <a:gd name="T14" fmla="*/ 62 w 62"/>
              <a:gd name="T15" fmla="*/ 13 h 99"/>
              <a:gd name="T16" fmla="*/ 62 w 62"/>
              <a:gd name="T17" fmla="*/ 20 h 99"/>
              <a:gd name="T18" fmla="*/ 60 w 62"/>
              <a:gd name="T19" fmla="*/ 22 h 99"/>
              <a:gd name="T20" fmla="*/ 55 w 62"/>
              <a:gd name="T21" fmla="*/ 22 h 99"/>
              <a:gd name="T22" fmla="*/ 51 w 62"/>
              <a:gd name="T23" fmla="*/ 21 h 99"/>
              <a:gd name="T24" fmla="*/ 45 w 62"/>
              <a:gd name="T25" fmla="*/ 18 h 99"/>
              <a:gd name="T26" fmla="*/ 40 w 62"/>
              <a:gd name="T27" fmla="*/ 16 h 99"/>
              <a:gd name="T28" fmla="*/ 29 w 62"/>
              <a:gd name="T29" fmla="*/ 17 h 99"/>
              <a:gd name="T30" fmla="*/ 19 w 62"/>
              <a:gd name="T31" fmla="*/ 26 h 99"/>
              <a:gd name="T32" fmla="*/ 19 w 62"/>
              <a:gd name="T33" fmla="*/ 63 h 99"/>
              <a:gd name="T34" fmla="*/ 24 w 62"/>
              <a:gd name="T35" fmla="*/ 79 h 99"/>
              <a:gd name="T36" fmla="*/ 36 w 62"/>
              <a:gd name="T37" fmla="*/ 83 h 99"/>
              <a:gd name="T38" fmla="*/ 43 w 62"/>
              <a:gd name="T39" fmla="*/ 83 h 99"/>
              <a:gd name="T40" fmla="*/ 48 w 62"/>
              <a:gd name="T41" fmla="*/ 81 h 99"/>
              <a:gd name="T42" fmla="*/ 51 w 62"/>
              <a:gd name="T43" fmla="*/ 79 h 99"/>
              <a:gd name="T44" fmla="*/ 53 w 62"/>
              <a:gd name="T45" fmla="*/ 78 h 99"/>
              <a:gd name="T46" fmla="*/ 55 w 62"/>
              <a:gd name="T47" fmla="*/ 78 h 99"/>
              <a:gd name="T48" fmla="*/ 57 w 62"/>
              <a:gd name="T49" fmla="*/ 77 h 99"/>
              <a:gd name="T50" fmla="*/ 61 w 62"/>
              <a:gd name="T51" fmla="*/ 79 h 99"/>
              <a:gd name="T52" fmla="*/ 62 w 62"/>
              <a:gd name="T53" fmla="*/ 83 h 99"/>
              <a:gd name="T54" fmla="*/ 61 w 62"/>
              <a:gd name="T55" fmla="*/ 88 h 99"/>
              <a:gd name="T56" fmla="*/ 56 w 62"/>
              <a:gd name="T57" fmla="*/ 94 h 99"/>
              <a:gd name="T58" fmla="*/ 47 w 62"/>
              <a:gd name="T59" fmla="*/ 98 h 99"/>
              <a:gd name="T60" fmla="*/ 36 w 62"/>
              <a:gd name="T61" fmla="*/ 99 h 99"/>
              <a:gd name="T62" fmla="*/ 21 w 62"/>
              <a:gd name="T63" fmla="*/ 96 h 99"/>
              <a:gd name="T64" fmla="*/ 10 w 62"/>
              <a:gd name="T65" fmla="*/ 88 h 99"/>
              <a:gd name="T66" fmla="*/ 3 w 62"/>
              <a:gd name="T67" fmla="*/ 77 h 99"/>
              <a:gd name="T68" fmla="*/ 0 w 62"/>
              <a:gd name="T69" fmla="*/ 63 h 99"/>
              <a:gd name="T70" fmla="*/ 0 w 62"/>
              <a:gd name="T71" fmla="*/ 3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2" h="99">
                <a:moveTo>
                  <a:pt x="0" y="37"/>
                </a:moveTo>
                <a:lnTo>
                  <a:pt x="2" y="29"/>
                </a:lnTo>
                <a:lnTo>
                  <a:pt x="3" y="22"/>
                </a:lnTo>
                <a:lnTo>
                  <a:pt x="6" y="16"/>
                </a:lnTo>
                <a:lnTo>
                  <a:pt x="10" y="12"/>
                </a:lnTo>
                <a:lnTo>
                  <a:pt x="15" y="6"/>
                </a:lnTo>
                <a:lnTo>
                  <a:pt x="21" y="4"/>
                </a:lnTo>
                <a:lnTo>
                  <a:pt x="28" y="1"/>
                </a:lnTo>
                <a:lnTo>
                  <a:pt x="36" y="0"/>
                </a:lnTo>
                <a:lnTo>
                  <a:pt x="41" y="1"/>
                </a:lnTo>
                <a:lnTo>
                  <a:pt x="47" y="1"/>
                </a:lnTo>
                <a:lnTo>
                  <a:pt x="52" y="4"/>
                </a:lnTo>
                <a:lnTo>
                  <a:pt x="56" y="5"/>
                </a:lnTo>
                <a:lnTo>
                  <a:pt x="58" y="8"/>
                </a:lnTo>
                <a:lnTo>
                  <a:pt x="61" y="10"/>
                </a:lnTo>
                <a:lnTo>
                  <a:pt x="62" y="13"/>
                </a:lnTo>
                <a:lnTo>
                  <a:pt x="62" y="17"/>
                </a:lnTo>
                <a:lnTo>
                  <a:pt x="62" y="20"/>
                </a:lnTo>
                <a:lnTo>
                  <a:pt x="61" y="21"/>
                </a:lnTo>
                <a:lnTo>
                  <a:pt x="60" y="22"/>
                </a:lnTo>
                <a:lnTo>
                  <a:pt x="57" y="22"/>
                </a:lnTo>
                <a:lnTo>
                  <a:pt x="55" y="22"/>
                </a:lnTo>
                <a:lnTo>
                  <a:pt x="53" y="22"/>
                </a:lnTo>
                <a:lnTo>
                  <a:pt x="51" y="21"/>
                </a:lnTo>
                <a:lnTo>
                  <a:pt x="48" y="20"/>
                </a:lnTo>
                <a:lnTo>
                  <a:pt x="45" y="18"/>
                </a:lnTo>
                <a:lnTo>
                  <a:pt x="43" y="17"/>
                </a:lnTo>
                <a:lnTo>
                  <a:pt x="40" y="16"/>
                </a:lnTo>
                <a:lnTo>
                  <a:pt x="36" y="16"/>
                </a:lnTo>
                <a:lnTo>
                  <a:pt x="29" y="17"/>
                </a:lnTo>
                <a:lnTo>
                  <a:pt x="24" y="21"/>
                </a:lnTo>
                <a:lnTo>
                  <a:pt x="19" y="26"/>
                </a:lnTo>
                <a:lnTo>
                  <a:pt x="19" y="36"/>
                </a:lnTo>
                <a:lnTo>
                  <a:pt x="19" y="63"/>
                </a:lnTo>
                <a:lnTo>
                  <a:pt x="19" y="73"/>
                </a:lnTo>
                <a:lnTo>
                  <a:pt x="24" y="79"/>
                </a:lnTo>
                <a:lnTo>
                  <a:pt x="29" y="82"/>
                </a:lnTo>
                <a:lnTo>
                  <a:pt x="36" y="83"/>
                </a:lnTo>
                <a:lnTo>
                  <a:pt x="40" y="83"/>
                </a:lnTo>
                <a:lnTo>
                  <a:pt x="43" y="83"/>
                </a:lnTo>
                <a:lnTo>
                  <a:pt x="45" y="82"/>
                </a:lnTo>
                <a:lnTo>
                  <a:pt x="48" y="81"/>
                </a:lnTo>
                <a:lnTo>
                  <a:pt x="49" y="79"/>
                </a:lnTo>
                <a:lnTo>
                  <a:pt x="51" y="79"/>
                </a:lnTo>
                <a:lnTo>
                  <a:pt x="52" y="78"/>
                </a:lnTo>
                <a:lnTo>
                  <a:pt x="53" y="78"/>
                </a:lnTo>
                <a:lnTo>
                  <a:pt x="53" y="78"/>
                </a:lnTo>
                <a:lnTo>
                  <a:pt x="55" y="78"/>
                </a:lnTo>
                <a:lnTo>
                  <a:pt x="56" y="77"/>
                </a:lnTo>
                <a:lnTo>
                  <a:pt x="57" y="77"/>
                </a:lnTo>
                <a:lnTo>
                  <a:pt x="60" y="78"/>
                </a:lnTo>
                <a:lnTo>
                  <a:pt x="61" y="79"/>
                </a:lnTo>
                <a:lnTo>
                  <a:pt x="62" y="81"/>
                </a:lnTo>
                <a:lnTo>
                  <a:pt x="62" y="83"/>
                </a:lnTo>
                <a:lnTo>
                  <a:pt x="62" y="86"/>
                </a:lnTo>
                <a:lnTo>
                  <a:pt x="61" y="88"/>
                </a:lnTo>
                <a:lnTo>
                  <a:pt x="58" y="92"/>
                </a:lnTo>
                <a:lnTo>
                  <a:pt x="56" y="94"/>
                </a:lnTo>
                <a:lnTo>
                  <a:pt x="52" y="96"/>
                </a:lnTo>
                <a:lnTo>
                  <a:pt x="47" y="98"/>
                </a:lnTo>
                <a:lnTo>
                  <a:pt x="41" y="99"/>
                </a:lnTo>
                <a:lnTo>
                  <a:pt x="36" y="99"/>
                </a:lnTo>
                <a:lnTo>
                  <a:pt x="28" y="99"/>
                </a:lnTo>
                <a:lnTo>
                  <a:pt x="21" y="96"/>
                </a:lnTo>
                <a:lnTo>
                  <a:pt x="15" y="92"/>
                </a:lnTo>
                <a:lnTo>
                  <a:pt x="10" y="88"/>
                </a:lnTo>
                <a:lnTo>
                  <a:pt x="6" y="83"/>
                </a:lnTo>
                <a:lnTo>
                  <a:pt x="3" y="77"/>
                </a:lnTo>
                <a:lnTo>
                  <a:pt x="2" y="70"/>
                </a:lnTo>
                <a:lnTo>
                  <a:pt x="0" y="63"/>
                </a:lnTo>
                <a:lnTo>
                  <a:pt x="0" y="37"/>
                </a:lnTo>
                <a:lnTo>
                  <a:pt x="0" y="37"/>
                </a:lnTo>
                <a:close/>
              </a:path>
            </a:pathLst>
          </a:custGeom>
          <a:solidFill>
            <a:srgbClr val="CB1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0" name="Freeform 208"/>
          <p:cNvSpPr>
            <a:spLocks/>
          </p:cNvSpPr>
          <p:nvPr/>
        </p:nvSpPr>
        <p:spPr bwMode="auto">
          <a:xfrm>
            <a:off x="6399213" y="6802438"/>
            <a:ext cx="31750" cy="50800"/>
          </a:xfrm>
          <a:custGeom>
            <a:avLst/>
            <a:gdLst>
              <a:gd name="T0" fmla="*/ 57 w 60"/>
              <a:gd name="T1" fmla="*/ 1 h 95"/>
              <a:gd name="T2" fmla="*/ 60 w 60"/>
              <a:gd name="T3" fmla="*/ 3 h 95"/>
              <a:gd name="T4" fmla="*/ 60 w 60"/>
              <a:gd name="T5" fmla="*/ 7 h 95"/>
              <a:gd name="T6" fmla="*/ 60 w 60"/>
              <a:gd name="T7" fmla="*/ 10 h 95"/>
              <a:gd name="T8" fmla="*/ 57 w 60"/>
              <a:gd name="T9" fmla="*/ 13 h 95"/>
              <a:gd name="T10" fmla="*/ 54 w 60"/>
              <a:gd name="T11" fmla="*/ 14 h 95"/>
              <a:gd name="T12" fmla="*/ 52 w 60"/>
              <a:gd name="T13" fmla="*/ 15 h 95"/>
              <a:gd name="T14" fmla="*/ 17 w 60"/>
              <a:gd name="T15" fmla="*/ 15 h 95"/>
              <a:gd name="T16" fmla="*/ 17 w 60"/>
              <a:gd name="T17" fmla="*/ 38 h 95"/>
              <a:gd name="T18" fmla="*/ 40 w 60"/>
              <a:gd name="T19" fmla="*/ 38 h 95"/>
              <a:gd name="T20" fmla="*/ 44 w 60"/>
              <a:gd name="T21" fmla="*/ 39 h 95"/>
              <a:gd name="T22" fmla="*/ 46 w 60"/>
              <a:gd name="T23" fmla="*/ 41 h 95"/>
              <a:gd name="T24" fmla="*/ 49 w 60"/>
              <a:gd name="T25" fmla="*/ 43 h 95"/>
              <a:gd name="T26" fmla="*/ 49 w 60"/>
              <a:gd name="T27" fmla="*/ 46 h 95"/>
              <a:gd name="T28" fmla="*/ 49 w 60"/>
              <a:gd name="T29" fmla="*/ 50 h 95"/>
              <a:gd name="T30" fmla="*/ 46 w 60"/>
              <a:gd name="T31" fmla="*/ 52 h 95"/>
              <a:gd name="T32" fmla="*/ 44 w 60"/>
              <a:gd name="T33" fmla="*/ 54 h 95"/>
              <a:gd name="T34" fmla="*/ 40 w 60"/>
              <a:gd name="T35" fmla="*/ 54 h 95"/>
              <a:gd name="T36" fmla="*/ 17 w 60"/>
              <a:gd name="T37" fmla="*/ 54 h 95"/>
              <a:gd name="T38" fmla="*/ 17 w 60"/>
              <a:gd name="T39" fmla="*/ 79 h 95"/>
              <a:gd name="T40" fmla="*/ 52 w 60"/>
              <a:gd name="T41" fmla="*/ 79 h 95"/>
              <a:gd name="T42" fmla="*/ 54 w 60"/>
              <a:gd name="T43" fmla="*/ 79 h 95"/>
              <a:gd name="T44" fmla="*/ 57 w 60"/>
              <a:gd name="T45" fmla="*/ 80 h 95"/>
              <a:gd name="T46" fmla="*/ 60 w 60"/>
              <a:gd name="T47" fmla="*/ 83 h 95"/>
              <a:gd name="T48" fmla="*/ 60 w 60"/>
              <a:gd name="T49" fmla="*/ 87 h 95"/>
              <a:gd name="T50" fmla="*/ 60 w 60"/>
              <a:gd name="T51" fmla="*/ 89 h 95"/>
              <a:gd name="T52" fmla="*/ 57 w 60"/>
              <a:gd name="T53" fmla="*/ 92 h 95"/>
              <a:gd name="T54" fmla="*/ 54 w 60"/>
              <a:gd name="T55" fmla="*/ 93 h 95"/>
              <a:gd name="T56" fmla="*/ 52 w 60"/>
              <a:gd name="T57" fmla="*/ 95 h 95"/>
              <a:gd name="T58" fmla="*/ 9 w 60"/>
              <a:gd name="T59" fmla="*/ 95 h 95"/>
              <a:gd name="T60" fmla="*/ 5 w 60"/>
              <a:gd name="T61" fmla="*/ 93 h 95"/>
              <a:gd name="T62" fmla="*/ 3 w 60"/>
              <a:gd name="T63" fmla="*/ 92 h 95"/>
              <a:gd name="T64" fmla="*/ 0 w 60"/>
              <a:gd name="T65" fmla="*/ 89 h 95"/>
              <a:gd name="T66" fmla="*/ 0 w 60"/>
              <a:gd name="T67" fmla="*/ 87 h 95"/>
              <a:gd name="T68" fmla="*/ 0 w 60"/>
              <a:gd name="T69" fmla="*/ 6 h 95"/>
              <a:gd name="T70" fmla="*/ 0 w 60"/>
              <a:gd name="T71" fmla="*/ 3 h 95"/>
              <a:gd name="T72" fmla="*/ 3 w 60"/>
              <a:gd name="T73" fmla="*/ 1 h 95"/>
              <a:gd name="T74" fmla="*/ 5 w 60"/>
              <a:gd name="T75" fmla="*/ 0 h 95"/>
              <a:gd name="T76" fmla="*/ 9 w 60"/>
              <a:gd name="T77" fmla="*/ 0 h 95"/>
              <a:gd name="T78" fmla="*/ 52 w 60"/>
              <a:gd name="T79" fmla="*/ 0 h 95"/>
              <a:gd name="T80" fmla="*/ 54 w 60"/>
              <a:gd name="T81" fmla="*/ 0 h 95"/>
              <a:gd name="T82" fmla="*/ 57 w 60"/>
              <a:gd name="T83" fmla="*/ 1 h 95"/>
              <a:gd name="T84" fmla="*/ 57 w 60"/>
              <a:gd name="T85" fmla="*/ 1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0" h="95">
                <a:moveTo>
                  <a:pt x="57" y="1"/>
                </a:moveTo>
                <a:lnTo>
                  <a:pt x="60" y="3"/>
                </a:lnTo>
                <a:lnTo>
                  <a:pt x="60" y="7"/>
                </a:lnTo>
                <a:lnTo>
                  <a:pt x="60" y="10"/>
                </a:lnTo>
                <a:lnTo>
                  <a:pt x="57" y="13"/>
                </a:lnTo>
                <a:lnTo>
                  <a:pt x="54" y="14"/>
                </a:lnTo>
                <a:lnTo>
                  <a:pt x="52" y="15"/>
                </a:lnTo>
                <a:lnTo>
                  <a:pt x="17" y="15"/>
                </a:lnTo>
                <a:lnTo>
                  <a:pt x="17" y="38"/>
                </a:lnTo>
                <a:lnTo>
                  <a:pt x="40" y="38"/>
                </a:lnTo>
                <a:lnTo>
                  <a:pt x="44" y="39"/>
                </a:lnTo>
                <a:lnTo>
                  <a:pt x="46" y="41"/>
                </a:lnTo>
                <a:lnTo>
                  <a:pt x="49" y="43"/>
                </a:lnTo>
                <a:lnTo>
                  <a:pt x="49" y="46"/>
                </a:lnTo>
                <a:lnTo>
                  <a:pt x="49" y="50"/>
                </a:lnTo>
                <a:lnTo>
                  <a:pt x="46" y="52"/>
                </a:lnTo>
                <a:lnTo>
                  <a:pt x="44" y="54"/>
                </a:lnTo>
                <a:lnTo>
                  <a:pt x="40" y="54"/>
                </a:lnTo>
                <a:lnTo>
                  <a:pt x="17" y="54"/>
                </a:lnTo>
                <a:lnTo>
                  <a:pt x="17" y="79"/>
                </a:lnTo>
                <a:lnTo>
                  <a:pt x="52" y="79"/>
                </a:lnTo>
                <a:lnTo>
                  <a:pt x="54" y="79"/>
                </a:lnTo>
                <a:lnTo>
                  <a:pt x="57" y="80"/>
                </a:lnTo>
                <a:lnTo>
                  <a:pt x="60" y="83"/>
                </a:lnTo>
                <a:lnTo>
                  <a:pt x="60" y="87"/>
                </a:lnTo>
                <a:lnTo>
                  <a:pt x="60" y="89"/>
                </a:lnTo>
                <a:lnTo>
                  <a:pt x="57" y="92"/>
                </a:lnTo>
                <a:lnTo>
                  <a:pt x="54" y="93"/>
                </a:lnTo>
                <a:lnTo>
                  <a:pt x="52" y="95"/>
                </a:lnTo>
                <a:lnTo>
                  <a:pt x="9" y="95"/>
                </a:lnTo>
                <a:lnTo>
                  <a:pt x="5" y="93"/>
                </a:lnTo>
                <a:lnTo>
                  <a:pt x="3" y="92"/>
                </a:lnTo>
                <a:lnTo>
                  <a:pt x="0" y="89"/>
                </a:lnTo>
                <a:lnTo>
                  <a:pt x="0" y="87"/>
                </a:lnTo>
                <a:lnTo>
                  <a:pt x="0" y="6"/>
                </a:lnTo>
                <a:lnTo>
                  <a:pt x="0" y="3"/>
                </a:lnTo>
                <a:lnTo>
                  <a:pt x="3" y="1"/>
                </a:lnTo>
                <a:lnTo>
                  <a:pt x="5" y="0"/>
                </a:lnTo>
                <a:lnTo>
                  <a:pt x="9" y="0"/>
                </a:lnTo>
                <a:lnTo>
                  <a:pt x="52" y="0"/>
                </a:lnTo>
                <a:lnTo>
                  <a:pt x="54" y="0"/>
                </a:lnTo>
                <a:lnTo>
                  <a:pt x="57" y="1"/>
                </a:lnTo>
                <a:lnTo>
                  <a:pt x="57" y="1"/>
                </a:lnTo>
                <a:close/>
              </a:path>
            </a:pathLst>
          </a:custGeom>
          <a:solidFill>
            <a:srgbClr val="CB1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1" name="Freeform 209"/>
          <p:cNvSpPr>
            <a:spLocks/>
          </p:cNvSpPr>
          <p:nvPr/>
        </p:nvSpPr>
        <p:spPr bwMode="auto">
          <a:xfrm>
            <a:off x="6919913" y="6800851"/>
            <a:ext cx="46038" cy="52388"/>
          </a:xfrm>
          <a:custGeom>
            <a:avLst/>
            <a:gdLst>
              <a:gd name="T0" fmla="*/ 44 w 88"/>
              <a:gd name="T1" fmla="*/ 70 h 99"/>
              <a:gd name="T2" fmla="*/ 41 w 88"/>
              <a:gd name="T3" fmla="*/ 70 h 99"/>
              <a:gd name="T4" fmla="*/ 39 w 88"/>
              <a:gd name="T5" fmla="*/ 69 h 99"/>
              <a:gd name="T6" fmla="*/ 36 w 88"/>
              <a:gd name="T7" fmla="*/ 66 h 99"/>
              <a:gd name="T8" fmla="*/ 35 w 88"/>
              <a:gd name="T9" fmla="*/ 65 h 99"/>
              <a:gd name="T10" fmla="*/ 17 w 88"/>
              <a:gd name="T11" fmla="*/ 29 h 99"/>
              <a:gd name="T12" fmla="*/ 17 w 88"/>
              <a:gd name="T13" fmla="*/ 92 h 99"/>
              <a:gd name="T14" fmla="*/ 17 w 88"/>
              <a:gd name="T15" fmla="*/ 95 h 99"/>
              <a:gd name="T16" fmla="*/ 16 w 88"/>
              <a:gd name="T17" fmla="*/ 96 h 99"/>
              <a:gd name="T18" fmla="*/ 14 w 88"/>
              <a:gd name="T19" fmla="*/ 99 h 99"/>
              <a:gd name="T20" fmla="*/ 10 w 88"/>
              <a:gd name="T21" fmla="*/ 99 h 99"/>
              <a:gd name="T22" fmla="*/ 6 w 88"/>
              <a:gd name="T23" fmla="*/ 99 h 99"/>
              <a:gd name="T24" fmla="*/ 3 w 88"/>
              <a:gd name="T25" fmla="*/ 96 h 99"/>
              <a:gd name="T26" fmla="*/ 0 w 88"/>
              <a:gd name="T27" fmla="*/ 95 h 99"/>
              <a:gd name="T28" fmla="*/ 0 w 88"/>
              <a:gd name="T29" fmla="*/ 92 h 99"/>
              <a:gd name="T30" fmla="*/ 0 w 88"/>
              <a:gd name="T31" fmla="*/ 8 h 99"/>
              <a:gd name="T32" fmla="*/ 0 w 88"/>
              <a:gd name="T33" fmla="*/ 5 h 99"/>
              <a:gd name="T34" fmla="*/ 3 w 88"/>
              <a:gd name="T35" fmla="*/ 3 h 99"/>
              <a:gd name="T36" fmla="*/ 6 w 88"/>
              <a:gd name="T37" fmla="*/ 1 h 99"/>
              <a:gd name="T38" fmla="*/ 10 w 88"/>
              <a:gd name="T39" fmla="*/ 0 h 99"/>
              <a:gd name="T40" fmla="*/ 12 w 88"/>
              <a:gd name="T41" fmla="*/ 0 h 99"/>
              <a:gd name="T42" fmla="*/ 15 w 88"/>
              <a:gd name="T43" fmla="*/ 1 h 99"/>
              <a:gd name="T44" fmla="*/ 19 w 88"/>
              <a:gd name="T45" fmla="*/ 3 h 99"/>
              <a:gd name="T46" fmla="*/ 20 w 88"/>
              <a:gd name="T47" fmla="*/ 4 h 99"/>
              <a:gd name="T48" fmla="*/ 23 w 88"/>
              <a:gd name="T49" fmla="*/ 5 h 99"/>
              <a:gd name="T50" fmla="*/ 44 w 88"/>
              <a:gd name="T51" fmla="*/ 50 h 99"/>
              <a:gd name="T52" fmla="*/ 66 w 88"/>
              <a:gd name="T53" fmla="*/ 5 h 99"/>
              <a:gd name="T54" fmla="*/ 68 w 88"/>
              <a:gd name="T55" fmla="*/ 4 h 99"/>
              <a:gd name="T56" fmla="*/ 70 w 88"/>
              <a:gd name="T57" fmla="*/ 1 h 99"/>
              <a:gd name="T58" fmla="*/ 73 w 88"/>
              <a:gd name="T59" fmla="*/ 0 h 99"/>
              <a:gd name="T60" fmla="*/ 77 w 88"/>
              <a:gd name="T61" fmla="*/ 0 h 99"/>
              <a:gd name="T62" fmla="*/ 78 w 88"/>
              <a:gd name="T63" fmla="*/ 0 h 99"/>
              <a:gd name="T64" fmla="*/ 82 w 88"/>
              <a:gd name="T65" fmla="*/ 1 h 99"/>
              <a:gd name="T66" fmla="*/ 85 w 88"/>
              <a:gd name="T67" fmla="*/ 3 h 99"/>
              <a:gd name="T68" fmla="*/ 88 w 88"/>
              <a:gd name="T69" fmla="*/ 5 h 99"/>
              <a:gd name="T70" fmla="*/ 88 w 88"/>
              <a:gd name="T71" fmla="*/ 8 h 99"/>
              <a:gd name="T72" fmla="*/ 88 w 88"/>
              <a:gd name="T73" fmla="*/ 92 h 99"/>
              <a:gd name="T74" fmla="*/ 88 w 88"/>
              <a:gd name="T75" fmla="*/ 95 h 99"/>
              <a:gd name="T76" fmla="*/ 85 w 88"/>
              <a:gd name="T77" fmla="*/ 96 h 99"/>
              <a:gd name="T78" fmla="*/ 82 w 88"/>
              <a:gd name="T79" fmla="*/ 99 h 99"/>
              <a:gd name="T80" fmla="*/ 78 w 88"/>
              <a:gd name="T81" fmla="*/ 99 h 99"/>
              <a:gd name="T82" fmla="*/ 76 w 88"/>
              <a:gd name="T83" fmla="*/ 99 h 99"/>
              <a:gd name="T84" fmla="*/ 73 w 88"/>
              <a:gd name="T85" fmla="*/ 96 h 99"/>
              <a:gd name="T86" fmla="*/ 70 w 88"/>
              <a:gd name="T87" fmla="*/ 95 h 99"/>
              <a:gd name="T88" fmla="*/ 70 w 88"/>
              <a:gd name="T89" fmla="*/ 92 h 99"/>
              <a:gd name="T90" fmla="*/ 70 w 88"/>
              <a:gd name="T91" fmla="*/ 29 h 99"/>
              <a:gd name="T92" fmla="*/ 53 w 88"/>
              <a:gd name="T93" fmla="*/ 65 h 99"/>
              <a:gd name="T94" fmla="*/ 52 w 88"/>
              <a:gd name="T95" fmla="*/ 66 h 99"/>
              <a:gd name="T96" fmla="*/ 51 w 88"/>
              <a:gd name="T97" fmla="*/ 69 h 99"/>
              <a:gd name="T98" fmla="*/ 48 w 88"/>
              <a:gd name="T99" fmla="*/ 70 h 99"/>
              <a:gd name="T100" fmla="*/ 44 w 88"/>
              <a:gd name="T101" fmla="*/ 70 h 99"/>
              <a:gd name="T102" fmla="*/ 44 w 88"/>
              <a:gd name="T103" fmla="*/ 7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8" h="99">
                <a:moveTo>
                  <a:pt x="44" y="70"/>
                </a:moveTo>
                <a:lnTo>
                  <a:pt x="41" y="70"/>
                </a:lnTo>
                <a:lnTo>
                  <a:pt x="39" y="69"/>
                </a:lnTo>
                <a:lnTo>
                  <a:pt x="36" y="66"/>
                </a:lnTo>
                <a:lnTo>
                  <a:pt x="35" y="65"/>
                </a:lnTo>
                <a:lnTo>
                  <a:pt x="17" y="29"/>
                </a:lnTo>
                <a:lnTo>
                  <a:pt x="17" y="92"/>
                </a:lnTo>
                <a:lnTo>
                  <a:pt x="17" y="95"/>
                </a:lnTo>
                <a:lnTo>
                  <a:pt x="16" y="96"/>
                </a:lnTo>
                <a:lnTo>
                  <a:pt x="14" y="99"/>
                </a:lnTo>
                <a:lnTo>
                  <a:pt x="10" y="99"/>
                </a:lnTo>
                <a:lnTo>
                  <a:pt x="6" y="99"/>
                </a:lnTo>
                <a:lnTo>
                  <a:pt x="3" y="96"/>
                </a:lnTo>
                <a:lnTo>
                  <a:pt x="0" y="95"/>
                </a:lnTo>
                <a:lnTo>
                  <a:pt x="0" y="92"/>
                </a:lnTo>
                <a:lnTo>
                  <a:pt x="0" y="8"/>
                </a:lnTo>
                <a:lnTo>
                  <a:pt x="0" y="5"/>
                </a:lnTo>
                <a:lnTo>
                  <a:pt x="3" y="3"/>
                </a:lnTo>
                <a:lnTo>
                  <a:pt x="6" y="1"/>
                </a:lnTo>
                <a:lnTo>
                  <a:pt x="10" y="0"/>
                </a:lnTo>
                <a:lnTo>
                  <a:pt x="12" y="0"/>
                </a:lnTo>
                <a:lnTo>
                  <a:pt x="15" y="1"/>
                </a:lnTo>
                <a:lnTo>
                  <a:pt x="19" y="3"/>
                </a:lnTo>
                <a:lnTo>
                  <a:pt x="20" y="4"/>
                </a:lnTo>
                <a:lnTo>
                  <a:pt x="23" y="5"/>
                </a:lnTo>
                <a:lnTo>
                  <a:pt x="44" y="50"/>
                </a:lnTo>
                <a:lnTo>
                  <a:pt x="66" y="5"/>
                </a:lnTo>
                <a:lnTo>
                  <a:pt x="68" y="4"/>
                </a:lnTo>
                <a:lnTo>
                  <a:pt x="70" y="1"/>
                </a:lnTo>
                <a:lnTo>
                  <a:pt x="73" y="0"/>
                </a:lnTo>
                <a:lnTo>
                  <a:pt x="77" y="0"/>
                </a:lnTo>
                <a:lnTo>
                  <a:pt x="78" y="0"/>
                </a:lnTo>
                <a:lnTo>
                  <a:pt x="82" y="1"/>
                </a:lnTo>
                <a:lnTo>
                  <a:pt x="85" y="3"/>
                </a:lnTo>
                <a:lnTo>
                  <a:pt x="88" y="5"/>
                </a:lnTo>
                <a:lnTo>
                  <a:pt x="88" y="8"/>
                </a:lnTo>
                <a:lnTo>
                  <a:pt x="88" y="92"/>
                </a:lnTo>
                <a:lnTo>
                  <a:pt x="88" y="95"/>
                </a:lnTo>
                <a:lnTo>
                  <a:pt x="85" y="96"/>
                </a:lnTo>
                <a:lnTo>
                  <a:pt x="82" y="99"/>
                </a:lnTo>
                <a:lnTo>
                  <a:pt x="78" y="99"/>
                </a:lnTo>
                <a:lnTo>
                  <a:pt x="76" y="99"/>
                </a:lnTo>
                <a:lnTo>
                  <a:pt x="73" y="96"/>
                </a:lnTo>
                <a:lnTo>
                  <a:pt x="70" y="95"/>
                </a:lnTo>
                <a:lnTo>
                  <a:pt x="70" y="92"/>
                </a:lnTo>
                <a:lnTo>
                  <a:pt x="70" y="29"/>
                </a:lnTo>
                <a:lnTo>
                  <a:pt x="53" y="65"/>
                </a:lnTo>
                <a:lnTo>
                  <a:pt x="52" y="66"/>
                </a:lnTo>
                <a:lnTo>
                  <a:pt x="51" y="69"/>
                </a:lnTo>
                <a:lnTo>
                  <a:pt x="48" y="70"/>
                </a:lnTo>
                <a:lnTo>
                  <a:pt x="44" y="70"/>
                </a:lnTo>
                <a:lnTo>
                  <a:pt x="44" y="70"/>
                </a:lnTo>
                <a:close/>
              </a:path>
            </a:pathLst>
          </a:custGeom>
          <a:solidFill>
            <a:srgbClr val="E532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2" name="Freeform 210"/>
          <p:cNvSpPr>
            <a:spLocks noEditPoints="1"/>
          </p:cNvSpPr>
          <p:nvPr/>
        </p:nvSpPr>
        <p:spPr bwMode="auto">
          <a:xfrm>
            <a:off x="6977063" y="6800851"/>
            <a:ext cx="39688" cy="52388"/>
          </a:xfrm>
          <a:custGeom>
            <a:avLst/>
            <a:gdLst>
              <a:gd name="T0" fmla="*/ 0 w 75"/>
              <a:gd name="T1" fmla="*/ 40 h 99"/>
              <a:gd name="T2" fmla="*/ 0 w 75"/>
              <a:gd name="T3" fmla="*/ 32 h 99"/>
              <a:gd name="T4" fmla="*/ 2 w 75"/>
              <a:gd name="T5" fmla="*/ 24 h 99"/>
              <a:gd name="T6" fmla="*/ 5 w 75"/>
              <a:gd name="T7" fmla="*/ 17 h 99"/>
              <a:gd name="T8" fmla="*/ 9 w 75"/>
              <a:gd name="T9" fmla="*/ 12 h 99"/>
              <a:gd name="T10" fmla="*/ 14 w 75"/>
              <a:gd name="T11" fmla="*/ 6 h 99"/>
              <a:gd name="T12" fmla="*/ 21 w 75"/>
              <a:gd name="T13" fmla="*/ 4 h 99"/>
              <a:gd name="T14" fmla="*/ 28 w 75"/>
              <a:gd name="T15" fmla="*/ 1 h 99"/>
              <a:gd name="T16" fmla="*/ 37 w 75"/>
              <a:gd name="T17" fmla="*/ 0 h 99"/>
              <a:gd name="T18" fmla="*/ 46 w 75"/>
              <a:gd name="T19" fmla="*/ 1 h 99"/>
              <a:gd name="T20" fmla="*/ 54 w 75"/>
              <a:gd name="T21" fmla="*/ 4 h 99"/>
              <a:gd name="T22" fmla="*/ 61 w 75"/>
              <a:gd name="T23" fmla="*/ 6 h 99"/>
              <a:gd name="T24" fmla="*/ 66 w 75"/>
              <a:gd name="T25" fmla="*/ 12 h 99"/>
              <a:gd name="T26" fmla="*/ 70 w 75"/>
              <a:gd name="T27" fmla="*/ 17 h 99"/>
              <a:gd name="T28" fmla="*/ 72 w 75"/>
              <a:gd name="T29" fmla="*/ 24 h 99"/>
              <a:gd name="T30" fmla="*/ 75 w 75"/>
              <a:gd name="T31" fmla="*/ 32 h 99"/>
              <a:gd name="T32" fmla="*/ 75 w 75"/>
              <a:gd name="T33" fmla="*/ 40 h 99"/>
              <a:gd name="T34" fmla="*/ 75 w 75"/>
              <a:gd name="T35" fmla="*/ 61 h 99"/>
              <a:gd name="T36" fmla="*/ 75 w 75"/>
              <a:gd name="T37" fmla="*/ 69 h 99"/>
              <a:gd name="T38" fmla="*/ 72 w 75"/>
              <a:gd name="T39" fmla="*/ 75 h 99"/>
              <a:gd name="T40" fmla="*/ 70 w 75"/>
              <a:gd name="T41" fmla="*/ 82 h 99"/>
              <a:gd name="T42" fmla="*/ 66 w 75"/>
              <a:gd name="T43" fmla="*/ 87 h 99"/>
              <a:gd name="T44" fmla="*/ 61 w 75"/>
              <a:gd name="T45" fmla="*/ 92 h 99"/>
              <a:gd name="T46" fmla="*/ 54 w 75"/>
              <a:gd name="T47" fmla="*/ 96 h 99"/>
              <a:gd name="T48" fmla="*/ 46 w 75"/>
              <a:gd name="T49" fmla="*/ 99 h 99"/>
              <a:gd name="T50" fmla="*/ 37 w 75"/>
              <a:gd name="T51" fmla="*/ 99 h 99"/>
              <a:gd name="T52" fmla="*/ 28 w 75"/>
              <a:gd name="T53" fmla="*/ 99 h 99"/>
              <a:gd name="T54" fmla="*/ 21 w 75"/>
              <a:gd name="T55" fmla="*/ 96 h 99"/>
              <a:gd name="T56" fmla="*/ 14 w 75"/>
              <a:gd name="T57" fmla="*/ 92 h 99"/>
              <a:gd name="T58" fmla="*/ 9 w 75"/>
              <a:gd name="T59" fmla="*/ 87 h 99"/>
              <a:gd name="T60" fmla="*/ 5 w 75"/>
              <a:gd name="T61" fmla="*/ 82 h 99"/>
              <a:gd name="T62" fmla="*/ 2 w 75"/>
              <a:gd name="T63" fmla="*/ 75 h 99"/>
              <a:gd name="T64" fmla="*/ 0 w 75"/>
              <a:gd name="T65" fmla="*/ 69 h 99"/>
              <a:gd name="T66" fmla="*/ 0 w 75"/>
              <a:gd name="T67" fmla="*/ 61 h 99"/>
              <a:gd name="T68" fmla="*/ 0 w 75"/>
              <a:gd name="T69" fmla="*/ 40 h 99"/>
              <a:gd name="T70" fmla="*/ 0 w 75"/>
              <a:gd name="T71" fmla="*/ 40 h 99"/>
              <a:gd name="T72" fmla="*/ 17 w 75"/>
              <a:gd name="T73" fmla="*/ 61 h 99"/>
              <a:gd name="T74" fmla="*/ 18 w 75"/>
              <a:gd name="T75" fmla="*/ 71 h 99"/>
              <a:gd name="T76" fmla="*/ 22 w 75"/>
              <a:gd name="T77" fmla="*/ 78 h 99"/>
              <a:gd name="T78" fmla="*/ 29 w 75"/>
              <a:gd name="T79" fmla="*/ 82 h 99"/>
              <a:gd name="T80" fmla="*/ 37 w 75"/>
              <a:gd name="T81" fmla="*/ 83 h 99"/>
              <a:gd name="T82" fmla="*/ 46 w 75"/>
              <a:gd name="T83" fmla="*/ 82 h 99"/>
              <a:gd name="T84" fmla="*/ 53 w 75"/>
              <a:gd name="T85" fmla="*/ 78 h 99"/>
              <a:gd name="T86" fmla="*/ 57 w 75"/>
              <a:gd name="T87" fmla="*/ 71 h 99"/>
              <a:gd name="T88" fmla="*/ 58 w 75"/>
              <a:gd name="T89" fmla="*/ 61 h 99"/>
              <a:gd name="T90" fmla="*/ 58 w 75"/>
              <a:gd name="T91" fmla="*/ 40 h 99"/>
              <a:gd name="T92" fmla="*/ 57 w 75"/>
              <a:gd name="T93" fmla="*/ 28 h 99"/>
              <a:gd name="T94" fmla="*/ 53 w 75"/>
              <a:gd name="T95" fmla="*/ 22 h 99"/>
              <a:gd name="T96" fmla="*/ 46 w 75"/>
              <a:gd name="T97" fmla="*/ 17 h 99"/>
              <a:gd name="T98" fmla="*/ 37 w 75"/>
              <a:gd name="T99" fmla="*/ 17 h 99"/>
              <a:gd name="T100" fmla="*/ 29 w 75"/>
              <a:gd name="T101" fmla="*/ 17 h 99"/>
              <a:gd name="T102" fmla="*/ 22 w 75"/>
              <a:gd name="T103" fmla="*/ 22 h 99"/>
              <a:gd name="T104" fmla="*/ 18 w 75"/>
              <a:gd name="T105" fmla="*/ 28 h 99"/>
              <a:gd name="T106" fmla="*/ 17 w 75"/>
              <a:gd name="T107" fmla="*/ 40 h 99"/>
              <a:gd name="T108" fmla="*/ 17 w 75"/>
              <a:gd name="T109" fmla="*/ 61 h 99"/>
              <a:gd name="T110" fmla="*/ 17 w 75"/>
              <a:gd name="T111" fmla="*/ 61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5" h="99">
                <a:moveTo>
                  <a:pt x="0" y="40"/>
                </a:moveTo>
                <a:lnTo>
                  <a:pt x="0" y="32"/>
                </a:lnTo>
                <a:lnTo>
                  <a:pt x="2" y="24"/>
                </a:lnTo>
                <a:lnTo>
                  <a:pt x="5" y="17"/>
                </a:lnTo>
                <a:lnTo>
                  <a:pt x="9" y="12"/>
                </a:lnTo>
                <a:lnTo>
                  <a:pt x="14" y="6"/>
                </a:lnTo>
                <a:lnTo>
                  <a:pt x="21" y="4"/>
                </a:lnTo>
                <a:lnTo>
                  <a:pt x="28" y="1"/>
                </a:lnTo>
                <a:lnTo>
                  <a:pt x="37" y="0"/>
                </a:lnTo>
                <a:lnTo>
                  <a:pt x="46" y="1"/>
                </a:lnTo>
                <a:lnTo>
                  <a:pt x="54" y="4"/>
                </a:lnTo>
                <a:lnTo>
                  <a:pt x="61" y="6"/>
                </a:lnTo>
                <a:lnTo>
                  <a:pt x="66" y="12"/>
                </a:lnTo>
                <a:lnTo>
                  <a:pt x="70" y="17"/>
                </a:lnTo>
                <a:lnTo>
                  <a:pt x="72" y="24"/>
                </a:lnTo>
                <a:lnTo>
                  <a:pt x="75" y="32"/>
                </a:lnTo>
                <a:lnTo>
                  <a:pt x="75" y="40"/>
                </a:lnTo>
                <a:lnTo>
                  <a:pt x="75" y="61"/>
                </a:lnTo>
                <a:lnTo>
                  <a:pt x="75" y="69"/>
                </a:lnTo>
                <a:lnTo>
                  <a:pt x="72" y="75"/>
                </a:lnTo>
                <a:lnTo>
                  <a:pt x="70" y="82"/>
                </a:lnTo>
                <a:lnTo>
                  <a:pt x="66" y="87"/>
                </a:lnTo>
                <a:lnTo>
                  <a:pt x="61" y="92"/>
                </a:lnTo>
                <a:lnTo>
                  <a:pt x="54" y="96"/>
                </a:lnTo>
                <a:lnTo>
                  <a:pt x="46" y="99"/>
                </a:lnTo>
                <a:lnTo>
                  <a:pt x="37" y="99"/>
                </a:lnTo>
                <a:lnTo>
                  <a:pt x="28" y="99"/>
                </a:lnTo>
                <a:lnTo>
                  <a:pt x="21" y="96"/>
                </a:lnTo>
                <a:lnTo>
                  <a:pt x="14" y="92"/>
                </a:lnTo>
                <a:lnTo>
                  <a:pt x="9" y="87"/>
                </a:lnTo>
                <a:lnTo>
                  <a:pt x="5" y="82"/>
                </a:lnTo>
                <a:lnTo>
                  <a:pt x="2" y="75"/>
                </a:lnTo>
                <a:lnTo>
                  <a:pt x="0" y="69"/>
                </a:lnTo>
                <a:lnTo>
                  <a:pt x="0" y="61"/>
                </a:lnTo>
                <a:lnTo>
                  <a:pt x="0" y="40"/>
                </a:lnTo>
                <a:lnTo>
                  <a:pt x="0" y="40"/>
                </a:lnTo>
                <a:close/>
                <a:moveTo>
                  <a:pt x="17" y="61"/>
                </a:moveTo>
                <a:lnTo>
                  <a:pt x="18" y="71"/>
                </a:lnTo>
                <a:lnTo>
                  <a:pt x="22" y="78"/>
                </a:lnTo>
                <a:lnTo>
                  <a:pt x="29" y="82"/>
                </a:lnTo>
                <a:lnTo>
                  <a:pt x="37" y="83"/>
                </a:lnTo>
                <a:lnTo>
                  <a:pt x="46" y="82"/>
                </a:lnTo>
                <a:lnTo>
                  <a:pt x="53" y="78"/>
                </a:lnTo>
                <a:lnTo>
                  <a:pt x="57" y="71"/>
                </a:lnTo>
                <a:lnTo>
                  <a:pt x="58" y="61"/>
                </a:lnTo>
                <a:lnTo>
                  <a:pt x="58" y="40"/>
                </a:lnTo>
                <a:lnTo>
                  <a:pt x="57" y="28"/>
                </a:lnTo>
                <a:lnTo>
                  <a:pt x="53" y="22"/>
                </a:lnTo>
                <a:lnTo>
                  <a:pt x="46" y="17"/>
                </a:lnTo>
                <a:lnTo>
                  <a:pt x="37" y="17"/>
                </a:lnTo>
                <a:lnTo>
                  <a:pt x="29" y="17"/>
                </a:lnTo>
                <a:lnTo>
                  <a:pt x="22" y="22"/>
                </a:lnTo>
                <a:lnTo>
                  <a:pt x="18" y="28"/>
                </a:lnTo>
                <a:lnTo>
                  <a:pt x="17" y="40"/>
                </a:lnTo>
                <a:lnTo>
                  <a:pt x="17" y="61"/>
                </a:lnTo>
                <a:lnTo>
                  <a:pt x="17" y="61"/>
                </a:lnTo>
                <a:close/>
              </a:path>
            </a:pathLst>
          </a:custGeom>
          <a:solidFill>
            <a:srgbClr val="E532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3" name="Freeform 211"/>
          <p:cNvSpPr>
            <a:spLocks/>
          </p:cNvSpPr>
          <p:nvPr/>
        </p:nvSpPr>
        <p:spPr bwMode="auto">
          <a:xfrm>
            <a:off x="7027863" y="6800851"/>
            <a:ext cx="31750" cy="52388"/>
          </a:xfrm>
          <a:custGeom>
            <a:avLst/>
            <a:gdLst>
              <a:gd name="T0" fmla="*/ 0 w 58"/>
              <a:gd name="T1" fmla="*/ 8 h 98"/>
              <a:gd name="T2" fmla="*/ 0 w 58"/>
              <a:gd name="T3" fmla="*/ 5 h 98"/>
              <a:gd name="T4" fmla="*/ 3 w 58"/>
              <a:gd name="T5" fmla="*/ 3 h 98"/>
              <a:gd name="T6" fmla="*/ 6 w 58"/>
              <a:gd name="T7" fmla="*/ 1 h 98"/>
              <a:gd name="T8" fmla="*/ 10 w 58"/>
              <a:gd name="T9" fmla="*/ 0 h 98"/>
              <a:gd name="T10" fmla="*/ 12 w 58"/>
              <a:gd name="T11" fmla="*/ 1 h 98"/>
              <a:gd name="T12" fmla="*/ 15 w 58"/>
              <a:gd name="T13" fmla="*/ 3 h 98"/>
              <a:gd name="T14" fmla="*/ 17 w 58"/>
              <a:gd name="T15" fmla="*/ 5 h 98"/>
              <a:gd name="T16" fmla="*/ 17 w 58"/>
              <a:gd name="T17" fmla="*/ 8 h 98"/>
              <a:gd name="T18" fmla="*/ 17 w 58"/>
              <a:gd name="T19" fmla="*/ 82 h 98"/>
              <a:gd name="T20" fmla="*/ 49 w 58"/>
              <a:gd name="T21" fmla="*/ 82 h 98"/>
              <a:gd name="T22" fmla="*/ 53 w 58"/>
              <a:gd name="T23" fmla="*/ 82 h 98"/>
              <a:gd name="T24" fmla="*/ 56 w 58"/>
              <a:gd name="T25" fmla="*/ 83 h 98"/>
              <a:gd name="T26" fmla="*/ 57 w 58"/>
              <a:gd name="T27" fmla="*/ 86 h 98"/>
              <a:gd name="T28" fmla="*/ 58 w 58"/>
              <a:gd name="T29" fmla="*/ 90 h 98"/>
              <a:gd name="T30" fmla="*/ 57 w 58"/>
              <a:gd name="T31" fmla="*/ 92 h 98"/>
              <a:gd name="T32" fmla="*/ 56 w 58"/>
              <a:gd name="T33" fmla="*/ 95 h 98"/>
              <a:gd name="T34" fmla="*/ 53 w 58"/>
              <a:gd name="T35" fmla="*/ 98 h 98"/>
              <a:gd name="T36" fmla="*/ 49 w 58"/>
              <a:gd name="T37" fmla="*/ 98 h 98"/>
              <a:gd name="T38" fmla="*/ 8 w 58"/>
              <a:gd name="T39" fmla="*/ 98 h 98"/>
              <a:gd name="T40" fmla="*/ 4 w 58"/>
              <a:gd name="T41" fmla="*/ 96 h 98"/>
              <a:gd name="T42" fmla="*/ 2 w 58"/>
              <a:gd name="T43" fmla="*/ 95 h 98"/>
              <a:gd name="T44" fmla="*/ 0 w 58"/>
              <a:gd name="T45" fmla="*/ 92 h 98"/>
              <a:gd name="T46" fmla="*/ 0 w 58"/>
              <a:gd name="T47" fmla="*/ 90 h 98"/>
              <a:gd name="T48" fmla="*/ 0 w 58"/>
              <a:gd name="T49" fmla="*/ 8 h 98"/>
              <a:gd name="T50" fmla="*/ 0 w 58"/>
              <a:gd name="T51" fmla="*/ 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8" h="98">
                <a:moveTo>
                  <a:pt x="0" y="8"/>
                </a:moveTo>
                <a:lnTo>
                  <a:pt x="0" y="5"/>
                </a:lnTo>
                <a:lnTo>
                  <a:pt x="3" y="3"/>
                </a:lnTo>
                <a:lnTo>
                  <a:pt x="6" y="1"/>
                </a:lnTo>
                <a:lnTo>
                  <a:pt x="10" y="0"/>
                </a:lnTo>
                <a:lnTo>
                  <a:pt x="12" y="1"/>
                </a:lnTo>
                <a:lnTo>
                  <a:pt x="15" y="3"/>
                </a:lnTo>
                <a:lnTo>
                  <a:pt x="17" y="5"/>
                </a:lnTo>
                <a:lnTo>
                  <a:pt x="17" y="8"/>
                </a:lnTo>
                <a:lnTo>
                  <a:pt x="17" y="82"/>
                </a:lnTo>
                <a:lnTo>
                  <a:pt x="49" y="82"/>
                </a:lnTo>
                <a:lnTo>
                  <a:pt x="53" y="82"/>
                </a:lnTo>
                <a:lnTo>
                  <a:pt x="56" y="83"/>
                </a:lnTo>
                <a:lnTo>
                  <a:pt x="57" y="86"/>
                </a:lnTo>
                <a:lnTo>
                  <a:pt x="58" y="90"/>
                </a:lnTo>
                <a:lnTo>
                  <a:pt x="57" y="92"/>
                </a:lnTo>
                <a:lnTo>
                  <a:pt x="56" y="95"/>
                </a:lnTo>
                <a:lnTo>
                  <a:pt x="53" y="98"/>
                </a:lnTo>
                <a:lnTo>
                  <a:pt x="49" y="98"/>
                </a:lnTo>
                <a:lnTo>
                  <a:pt x="8" y="98"/>
                </a:lnTo>
                <a:lnTo>
                  <a:pt x="4" y="96"/>
                </a:lnTo>
                <a:lnTo>
                  <a:pt x="2" y="95"/>
                </a:lnTo>
                <a:lnTo>
                  <a:pt x="0" y="92"/>
                </a:lnTo>
                <a:lnTo>
                  <a:pt x="0" y="90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E532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4" name="Freeform 212"/>
          <p:cNvSpPr>
            <a:spLocks noEditPoints="1"/>
          </p:cNvSpPr>
          <p:nvPr/>
        </p:nvSpPr>
        <p:spPr bwMode="auto">
          <a:xfrm>
            <a:off x="7065963" y="6802438"/>
            <a:ext cx="34925" cy="50800"/>
          </a:xfrm>
          <a:custGeom>
            <a:avLst/>
            <a:gdLst>
              <a:gd name="T0" fmla="*/ 0 w 68"/>
              <a:gd name="T1" fmla="*/ 6 h 95"/>
              <a:gd name="T2" fmla="*/ 0 w 68"/>
              <a:gd name="T3" fmla="*/ 3 h 95"/>
              <a:gd name="T4" fmla="*/ 3 w 68"/>
              <a:gd name="T5" fmla="*/ 1 h 95"/>
              <a:gd name="T6" fmla="*/ 6 w 68"/>
              <a:gd name="T7" fmla="*/ 0 h 95"/>
              <a:gd name="T8" fmla="*/ 10 w 68"/>
              <a:gd name="T9" fmla="*/ 0 h 95"/>
              <a:gd name="T10" fmla="*/ 29 w 68"/>
              <a:gd name="T11" fmla="*/ 0 h 95"/>
              <a:gd name="T12" fmla="*/ 39 w 68"/>
              <a:gd name="T13" fmla="*/ 0 h 95"/>
              <a:gd name="T14" fmla="*/ 47 w 68"/>
              <a:gd name="T15" fmla="*/ 2 h 95"/>
              <a:gd name="T16" fmla="*/ 53 w 68"/>
              <a:gd name="T17" fmla="*/ 6 h 95"/>
              <a:gd name="T18" fmla="*/ 59 w 68"/>
              <a:gd name="T19" fmla="*/ 11 h 95"/>
              <a:gd name="T20" fmla="*/ 63 w 68"/>
              <a:gd name="T21" fmla="*/ 17 h 95"/>
              <a:gd name="T22" fmla="*/ 66 w 68"/>
              <a:gd name="T23" fmla="*/ 23 h 95"/>
              <a:gd name="T24" fmla="*/ 68 w 68"/>
              <a:gd name="T25" fmla="*/ 31 h 95"/>
              <a:gd name="T26" fmla="*/ 68 w 68"/>
              <a:gd name="T27" fmla="*/ 39 h 95"/>
              <a:gd name="T28" fmla="*/ 68 w 68"/>
              <a:gd name="T29" fmla="*/ 56 h 95"/>
              <a:gd name="T30" fmla="*/ 68 w 68"/>
              <a:gd name="T31" fmla="*/ 64 h 95"/>
              <a:gd name="T32" fmla="*/ 66 w 68"/>
              <a:gd name="T33" fmla="*/ 71 h 95"/>
              <a:gd name="T34" fmla="*/ 63 w 68"/>
              <a:gd name="T35" fmla="*/ 78 h 95"/>
              <a:gd name="T36" fmla="*/ 59 w 68"/>
              <a:gd name="T37" fmla="*/ 83 h 95"/>
              <a:gd name="T38" fmla="*/ 53 w 68"/>
              <a:gd name="T39" fmla="*/ 88 h 95"/>
              <a:gd name="T40" fmla="*/ 47 w 68"/>
              <a:gd name="T41" fmla="*/ 92 h 95"/>
              <a:gd name="T42" fmla="*/ 39 w 68"/>
              <a:gd name="T43" fmla="*/ 93 h 95"/>
              <a:gd name="T44" fmla="*/ 29 w 68"/>
              <a:gd name="T45" fmla="*/ 95 h 95"/>
              <a:gd name="T46" fmla="*/ 10 w 68"/>
              <a:gd name="T47" fmla="*/ 95 h 95"/>
              <a:gd name="T48" fmla="*/ 6 w 68"/>
              <a:gd name="T49" fmla="*/ 95 h 95"/>
              <a:gd name="T50" fmla="*/ 3 w 68"/>
              <a:gd name="T51" fmla="*/ 92 h 95"/>
              <a:gd name="T52" fmla="*/ 0 w 68"/>
              <a:gd name="T53" fmla="*/ 89 h 95"/>
              <a:gd name="T54" fmla="*/ 0 w 68"/>
              <a:gd name="T55" fmla="*/ 87 h 95"/>
              <a:gd name="T56" fmla="*/ 0 w 68"/>
              <a:gd name="T57" fmla="*/ 6 h 95"/>
              <a:gd name="T58" fmla="*/ 0 w 68"/>
              <a:gd name="T59" fmla="*/ 6 h 95"/>
              <a:gd name="T60" fmla="*/ 18 w 68"/>
              <a:gd name="T61" fmla="*/ 15 h 95"/>
              <a:gd name="T62" fmla="*/ 18 w 68"/>
              <a:gd name="T63" fmla="*/ 79 h 95"/>
              <a:gd name="T64" fmla="*/ 29 w 68"/>
              <a:gd name="T65" fmla="*/ 79 h 95"/>
              <a:gd name="T66" fmla="*/ 39 w 68"/>
              <a:gd name="T67" fmla="*/ 78 h 95"/>
              <a:gd name="T68" fmla="*/ 45 w 68"/>
              <a:gd name="T69" fmla="*/ 74 h 95"/>
              <a:gd name="T70" fmla="*/ 49 w 68"/>
              <a:gd name="T71" fmla="*/ 67 h 95"/>
              <a:gd name="T72" fmla="*/ 51 w 68"/>
              <a:gd name="T73" fmla="*/ 58 h 95"/>
              <a:gd name="T74" fmla="*/ 51 w 68"/>
              <a:gd name="T75" fmla="*/ 38 h 95"/>
              <a:gd name="T76" fmla="*/ 49 w 68"/>
              <a:gd name="T77" fmla="*/ 27 h 95"/>
              <a:gd name="T78" fmla="*/ 45 w 68"/>
              <a:gd name="T79" fmla="*/ 21 h 95"/>
              <a:gd name="T80" fmla="*/ 39 w 68"/>
              <a:gd name="T81" fmla="*/ 15 h 95"/>
              <a:gd name="T82" fmla="*/ 29 w 68"/>
              <a:gd name="T83" fmla="*/ 15 h 95"/>
              <a:gd name="T84" fmla="*/ 18 w 68"/>
              <a:gd name="T85" fmla="*/ 15 h 95"/>
              <a:gd name="T86" fmla="*/ 18 w 68"/>
              <a:gd name="T87" fmla="*/ 1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8" h="95">
                <a:moveTo>
                  <a:pt x="0" y="6"/>
                </a:moveTo>
                <a:lnTo>
                  <a:pt x="0" y="3"/>
                </a:lnTo>
                <a:lnTo>
                  <a:pt x="3" y="1"/>
                </a:lnTo>
                <a:lnTo>
                  <a:pt x="6" y="0"/>
                </a:lnTo>
                <a:lnTo>
                  <a:pt x="10" y="0"/>
                </a:lnTo>
                <a:lnTo>
                  <a:pt x="29" y="0"/>
                </a:lnTo>
                <a:lnTo>
                  <a:pt x="39" y="0"/>
                </a:lnTo>
                <a:lnTo>
                  <a:pt x="47" y="2"/>
                </a:lnTo>
                <a:lnTo>
                  <a:pt x="53" y="6"/>
                </a:lnTo>
                <a:lnTo>
                  <a:pt x="59" y="11"/>
                </a:lnTo>
                <a:lnTo>
                  <a:pt x="63" y="17"/>
                </a:lnTo>
                <a:lnTo>
                  <a:pt x="66" y="23"/>
                </a:lnTo>
                <a:lnTo>
                  <a:pt x="68" y="31"/>
                </a:lnTo>
                <a:lnTo>
                  <a:pt x="68" y="39"/>
                </a:lnTo>
                <a:lnTo>
                  <a:pt x="68" y="56"/>
                </a:lnTo>
                <a:lnTo>
                  <a:pt x="68" y="64"/>
                </a:lnTo>
                <a:lnTo>
                  <a:pt x="66" y="71"/>
                </a:lnTo>
                <a:lnTo>
                  <a:pt x="63" y="78"/>
                </a:lnTo>
                <a:lnTo>
                  <a:pt x="59" y="83"/>
                </a:lnTo>
                <a:lnTo>
                  <a:pt x="53" y="88"/>
                </a:lnTo>
                <a:lnTo>
                  <a:pt x="47" y="92"/>
                </a:lnTo>
                <a:lnTo>
                  <a:pt x="39" y="93"/>
                </a:lnTo>
                <a:lnTo>
                  <a:pt x="29" y="95"/>
                </a:lnTo>
                <a:lnTo>
                  <a:pt x="10" y="95"/>
                </a:lnTo>
                <a:lnTo>
                  <a:pt x="6" y="95"/>
                </a:lnTo>
                <a:lnTo>
                  <a:pt x="3" y="92"/>
                </a:lnTo>
                <a:lnTo>
                  <a:pt x="0" y="89"/>
                </a:lnTo>
                <a:lnTo>
                  <a:pt x="0" y="87"/>
                </a:lnTo>
                <a:lnTo>
                  <a:pt x="0" y="6"/>
                </a:lnTo>
                <a:lnTo>
                  <a:pt x="0" y="6"/>
                </a:lnTo>
                <a:close/>
                <a:moveTo>
                  <a:pt x="18" y="15"/>
                </a:moveTo>
                <a:lnTo>
                  <a:pt x="18" y="79"/>
                </a:lnTo>
                <a:lnTo>
                  <a:pt x="29" y="79"/>
                </a:lnTo>
                <a:lnTo>
                  <a:pt x="39" y="78"/>
                </a:lnTo>
                <a:lnTo>
                  <a:pt x="45" y="74"/>
                </a:lnTo>
                <a:lnTo>
                  <a:pt x="49" y="67"/>
                </a:lnTo>
                <a:lnTo>
                  <a:pt x="51" y="58"/>
                </a:lnTo>
                <a:lnTo>
                  <a:pt x="51" y="38"/>
                </a:lnTo>
                <a:lnTo>
                  <a:pt x="49" y="27"/>
                </a:lnTo>
                <a:lnTo>
                  <a:pt x="45" y="21"/>
                </a:lnTo>
                <a:lnTo>
                  <a:pt x="39" y="15"/>
                </a:lnTo>
                <a:lnTo>
                  <a:pt x="29" y="15"/>
                </a:lnTo>
                <a:lnTo>
                  <a:pt x="18" y="15"/>
                </a:lnTo>
                <a:lnTo>
                  <a:pt x="18" y="15"/>
                </a:lnTo>
                <a:close/>
              </a:path>
            </a:pathLst>
          </a:custGeom>
          <a:solidFill>
            <a:srgbClr val="E532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5" name="Freeform 213"/>
          <p:cNvSpPr>
            <a:spLocks noEditPoints="1"/>
          </p:cNvSpPr>
          <p:nvPr/>
        </p:nvSpPr>
        <p:spPr bwMode="auto">
          <a:xfrm>
            <a:off x="7112000" y="6800851"/>
            <a:ext cx="39688" cy="52388"/>
          </a:xfrm>
          <a:custGeom>
            <a:avLst/>
            <a:gdLst>
              <a:gd name="T0" fmla="*/ 0 w 75"/>
              <a:gd name="T1" fmla="*/ 40 h 99"/>
              <a:gd name="T2" fmla="*/ 0 w 75"/>
              <a:gd name="T3" fmla="*/ 32 h 99"/>
              <a:gd name="T4" fmla="*/ 2 w 75"/>
              <a:gd name="T5" fmla="*/ 24 h 99"/>
              <a:gd name="T6" fmla="*/ 5 w 75"/>
              <a:gd name="T7" fmla="*/ 17 h 99"/>
              <a:gd name="T8" fmla="*/ 9 w 75"/>
              <a:gd name="T9" fmla="*/ 12 h 99"/>
              <a:gd name="T10" fmla="*/ 14 w 75"/>
              <a:gd name="T11" fmla="*/ 6 h 99"/>
              <a:gd name="T12" fmla="*/ 21 w 75"/>
              <a:gd name="T13" fmla="*/ 4 h 99"/>
              <a:gd name="T14" fmla="*/ 27 w 75"/>
              <a:gd name="T15" fmla="*/ 1 h 99"/>
              <a:gd name="T16" fmla="*/ 37 w 75"/>
              <a:gd name="T17" fmla="*/ 0 h 99"/>
              <a:gd name="T18" fmla="*/ 46 w 75"/>
              <a:gd name="T19" fmla="*/ 1 h 99"/>
              <a:gd name="T20" fmla="*/ 54 w 75"/>
              <a:gd name="T21" fmla="*/ 4 h 99"/>
              <a:gd name="T22" fmla="*/ 60 w 75"/>
              <a:gd name="T23" fmla="*/ 6 h 99"/>
              <a:gd name="T24" fmla="*/ 66 w 75"/>
              <a:gd name="T25" fmla="*/ 12 h 99"/>
              <a:gd name="T26" fmla="*/ 70 w 75"/>
              <a:gd name="T27" fmla="*/ 17 h 99"/>
              <a:gd name="T28" fmla="*/ 72 w 75"/>
              <a:gd name="T29" fmla="*/ 24 h 99"/>
              <a:gd name="T30" fmla="*/ 75 w 75"/>
              <a:gd name="T31" fmla="*/ 32 h 99"/>
              <a:gd name="T32" fmla="*/ 75 w 75"/>
              <a:gd name="T33" fmla="*/ 40 h 99"/>
              <a:gd name="T34" fmla="*/ 75 w 75"/>
              <a:gd name="T35" fmla="*/ 61 h 99"/>
              <a:gd name="T36" fmla="*/ 75 w 75"/>
              <a:gd name="T37" fmla="*/ 69 h 99"/>
              <a:gd name="T38" fmla="*/ 72 w 75"/>
              <a:gd name="T39" fmla="*/ 75 h 99"/>
              <a:gd name="T40" fmla="*/ 70 w 75"/>
              <a:gd name="T41" fmla="*/ 82 h 99"/>
              <a:gd name="T42" fmla="*/ 66 w 75"/>
              <a:gd name="T43" fmla="*/ 87 h 99"/>
              <a:gd name="T44" fmla="*/ 60 w 75"/>
              <a:gd name="T45" fmla="*/ 92 h 99"/>
              <a:gd name="T46" fmla="*/ 54 w 75"/>
              <a:gd name="T47" fmla="*/ 96 h 99"/>
              <a:gd name="T48" fmla="*/ 46 w 75"/>
              <a:gd name="T49" fmla="*/ 99 h 99"/>
              <a:gd name="T50" fmla="*/ 37 w 75"/>
              <a:gd name="T51" fmla="*/ 99 h 99"/>
              <a:gd name="T52" fmla="*/ 27 w 75"/>
              <a:gd name="T53" fmla="*/ 99 h 99"/>
              <a:gd name="T54" fmla="*/ 21 w 75"/>
              <a:gd name="T55" fmla="*/ 96 h 99"/>
              <a:gd name="T56" fmla="*/ 14 w 75"/>
              <a:gd name="T57" fmla="*/ 92 h 99"/>
              <a:gd name="T58" fmla="*/ 9 w 75"/>
              <a:gd name="T59" fmla="*/ 87 h 99"/>
              <a:gd name="T60" fmla="*/ 5 w 75"/>
              <a:gd name="T61" fmla="*/ 82 h 99"/>
              <a:gd name="T62" fmla="*/ 2 w 75"/>
              <a:gd name="T63" fmla="*/ 75 h 99"/>
              <a:gd name="T64" fmla="*/ 0 w 75"/>
              <a:gd name="T65" fmla="*/ 69 h 99"/>
              <a:gd name="T66" fmla="*/ 0 w 75"/>
              <a:gd name="T67" fmla="*/ 61 h 99"/>
              <a:gd name="T68" fmla="*/ 0 w 75"/>
              <a:gd name="T69" fmla="*/ 40 h 99"/>
              <a:gd name="T70" fmla="*/ 0 w 75"/>
              <a:gd name="T71" fmla="*/ 40 h 99"/>
              <a:gd name="T72" fmla="*/ 17 w 75"/>
              <a:gd name="T73" fmla="*/ 61 h 99"/>
              <a:gd name="T74" fmla="*/ 18 w 75"/>
              <a:gd name="T75" fmla="*/ 71 h 99"/>
              <a:gd name="T76" fmla="*/ 22 w 75"/>
              <a:gd name="T77" fmla="*/ 78 h 99"/>
              <a:gd name="T78" fmla="*/ 29 w 75"/>
              <a:gd name="T79" fmla="*/ 82 h 99"/>
              <a:gd name="T80" fmla="*/ 37 w 75"/>
              <a:gd name="T81" fmla="*/ 83 h 99"/>
              <a:gd name="T82" fmla="*/ 46 w 75"/>
              <a:gd name="T83" fmla="*/ 82 h 99"/>
              <a:gd name="T84" fmla="*/ 53 w 75"/>
              <a:gd name="T85" fmla="*/ 78 h 99"/>
              <a:gd name="T86" fmla="*/ 57 w 75"/>
              <a:gd name="T87" fmla="*/ 71 h 99"/>
              <a:gd name="T88" fmla="*/ 58 w 75"/>
              <a:gd name="T89" fmla="*/ 61 h 99"/>
              <a:gd name="T90" fmla="*/ 58 w 75"/>
              <a:gd name="T91" fmla="*/ 40 h 99"/>
              <a:gd name="T92" fmla="*/ 57 w 75"/>
              <a:gd name="T93" fmla="*/ 28 h 99"/>
              <a:gd name="T94" fmla="*/ 53 w 75"/>
              <a:gd name="T95" fmla="*/ 22 h 99"/>
              <a:gd name="T96" fmla="*/ 46 w 75"/>
              <a:gd name="T97" fmla="*/ 17 h 99"/>
              <a:gd name="T98" fmla="*/ 37 w 75"/>
              <a:gd name="T99" fmla="*/ 17 h 99"/>
              <a:gd name="T100" fmla="*/ 29 w 75"/>
              <a:gd name="T101" fmla="*/ 17 h 99"/>
              <a:gd name="T102" fmla="*/ 22 w 75"/>
              <a:gd name="T103" fmla="*/ 22 h 99"/>
              <a:gd name="T104" fmla="*/ 18 w 75"/>
              <a:gd name="T105" fmla="*/ 28 h 99"/>
              <a:gd name="T106" fmla="*/ 17 w 75"/>
              <a:gd name="T107" fmla="*/ 40 h 99"/>
              <a:gd name="T108" fmla="*/ 17 w 75"/>
              <a:gd name="T109" fmla="*/ 61 h 99"/>
              <a:gd name="T110" fmla="*/ 17 w 75"/>
              <a:gd name="T111" fmla="*/ 61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5" h="99">
                <a:moveTo>
                  <a:pt x="0" y="40"/>
                </a:moveTo>
                <a:lnTo>
                  <a:pt x="0" y="32"/>
                </a:lnTo>
                <a:lnTo>
                  <a:pt x="2" y="24"/>
                </a:lnTo>
                <a:lnTo>
                  <a:pt x="5" y="17"/>
                </a:lnTo>
                <a:lnTo>
                  <a:pt x="9" y="12"/>
                </a:lnTo>
                <a:lnTo>
                  <a:pt x="14" y="6"/>
                </a:lnTo>
                <a:lnTo>
                  <a:pt x="21" y="4"/>
                </a:lnTo>
                <a:lnTo>
                  <a:pt x="27" y="1"/>
                </a:lnTo>
                <a:lnTo>
                  <a:pt x="37" y="0"/>
                </a:lnTo>
                <a:lnTo>
                  <a:pt x="46" y="1"/>
                </a:lnTo>
                <a:lnTo>
                  <a:pt x="54" y="4"/>
                </a:lnTo>
                <a:lnTo>
                  <a:pt x="60" y="6"/>
                </a:lnTo>
                <a:lnTo>
                  <a:pt x="66" y="12"/>
                </a:lnTo>
                <a:lnTo>
                  <a:pt x="70" y="17"/>
                </a:lnTo>
                <a:lnTo>
                  <a:pt x="72" y="24"/>
                </a:lnTo>
                <a:lnTo>
                  <a:pt x="75" y="32"/>
                </a:lnTo>
                <a:lnTo>
                  <a:pt x="75" y="40"/>
                </a:lnTo>
                <a:lnTo>
                  <a:pt x="75" y="61"/>
                </a:lnTo>
                <a:lnTo>
                  <a:pt x="75" y="69"/>
                </a:lnTo>
                <a:lnTo>
                  <a:pt x="72" y="75"/>
                </a:lnTo>
                <a:lnTo>
                  <a:pt x="70" y="82"/>
                </a:lnTo>
                <a:lnTo>
                  <a:pt x="66" y="87"/>
                </a:lnTo>
                <a:lnTo>
                  <a:pt x="60" y="92"/>
                </a:lnTo>
                <a:lnTo>
                  <a:pt x="54" y="96"/>
                </a:lnTo>
                <a:lnTo>
                  <a:pt x="46" y="99"/>
                </a:lnTo>
                <a:lnTo>
                  <a:pt x="37" y="99"/>
                </a:lnTo>
                <a:lnTo>
                  <a:pt x="27" y="99"/>
                </a:lnTo>
                <a:lnTo>
                  <a:pt x="21" y="96"/>
                </a:lnTo>
                <a:lnTo>
                  <a:pt x="14" y="92"/>
                </a:lnTo>
                <a:lnTo>
                  <a:pt x="9" y="87"/>
                </a:lnTo>
                <a:lnTo>
                  <a:pt x="5" y="82"/>
                </a:lnTo>
                <a:lnTo>
                  <a:pt x="2" y="75"/>
                </a:lnTo>
                <a:lnTo>
                  <a:pt x="0" y="69"/>
                </a:lnTo>
                <a:lnTo>
                  <a:pt x="0" y="61"/>
                </a:lnTo>
                <a:lnTo>
                  <a:pt x="0" y="40"/>
                </a:lnTo>
                <a:lnTo>
                  <a:pt x="0" y="40"/>
                </a:lnTo>
                <a:close/>
                <a:moveTo>
                  <a:pt x="17" y="61"/>
                </a:moveTo>
                <a:lnTo>
                  <a:pt x="18" y="71"/>
                </a:lnTo>
                <a:lnTo>
                  <a:pt x="22" y="78"/>
                </a:lnTo>
                <a:lnTo>
                  <a:pt x="29" y="82"/>
                </a:lnTo>
                <a:lnTo>
                  <a:pt x="37" y="83"/>
                </a:lnTo>
                <a:lnTo>
                  <a:pt x="46" y="82"/>
                </a:lnTo>
                <a:lnTo>
                  <a:pt x="53" y="78"/>
                </a:lnTo>
                <a:lnTo>
                  <a:pt x="57" y="71"/>
                </a:lnTo>
                <a:lnTo>
                  <a:pt x="58" y="61"/>
                </a:lnTo>
                <a:lnTo>
                  <a:pt x="58" y="40"/>
                </a:lnTo>
                <a:lnTo>
                  <a:pt x="57" y="28"/>
                </a:lnTo>
                <a:lnTo>
                  <a:pt x="53" y="22"/>
                </a:lnTo>
                <a:lnTo>
                  <a:pt x="46" y="17"/>
                </a:lnTo>
                <a:lnTo>
                  <a:pt x="37" y="17"/>
                </a:lnTo>
                <a:lnTo>
                  <a:pt x="29" y="17"/>
                </a:lnTo>
                <a:lnTo>
                  <a:pt x="22" y="22"/>
                </a:lnTo>
                <a:lnTo>
                  <a:pt x="18" y="28"/>
                </a:lnTo>
                <a:lnTo>
                  <a:pt x="17" y="40"/>
                </a:lnTo>
                <a:lnTo>
                  <a:pt x="17" y="61"/>
                </a:lnTo>
                <a:lnTo>
                  <a:pt x="17" y="61"/>
                </a:lnTo>
                <a:close/>
              </a:path>
            </a:pathLst>
          </a:custGeom>
          <a:solidFill>
            <a:srgbClr val="E532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6" name="Freeform 214"/>
          <p:cNvSpPr>
            <a:spLocks/>
          </p:cNvSpPr>
          <p:nvPr/>
        </p:nvSpPr>
        <p:spPr bwMode="auto">
          <a:xfrm>
            <a:off x="7158038" y="6800851"/>
            <a:ext cx="41275" cy="52388"/>
          </a:xfrm>
          <a:custGeom>
            <a:avLst/>
            <a:gdLst>
              <a:gd name="T0" fmla="*/ 49 w 78"/>
              <a:gd name="T1" fmla="*/ 92 h 99"/>
              <a:gd name="T2" fmla="*/ 47 w 78"/>
              <a:gd name="T3" fmla="*/ 95 h 99"/>
              <a:gd name="T4" fmla="*/ 46 w 78"/>
              <a:gd name="T5" fmla="*/ 98 h 99"/>
              <a:gd name="T6" fmla="*/ 42 w 78"/>
              <a:gd name="T7" fmla="*/ 99 h 99"/>
              <a:gd name="T8" fmla="*/ 39 w 78"/>
              <a:gd name="T9" fmla="*/ 99 h 99"/>
              <a:gd name="T10" fmla="*/ 35 w 78"/>
              <a:gd name="T11" fmla="*/ 99 h 99"/>
              <a:gd name="T12" fmla="*/ 33 w 78"/>
              <a:gd name="T13" fmla="*/ 98 h 99"/>
              <a:gd name="T14" fmla="*/ 30 w 78"/>
              <a:gd name="T15" fmla="*/ 95 h 99"/>
              <a:gd name="T16" fmla="*/ 29 w 78"/>
              <a:gd name="T17" fmla="*/ 92 h 99"/>
              <a:gd name="T18" fmla="*/ 0 w 78"/>
              <a:gd name="T19" fmla="*/ 10 h 99"/>
              <a:gd name="T20" fmla="*/ 0 w 78"/>
              <a:gd name="T21" fmla="*/ 8 h 99"/>
              <a:gd name="T22" fmla="*/ 1 w 78"/>
              <a:gd name="T23" fmla="*/ 5 h 99"/>
              <a:gd name="T24" fmla="*/ 4 w 78"/>
              <a:gd name="T25" fmla="*/ 3 h 99"/>
              <a:gd name="T26" fmla="*/ 6 w 78"/>
              <a:gd name="T27" fmla="*/ 1 h 99"/>
              <a:gd name="T28" fmla="*/ 10 w 78"/>
              <a:gd name="T29" fmla="*/ 0 h 99"/>
              <a:gd name="T30" fmla="*/ 13 w 78"/>
              <a:gd name="T31" fmla="*/ 1 h 99"/>
              <a:gd name="T32" fmla="*/ 15 w 78"/>
              <a:gd name="T33" fmla="*/ 3 h 99"/>
              <a:gd name="T34" fmla="*/ 17 w 78"/>
              <a:gd name="T35" fmla="*/ 5 h 99"/>
              <a:gd name="T36" fmla="*/ 39 w 78"/>
              <a:gd name="T37" fmla="*/ 74 h 99"/>
              <a:gd name="T38" fmla="*/ 60 w 78"/>
              <a:gd name="T39" fmla="*/ 5 h 99"/>
              <a:gd name="T40" fmla="*/ 62 w 78"/>
              <a:gd name="T41" fmla="*/ 4 h 99"/>
              <a:gd name="T42" fmla="*/ 64 w 78"/>
              <a:gd name="T43" fmla="*/ 1 h 99"/>
              <a:gd name="T44" fmla="*/ 67 w 78"/>
              <a:gd name="T45" fmla="*/ 0 h 99"/>
              <a:gd name="T46" fmla="*/ 71 w 78"/>
              <a:gd name="T47" fmla="*/ 1 h 99"/>
              <a:gd name="T48" fmla="*/ 75 w 78"/>
              <a:gd name="T49" fmla="*/ 3 h 99"/>
              <a:gd name="T50" fmla="*/ 76 w 78"/>
              <a:gd name="T51" fmla="*/ 5 h 99"/>
              <a:gd name="T52" fmla="*/ 78 w 78"/>
              <a:gd name="T53" fmla="*/ 8 h 99"/>
              <a:gd name="T54" fmla="*/ 78 w 78"/>
              <a:gd name="T55" fmla="*/ 10 h 99"/>
              <a:gd name="T56" fmla="*/ 49 w 78"/>
              <a:gd name="T57" fmla="*/ 92 h 99"/>
              <a:gd name="T58" fmla="*/ 49 w 78"/>
              <a:gd name="T59" fmla="*/ 92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78" h="99">
                <a:moveTo>
                  <a:pt x="49" y="92"/>
                </a:moveTo>
                <a:lnTo>
                  <a:pt x="47" y="95"/>
                </a:lnTo>
                <a:lnTo>
                  <a:pt x="46" y="98"/>
                </a:lnTo>
                <a:lnTo>
                  <a:pt x="42" y="99"/>
                </a:lnTo>
                <a:lnTo>
                  <a:pt x="39" y="99"/>
                </a:lnTo>
                <a:lnTo>
                  <a:pt x="35" y="99"/>
                </a:lnTo>
                <a:lnTo>
                  <a:pt x="33" y="98"/>
                </a:lnTo>
                <a:lnTo>
                  <a:pt x="30" y="95"/>
                </a:lnTo>
                <a:lnTo>
                  <a:pt x="29" y="92"/>
                </a:lnTo>
                <a:lnTo>
                  <a:pt x="0" y="10"/>
                </a:lnTo>
                <a:lnTo>
                  <a:pt x="0" y="8"/>
                </a:lnTo>
                <a:lnTo>
                  <a:pt x="1" y="5"/>
                </a:lnTo>
                <a:lnTo>
                  <a:pt x="4" y="3"/>
                </a:lnTo>
                <a:lnTo>
                  <a:pt x="6" y="1"/>
                </a:lnTo>
                <a:lnTo>
                  <a:pt x="10" y="0"/>
                </a:lnTo>
                <a:lnTo>
                  <a:pt x="13" y="1"/>
                </a:lnTo>
                <a:lnTo>
                  <a:pt x="15" y="3"/>
                </a:lnTo>
                <a:lnTo>
                  <a:pt x="17" y="5"/>
                </a:lnTo>
                <a:lnTo>
                  <a:pt x="39" y="74"/>
                </a:lnTo>
                <a:lnTo>
                  <a:pt x="60" y="5"/>
                </a:lnTo>
                <a:lnTo>
                  <a:pt x="62" y="4"/>
                </a:lnTo>
                <a:lnTo>
                  <a:pt x="64" y="1"/>
                </a:lnTo>
                <a:lnTo>
                  <a:pt x="67" y="0"/>
                </a:lnTo>
                <a:lnTo>
                  <a:pt x="71" y="1"/>
                </a:lnTo>
                <a:lnTo>
                  <a:pt x="75" y="3"/>
                </a:lnTo>
                <a:lnTo>
                  <a:pt x="76" y="5"/>
                </a:lnTo>
                <a:lnTo>
                  <a:pt x="78" y="8"/>
                </a:lnTo>
                <a:lnTo>
                  <a:pt x="78" y="10"/>
                </a:lnTo>
                <a:lnTo>
                  <a:pt x="49" y="92"/>
                </a:lnTo>
                <a:lnTo>
                  <a:pt x="49" y="92"/>
                </a:lnTo>
                <a:close/>
              </a:path>
            </a:pathLst>
          </a:custGeom>
          <a:solidFill>
            <a:srgbClr val="E532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7" name="Freeform 215"/>
          <p:cNvSpPr>
            <a:spLocks noEditPoints="1"/>
          </p:cNvSpPr>
          <p:nvPr/>
        </p:nvSpPr>
        <p:spPr bwMode="auto">
          <a:xfrm>
            <a:off x="7199313" y="6800851"/>
            <a:ext cx="41275" cy="52388"/>
          </a:xfrm>
          <a:custGeom>
            <a:avLst/>
            <a:gdLst>
              <a:gd name="T0" fmla="*/ 78 w 78"/>
              <a:gd name="T1" fmla="*/ 90 h 99"/>
              <a:gd name="T2" fmla="*/ 78 w 78"/>
              <a:gd name="T3" fmla="*/ 92 h 99"/>
              <a:gd name="T4" fmla="*/ 77 w 78"/>
              <a:gd name="T5" fmla="*/ 95 h 99"/>
              <a:gd name="T6" fmla="*/ 75 w 78"/>
              <a:gd name="T7" fmla="*/ 96 h 99"/>
              <a:gd name="T8" fmla="*/ 71 w 78"/>
              <a:gd name="T9" fmla="*/ 98 h 99"/>
              <a:gd name="T10" fmla="*/ 67 w 78"/>
              <a:gd name="T11" fmla="*/ 99 h 99"/>
              <a:gd name="T12" fmla="*/ 65 w 78"/>
              <a:gd name="T13" fmla="*/ 98 h 99"/>
              <a:gd name="T14" fmla="*/ 62 w 78"/>
              <a:gd name="T15" fmla="*/ 96 h 99"/>
              <a:gd name="T16" fmla="*/ 61 w 78"/>
              <a:gd name="T17" fmla="*/ 94 h 99"/>
              <a:gd name="T18" fmla="*/ 56 w 78"/>
              <a:gd name="T19" fmla="*/ 77 h 99"/>
              <a:gd name="T20" fmla="*/ 24 w 78"/>
              <a:gd name="T21" fmla="*/ 77 h 99"/>
              <a:gd name="T22" fmla="*/ 17 w 78"/>
              <a:gd name="T23" fmla="*/ 94 h 99"/>
              <a:gd name="T24" fmla="*/ 17 w 78"/>
              <a:gd name="T25" fmla="*/ 96 h 99"/>
              <a:gd name="T26" fmla="*/ 15 w 78"/>
              <a:gd name="T27" fmla="*/ 98 h 99"/>
              <a:gd name="T28" fmla="*/ 11 w 78"/>
              <a:gd name="T29" fmla="*/ 99 h 99"/>
              <a:gd name="T30" fmla="*/ 8 w 78"/>
              <a:gd name="T31" fmla="*/ 99 h 99"/>
              <a:gd name="T32" fmla="*/ 4 w 78"/>
              <a:gd name="T33" fmla="*/ 98 h 99"/>
              <a:gd name="T34" fmla="*/ 1 w 78"/>
              <a:gd name="T35" fmla="*/ 95 h 99"/>
              <a:gd name="T36" fmla="*/ 0 w 78"/>
              <a:gd name="T37" fmla="*/ 92 h 99"/>
              <a:gd name="T38" fmla="*/ 1 w 78"/>
              <a:gd name="T39" fmla="*/ 90 h 99"/>
              <a:gd name="T40" fmla="*/ 30 w 78"/>
              <a:gd name="T41" fmla="*/ 6 h 99"/>
              <a:gd name="T42" fmla="*/ 32 w 78"/>
              <a:gd name="T43" fmla="*/ 4 h 99"/>
              <a:gd name="T44" fmla="*/ 33 w 78"/>
              <a:gd name="T45" fmla="*/ 3 h 99"/>
              <a:gd name="T46" fmla="*/ 36 w 78"/>
              <a:gd name="T47" fmla="*/ 1 h 99"/>
              <a:gd name="T48" fmla="*/ 40 w 78"/>
              <a:gd name="T49" fmla="*/ 0 h 99"/>
              <a:gd name="T50" fmla="*/ 44 w 78"/>
              <a:gd name="T51" fmla="*/ 1 h 99"/>
              <a:gd name="T52" fmla="*/ 46 w 78"/>
              <a:gd name="T53" fmla="*/ 3 h 99"/>
              <a:gd name="T54" fmla="*/ 49 w 78"/>
              <a:gd name="T55" fmla="*/ 4 h 99"/>
              <a:gd name="T56" fmla="*/ 49 w 78"/>
              <a:gd name="T57" fmla="*/ 6 h 99"/>
              <a:gd name="T58" fmla="*/ 78 w 78"/>
              <a:gd name="T59" fmla="*/ 90 h 99"/>
              <a:gd name="T60" fmla="*/ 78 w 78"/>
              <a:gd name="T61" fmla="*/ 90 h 99"/>
              <a:gd name="T62" fmla="*/ 28 w 78"/>
              <a:gd name="T63" fmla="*/ 62 h 99"/>
              <a:gd name="T64" fmla="*/ 52 w 78"/>
              <a:gd name="T65" fmla="*/ 62 h 99"/>
              <a:gd name="T66" fmla="*/ 40 w 78"/>
              <a:gd name="T67" fmla="*/ 25 h 99"/>
              <a:gd name="T68" fmla="*/ 28 w 78"/>
              <a:gd name="T69" fmla="*/ 62 h 99"/>
              <a:gd name="T70" fmla="*/ 28 w 78"/>
              <a:gd name="T71" fmla="*/ 62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8" h="99">
                <a:moveTo>
                  <a:pt x="78" y="90"/>
                </a:moveTo>
                <a:lnTo>
                  <a:pt x="78" y="92"/>
                </a:lnTo>
                <a:lnTo>
                  <a:pt x="77" y="95"/>
                </a:lnTo>
                <a:lnTo>
                  <a:pt x="75" y="96"/>
                </a:lnTo>
                <a:lnTo>
                  <a:pt x="71" y="98"/>
                </a:lnTo>
                <a:lnTo>
                  <a:pt x="67" y="99"/>
                </a:lnTo>
                <a:lnTo>
                  <a:pt x="65" y="98"/>
                </a:lnTo>
                <a:lnTo>
                  <a:pt x="62" y="96"/>
                </a:lnTo>
                <a:lnTo>
                  <a:pt x="61" y="94"/>
                </a:lnTo>
                <a:lnTo>
                  <a:pt x="56" y="77"/>
                </a:lnTo>
                <a:lnTo>
                  <a:pt x="24" y="77"/>
                </a:lnTo>
                <a:lnTo>
                  <a:pt x="17" y="94"/>
                </a:lnTo>
                <a:lnTo>
                  <a:pt x="17" y="96"/>
                </a:lnTo>
                <a:lnTo>
                  <a:pt x="15" y="98"/>
                </a:lnTo>
                <a:lnTo>
                  <a:pt x="11" y="99"/>
                </a:lnTo>
                <a:lnTo>
                  <a:pt x="8" y="99"/>
                </a:lnTo>
                <a:lnTo>
                  <a:pt x="4" y="98"/>
                </a:lnTo>
                <a:lnTo>
                  <a:pt x="1" y="95"/>
                </a:lnTo>
                <a:lnTo>
                  <a:pt x="0" y="92"/>
                </a:lnTo>
                <a:lnTo>
                  <a:pt x="1" y="90"/>
                </a:lnTo>
                <a:lnTo>
                  <a:pt x="30" y="6"/>
                </a:lnTo>
                <a:lnTo>
                  <a:pt x="32" y="4"/>
                </a:lnTo>
                <a:lnTo>
                  <a:pt x="33" y="3"/>
                </a:lnTo>
                <a:lnTo>
                  <a:pt x="36" y="1"/>
                </a:lnTo>
                <a:lnTo>
                  <a:pt x="40" y="0"/>
                </a:lnTo>
                <a:lnTo>
                  <a:pt x="44" y="1"/>
                </a:lnTo>
                <a:lnTo>
                  <a:pt x="46" y="3"/>
                </a:lnTo>
                <a:lnTo>
                  <a:pt x="49" y="4"/>
                </a:lnTo>
                <a:lnTo>
                  <a:pt x="49" y="6"/>
                </a:lnTo>
                <a:lnTo>
                  <a:pt x="78" y="90"/>
                </a:lnTo>
                <a:lnTo>
                  <a:pt x="78" y="90"/>
                </a:lnTo>
                <a:close/>
                <a:moveTo>
                  <a:pt x="28" y="62"/>
                </a:moveTo>
                <a:lnTo>
                  <a:pt x="52" y="62"/>
                </a:lnTo>
                <a:lnTo>
                  <a:pt x="40" y="25"/>
                </a:lnTo>
                <a:lnTo>
                  <a:pt x="28" y="62"/>
                </a:lnTo>
                <a:lnTo>
                  <a:pt x="28" y="62"/>
                </a:lnTo>
                <a:close/>
              </a:path>
            </a:pathLst>
          </a:custGeom>
          <a:solidFill>
            <a:srgbClr val="E532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8" name="Freeform 216"/>
          <p:cNvSpPr>
            <a:spLocks noEditPoints="1"/>
          </p:cNvSpPr>
          <p:nvPr/>
        </p:nvSpPr>
        <p:spPr bwMode="auto">
          <a:xfrm>
            <a:off x="2995613" y="4811713"/>
            <a:ext cx="39688" cy="50800"/>
          </a:xfrm>
          <a:custGeom>
            <a:avLst/>
            <a:gdLst>
              <a:gd name="T0" fmla="*/ 76 w 76"/>
              <a:gd name="T1" fmla="*/ 87 h 96"/>
              <a:gd name="T2" fmla="*/ 76 w 76"/>
              <a:gd name="T3" fmla="*/ 90 h 96"/>
              <a:gd name="T4" fmla="*/ 75 w 76"/>
              <a:gd name="T5" fmla="*/ 92 h 96"/>
              <a:gd name="T6" fmla="*/ 74 w 76"/>
              <a:gd name="T7" fmla="*/ 95 h 96"/>
              <a:gd name="T8" fmla="*/ 70 w 76"/>
              <a:gd name="T9" fmla="*/ 96 h 96"/>
              <a:gd name="T10" fmla="*/ 66 w 76"/>
              <a:gd name="T11" fmla="*/ 96 h 96"/>
              <a:gd name="T12" fmla="*/ 63 w 76"/>
              <a:gd name="T13" fmla="*/ 95 h 96"/>
              <a:gd name="T14" fmla="*/ 60 w 76"/>
              <a:gd name="T15" fmla="*/ 94 h 96"/>
              <a:gd name="T16" fmla="*/ 59 w 76"/>
              <a:gd name="T17" fmla="*/ 91 h 96"/>
              <a:gd name="T18" fmla="*/ 54 w 76"/>
              <a:gd name="T19" fmla="*/ 74 h 96"/>
              <a:gd name="T20" fmla="*/ 22 w 76"/>
              <a:gd name="T21" fmla="*/ 74 h 96"/>
              <a:gd name="T22" fmla="*/ 17 w 76"/>
              <a:gd name="T23" fmla="*/ 91 h 96"/>
              <a:gd name="T24" fmla="*/ 15 w 76"/>
              <a:gd name="T25" fmla="*/ 94 h 96"/>
              <a:gd name="T26" fmla="*/ 13 w 76"/>
              <a:gd name="T27" fmla="*/ 95 h 96"/>
              <a:gd name="T28" fmla="*/ 10 w 76"/>
              <a:gd name="T29" fmla="*/ 96 h 96"/>
              <a:gd name="T30" fmla="*/ 7 w 76"/>
              <a:gd name="T31" fmla="*/ 96 h 96"/>
              <a:gd name="T32" fmla="*/ 3 w 76"/>
              <a:gd name="T33" fmla="*/ 95 h 96"/>
              <a:gd name="T34" fmla="*/ 1 w 76"/>
              <a:gd name="T35" fmla="*/ 92 h 96"/>
              <a:gd name="T36" fmla="*/ 0 w 76"/>
              <a:gd name="T37" fmla="*/ 90 h 96"/>
              <a:gd name="T38" fmla="*/ 1 w 76"/>
              <a:gd name="T39" fmla="*/ 87 h 96"/>
              <a:gd name="T40" fmla="*/ 29 w 76"/>
              <a:gd name="T41" fmla="*/ 6 h 96"/>
              <a:gd name="T42" fmla="*/ 30 w 76"/>
              <a:gd name="T43" fmla="*/ 4 h 96"/>
              <a:gd name="T44" fmla="*/ 33 w 76"/>
              <a:gd name="T45" fmla="*/ 1 h 96"/>
              <a:gd name="T46" fmla="*/ 35 w 76"/>
              <a:gd name="T47" fmla="*/ 0 h 96"/>
              <a:gd name="T48" fmla="*/ 38 w 76"/>
              <a:gd name="T49" fmla="*/ 0 h 96"/>
              <a:gd name="T50" fmla="*/ 42 w 76"/>
              <a:gd name="T51" fmla="*/ 0 h 96"/>
              <a:gd name="T52" fmla="*/ 44 w 76"/>
              <a:gd name="T53" fmla="*/ 1 h 96"/>
              <a:gd name="T54" fmla="*/ 47 w 76"/>
              <a:gd name="T55" fmla="*/ 4 h 96"/>
              <a:gd name="T56" fmla="*/ 48 w 76"/>
              <a:gd name="T57" fmla="*/ 6 h 96"/>
              <a:gd name="T58" fmla="*/ 76 w 76"/>
              <a:gd name="T59" fmla="*/ 87 h 96"/>
              <a:gd name="T60" fmla="*/ 76 w 76"/>
              <a:gd name="T61" fmla="*/ 87 h 96"/>
              <a:gd name="T62" fmla="*/ 27 w 76"/>
              <a:gd name="T63" fmla="*/ 61 h 96"/>
              <a:gd name="T64" fmla="*/ 50 w 76"/>
              <a:gd name="T65" fmla="*/ 61 h 96"/>
              <a:gd name="T66" fmla="*/ 38 w 76"/>
              <a:gd name="T67" fmla="*/ 24 h 96"/>
              <a:gd name="T68" fmla="*/ 27 w 76"/>
              <a:gd name="T69" fmla="*/ 61 h 96"/>
              <a:gd name="T70" fmla="*/ 27 w 76"/>
              <a:gd name="T71" fmla="*/ 61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6" h="96">
                <a:moveTo>
                  <a:pt x="76" y="87"/>
                </a:moveTo>
                <a:lnTo>
                  <a:pt x="76" y="90"/>
                </a:lnTo>
                <a:lnTo>
                  <a:pt x="75" y="92"/>
                </a:lnTo>
                <a:lnTo>
                  <a:pt x="74" y="95"/>
                </a:lnTo>
                <a:lnTo>
                  <a:pt x="70" y="96"/>
                </a:lnTo>
                <a:lnTo>
                  <a:pt x="66" y="96"/>
                </a:lnTo>
                <a:lnTo>
                  <a:pt x="63" y="95"/>
                </a:lnTo>
                <a:lnTo>
                  <a:pt x="60" y="94"/>
                </a:lnTo>
                <a:lnTo>
                  <a:pt x="59" y="91"/>
                </a:lnTo>
                <a:lnTo>
                  <a:pt x="54" y="74"/>
                </a:lnTo>
                <a:lnTo>
                  <a:pt x="22" y="74"/>
                </a:lnTo>
                <a:lnTo>
                  <a:pt x="17" y="91"/>
                </a:lnTo>
                <a:lnTo>
                  <a:pt x="15" y="94"/>
                </a:lnTo>
                <a:lnTo>
                  <a:pt x="13" y="95"/>
                </a:lnTo>
                <a:lnTo>
                  <a:pt x="10" y="96"/>
                </a:lnTo>
                <a:lnTo>
                  <a:pt x="7" y="96"/>
                </a:lnTo>
                <a:lnTo>
                  <a:pt x="3" y="95"/>
                </a:lnTo>
                <a:lnTo>
                  <a:pt x="1" y="92"/>
                </a:lnTo>
                <a:lnTo>
                  <a:pt x="0" y="90"/>
                </a:lnTo>
                <a:lnTo>
                  <a:pt x="1" y="87"/>
                </a:lnTo>
                <a:lnTo>
                  <a:pt x="29" y="6"/>
                </a:lnTo>
                <a:lnTo>
                  <a:pt x="30" y="4"/>
                </a:lnTo>
                <a:lnTo>
                  <a:pt x="33" y="1"/>
                </a:lnTo>
                <a:lnTo>
                  <a:pt x="35" y="0"/>
                </a:lnTo>
                <a:lnTo>
                  <a:pt x="38" y="0"/>
                </a:lnTo>
                <a:lnTo>
                  <a:pt x="42" y="0"/>
                </a:lnTo>
                <a:lnTo>
                  <a:pt x="44" y="1"/>
                </a:lnTo>
                <a:lnTo>
                  <a:pt x="47" y="4"/>
                </a:lnTo>
                <a:lnTo>
                  <a:pt x="48" y="6"/>
                </a:lnTo>
                <a:lnTo>
                  <a:pt x="76" y="87"/>
                </a:lnTo>
                <a:lnTo>
                  <a:pt x="76" y="87"/>
                </a:lnTo>
                <a:close/>
                <a:moveTo>
                  <a:pt x="27" y="61"/>
                </a:moveTo>
                <a:lnTo>
                  <a:pt x="50" y="61"/>
                </a:lnTo>
                <a:lnTo>
                  <a:pt x="38" y="24"/>
                </a:lnTo>
                <a:lnTo>
                  <a:pt x="27" y="61"/>
                </a:lnTo>
                <a:lnTo>
                  <a:pt x="27" y="61"/>
                </a:lnTo>
                <a:close/>
              </a:path>
            </a:pathLst>
          </a:custGeom>
          <a:solidFill>
            <a:srgbClr val="CCC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9" name="Freeform 217"/>
          <p:cNvSpPr>
            <a:spLocks noEditPoints="1"/>
          </p:cNvSpPr>
          <p:nvPr/>
        </p:nvSpPr>
        <p:spPr bwMode="auto">
          <a:xfrm>
            <a:off x="3044825" y="4811713"/>
            <a:ext cx="34925" cy="50800"/>
          </a:xfrm>
          <a:custGeom>
            <a:avLst/>
            <a:gdLst>
              <a:gd name="T0" fmla="*/ 0 w 68"/>
              <a:gd name="T1" fmla="*/ 7 h 95"/>
              <a:gd name="T2" fmla="*/ 0 w 68"/>
              <a:gd name="T3" fmla="*/ 4 h 95"/>
              <a:gd name="T4" fmla="*/ 3 w 68"/>
              <a:gd name="T5" fmla="*/ 3 h 95"/>
              <a:gd name="T6" fmla="*/ 5 w 68"/>
              <a:gd name="T7" fmla="*/ 0 h 95"/>
              <a:gd name="T8" fmla="*/ 9 w 68"/>
              <a:gd name="T9" fmla="*/ 0 h 95"/>
              <a:gd name="T10" fmla="*/ 29 w 68"/>
              <a:gd name="T11" fmla="*/ 0 h 95"/>
              <a:gd name="T12" fmla="*/ 38 w 68"/>
              <a:gd name="T13" fmla="*/ 0 h 95"/>
              <a:gd name="T14" fmla="*/ 46 w 68"/>
              <a:gd name="T15" fmla="*/ 3 h 95"/>
              <a:gd name="T16" fmla="*/ 53 w 68"/>
              <a:gd name="T17" fmla="*/ 4 h 95"/>
              <a:gd name="T18" fmla="*/ 57 w 68"/>
              <a:gd name="T19" fmla="*/ 8 h 95"/>
              <a:gd name="T20" fmla="*/ 61 w 68"/>
              <a:gd name="T21" fmla="*/ 12 h 95"/>
              <a:gd name="T22" fmla="*/ 64 w 68"/>
              <a:gd name="T23" fmla="*/ 17 h 95"/>
              <a:gd name="T24" fmla="*/ 65 w 68"/>
              <a:gd name="T25" fmla="*/ 23 h 95"/>
              <a:gd name="T26" fmla="*/ 65 w 68"/>
              <a:gd name="T27" fmla="*/ 29 h 95"/>
              <a:gd name="T28" fmla="*/ 65 w 68"/>
              <a:gd name="T29" fmla="*/ 29 h 95"/>
              <a:gd name="T30" fmla="*/ 65 w 68"/>
              <a:gd name="T31" fmla="*/ 37 h 95"/>
              <a:gd name="T32" fmla="*/ 62 w 68"/>
              <a:gd name="T33" fmla="*/ 42 h 95"/>
              <a:gd name="T34" fmla="*/ 57 w 68"/>
              <a:gd name="T35" fmla="*/ 48 h 95"/>
              <a:gd name="T36" fmla="*/ 50 w 68"/>
              <a:gd name="T37" fmla="*/ 52 h 95"/>
              <a:gd name="T38" fmla="*/ 66 w 68"/>
              <a:gd name="T39" fmla="*/ 85 h 95"/>
              <a:gd name="T40" fmla="*/ 68 w 68"/>
              <a:gd name="T41" fmla="*/ 86 h 95"/>
              <a:gd name="T42" fmla="*/ 66 w 68"/>
              <a:gd name="T43" fmla="*/ 90 h 95"/>
              <a:gd name="T44" fmla="*/ 65 w 68"/>
              <a:gd name="T45" fmla="*/ 93 h 95"/>
              <a:gd name="T46" fmla="*/ 62 w 68"/>
              <a:gd name="T47" fmla="*/ 94 h 95"/>
              <a:gd name="T48" fmla="*/ 58 w 68"/>
              <a:gd name="T49" fmla="*/ 95 h 95"/>
              <a:gd name="T50" fmla="*/ 56 w 68"/>
              <a:gd name="T51" fmla="*/ 95 h 95"/>
              <a:gd name="T52" fmla="*/ 53 w 68"/>
              <a:gd name="T53" fmla="*/ 94 h 95"/>
              <a:gd name="T54" fmla="*/ 52 w 68"/>
              <a:gd name="T55" fmla="*/ 93 h 95"/>
              <a:gd name="T56" fmla="*/ 34 w 68"/>
              <a:gd name="T57" fmla="*/ 57 h 95"/>
              <a:gd name="T58" fmla="*/ 33 w 68"/>
              <a:gd name="T59" fmla="*/ 57 h 95"/>
              <a:gd name="T60" fmla="*/ 32 w 68"/>
              <a:gd name="T61" fmla="*/ 57 h 95"/>
              <a:gd name="T62" fmla="*/ 29 w 68"/>
              <a:gd name="T63" fmla="*/ 57 h 95"/>
              <a:gd name="T64" fmla="*/ 17 w 68"/>
              <a:gd name="T65" fmla="*/ 57 h 95"/>
              <a:gd name="T66" fmla="*/ 17 w 68"/>
              <a:gd name="T67" fmla="*/ 89 h 95"/>
              <a:gd name="T68" fmla="*/ 17 w 68"/>
              <a:gd name="T69" fmla="*/ 91 h 95"/>
              <a:gd name="T70" fmla="*/ 15 w 68"/>
              <a:gd name="T71" fmla="*/ 94 h 95"/>
              <a:gd name="T72" fmla="*/ 12 w 68"/>
              <a:gd name="T73" fmla="*/ 95 h 95"/>
              <a:gd name="T74" fmla="*/ 9 w 68"/>
              <a:gd name="T75" fmla="*/ 95 h 95"/>
              <a:gd name="T76" fmla="*/ 5 w 68"/>
              <a:gd name="T77" fmla="*/ 95 h 95"/>
              <a:gd name="T78" fmla="*/ 3 w 68"/>
              <a:gd name="T79" fmla="*/ 93 h 95"/>
              <a:gd name="T80" fmla="*/ 0 w 68"/>
              <a:gd name="T81" fmla="*/ 90 h 95"/>
              <a:gd name="T82" fmla="*/ 0 w 68"/>
              <a:gd name="T83" fmla="*/ 89 h 95"/>
              <a:gd name="T84" fmla="*/ 0 w 68"/>
              <a:gd name="T85" fmla="*/ 7 h 95"/>
              <a:gd name="T86" fmla="*/ 0 w 68"/>
              <a:gd name="T87" fmla="*/ 7 h 95"/>
              <a:gd name="T88" fmla="*/ 17 w 68"/>
              <a:gd name="T89" fmla="*/ 15 h 95"/>
              <a:gd name="T90" fmla="*/ 17 w 68"/>
              <a:gd name="T91" fmla="*/ 44 h 95"/>
              <a:gd name="T92" fmla="*/ 29 w 68"/>
              <a:gd name="T93" fmla="*/ 44 h 95"/>
              <a:gd name="T94" fmla="*/ 38 w 68"/>
              <a:gd name="T95" fmla="*/ 42 h 95"/>
              <a:gd name="T96" fmla="*/ 44 w 68"/>
              <a:gd name="T97" fmla="*/ 40 h 95"/>
              <a:gd name="T98" fmla="*/ 48 w 68"/>
              <a:gd name="T99" fmla="*/ 36 h 95"/>
              <a:gd name="T100" fmla="*/ 48 w 68"/>
              <a:gd name="T101" fmla="*/ 31 h 95"/>
              <a:gd name="T102" fmla="*/ 48 w 68"/>
              <a:gd name="T103" fmla="*/ 28 h 95"/>
              <a:gd name="T104" fmla="*/ 48 w 68"/>
              <a:gd name="T105" fmla="*/ 23 h 95"/>
              <a:gd name="T106" fmla="*/ 44 w 68"/>
              <a:gd name="T107" fmla="*/ 19 h 95"/>
              <a:gd name="T108" fmla="*/ 38 w 68"/>
              <a:gd name="T109" fmla="*/ 16 h 95"/>
              <a:gd name="T110" fmla="*/ 29 w 68"/>
              <a:gd name="T111" fmla="*/ 15 h 95"/>
              <a:gd name="T112" fmla="*/ 17 w 68"/>
              <a:gd name="T113" fmla="*/ 15 h 95"/>
              <a:gd name="T114" fmla="*/ 17 w 68"/>
              <a:gd name="T115" fmla="*/ 1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8" h="95">
                <a:moveTo>
                  <a:pt x="0" y="7"/>
                </a:moveTo>
                <a:lnTo>
                  <a:pt x="0" y="4"/>
                </a:lnTo>
                <a:lnTo>
                  <a:pt x="3" y="3"/>
                </a:lnTo>
                <a:lnTo>
                  <a:pt x="5" y="0"/>
                </a:lnTo>
                <a:lnTo>
                  <a:pt x="9" y="0"/>
                </a:lnTo>
                <a:lnTo>
                  <a:pt x="29" y="0"/>
                </a:lnTo>
                <a:lnTo>
                  <a:pt x="38" y="0"/>
                </a:lnTo>
                <a:lnTo>
                  <a:pt x="46" y="3"/>
                </a:lnTo>
                <a:lnTo>
                  <a:pt x="53" y="4"/>
                </a:lnTo>
                <a:lnTo>
                  <a:pt x="57" y="8"/>
                </a:lnTo>
                <a:lnTo>
                  <a:pt x="61" y="12"/>
                </a:lnTo>
                <a:lnTo>
                  <a:pt x="64" y="17"/>
                </a:lnTo>
                <a:lnTo>
                  <a:pt x="65" y="23"/>
                </a:lnTo>
                <a:lnTo>
                  <a:pt x="65" y="29"/>
                </a:lnTo>
                <a:lnTo>
                  <a:pt x="65" y="29"/>
                </a:lnTo>
                <a:lnTo>
                  <a:pt x="65" y="37"/>
                </a:lnTo>
                <a:lnTo>
                  <a:pt x="62" y="42"/>
                </a:lnTo>
                <a:lnTo>
                  <a:pt x="57" y="48"/>
                </a:lnTo>
                <a:lnTo>
                  <a:pt x="50" y="52"/>
                </a:lnTo>
                <a:lnTo>
                  <a:pt x="66" y="85"/>
                </a:lnTo>
                <a:lnTo>
                  <a:pt x="68" y="86"/>
                </a:lnTo>
                <a:lnTo>
                  <a:pt x="66" y="90"/>
                </a:lnTo>
                <a:lnTo>
                  <a:pt x="65" y="93"/>
                </a:lnTo>
                <a:lnTo>
                  <a:pt x="62" y="94"/>
                </a:lnTo>
                <a:lnTo>
                  <a:pt x="58" y="95"/>
                </a:lnTo>
                <a:lnTo>
                  <a:pt x="56" y="95"/>
                </a:lnTo>
                <a:lnTo>
                  <a:pt x="53" y="94"/>
                </a:lnTo>
                <a:lnTo>
                  <a:pt x="52" y="93"/>
                </a:lnTo>
                <a:lnTo>
                  <a:pt x="34" y="57"/>
                </a:lnTo>
                <a:lnTo>
                  <a:pt x="33" y="57"/>
                </a:lnTo>
                <a:lnTo>
                  <a:pt x="32" y="57"/>
                </a:lnTo>
                <a:lnTo>
                  <a:pt x="29" y="57"/>
                </a:lnTo>
                <a:lnTo>
                  <a:pt x="17" y="57"/>
                </a:lnTo>
                <a:lnTo>
                  <a:pt x="17" y="89"/>
                </a:lnTo>
                <a:lnTo>
                  <a:pt x="17" y="91"/>
                </a:lnTo>
                <a:lnTo>
                  <a:pt x="15" y="94"/>
                </a:lnTo>
                <a:lnTo>
                  <a:pt x="12" y="95"/>
                </a:lnTo>
                <a:lnTo>
                  <a:pt x="9" y="95"/>
                </a:lnTo>
                <a:lnTo>
                  <a:pt x="5" y="95"/>
                </a:lnTo>
                <a:lnTo>
                  <a:pt x="3" y="93"/>
                </a:lnTo>
                <a:lnTo>
                  <a:pt x="0" y="90"/>
                </a:lnTo>
                <a:lnTo>
                  <a:pt x="0" y="89"/>
                </a:lnTo>
                <a:lnTo>
                  <a:pt x="0" y="7"/>
                </a:lnTo>
                <a:lnTo>
                  <a:pt x="0" y="7"/>
                </a:lnTo>
                <a:close/>
                <a:moveTo>
                  <a:pt x="17" y="15"/>
                </a:moveTo>
                <a:lnTo>
                  <a:pt x="17" y="44"/>
                </a:lnTo>
                <a:lnTo>
                  <a:pt x="29" y="44"/>
                </a:lnTo>
                <a:lnTo>
                  <a:pt x="38" y="42"/>
                </a:lnTo>
                <a:lnTo>
                  <a:pt x="44" y="40"/>
                </a:lnTo>
                <a:lnTo>
                  <a:pt x="48" y="36"/>
                </a:lnTo>
                <a:lnTo>
                  <a:pt x="48" y="31"/>
                </a:lnTo>
                <a:lnTo>
                  <a:pt x="48" y="28"/>
                </a:lnTo>
                <a:lnTo>
                  <a:pt x="48" y="23"/>
                </a:lnTo>
                <a:lnTo>
                  <a:pt x="44" y="19"/>
                </a:lnTo>
                <a:lnTo>
                  <a:pt x="38" y="16"/>
                </a:lnTo>
                <a:lnTo>
                  <a:pt x="29" y="15"/>
                </a:lnTo>
                <a:lnTo>
                  <a:pt x="17" y="15"/>
                </a:lnTo>
                <a:lnTo>
                  <a:pt x="17" y="15"/>
                </a:lnTo>
                <a:close/>
              </a:path>
            </a:pathLst>
          </a:custGeom>
          <a:solidFill>
            <a:srgbClr val="CCC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0" name="Freeform 218"/>
          <p:cNvSpPr>
            <a:spLocks/>
          </p:cNvSpPr>
          <p:nvPr/>
        </p:nvSpPr>
        <p:spPr bwMode="auto">
          <a:xfrm>
            <a:off x="3087688" y="4811713"/>
            <a:ext cx="46038" cy="50800"/>
          </a:xfrm>
          <a:custGeom>
            <a:avLst/>
            <a:gdLst>
              <a:gd name="T0" fmla="*/ 43 w 86"/>
              <a:gd name="T1" fmla="*/ 69 h 96"/>
              <a:gd name="T2" fmla="*/ 40 w 86"/>
              <a:gd name="T3" fmla="*/ 69 h 96"/>
              <a:gd name="T4" fmla="*/ 37 w 86"/>
              <a:gd name="T5" fmla="*/ 66 h 96"/>
              <a:gd name="T6" fmla="*/ 35 w 86"/>
              <a:gd name="T7" fmla="*/ 65 h 96"/>
              <a:gd name="T8" fmla="*/ 33 w 86"/>
              <a:gd name="T9" fmla="*/ 62 h 96"/>
              <a:gd name="T10" fmla="*/ 18 w 86"/>
              <a:gd name="T11" fmla="*/ 28 h 96"/>
              <a:gd name="T12" fmla="*/ 18 w 86"/>
              <a:gd name="T13" fmla="*/ 90 h 96"/>
              <a:gd name="T14" fmla="*/ 16 w 86"/>
              <a:gd name="T15" fmla="*/ 92 h 96"/>
              <a:gd name="T16" fmla="*/ 15 w 86"/>
              <a:gd name="T17" fmla="*/ 94 h 96"/>
              <a:gd name="T18" fmla="*/ 12 w 86"/>
              <a:gd name="T19" fmla="*/ 96 h 96"/>
              <a:gd name="T20" fmla="*/ 8 w 86"/>
              <a:gd name="T21" fmla="*/ 96 h 96"/>
              <a:gd name="T22" fmla="*/ 6 w 86"/>
              <a:gd name="T23" fmla="*/ 96 h 96"/>
              <a:gd name="T24" fmla="*/ 3 w 86"/>
              <a:gd name="T25" fmla="*/ 94 h 96"/>
              <a:gd name="T26" fmla="*/ 0 w 86"/>
              <a:gd name="T27" fmla="*/ 92 h 96"/>
              <a:gd name="T28" fmla="*/ 0 w 86"/>
              <a:gd name="T29" fmla="*/ 90 h 96"/>
              <a:gd name="T30" fmla="*/ 0 w 86"/>
              <a:gd name="T31" fmla="*/ 6 h 96"/>
              <a:gd name="T32" fmla="*/ 0 w 86"/>
              <a:gd name="T33" fmla="*/ 4 h 96"/>
              <a:gd name="T34" fmla="*/ 3 w 86"/>
              <a:gd name="T35" fmla="*/ 2 h 96"/>
              <a:gd name="T36" fmla="*/ 6 w 86"/>
              <a:gd name="T37" fmla="*/ 0 h 96"/>
              <a:gd name="T38" fmla="*/ 8 w 86"/>
              <a:gd name="T39" fmla="*/ 0 h 96"/>
              <a:gd name="T40" fmla="*/ 11 w 86"/>
              <a:gd name="T41" fmla="*/ 0 h 96"/>
              <a:gd name="T42" fmla="*/ 15 w 86"/>
              <a:gd name="T43" fmla="*/ 0 h 96"/>
              <a:gd name="T44" fmla="*/ 18 w 86"/>
              <a:gd name="T45" fmla="*/ 1 h 96"/>
              <a:gd name="T46" fmla="*/ 20 w 86"/>
              <a:gd name="T47" fmla="*/ 2 h 96"/>
              <a:gd name="T48" fmla="*/ 22 w 86"/>
              <a:gd name="T49" fmla="*/ 5 h 96"/>
              <a:gd name="T50" fmla="*/ 43 w 86"/>
              <a:gd name="T51" fmla="*/ 49 h 96"/>
              <a:gd name="T52" fmla="*/ 64 w 86"/>
              <a:gd name="T53" fmla="*/ 5 h 96"/>
              <a:gd name="T54" fmla="*/ 67 w 86"/>
              <a:gd name="T55" fmla="*/ 2 h 96"/>
              <a:gd name="T56" fmla="*/ 68 w 86"/>
              <a:gd name="T57" fmla="*/ 1 h 96"/>
              <a:gd name="T58" fmla="*/ 71 w 86"/>
              <a:gd name="T59" fmla="*/ 0 h 96"/>
              <a:gd name="T60" fmla="*/ 74 w 86"/>
              <a:gd name="T61" fmla="*/ 0 h 96"/>
              <a:gd name="T62" fmla="*/ 77 w 86"/>
              <a:gd name="T63" fmla="*/ 0 h 96"/>
              <a:gd name="T64" fmla="*/ 81 w 86"/>
              <a:gd name="T65" fmla="*/ 0 h 96"/>
              <a:gd name="T66" fmla="*/ 84 w 86"/>
              <a:gd name="T67" fmla="*/ 2 h 96"/>
              <a:gd name="T68" fmla="*/ 85 w 86"/>
              <a:gd name="T69" fmla="*/ 4 h 96"/>
              <a:gd name="T70" fmla="*/ 86 w 86"/>
              <a:gd name="T71" fmla="*/ 6 h 96"/>
              <a:gd name="T72" fmla="*/ 86 w 86"/>
              <a:gd name="T73" fmla="*/ 90 h 96"/>
              <a:gd name="T74" fmla="*/ 85 w 86"/>
              <a:gd name="T75" fmla="*/ 92 h 96"/>
              <a:gd name="T76" fmla="*/ 84 w 86"/>
              <a:gd name="T77" fmla="*/ 94 h 96"/>
              <a:gd name="T78" fmla="*/ 81 w 86"/>
              <a:gd name="T79" fmla="*/ 96 h 96"/>
              <a:gd name="T80" fmla="*/ 77 w 86"/>
              <a:gd name="T81" fmla="*/ 96 h 96"/>
              <a:gd name="T82" fmla="*/ 73 w 86"/>
              <a:gd name="T83" fmla="*/ 96 h 96"/>
              <a:gd name="T84" fmla="*/ 71 w 86"/>
              <a:gd name="T85" fmla="*/ 94 h 96"/>
              <a:gd name="T86" fmla="*/ 69 w 86"/>
              <a:gd name="T87" fmla="*/ 92 h 96"/>
              <a:gd name="T88" fmla="*/ 69 w 86"/>
              <a:gd name="T89" fmla="*/ 90 h 96"/>
              <a:gd name="T90" fmla="*/ 69 w 86"/>
              <a:gd name="T91" fmla="*/ 29 h 96"/>
              <a:gd name="T92" fmla="*/ 52 w 86"/>
              <a:gd name="T93" fmla="*/ 62 h 96"/>
              <a:gd name="T94" fmla="*/ 51 w 86"/>
              <a:gd name="T95" fmla="*/ 65 h 96"/>
              <a:gd name="T96" fmla="*/ 49 w 86"/>
              <a:gd name="T97" fmla="*/ 66 h 96"/>
              <a:gd name="T98" fmla="*/ 47 w 86"/>
              <a:gd name="T99" fmla="*/ 69 h 96"/>
              <a:gd name="T100" fmla="*/ 43 w 86"/>
              <a:gd name="T101" fmla="*/ 69 h 96"/>
              <a:gd name="T102" fmla="*/ 43 w 86"/>
              <a:gd name="T103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6" h="96">
                <a:moveTo>
                  <a:pt x="43" y="69"/>
                </a:moveTo>
                <a:lnTo>
                  <a:pt x="40" y="69"/>
                </a:lnTo>
                <a:lnTo>
                  <a:pt x="37" y="66"/>
                </a:lnTo>
                <a:lnTo>
                  <a:pt x="35" y="65"/>
                </a:lnTo>
                <a:lnTo>
                  <a:pt x="33" y="62"/>
                </a:lnTo>
                <a:lnTo>
                  <a:pt x="18" y="28"/>
                </a:lnTo>
                <a:lnTo>
                  <a:pt x="18" y="90"/>
                </a:lnTo>
                <a:lnTo>
                  <a:pt x="16" y="92"/>
                </a:lnTo>
                <a:lnTo>
                  <a:pt x="15" y="94"/>
                </a:lnTo>
                <a:lnTo>
                  <a:pt x="12" y="96"/>
                </a:lnTo>
                <a:lnTo>
                  <a:pt x="8" y="96"/>
                </a:lnTo>
                <a:lnTo>
                  <a:pt x="6" y="96"/>
                </a:lnTo>
                <a:lnTo>
                  <a:pt x="3" y="94"/>
                </a:lnTo>
                <a:lnTo>
                  <a:pt x="0" y="92"/>
                </a:lnTo>
                <a:lnTo>
                  <a:pt x="0" y="90"/>
                </a:lnTo>
                <a:lnTo>
                  <a:pt x="0" y="6"/>
                </a:lnTo>
                <a:lnTo>
                  <a:pt x="0" y="4"/>
                </a:lnTo>
                <a:lnTo>
                  <a:pt x="3" y="2"/>
                </a:lnTo>
                <a:lnTo>
                  <a:pt x="6" y="0"/>
                </a:lnTo>
                <a:lnTo>
                  <a:pt x="8" y="0"/>
                </a:lnTo>
                <a:lnTo>
                  <a:pt x="11" y="0"/>
                </a:lnTo>
                <a:lnTo>
                  <a:pt x="15" y="0"/>
                </a:lnTo>
                <a:lnTo>
                  <a:pt x="18" y="1"/>
                </a:lnTo>
                <a:lnTo>
                  <a:pt x="20" y="2"/>
                </a:lnTo>
                <a:lnTo>
                  <a:pt x="22" y="5"/>
                </a:lnTo>
                <a:lnTo>
                  <a:pt x="43" y="49"/>
                </a:lnTo>
                <a:lnTo>
                  <a:pt x="64" y="5"/>
                </a:lnTo>
                <a:lnTo>
                  <a:pt x="67" y="2"/>
                </a:lnTo>
                <a:lnTo>
                  <a:pt x="68" y="1"/>
                </a:lnTo>
                <a:lnTo>
                  <a:pt x="71" y="0"/>
                </a:lnTo>
                <a:lnTo>
                  <a:pt x="74" y="0"/>
                </a:lnTo>
                <a:lnTo>
                  <a:pt x="77" y="0"/>
                </a:lnTo>
                <a:lnTo>
                  <a:pt x="81" y="0"/>
                </a:lnTo>
                <a:lnTo>
                  <a:pt x="84" y="2"/>
                </a:lnTo>
                <a:lnTo>
                  <a:pt x="85" y="4"/>
                </a:lnTo>
                <a:lnTo>
                  <a:pt x="86" y="6"/>
                </a:lnTo>
                <a:lnTo>
                  <a:pt x="86" y="90"/>
                </a:lnTo>
                <a:lnTo>
                  <a:pt x="85" y="92"/>
                </a:lnTo>
                <a:lnTo>
                  <a:pt x="84" y="94"/>
                </a:lnTo>
                <a:lnTo>
                  <a:pt x="81" y="96"/>
                </a:lnTo>
                <a:lnTo>
                  <a:pt x="77" y="96"/>
                </a:lnTo>
                <a:lnTo>
                  <a:pt x="73" y="96"/>
                </a:lnTo>
                <a:lnTo>
                  <a:pt x="71" y="94"/>
                </a:lnTo>
                <a:lnTo>
                  <a:pt x="69" y="92"/>
                </a:lnTo>
                <a:lnTo>
                  <a:pt x="69" y="90"/>
                </a:lnTo>
                <a:lnTo>
                  <a:pt x="69" y="29"/>
                </a:lnTo>
                <a:lnTo>
                  <a:pt x="52" y="62"/>
                </a:lnTo>
                <a:lnTo>
                  <a:pt x="51" y="65"/>
                </a:lnTo>
                <a:lnTo>
                  <a:pt x="49" y="66"/>
                </a:lnTo>
                <a:lnTo>
                  <a:pt x="47" y="69"/>
                </a:lnTo>
                <a:lnTo>
                  <a:pt x="43" y="69"/>
                </a:lnTo>
                <a:lnTo>
                  <a:pt x="43" y="69"/>
                </a:lnTo>
                <a:close/>
              </a:path>
            </a:pathLst>
          </a:custGeom>
          <a:solidFill>
            <a:srgbClr val="CCC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1" name="Freeform 219"/>
          <p:cNvSpPr>
            <a:spLocks/>
          </p:cNvSpPr>
          <p:nvPr/>
        </p:nvSpPr>
        <p:spPr bwMode="auto">
          <a:xfrm>
            <a:off x="3144838" y="4811713"/>
            <a:ext cx="31750" cy="50800"/>
          </a:xfrm>
          <a:custGeom>
            <a:avLst/>
            <a:gdLst>
              <a:gd name="T0" fmla="*/ 56 w 58"/>
              <a:gd name="T1" fmla="*/ 3 h 94"/>
              <a:gd name="T2" fmla="*/ 58 w 58"/>
              <a:gd name="T3" fmla="*/ 5 h 94"/>
              <a:gd name="T4" fmla="*/ 58 w 58"/>
              <a:gd name="T5" fmla="*/ 8 h 94"/>
              <a:gd name="T6" fmla="*/ 58 w 58"/>
              <a:gd name="T7" fmla="*/ 12 h 94"/>
              <a:gd name="T8" fmla="*/ 56 w 58"/>
              <a:gd name="T9" fmla="*/ 13 h 94"/>
              <a:gd name="T10" fmla="*/ 54 w 58"/>
              <a:gd name="T11" fmla="*/ 16 h 94"/>
              <a:gd name="T12" fmla="*/ 50 w 58"/>
              <a:gd name="T13" fmla="*/ 16 h 94"/>
              <a:gd name="T14" fmla="*/ 17 w 58"/>
              <a:gd name="T15" fmla="*/ 16 h 94"/>
              <a:gd name="T16" fmla="*/ 17 w 58"/>
              <a:gd name="T17" fmla="*/ 38 h 94"/>
              <a:gd name="T18" fmla="*/ 39 w 58"/>
              <a:gd name="T19" fmla="*/ 38 h 94"/>
              <a:gd name="T20" fmla="*/ 43 w 58"/>
              <a:gd name="T21" fmla="*/ 40 h 94"/>
              <a:gd name="T22" fmla="*/ 46 w 58"/>
              <a:gd name="T23" fmla="*/ 41 h 94"/>
              <a:gd name="T24" fmla="*/ 47 w 58"/>
              <a:gd name="T25" fmla="*/ 44 h 94"/>
              <a:gd name="T26" fmla="*/ 47 w 58"/>
              <a:gd name="T27" fmla="*/ 46 h 94"/>
              <a:gd name="T28" fmla="*/ 47 w 58"/>
              <a:gd name="T29" fmla="*/ 50 h 94"/>
              <a:gd name="T30" fmla="*/ 46 w 58"/>
              <a:gd name="T31" fmla="*/ 52 h 94"/>
              <a:gd name="T32" fmla="*/ 43 w 58"/>
              <a:gd name="T33" fmla="*/ 54 h 94"/>
              <a:gd name="T34" fmla="*/ 39 w 58"/>
              <a:gd name="T35" fmla="*/ 54 h 94"/>
              <a:gd name="T36" fmla="*/ 17 w 58"/>
              <a:gd name="T37" fmla="*/ 54 h 94"/>
              <a:gd name="T38" fmla="*/ 17 w 58"/>
              <a:gd name="T39" fmla="*/ 78 h 94"/>
              <a:gd name="T40" fmla="*/ 50 w 58"/>
              <a:gd name="T41" fmla="*/ 78 h 94"/>
              <a:gd name="T42" fmla="*/ 54 w 58"/>
              <a:gd name="T43" fmla="*/ 79 h 94"/>
              <a:gd name="T44" fmla="*/ 56 w 58"/>
              <a:gd name="T45" fmla="*/ 81 h 94"/>
              <a:gd name="T46" fmla="*/ 58 w 58"/>
              <a:gd name="T47" fmla="*/ 83 h 94"/>
              <a:gd name="T48" fmla="*/ 58 w 58"/>
              <a:gd name="T49" fmla="*/ 86 h 94"/>
              <a:gd name="T50" fmla="*/ 58 w 58"/>
              <a:gd name="T51" fmla="*/ 90 h 94"/>
              <a:gd name="T52" fmla="*/ 56 w 58"/>
              <a:gd name="T53" fmla="*/ 91 h 94"/>
              <a:gd name="T54" fmla="*/ 54 w 58"/>
              <a:gd name="T55" fmla="*/ 94 h 94"/>
              <a:gd name="T56" fmla="*/ 50 w 58"/>
              <a:gd name="T57" fmla="*/ 94 h 94"/>
              <a:gd name="T58" fmla="*/ 9 w 58"/>
              <a:gd name="T59" fmla="*/ 94 h 94"/>
              <a:gd name="T60" fmla="*/ 5 w 58"/>
              <a:gd name="T61" fmla="*/ 94 h 94"/>
              <a:gd name="T62" fmla="*/ 2 w 58"/>
              <a:gd name="T63" fmla="*/ 91 h 94"/>
              <a:gd name="T64" fmla="*/ 0 w 58"/>
              <a:gd name="T65" fmla="*/ 90 h 94"/>
              <a:gd name="T66" fmla="*/ 0 w 58"/>
              <a:gd name="T67" fmla="*/ 87 h 94"/>
              <a:gd name="T68" fmla="*/ 0 w 58"/>
              <a:gd name="T69" fmla="*/ 7 h 94"/>
              <a:gd name="T70" fmla="*/ 0 w 58"/>
              <a:gd name="T71" fmla="*/ 4 h 94"/>
              <a:gd name="T72" fmla="*/ 2 w 58"/>
              <a:gd name="T73" fmla="*/ 3 h 94"/>
              <a:gd name="T74" fmla="*/ 5 w 58"/>
              <a:gd name="T75" fmla="*/ 0 h 94"/>
              <a:gd name="T76" fmla="*/ 9 w 58"/>
              <a:gd name="T77" fmla="*/ 0 h 94"/>
              <a:gd name="T78" fmla="*/ 50 w 58"/>
              <a:gd name="T79" fmla="*/ 0 h 94"/>
              <a:gd name="T80" fmla="*/ 54 w 58"/>
              <a:gd name="T81" fmla="*/ 0 h 94"/>
              <a:gd name="T82" fmla="*/ 56 w 58"/>
              <a:gd name="T83" fmla="*/ 3 h 94"/>
              <a:gd name="T84" fmla="*/ 56 w 58"/>
              <a:gd name="T85" fmla="*/ 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" h="94">
                <a:moveTo>
                  <a:pt x="56" y="3"/>
                </a:moveTo>
                <a:lnTo>
                  <a:pt x="58" y="5"/>
                </a:lnTo>
                <a:lnTo>
                  <a:pt x="58" y="8"/>
                </a:lnTo>
                <a:lnTo>
                  <a:pt x="58" y="12"/>
                </a:lnTo>
                <a:lnTo>
                  <a:pt x="56" y="13"/>
                </a:lnTo>
                <a:lnTo>
                  <a:pt x="54" y="16"/>
                </a:lnTo>
                <a:lnTo>
                  <a:pt x="50" y="16"/>
                </a:lnTo>
                <a:lnTo>
                  <a:pt x="17" y="16"/>
                </a:lnTo>
                <a:lnTo>
                  <a:pt x="17" y="38"/>
                </a:lnTo>
                <a:lnTo>
                  <a:pt x="39" y="38"/>
                </a:lnTo>
                <a:lnTo>
                  <a:pt x="43" y="40"/>
                </a:lnTo>
                <a:lnTo>
                  <a:pt x="46" y="41"/>
                </a:lnTo>
                <a:lnTo>
                  <a:pt x="47" y="44"/>
                </a:lnTo>
                <a:lnTo>
                  <a:pt x="47" y="46"/>
                </a:lnTo>
                <a:lnTo>
                  <a:pt x="47" y="50"/>
                </a:lnTo>
                <a:lnTo>
                  <a:pt x="46" y="52"/>
                </a:lnTo>
                <a:lnTo>
                  <a:pt x="43" y="54"/>
                </a:lnTo>
                <a:lnTo>
                  <a:pt x="39" y="54"/>
                </a:lnTo>
                <a:lnTo>
                  <a:pt x="17" y="54"/>
                </a:lnTo>
                <a:lnTo>
                  <a:pt x="17" y="78"/>
                </a:lnTo>
                <a:lnTo>
                  <a:pt x="50" y="78"/>
                </a:lnTo>
                <a:lnTo>
                  <a:pt x="54" y="79"/>
                </a:lnTo>
                <a:lnTo>
                  <a:pt x="56" y="81"/>
                </a:lnTo>
                <a:lnTo>
                  <a:pt x="58" y="83"/>
                </a:lnTo>
                <a:lnTo>
                  <a:pt x="58" y="86"/>
                </a:lnTo>
                <a:lnTo>
                  <a:pt x="58" y="90"/>
                </a:lnTo>
                <a:lnTo>
                  <a:pt x="56" y="91"/>
                </a:lnTo>
                <a:lnTo>
                  <a:pt x="54" y="94"/>
                </a:lnTo>
                <a:lnTo>
                  <a:pt x="50" y="94"/>
                </a:lnTo>
                <a:lnTo>
                  <a:pt x="9" y="94"/>
                </a:lnTo>
                <a:lnTo>
                  <a:pt x="5" y="94"/>
                </a:lnTo>
                <a:lnTo>
                  <a:pt x="2" y="91"/>
                </a:lnTo>
                <a:lnTo>
                  <a:pt x="0" y="90"/>
                </a:lnTo>
                <a:lnTo>
                  <a:pt x="0" y="87"/>
                </a:lnTo>
                <a:lnTo>
                  <a:pt x="0" y="7"/>
                </a:lnTo>
                <a:lnTo>
                  <a:pt x="0" y="4"/>
                </a:lnTo>
                <a:lnTo>
                  <a:pt x="2" y="3"/>
                </a:lnTo>
                <a:lnTo>
                  <a:pt x="5" y="0"/>
                </a:lnTo>
                <a:lnTo>
                  <a:pt x="9" y="0"/>
                </a:lnTo>
                <a:lnTo>
                  <a:pt x="50" y="0"/>
                </a:lnTo>
                <a:lnTo>
                  <a:pt x="54" y="0"/>
                </a:lnTo>
                <a:lnTo>
                  <a:pt x="56" y="3"/>
                </a:lnTo>
                <a:lnTo>
                  <a:pt x="56" y="3"/>
                </a:lnTo>
                <a:close/>
              </a:path>
            </a:pathLst>
          </a:custGeom>
          <a:solidFill>
            <a:srgbClr val="CCC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2" name="Freeform 220"/>
          <p:cNvSpPr>
            <a:spLocks/>
          </p:cNvSpPr>
          <p:nvPr/>
        </p:nvSpPr>
        <p:spPr bwMode="auto">
          <a:xfrm>
            <a:off x="3186113" y="4811713"/>
            <a:ext cx="38100" cy="50800"/>
          </a:xfrm>
          <a:custGeom>
            <a:avLst/>
            <a:gdLst>
              <a:gd name="T0" fmla="*/ 0 w 73"/>
              <a:gd name="T1" fmla="*/ 6 h 96"/>
              <a:gd name="T2" fmla="*/ 0 w 73"/>
              <a:gd name="T3" fmla="*/ 4 h 96"/>
              <a:gd name="T4" fmla="*/ 3 w 73"/>
              <a:gd name="T5" fmla="*/ 2 h 96"/>
              <a:gd name="T6" fmla="*/ 6 w 73"/>
              <a:gd name="T7" fmla="*/ 0 h 96"/>
              <a:gd name="T8" fmla="*/ 8 w 73"/>
              <a:gd name="T9" fmla="*/ 0 h 96"/>
              <a:gd name="T10" fmla="*/ 12 w 73"/>
              <a:gd name="T11" fmla="*/ 0 h 96"/>
              <a:gd name="T12" fmla="*/ 13 w 73"/>
              <a:gd name="T13" fmla="*/ 1 h 96"/>
              <a:gd name="T14" fmla="*/ 16 w 73"/>
              <a:gd name="T15" fmla="*/ 4 h 96"/>
              <a:gd name="T16" fmla="*/ 17 w 73"/>
              <a:gd name="T17" fmla="*/ 5 h 96"/>
              <a:gd name="T18" fmla="*/ 56 w 73"/>
              <a:gd name="T19" fmla="*/ 63 h 96"/>
              <a:gd name="T20" fmla="*/ 56 w 73"/>
              <a:gd name="T21" fmla="*/ 6 h 96"/>
              <a:gd name="T22" fmla="*/ 57 w 73"/>
              <a:gd name="T23" fmla="*/ 4 h 96"/>
              <a:gd name="T24" fmla="*/ 58 w 73"/>
              <a:gd name="T25" fmla="*/ 2 h 96"/>
              <a:gd name="T26" fmla="*/ 61 w 73"/>
              <a:gd name="T27" fmla="*/ 0 h 96"/>
              <a:gd name="T28" fmla="*/ 65 w 73"/>
              <a:gd name="T29" fmla="*/ 0 h 96"/>
              <a:gd name="T30" fmla="*/ 69 w 73"/>
              <a:gd name="T31" fmla="*/ 0 h 96"/>
              <a:gd name="T32" fmla="*/ 70 w 73"/>
              <a:gd name="T33" fmla="*/ 2 h 96"/>
              <a:gd name="T34" fmla="*/ 73 w 73"/>
              <a:gd name="T35" fmla="*/ 4 h 96"/>
              <a:gd name="T36" fmla="*/ 73 w 73"/>
              <a:gd name="T37" fmla="*/ 6 h 96"/>
              <a:gd name="T38" fmla="*/ 73 w 73"/>
              <a:gd name="T39" fmla="*/ 90 h 96"/>
              <a:gd name="T40" fmla="*/ 73 w 73"/>
              <a:gd name="T41" fmla="*/ 92 h 96"/>
              <a:gd name="T42" fmla="*/ 70 w 73"/>
              <a:gd name="T43" fmla="*/ 94 h 96"/>
              <a:gd name="T44" fmla="*/ 69 w 73"/>
              <a:gd name="T45" fmla="*/ 96 h 96"/>
              <a:gd name="T46" fmla="*/ 65 w 73"/>
              <a:gd name="T47" fmla="*/ 96 h 96"/>
              <a:gd name="T48" fmla="*/ 62 w 73"/>
              <a:gd name="T49" fmla="*/ 96 h 96"/>
              <a:gd name="T50" fmla="*/ 60 w 73"/>
              <a:gd name="T51" fmla="*/ 95 h 96"/>
              <a:gd name="T52" fmla="*/ 57 w 73"/>
              <a:gd name="T53" fmla="*/ 94 h 96"/>
              <a:gd name="T54" fmla="*/ 57 w 73"/>
              <a:gd name="T55" fmla="*/ 92 h 96"/>
              <a:gd name="T56" fmla="*/ 56 w 73"/>
              <a:gd name="T57" fmla="*/ 91 h 96"/>
              <a:gd name="T58" fmla="*/ 17 w 73"/>
              <a:gd name="T59" fmla="*/ 34 h 96"/>
              <a:gd name="T60" fmla="*/ 17 w 73"/>
              <a:gd name="T61" fmla="*/ 90 h 96"/>
              <a:gd name="T62" fmla="*/ 16 w 73"/>
              <a:gd name="T63" fmla="*/ 92 h 96"/>
              <a:gd name="T64" fmla="*/ 15 w 73"/>
              <a:gd name="T65" fmla="*/ 94 h 96"/>
              <a:gd name="T66" fmla="*/ 12 w 73"/>
              <a:gd name="T67" fmla="*/ 96 h 96"/>
              <a:gd name="T68" fmla="*/ 8 w 73"/>
              <a:gd name="T69" fmla="*/ 96 h 96"/>
              <a:gd name="T70" fmla="*/ 6 w 73"/>
              <a:gd name="T71" fmla="*/ 96 h 96"/>
              <a:gd name="T72" fmla="*/ 3 w 73"/>
              <a:gd name="T73" fmla="*/ 94 h 96"/>
              <a:gd name="T74" fmla="*/ 0 w 73"/>
              <a:gd name="T75" fmla="*/ 92 h 96"/>
              <a:gd name="T76" fmla="*/ 0 w 73"/>
              <a:gd name="T77" fmla="*/ 90 h 96"/>
              <a:gd name="T78" fmla="*/ 0 w 73"/>
              <a:gd name="T79" fmla="*/ 6 h 96"/>
              <a:gd name="T80" fmla="*/ 0 w 73"/>
              <a:gd name="T81" fmla="*/ 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" h="96">
                <a:moveTo>
                  <a:pt x="0" y="6"/>
                </a:moveTo>
                <a:lnTo>
                  <a:pt x="0" y="4"/>
                </a:lnTo>
                <a:lnTo>
                  <a:pt x="3" y="2"/>
                </a:lnTo>
                <a:lnTo>
                  <a:pt x="6" y="0"/>
                </a:lnTo>
                <a:lnTo>
                  <a:pt x="8" y="0"/>
                </a:lnTo>
                <a:lnTo>
                  <a:pt x="12" y="0"/>
                </a:lnTo>
                <a:lnTo>
                  <a:pt x="13" y="1"/>
                </a:lnTo>
                <a:lnTo>
                  <a:pt x="16" y="4"/>
                </a:lnTo>
                <a:lnTo>
                  <a:pt x="17" y="5"/>
                </a:lnTo>
                <a:lnTo>
                  <a:pt x="56" y="63"/>
                </a:lnTo>
                <a:lnTo>
                  <a:pt x="56" y="6"/>
                </a:lnTo>
                <a:lnTo>
                  <a:pt x="57" y="4"/>
                </a:lnTo>
                <a:lnTo>
                  <a:pt x="58" y="2"/>
                </a:lnTo>
                <a:lnTo>
                  <a:pt x="61" y="0"/>
                </a:lnTo>
                <a:lnTo>
                  <a:pt x="65" y="0"/>
                </a:lnTo>
                <a:lnTo>
                  <a:pt x="69" y="0"/>
                </a:lnTo>
                <a:lnTo>
                  <a:pt x="70" y="2"/>
                </a:lnTo>
                <a:lnTo>
                  <a:pt x="73" y="4"/>
                </a:lnTo>
                <a:lnTo>
                  <a:pt x="73" y="6"/>
                </a:lnTo>
                <a:lnTo>
                  <a:pt x="73" y="90"/>
                </a:lnTo>
                <a:lnTo>
                  <a:pt x="73" y="92"/>
                </a:lnTo>
                <a:lnTo>
                  <a:pt x="70" y="94"/>
                </a:lnTo>
                <a:lnTo>
                  <a:pt x="69" y="96"/>
                </a:lnTo>
                <a:lnTo>
                  <a:pt x="65" y="96"/>
                </a:lnTo>
                <a:lnTo>
                  <a:pt x="62" y="96"/>
                </a:lnTo>
                <a:lnTo>
                  <a:pt x="60" y="95"/>
                </a:lnTo>
                <a:lnTo>
                  <a:pt x="57" y="94"/>
                </a:lnTo>
                <a:lnTo>
                  <a:pt x="57" y="92"/>
                </a:lnTo>
                <a:lnTo>
                  <a:pt x="56" y="91"/>
                </a:lnTo>
                <a:lnTo>
                  <a:pt x="17" y="34"/>
                </a:lnTo>
                <a:lnTo>
                  <a:pt x="17" y="90"/>
                </a:lnTo>
                <a:lnTo>
                  <a:pt x="16" y="92"/>
                </a:lnTo>
                <a:lnTo>
                  <a:pt x="15" y="94"/>
                </a:lnTo>
                <a:lnTo>
                  <a:pt x="12" y="96"/>
                </a:lnTo>
                <a:lnTo>
                  <a:pt x="8" y="96"/>
                </a:lnTo>
                <a:lnTo>
                  <a:pt x="6" y="96"/>
                </a:lnTo>
                <a:lnTo>
                  <a:pt x="3" y="94"/>
                </a:lnTo>
                <a:lnTo>
                  <a:pt x="0" y="92"/>
                </a:lnTo>
                <a:lnTo>
                  <a:pt x="0" y="90"/>
                </a:lnTo>
                <a:lnTo>
                  <a:pt x="0" y="6"/>
                </a:lnTo>
                <a:lnTo>
                  <a:pt x="0" y="6"/>
                </a:lnTo>
                <a:close/>
              </a:path>
            </a:pathLst>
          </a:custGeom>
          <a:solidFill>
            <a:srgbClr val="CCC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3" name="Freeform 221"/>
          <p:cNvSpPr>
            <a:spLocks/>
          </p:cNvSpPr>
          <p:nvPr/>
        </p:nvSpPr>
        <p:spPr bwMode="auto">
          <a:xfrm>
            <a:off x="3235325" y="4811713"/>
            <a:ext cx="9525" cy="50800"/>
          </a:xfrm>
          <a:custGeom>
            <a:avLst/>
            <a:gdLst>
              <a:gd name="T0" fmla="*/ 0 w 18"/>
              <a:gd name="T1" fmla="*/ 6 h 96"/>
              <a:gd name="T2" fmla="*/ 0 w 18"/>
              <a:gd name="T3" fmla="*/ 4 h 96"/>
              <a:gd name="T4" fmla="*/ 3 w 18"/>
              <a:gd name="T5" fmla="*/ 2 h 96"/>
              <a:gd name="T6" fmla="*/ 4 w 18"/>
              <a:gd name="T7" fmla="*/ 0 h 96"/>
              <a:gd name="T8" fmla="*/ 8 w 18"/>
              <a:gd name="T9" fmla="*/ 0 h 96"/>
              <a:gd name="T10" fmla="*/ 12 w 18"/>
              <a:gd name="T11" fmla="*/ 0 h 96"/>
              <a:gd name="T12" fmla="*/ 15 w 18"/>
              <a:gd name="T13" fmla="*/ 2 h 96"/>
              <a:gd name="T14" fmla="*/ 16 w 18"/>
              <a:gd name="T15" fmla="*/ 4 h 96"/>
              <a:gd name="T16" fmla="*/ 18 w 18"/>
              <a:gd name="T17" fmla="*/ 6 h 96"/>
              <a:gd name="T18" fmla="*/ 18 w 18"/>
              <a:gd name="T19" fmla="*/ 90 h 96"/>
              <a:gd name="T20" fmla="*/ 16 w 18"/>
              <a:gd name="T21" fmla="*/ 92 h 96"/>
              <a:gd name="T22" fmla="*/ 15 w 18"/>
              <a:gd name="T23" fmla="*/ 94 h 96"/>
              <a:gd name="T24" fmla="*/ 12 w 18"/>
              <a:gd name="T25" fmla="*/ 96 h 96"/>
              <a:gd name="T26" fmla="*/ 8 w 18"/>
              <a:gd name="T27" fmla="*/ 96 h 96"/>
              <a:gd name="T28" fmla="*/ 4 w 18"/>
              <a:gd name="T29" fmla="*/ 96 h 96"/>
              <a:gd name="T30" fmla="*/ 3 w 18"/>
              <a:gd name="T31" fmla="*/ 94 h 96"/>
              <a:gd name="T32" fmla="*/ 0 w 18"/>
              <a:gd name="T33" fmla="*/ 92 h 96"/>
              <a:gd name="T34" fmla="*/ 0 w 18"/>
              <a:gd name="T35" fmla="*/ 90 h 96"/>
              <a:gd name="T36" fmla="*/ 0 w 18"/>
              <a:gd name="T37" fmla="*/ 6 h 96"/>
              <a:gd name="T38" fmla="*/ 0 w 18"/>
              <a:gd name="T39" fmla="*/ 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8" h="96">
                <a:moveTo>
                  <a:pt x="0" y="6"/>
                </a:moveTo>
                <a:lnTo>
                  <a:pt x="0" y="4"/>
                </a:lnTo>
                <a:lnTo>
                  <a:pt x="3" y="2"/>
                </a:lnTo>
                <a:lnTo>
                  <a:pt x="4" y="0"/>
                </a:lnTo>
                <a:lnTo>
                  <a:pt x="8" y="0"/>
                </a:lnTo>
                <a:lnTo>
                  <a:pt x="12" y="0"/>
                </a:lnTo>
                <a:lnTo>
                  <a:pt x="15" y="2"/>
                </a:lnTo>
                <a:lnTo>
                  <a:pt x="16" y="4"/>
                </a:lnTo>
                <a:lnTo>
                  <a:pt x="18" y="6"/>
                </a:lnTo>
                <a:lnTo>
                  <a:pt x="18" y="90"/>
                </a:lnTo>
                <a:lnTo>
                  <a:pt x="16" y="92"/>
                </a:lnTo>
                <a:lnTo>
                  <a:pt x="15" y="94"/>
                </a:lnTo>
                <a:lnTo>
                  <a:pt x="12" y="96"/>
                </a:lnTo>
                <a:lnTo>
                  <a:pt x="8" y="96"/>
                </a:lnTo>
                <a:lnTo>
                  <a:pt x="4" y="96"/>
                </a:lnTo>
                <a:lnTo>
                  <a:pt x="3" y="94"/>
                </a:lnTo>
                <a:lnTo>
                  <a:pt x="0" y="92"/>
                </a:lnTo>
                <a:lnTo>
                  <a:pt x="0" y="90"/>
                </a:lnTo>
                <a:lnTo>
                  <a:pt x="0" y="6"/>
                </a:lnTo>
                <a:lnTo>
                  <a:pt x="0" y="6"/>
                </a:lnTo>
                <a:close/>
              </a:path>
            </a:pathLst>
          </a:custGeom>
          <a:solidFill>
            <a:srgbClr val="CCC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4" name="Freeform 222"/>
          <p:cNvSpPr>
            <a:spLocks noEditPoints="1"/>
          </p:cNvSpPr>
          <p:nvPr/>
        </p:nvSpPr>
        <p:spPr bwMode="auto">
          <a:xfrm>
            <a:off x="3254375" y="4811713"/>
            <a:ext cx="39688" cy="50800"/>
          </a:xfrm>
          <a:custGeom>
            <a:avLst/>
            <a:gdLst>
              <a:gd name="T0" fmla="*/ 75 w 76"/>
              <a:gd name="T1" fmla="*/ 87 h 96"/>
              <a:gd name="T2" fmla="*/ 76 w 76"/>
              <a:gd name="T3" fmla="*/ 90 h 96"/>
              <a:gd name="T4" fmla="*/ 75 w 76"/>
              <a:gd name="T5" fmla="*/ 92 h 96"/>
              <a:gd name="T6" fmla="*/ 72 w 76"/>
              <a:gd name="T7" fmla="*/ 95 h 96"/>
              <a:gd name="T8" fmla="*/ 68 w 76"/>
              <a:gd name="T9" fmla="*/ 96 h 96"/>
              <a:gd name="T10" fmla="*/ 66 w 76"/>
              <a:gd name="T11" fmla="*/ 96 h 96"/>
              <a:gd name="T12" fmla="*/ 63 w 76"/>
              <a:gd name="T13" fmla="*/ 95 h 96"/>
              <a:gd name="T14" fmla="*/ 60 w 76"/>
              <a:gd name="T15" fmla="*/ 94 h 96"/>
              <a:gd name="T16" fmla="*/ 59 w 76"/>
              <a:gd name="T17" fmla="*/ 91 h 96"/>
              <a:gd name="T18" fmla="*/ 54 w 76"/>
              <a:gd name="T19" fmla="*/ 74 h 96"/>
              <a:gd name="T20" fmla="*/ 22 w 76"/>
              <a:gd name="T21" fmla="*/ 74 h 96"/>
              <a:gd name="T22" fmla="*/ 17 w 76"/>
              <a:gd name="T23" fmla="*/ 91 h 96"/>
              <a:gd name="T24" fmla="*/ 15 w 76"/>
              <a:gd name="T25" fmla="*/ 94 h 96"/>
              <a:gd name="T26" fmla="*/ 13 w 76"/>
              <a:gd name="T27" fmla="*/ 95 h 96"/>
              <a:gd name="T28" fmla="*/ 10 w 76"/>
              <a:gd name="T29" fmla="*/ 96 h 96"/>
              <a:gd name="T30" fmla="*/ 6 w 76"/>
              <a:gd name="T31" fmla="*/ 96 h 96"/>
              <a:gd name="T32" fmla="*/ 2 w 76"/>
              <a:gd name="T33" fmla="*/ 95 h 96"/>
              <a:gd name="T34" fmla="*/ 1 w 76"/>
              <a:gd name="T35" fmla="*/ 92 h 96"/>
              <a:gd name="T36" fmla="*/ 0 w 76"/>
              <a:gd name="T37" fmla="*/ 90 h 96"/>
              <a:gd name="T38" fmla="*/ 0 w 76"/>
              <a:gd name="T39" fmla="*/ 87 h 96"/>
              <a:gd name="T40" fmla="*/ 29 w 76"/>
              <a:gd name="T41" fmla="*/ 6 h 96"/>
              <a:gd name="T42" fmla="*/ 30 w 76"/>
              <a:gd name="T43" fmla="*/ 4 h 96"/>
              <a:gd name="T44" fmla="*/ 31 w 76"/>
              <a:gd name="T45" fmla="*/ 1 h 96"/>
              <a:gd name="T46" fmla="*/ 34 w 76"/>
              <a:gd name="T47" fmla="*/ 0 h 96"/>
              <a:gd name="T48" fmla="*/ 38 w 76"/>
              <a:gd name="T49" fmla="*/ 0 h 96"/>
              <a:gd name="T50" fmla="*/ 41 w 76"/>
              <a:gd name="T51" fmla="*/ 0 h 96"/>
              <a:gd name="T52" fmla="*/ 45 w 76"/>
              <a:gd name="T53" fmla="*/ 1 h 96"/>
              <a:gd name="T54" fmla="*/ 46 w 76"/>
              <a:gd name="T55" fmla="*/ 4 h 96"/>
              <a:gd name="T56" fmla="*/ 47 w 76"/>
              <a:gd name="T57" fmla="*/ 6 h 96"/>
              <a:gd name="T58" fmla="*/ 75 w 76"/>
              <a:gd name="T59" fmla="*/ 87 h 96"/>
              <a:gd name="T60" fmla="*/ 75 w 76"/>
              <a:gd name="T61" fmla="*/ 87 h 96"/>
              <a:gd name="T62" fmla="*/ 26 w 76"/>
              <a:gd name="T63" fmla="*/ 61 h 96"/>
              <a:gd name="T64" fmla="*/ 48 w 76"/>
              <a:gd name="T65" fmla="*/ 61 h 96"/>
              <a:gd name="T66" fmla="*/ 38 w 76"/>
              <a:gd name="T67" fmla="*/ 24 h 96"/>
              <a:gd name="T68" fmla="*/ 26 w 76"/>
              <a:gd name="T69" fmla="*/ 61 h 96"/>
              <a:gd name="T70" fmla="*/ 26 w 76"/>
              <a:gd name="T71" fmla="*/ 61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6" h="96">
                <a:moveTo>
                  <a:pt x="75" y="87"/>
                </a:moveTo>
                <a:lnTo>
                  <a:pt x="76" y="90"/>
                </a:lnTo>
                <a:lnTo>
                  <a:pt x="75" y="92"/>
                </a:lnTo>
                <a:lnTo>
                  <a:pt x="72" y="95"/>
                </a:lnTo>
                <a:lnTo>
                  <a:pt x="68" y="96"/>
                </a:lnTo>
                <a:lnTo>
                  <a:pt x="66" y="96"/>
                </a:lnTo>
                <a:lnTo>
                  <a:pt x="63" y="95"/>
                </a:lnTo>
                <a:lnTo>
                  <a:pt x="60" y="94"/>
                </a:lnTo>
                <a:lnTo>
                  <a:pt x="59" y="91"/>
                </a:lnTo>
                <a:lnTo>
                  <a:pt x="54" y="74"/>
                </a:lnTo>
                <a:lnTo>
                  <a:pt x="22" y="74"/>
                </a:lnTo>
                <a:lnTo>
                  <a:pt x="17" y="91"/>
                </a:lnTo>
                <a:lnTo>
                  <a:pt x="15" y="94"/>
                </a:lnTo>
                <a:lnTo>
                  <a:pt x="13" y="95"/>
                </a:lnTo>
                <a:lnTo>
                  <a:pt x="10" y="96"/>
                </a:lnTo>
                <a:lnTo>
                  <a:pt x="6" y="96"/>
                </a:lnTo>
                <a:lnTo>
                  <a:pt x="2" y="95"/>
                </a:lnTo>
                <a:lnTo>
                  <a:pt x="1" y="92"/>
                </a:lnTo>
                <a:lnTo>
                  <a:pt x="0" y="90"/>
                </a:lnTo>
                <a:lnTo>
                  <a:pt x="0" y="87"/>
                </a:lnTo>
                <a:lnTo>
                  <a:pt x="29" y="6"/>
                </a:lnTo>
                <a:lnTo>
                  <a:pt x="30" y="4"/>
                </a:lnTo>
                <a:lnTo>
                  <a:pt x="31" y="1"/>
                </a:lnTo>
                <a:lnTo>
                  <a:pt x="34" y="0"/>
                </a:lnTo>
                <a:lnTo>
                  <a:pt x="38" y="0"/>
                </a:lnTo>
                <a:lnTo>
                  <a:pt x="41" y="0"/>
                </a:lnTo>
                <a:lnTo>
                  <a:pt x="45" y="1"/>
                </a:lnTo>
                <a:lnTo>
                  <a:pt x="46" y="4"/>
                </a:lnTo>
                <a:lnTo>
                  <a:pt x="47" y="6"/>
                </a:lnTo>
                <a:lnTo>
                  <a:pt x="75" y="87"/>
                </a:lnTo>
                <a:lnTo>
                  <a:pt x="75" y="87"/>
                </a:lnTo>
                <a:close/>
                <a:moveTo>
                  <a:pt x="26" y="61"/>
                </a:moveTo>
                <a:lnTo>
                  <a:pt x="48" y="61"/>
                </a:lnTo>
                <a:lnTo>
                  <a:pt x="38" y="24"/>
                </a:lnTo>
                <a:lnTo>
                  <a:pt x="26" y="61"/>
                </a:lnTo>
                <a:lnTo>
                  <a:pt x="26" y="61"/>
                </a:lnTo>
                <a:close/>
              </a:path>
            </a:pathLst>
          </a:custGeom>
          <a:solidFill>
            <a:srgbClr val="CCC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5" name="Freeform 223"/>
          <p:cNvSpPr>
            <a:spLocks noEditPoints="1"/>
          </p:cNvSpPr>
          <p:nvPr/>
        </p:nvSpPr>
        <p:spPr bwMode="auto">
          <a:xfrm>
            <a:off x="4964113" y="4811713"/>
            <a:ext cx="36513" cy="50800"/>
          </a:xfrm>
          <a:custGeom>
            <a:avLst/>
            <a:gdLst>
              <a:gd name="T0" fmla="*/ 1 w 68"/>
              <a:gd name="T1" fmla="*/ 4 h 94"/>
              <a:gd name="T2" fmla="*/ 5 w 68"/>
              <a:gd name="T3" fmla="*/ 0 h 94"/>
              <a:gd name="T4" fmla="*/ 32 w 68"/>
              <a:gd name="T5" fmla="*/ 0 h 94"/>
              <a:gd name="T6" fmla="*/ 46 w 68"/>
              <a:gd name="T7" fmla="*/ 3 h 94"/>
              <a:gd name="T8" fmla="*/ 57 w 68"/>
              <a:gd name="T9" fmla="*/ 8 h 94"/>
              <a:gd name="T10" fmla="*/ 62 w 68"/>
              <a:gd name="T11" fmla="*/ 16 h 94"/>
              <a:gd name="T12" fmla="*/ 65 w 68"/>
              <a:gd name="T13" fmla="*/ 27 h 94"/>
              <a:gd name="T14" fmla="*/ 64 w 68"/>
              <a:gd name="T15" fmla="*/ 33 h 94"/>
              <a:gd name="T16" fmla="*/ 58 w 68"/>
              <a:gd name="T17" fmla="*/ 42 h 94"/>
              <a:gd name="T18" fmla="*/ 60 w 68"/>
              <a:gd name="T19" fmla="*/ 49 h 94"/>
              <a:gd name="T20" fmla="*/ 68 w 68"/>
              <a:gd name="T21" fmla="*/ 61 h 94"/>
              <a:gd name="T22" fmla="*/ 68 w 68"/>
              <a:gd name="T23" fmla="*/ 69 h 94"/>
              <a:gd name="T24" fmla="*/ 66 w 68"/>
              <a:gd name="T25" fmla="*/ 78 h 94"/>
              <a:gd name="T26" fmla="*/ 61 w 68"/>
              <a:gd name="T27" fmla="*/ 86 h 94"/>
              <a:gd name="T28" fmla="*/ 50 w 68"/>
              <a:gd name="T29" fmla="*/ 91 h 94"/>
              <a:gd name="T30" fmla="*/ 35 w 68"/>
              <a:gd name="T31" fmla="*/ 94 h 94"/>
              <a:gd name="T32" fmla="*/ 5 w 68"/>
              <a:gd name="T33" fmla="*/ 94 h 94"/>
              <a:gd name="T34" fmla="*/ 1 w 68"/>
              <a:gd name="T35" fmla="*/ 89 h 94"/>
              <a:gd name="T36" fmla="*/ 0 w 68"/>
              <a:gd name="T37" fmla="*/ 7 h 94"/>
              <a:gd name="T38" fmla="*/ 17 w 68"/>
              <a:gd name="T39" fmla="*/ 15 h 94"/>
              <a:gd name="T40" fmla="*/ 35 w 68"/>
              <a:gd name="T41" fmla="*/ 40 h 94"/>
              <a:gd name="T42" fmla="*/ 44 w 68"/>
              <a:gd name="T43" fmla="*/ 36 h 94"/>
              <a:gd name="T44" fmla="*/ 48 w 68"/>
              <a:gd name="T45" fmla="*/ 29 h 94"/>
              <a:gd name="T46" fmla="*/ 46 w 68"/>
              <a:gd name="T47" fmla="*/ 21 h 94"/>
              <a:gd name="T48" fmla="*/ 38 w 68"/>
              <a:gd name="T49" fmla="*/ 15 h 94"/>
              <a:gd name="T50" fmla="*/ 17 w 68"/>
              <a:gd name="T51" fmla="*/ 15 h 94"/>
              <a:gd name="T52" fmla="*/ 17 w 68"/>
              <a:gd name="T53" fmla="*/ 79 h 94"/>
              <a:gd name="T54" fmla="*/ 42 w 68"/>
              <a:gd name="T55" fmla="*/ 79 h 94"/>
              <a:gd name="T56" fmla="*/ 50 w 68"/>
              <a:gd name="T57" fmla="*/ 73 h 94"/>
              <a:gd name="T58" fmla="*/ 50 w 68"/>
              <a:gd name="T59" fmla="*/ 66 h 94"/>
              <a:gd name="T60" fmla="*/ 46 w 68"/>
              <a:gd name="T61" fmla="*/ 57 h 94"/>
              <a:gd name="T62" fmla="*/ 35 w 68"/>
              <a:gd name="T63" fmla="*/ 53 h 94"/>
              <a:gd name="T64" fmla="*/ 17 w 68"/>
              <a:gd name="T65" fmla="*/ 79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8" h="94">
                <a:moveTo>
                  <a:pt x="0" y="7"/>
                </a:moveTo>
                <a:lnTo>
                  <a:pt x="1" y="4"/>
                </a:lnTo>
                <a:lnTo>
                  <a:pt x="3" y="3"/>
                </a:lnTo>
                <a:lnTo>
                  <a:pt x="5" y="0"/>
                </a:lnTo>
                <a:lnTo>
                  <a:pt x="9" y="0"/>
                </a:lnTo>
                <a:lnTo>
                  <a:pt x="32" y="0"/>
                </a:lnTo>
                <a:lnTo>
                  <a:pt x="40" y="0"/>
                </a:lnTo>
                <a:lnTo>
                  <a:pt x="46" y="3"/>
                </a:lnTo>
                <a:lnTo>
                  <a:pt x="53" y="5"/>
                </a:lnTo>
                <a:lnTo>
                  <a:pt x="57" y="8"/>
                </a:lnTo>
                <a:lnTo>
                  <a:pt x="61" y="12"/>
                </a:lnTo>
                <a:lnTo>
                  <a:pt x="62" y="16"/>
                </a:lnTo>
                <a:lnTo>
                  <a:pt x="65" y="21"/>
                </a:lnTo>
                <a:lnTo>
                  <a:pt x="65" y="27"/>
                </a:lnTo>
                <a:lnTo>
                  <a:pt x="65" y="27"/>
                </a:lnTo>
                <a:lnTo>
                  <a:pt x="64" y="33"/>
                </a:lnTo>
                <a:lnTo>
                  <a:pt x="62" y="38"/>
                </a:lnTo>
                <a:lnTo>
                  <a:pt x="58" y="42"/>
                </a:lnTo>
                <a:lnTo>
                  <a:pt x="52" y="46"/>
                </a:lnTo>
                <a:lnTo>
                  <a:pt x="60" y="49"/>
                </a:lnTo>
                <a:lnTo>
                  <a:pt x="65" y="54"/>
                </a:lnTo>
                <a:lnTo>
                  <a:pt x="68" y="61"/>
                </a:lnTo>
                <a:lnTo>
                  <a:pt x="68" y="68"/>
                </a:lnTo>
                <a:lnTo>
                  <a:pt x="68" y="69"/>
                </a:lnTo>
                <a:lnTo>
                  <a:pt x="68" y="73"/>
                </a:lnTo>
                <a:lnTo>
                  <a:pt x="66" y="78"/>
                </a:lnTo>
                <a:lnTo>
                  <a:pt x="65" y="82"/>
                </a:lnTo>
                <a:lnTo>
                  <a:pt x="61" y="86"/>
                </a:lnTo>
                <a:lnTo>
                  <a:pt x="57" y="89"/>
                </a:lnTo>
                <a:lnTo>
                  <a:pt x="50" y="91"/>
                </a:lnTo>
                <a:lnTo>
                  <a:pt x="44" y="94"/>
                </a:lnTo>
                <a:lnTo>
                  <a:pt x="35" y="94"/>
                </a:lnTo>
                <a:lnTo>
                  <a:pt x="9" y="94"/>
                </a:lnTo>
                <a:lnTo>
                  <a:pt x="5" y="94"/>
                </a:lnTo>
                <a:lnTo>
                  <a:pt x="3" y="91"/>
                </a:lnTo>
                <a:lnTo>
                  <a:pt x="1" y="89"/>
                </a:lnTo>
                <a:lnTo>
                  <a:pt x="0" y="86"/>
                </a:lnTo>
                <a:lnTo>
                  <a:pt x="0" y="7"/>
                </a:lnTo>
                <a:lnTo>
                  <a:pt x="0" y="7"/>
                </a:lnTo>
                <a:close/>
                <a:moveTo>
                  <a:pt x="17" y="15"/>
                </a:moveTo>
                <a:lnTo>
                  <a:pt x="17" y="40"/>
                </a:lnTo>
                <a:lnTo>
                  <a:pt x="35" y="40"/>
                </a:lnTo>
                <a:lnTo>
                  <a:pt x="40" y="40"/>
                </a:lnTo>
                <a:lnTo>
                  <a:pt x="44" y="36"/>
                </a:lnTo>
                <a:lnTo>
                  <a:pt x="48" y="33"/>
                </a:lnTo>
                <a:lnTo>
                  <a:pt x="48" y="29"/>
                </a:lnTo>
                <a:lnTo>
                  <a:pt x="48" y="27"/>
                </a:lnTo>
                <a:lnTo>
                  <a:pt x="46" y="21"/>
                </a:lnTo>
                <a:lnTo>
                  <a:pt x="44" y="17"/>
                </a:lnTo>
                <a:lnTo>
                  <a:pt x="38" y="15"/>
                </a:lnTo>
                <a:lnTo>
                  <a:pt x="32" y="15"/>
                </a:lnTo>
                <a:lnTo>
                  <a:pt x="17" y="15"/>
                </a:lnTo>
                <a:lnTo>
                  <a:pt x="17" y="15"/>
                </a:lnTo>
                <a:close/>
                <a:moveTo>
                  <a:pt x="17" y="79"/>
                </a:moveTo>
                <a:lnTo>
                  <a:pt x="35" y="79"/>
                </a:lnTo>
                <a:lnTo>
                  <a:pt x="42" y="79"/>
                </a:lnTo>
                <a:lnTo>
                  <a:pt x="46" y="77"/>
                </a:lnTo>
                <a:lnTo>
                  <a:pt x="50" y="73"/>
                </a:lnTo>
                <a:lnTo>
                  <a:pt x="50" y="68"/>
                </a:lnTo>
                <a:lnTo>
                  <a:pt x="50" y="66"/>
                </a:lnTo>
                <a:lnTo>
                  <a:pt x="50" y="61"/>
                </a:lnTo>
                <a:lnTo>
                  <a:pt x="46" y="57"/>
                </a:lnTo>
                <a:lnTo>
                  <a:pt x="42" y="54"/>
                </a:lnTo>
                <a:lnTo>
                  <a:pt x="35" y="53"/>
                </a:lnTo>
                <a:lnTo>
                  <a:pt x="17" y="53"/>
                </a:lnTo>
                <a:lnTo>
                  <a:pt x="17" y="79"/>
                </a:lnTo>
                <a:lnTo>
                  <a:pt x="17" y="79"/>
                </a:lnTo>
                <a:close/>
              </a:path>
            </a:pathLst>
          </a:custGeom>
          <a:solidFill>
            <a:srgbClr val="078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6" name="Freeform 224"/>
          <p:cNvSpPr>
            <a:spLocks/>
          </p:cNvSpPr>
          <p:nvPr/>
        </p:nvSpPr>
        <p:spPr bwMode="auto">
          <a:xfrm>
            <a:off x="5010150" y="4811713"/>
            <a:ext cx="30163" cy="50800"/>
          </a:xfrm>
          <a:custGeom>
            <a:avLst/>
            <a:gdLst>
              <a:gd name="T0" fmla="*/ 57 w 58"/>
              <a:gd name="T1" fmla="*/ 3 h 94"/>
              <a:gd name="T2" fmla="*/ 58 w 58"/>
              <a:gd name="T3" fmla="*/ 4 h 94"/>
              <a:gd name="T4" fmla="*/ 58 w 58"/>
              <a:gd name="T5" fmla="*/ 8 h 94"/>
              <a:gd name="T6" fmla="*/ 58 w 58"/>
              <a:gd name="T7" fmla="*/ 11 h 94"/>
              <a:gd name="T8" fmla="*/ 57 w 58"/>
              <a:gd name="T9" fmla="*/ 13 h 94"/>
              <a:gd name="T10" fmla="*/ 54 w 58"/>
              <a:gd name="T11" fmla="*/ 16 h 94"/>
              <a:gd name="T12" fmla="*/ 50 w 58"/>
              <a:gd name="T13" fmla="*/ 16 h 94"/>
              <a:gd name="T14" fmla="*/ 17 w 58"/>
              <a:gd name="T15" fmla="*/ 16 h 94"/>
              <a:gd name="T16" fmla="*/ 17 w 58"/>
              <a:gd name="T17" fmla="*/ 38 h 94"/>
              <a:gd name="T18" fmla="*/ 40 w 58"/>
              <a:gd name="T19" fmla="*/ 38 h 94"/>
              <a:gd name="T20" fmla="*/ 44 w 58"/>
              <a:gd name="T21" fmla="*/ 38 h 94"/>
              <a:gd name="T22" fmla="*/ 45 w 58"/>
              <a:gd name="T23" fmla="*/ 41 h 94"/>
              <a:gd name="T24" fmla="*/ 48 w 58"/>
              <a:gd name="T25" fmla="*/ 44 h 94"/>
              <a:gd name="T26" fmla="*/ 48 w 58"/>
              <a:gd name="T27" fmla="*/ 46 h 94"/>
              <a:gd name="T28" fmla="*/ 48 w 58"/>
              <a:gd name="T29" fmla="*/ 50 h 94"/>
              <a:gd name="T30" fmla="*/ 45 w 58"/>
              <a:gd name="T31" fmla="*/ 52 h 94"/>
              <a:gd name="T32" fmla="*/ 44 w 58"/>
              <a:gd name="T33" fmla="*/ 54 h 94"/>
              <a:gd name="T34" fmla="*/ 40 w 58"/>
              <a:gd name="T35" fmla="*/ 54 h 94"/>
              <a:gd name="T36" fmla="*/ 17 w 58"/>
              <a:gd name="T37" fmla="*/ 54 h 94"/>
              <a:gd name="T38" fmla="*/ 17 w 58"/>
              <a:gd name="T39" fmla="*/ 78 h 94"/>
              <a:gd name="T40" fmla="*/ 50 w 58"/>
              <a:gd name="T41" fmla="*/ 78 h 94"/>
              <a:gd name="T42" fmla="*/ 54 w 58"/>
              <a:gd name="T43" fmla="*/ 78 h 94"/>
              <a:gd name="T44" fmla="*/ 57 w 58"/>
              <a:gd name="T45" fmla="*/ 81 h 94"/>
              <a:gd name="T46" fmla="*/ 58 w 58"/>
              <a:gd name="T47" fmla="*/ 83 h 94"/>
              <a:gd name="T48" fmla="*/ 58 w 58"/>
              <a:gd name="T49" fmla="*/ 86 h 94"/>
              <a:gd name="T50" fmla="*/ 58 w 58"/>
              <a:gd name="T51" fmla="*/ 90 h 94"/>
              <a:gd name="T52" fmla="*/ 57 w 58"/>
              <a:gd name="T53" fmla="*/ 91 h 94"/>
              <a:gd name="T54" fmla="*/ 54 w 58"/>
              <a:gd name="T55" fmla="*/ 94 h 94"/>
              <a:gd name="T56" fmla="*/ 50 w 58"/>
              <a:gd name="T57" fmla="*/ 94 h 94"/>
              <a:gd name="T58" fmla="*/ 9 w 58"/>
              <a:gd name="T59" fmla="*/ 94 h 94"/>
              <a:gd name="T60" fmla="*/ 5 w 58"/>
              <a:gd name="T61" fmla="*/ 94 h 94"/>
              <a:gd name="T62" fmla="*/ 3 w 58"/>
              <a:gd name="T63" fmla="*/ 91 h 94"/>
              <a:gd name="T64" fmla="*/ 0 w 58"/>
              <a:gd name="T65" fmla="*/ 90 h 94"/>
              <a:gd name="T66" fmla="*/ 0 w 58"/>
              <a:gd name="T67" fmla="*/ 87 h 94"/>
              <a:gd name="T68" fmla="*/ 0 w 58"/>
              <a:gd name="T69" fmla="*/ 7 h 94"/>
              <a:gd name="T70" fmla="*/ 0 w 58"/>
              <a:gd name="T71" fmla="*/ 4 h 94"/>
              <a:gd name="T72" fmla="*/ 3 w 58"/>
              <a:gd name="T73" fmla="*/ 3 h 94"/>
              <a:gd name="T74" fmla="*/ 5 w 58"/>
              <a:gd name="T75" fmla="*/ 0 h 94"/>
              <a:gd name="T76" fmla="*/ 9 w 58"/>
              <a:gd name="T77" fmla="*/ 0 h 94"/>
              <a:gd name="T78" fmla="*/ 50 w 58"/>
              <a:gd name="T79" fmla="*/ 0 h 94"/>
              <a:gd name="T80" fmla="*/ 54 w 58"/>
              <a:gd name="T81" fmla="*/ 0 h 94"/>
              <a:gd name="T82" fmla="*/ 57 w 58"/>
              <a:gd name="T83" fmla="*/ 3 h 94"/>
              <a:gd name="T84" fmla="*/ 57 w 58"/>
              <a:gd name="T85" fmla="*/ 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" h="94">
                <a:moveTo>
                  <a:pt x="57" y="3"/>
                </a:moveTo>
                <a:lnTo>
                  <a:pt x="58" y="4"/>
                </a:lnTo>
                <a:lnTo>
                  <a:pt x="58" y="8"/>
                </a:lnTo>
                <a:lnTo>
                  <a:pt x="58" y="11"/>
                </a:lnTo>
                <a:lnTo>
                  <a:pt x="57" y="13"/>
                </a:lnTo>
                <a:lnTo>
                  <a:pt x="54" y="16"/>
                </a:lnTo>
                <a:lnTo>
                  <a:pt x="50" y="16"/>
                </a:lnTo>
                <a:lnTo>
                  <a:pt x="17" y="16"/>
                </a:lnTo>
                <a:lnTo>
                  <a:pt x="17" y="38"/>
                </a:lnTo>
                <a:lnTo>
                  <a:pt x="40" y="38"/>
                </a:lnTo>
                <a:lnTo>
                  <a:pt x="44" y="38"/>
                </a:lnTo>
                <a:lnTo>
                  <a:pt x="45" y="41"/>
                </a:lnTo>
                <a:lnTo>
                  <a:pt x="48" y="44"/>
                </a:lnTo>
                <a:lnTo>
                  <a:pt x="48" y="46"/>
                </a:lnTo>
                <a:lnTo>
                  <a:pt x="48" y="50"/>
                </a:lnTo>
                <a:lnTo>
                  <a:pt x="45" y="52"/>
                </a:lnTo>
                <a:lnTo>
                  <a:pt x="44" y="54"/>
                </a:lnTo>
                <a:lnTo>
                  <a:pt x="40" y="54"/>
                </a:lnTo>
                <a:lnTo>
                  <a:pt x="17" y="54"/>
                </a:lnTo>
                <a:lnTo>
                  <a:pt x="17" y="78"/>
                </a:lnTo>
                <a:lnTo>
                  <a:pt x="50" y="78"/>
                </a:lnTo>
                <a:lnTo>
                  <a:pt x="54" y="78"/>
                </a:lnTo>
                <a:lnTo>
                  <a:pt x="57" y="81"/>
                </a:lnTo>
                <a:lnTo>
                  <a:pt x="58" y="83"/>
                </a:lnTo>
                <a:lnTo>
                  <a:pt x="58" y="86"/>
                </a:lnTo>
                <a:lnTo>
                  <a:pt x="58" y="90"/>
                </a:lnTo>
                <a:lnTo>
                  <a:pt x="57" y="91"/>
                </a:lnTo>
                <a:lnTo>
                  <a:pt x="54" y="94"/>
                </a:lnTo>
                <a:lnTo>
                  <a:pt x="50" y="94"/>
                </a:lnTo>
                <a:lnTo>
                  <a:pt x="9" y="94"/>
                </a:lnTo>
                <a:lnTo>
                  <a:pt x="5" y="94"/>
                </a:lnTo>
                <a:lnTo>
                  <a:pt x="3" y="91"/>
                </a:lnTo>
                <a:lnTo>
                  <a:pt x="0" y="90"/>
                </a:lnTo>
                <a:lnTo>
                  <a:pt x="0" y="87"/>
                </a:lnTo>
                <a:lnTo>
                  <a:pt x="0" y="7"/>
                </a:lnTo>
                <a:lnTo>
                  <a:pt x="0" y="4"/>
                </a:lnTo>
                <a:lnTo>
                  <a:pt x="3" y="3"/>
                </a:lnTo>
                <a:lnTo>
                  <a:pt x="5" y="0"/>
                </a:lnTo>
                <a:lnTo>
                  <a:pt x="9" y="0"/>
                </a:lnTo>
                <a:lnTo>
                  <a:pt x="50" y="0"/>
                </a:lnTo>
                <a:lnTo>
                  <a:pt x="54" y="0"/>
                </a:lnTo>
                <a:lnTo>
                  <a:pt x="57" y="3"/>
                </a:lnTo>
                <a:lnTo>
                  <a:pt x="57" y="3"/>
                </a:lnTo>
                <a:close/>
              </a:path>
            </a:pathLst>
          </a:custGeom>
          <a:solidFill>
            <a:srgbClr val="078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7" name="Freeform 225"/>
          <p:cNvSpPr>
            <a:spLocks/>
          </p:cNvSpPr>
          <p:nvPr/>
        </p:nvSpPr>
        <p:spPr bwMode="auto">
          <a:xfrm>
            <a:off x="5051425" y="4811713"/>
            <a:ext cx="28575" cy="50800"/>
          </a:xfrm>
          <a:custGeom>
            <a:avLst/>
            <a:gdLst>
              <a:gd name="T0" fmla="*/ 0 w 55"/>
              <a:gd name="T1" fmla="*/ 6 h 95"/>
              <a:gd name="T2" fmla="*/ 0 w 55"/>
              <a:gd name="T3" fmla="*/ 4 h 95"/>
              <a:gd name="T4" fmla="*/ 1 w 55"/>
              <a:gd name="T5" fmla="*/ 2 h 95"/>
              <a:gd name="T6" fmla="*/ 4 w 55"/>
              <a:gd name="T7" fmla="*/ 0 h 95"/>
              <a:gd name="T8" fmla="*/ 8 w 55"/>
              <a:gd name="T9" fmla="*/ 0 h 95"/>
              <a:gd name="T10" fmla="*/ 12 w 55"/>
              <a:gd name="T11" fmla="*/ 0 h 95"/>
              <a:gd name="T12" fmla="*/ 14 w 55"/>
              <a:gd name="T13" fmla="*/ 2 h 95"/>
              <a:gd name="T14" fmla="*/ 16 w 55"/>
              <a:gd name="T15" fmla="*/ 4 h 95"/>
              <a:gd name="T16" fmla="*/ 17 w 55"/>
              <a:gd name="T17" fmla="*/ 6 h 95"/>
              <a:gd name="T18" fmla="*/ 17 w 55"/>
              <a:gd name="T19" fmla="*/ 79 h 95"/>
              <a:gd name="T20" fmla="*/ 47 w 55"/>
              <a:gd name="T21" fmla="*/ 79 h 95"/>
              <a:gd name="T22" fmla="*/ 51 w 55"/>
              <a:gd name="T23" fmla="*/ 79 h 95"/>
              <a:gd name="T24" fmla="*/ 54 w 55"/>
              <a:gd name="T25" fmla="*/ 82 h 95"/>
              <a:gd name="T26" fmla="*/ 55 w 55"/>
              <a:gd name="T27" fmla="*/ 84 h 95"/>
              <a:gd name="T28" fmla="*/ 55 w 55"/>
              <a:gd name="T29" fmla="*/ 87 h 95"/>
              <a:gd name="T30" fmla="*/ 55 w 55"/>
              <a:gd name="T31" fmla="*/ 90 h 95"/>
              <a:gd name="T32" fmla="*/ 54 w 55"/>
              <a:gd name="T33" fmla="*/ 92 h 95"/>
              <a:gd name="T34" fmla="*/ 51 w 55"/>
              <a:gd name="T35" fmla="*/ 95 h 95"/>
              <a:gd name="T36" fmla="*/ 47 w 55"/>
              <a:gd name="T37" fmla="*/ 95 h 95"/>
              <a:gd name="T38" fmla="*/ 8 w 55"/>
              <a:gd name="T39" fmla="*/ 95 h 95"/>
              <a:gd name="T40" fmla="*/ 4 w 55"/>
              <a:gd name="T41" fmla="*/ 94 h 95"/>
              <a:gd name="T42" fmla="*/ 1 w 55"/>
              <a:gd name="T43" fmla="*/ 92 h 95"/>
              <a:gd name="T44" fmla="*/ 0 w 55"/>
              <a:gd name="T45" fmla="*/ 90 h 95"/>
              <a:gd name="T46" fmla="*/ 0 w 55"/>
              <a:gd name="T47" fmla="*/ 88 h 95"/>
              <a:gd name="T48" fmla="*/ 0 w 55"/>
              <a:gd name="T49" fmla="*/ 6 h 95"/>
              <a:gd name="T50" fmla="*/ 0 w 55"/>
              <a:gd name="T51" fmla="*/ 6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" h="95">
                <a:moveTo>
                  <a:pt x="0" y="6"/>
                </a:moveTo>
                <a:lnTo>
                  <a:pt x="0" y="4"/>
                </a:lnTo>
                <a:lnTo>
                  <a:pt x="1" y="2"/>
                </a:lnTo>
                <a:lnTo>
                  <a:pt x="4" y="0"/>
                </a:lnTo>
                <a:lnTo>
                  <a:pt x="8" y="0"/>
                </a:lnTo>
                <a:lnTo>
                  <a:pt x="12" y="0"/>
                </a:lnTo>
                <a:lnTo>
                  <a:pt x="14" y="2"/>
                </a:lnTo>
                <a:lnTo>
                  <a:pt x="16" y="4"/>
                </a:lnTo>
                <a:lnTo>
                  <a:pt x="17" y="6"/>
                </a:lnTo>
                <a:lnTo>
                  <a:pt x="17" y="79"/>
                </a:lnTo>
                <a:lnTo>
                  <a:pt x="47" y="79"/>
                </a:lnTo>
                <a:lnTo>
                  <a:pt x="51" y="79"/>
                </a:lnTo>
                <a:lnTo>
                  <a:pt x="54" y="82"/>
                </a:lnTo>
                <a:lnTo>
                  <a:pt x="55" y="84"/>
                </a:lnTo>
                <a:lnTo>
                  <a:pt x="55" y="87"/>
                </a:lnTo>
                <a:lnTo>
                  <a:pt x="55" y="90"/>
                </a:lnTo>
                <a:lnTo>
                  <a:pt x="54" y="92"/>
                </a:lnTo>
                <a:lnTo>
                  <a:pt x="51" y="95"/>
                </a:lnTo>
                <a:lnTo>
                  <a:pt x="47" y="95"/>
                </a:lnTo>
                <a:lnTo>
                  <a:pt x="8" y="95"/>
                </a:lnTo>
                <a:lnTo>
                  <a:pt x="4" y="94"/>
                </a:lnTo>
                <a:lnTo>
                  <a:pt x="1" y="92"/>
                </a:lnTo>
                <a:lnTo>
                  <a:pt x="0" y="90"/>
                </a:lnTo>
                <a:lnTo>
                  <a:pt x="0" y="88"/>
                </a:lnTo>
                <a:lnTo>
                  <a:pt x="0" y="6"/>
                </a:lnTo>
                <a:lnTo>
                  <a:pt x="0" y="6"/>
                </a:lnTo>
                <a:close/>
              </a:path>
            </a:pathLst>
          </a:custGeom>
          <a:solidFill>
            <a:srgbClr val="078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8" name="Freeform 226"/>
          <p:cNvSpPr>
            <a:spLocks noEditPoints="1"/>
          </p:cNvSpPr>
          <p:nvPr/>
        </p:nvSpPr>
        <p:spPr bwMode="auto">
          <a:xfrm>
            <a:off x="5087938" y="4811713"/>
            <a:ext cx="39688" cy="50800"/>
          </a:xfrm>
          <a:custGeom>
            <a:avLst/>
            <a:gdLst>
              <a:gd name="T0" fmla="*/ 76 w 76"/>
              <a:gd name="T1" fmla="*/ 87 h 96"/>
              <a:gd name="T2" fmla="*/ 76 w 76"/>
              <a:gd name="T3" fmla="*/ 90 h 96"/>
              <a:gd name="T4" fmla="*/ 75 w 76"/>
              <a:gd name="T5" fmla="*/ 92 h 96"/>
              <a:gd name="T6" fmla="*/ 74 w 76"/>
              <a:gd name="T7" fmla="*/ 95 h 96"/>
              <a:gd name="T8" fmla="*/ 70 w 76"/>
              <a:gd name="T9" fmla="*/ 95 h 96"/>
              <a:gd name="T10" fmla="*/ 66 w 76"/>
              <a:gd name="T11" fmla="*/ 96 h 96"/>
              <a:gd name="T12" fmla="*/ 63 w 76"/>
              <a:gd name="T13" fmla="*/ 95 h 96"/>
              <a:gd name="T14" fmla="*/ 60 w 76"/>
              <a:gd name="T15" fmla="*/ 94 h 96"/>
              <a:gd name="T16" fmla="*/ 59 w 76"/>
              <a:gd name="T17" fmla="*/ 91 h 96"/>
              <a:gd name="T18" fmla="*/ 54 w 76"/>
              <a:gd name="T19" fmla="*/ 74 h 96"/>
              <a:gd name="T20" fmla="*/ 22 w 76"/>
              <a:gd name="T21" fmla="*/ 74 h 96"/>
              <a:gd name="T22" fmla="*/ 17 w 76"/>
              <a:gd name="T23" fmla="*/ 91 h 96"/>
              <a:gd name="T24" fmla="*/ 15 w 76"/>
              <a:gd name="T25" fmla="*/ 94 h 96"/>
              <a:gd name="T26" fmla="*/ 13 w 76"/>
              <a:gd name="T27" fmla="*/ 95 h 96"/>
              <a:gd name="T28" fmla="*/ 10 w 76"/>
              <a:gd name="T29" fmla="*/ 96 h 96"/>
              <a:gd name="T30" fmla="*/ 6 w 76"/>
              <a:gd name="T31" fmla="*/ 96 h 96"/>
              <a:gd name="T32" fmla="*/ 4 w 76"/>
              <a:gd name="T33" fmla="*/ 95 h 96"/>
              <a:gd name="T34" fmla="*/ 1 w 76"/>
              <a:gd name="T35" fmla="*/ 92 h 96"/>
              <a:gd name="T36" fmla="*/ 0 w 76"/>
              <a:gd name="T37" fmla="*/ 90 h 96"/>
              <a:gd name="T38" fmla="*/ 0 w 76"/>
              <a:gd name="T39" fmla="*/ 87 h 96"/>
              <a:gd name="T40" fmla="*/ 29 w 76"/>
              <a:gd name="T41" fmla="*/ 6 h 96"/>
              <a:gd name="T42" fmla="*/ 30 w 76"/>
              <a:gd name="T43" fmla="*/ 4 h 96"/>
              <a:gd name="T44" fmla="*/ 33 w 76"/>
              <a:gd name="T45" fmla="*/ 1 h 96"/>
              <a:gd name="T46" fmla="*/ 35 w 76"/>
              <a:gd name="T47" fmla="*/ 0 h 96"/>
              <a:gd name="T48" fmla="*/ 38 w 76"/>
              <a:gd name="T49" fmla="*/ 0 h 96"/>
              <a:gd name="T50" fmla="*/ 42 w 76"/>
              <a:gd name="T51" fmla="*/ 0 h 96"/>
              <a:gd name="T52" fmla="*/ 45 w 76"/>
              <a:gd name="T53" fmla="*/ 1 h 96"/>
              <a:gd name="T54" fmla="*/ 47 w 76"/>
              <a:gd name="T55" fmla="*/ 4 h 96"/>
              <a:gd name="T56" fmla="*/ 47 w 76"/>
              <a:gd name="T57" fmla="*/ 6 h 96"/>
              <a:gd name="T58" fmla="*/ 76 w 76"/>
              <a:gd name="T59" fmla="*/ 87 h 96"/>
              <a:gd name="T60" fmla="*/ 76 w 76"/>
              <a:gd name="T61" fmla="*/ 87 h 96"/>
              <a:gd name="T62" fmla="*/ 27 w 76"/>
              <a:gd name="T63" fmla="*/ 59 h 96"/>
              <a:gd name="T64" fmla="*/ 50 w 76"/>
              <a:gd name="T65" fmla="*/ 59 h 96"/>
              <a:gd name="T66" fmla="*/ 38 w 76"/>
              <a:gd name="T67" fmla="*/ 24 h 96"/>
              <a:gd name="T68" fmla="*/ 27 w 76"/>
              <a:gd name="T69" fmla="*/ 59 h 96"/>
              <a:gd name="T70" fmla="*/ 27 w 76"/>
              <a:gd name="T71" fmla="*/ 5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6" h="96">
                <a:moveTo>
                  <a:pt x="76" y="87"/>
                </a:moveTo>
                <a:lnTo>
                  <a:pt x="76" y="90"/>
                </a:lnTo>
                <a:lnTo>
                  <a:pt x="75" y="92"/>
                </a:lnTo>
                <a:lnTo>
                  <a:pt x="74" y="95"/>
                </a:lnTo>
                <a:lnTo>
                  <a:pt x="70" y="95"/>
                </a:lnTo>
                <a:lnTo>
                  <a:pt x="66" y="96"/>
                </a:lnTo>
                <a:lnTo>
                  <a:pt x="63" y="95"/>
                </a:lnTo>
                <a:lnTo>
                  <a:pt x="60" y="94"/>
                </a:lnTo>
                <a:lnTo>
                  <a:pt x="59" y="91"/>
                </a:lnTo>
                <a:lnTo>
                  <a:pt x="54" y="74"/>
                </a:lnTo>
                <a:lnTo>
                  <a:pt x="22" y="74"/>
                </a:lnTo>
                <a:lnTo>
                  <a:pt x="17" y="91"/>
                </a:lnTo>
                <a:lnTo>
                  <a:pt x="15" y="94"/>
                </a:lnTo>
                <a:lnTo>
                  <a:pt x="13" y="95"/>
                </a:lnTo>
                <a:lnTo>
                  <a:pt x="10" y="96"/>
                </a:lnTo>
                <a:lnTo>
                  <a:pt x="6" y="96"/>
                </a:lnTo>
                <a:lnTo>
                  <a:pt x="4" y="95"/>
                </a:lnTo>
                <a:lnTo>
                  <a:pt x="1" y="92"/>
                </a:lnTo>
                <a:lnTo>
                  <a:pt x="0" y="90"/>
                </a:lnTo>
                <a:lnTo>
                  <a:pt x="0" y="87"/>
                </a:lnTo>
                <a:lnTo>
                  <a:pt x="29" y="6"/>
                </a:lnTo>
                <a:lnTo>
                  <a:pt x="30" y="4"/>
                </a:lnTo>
                <a:lnTo>
                  <a:pt x="33" y="1"/>
                </a:lnTo>
                <a:lnTo>
                  <a:pt x="35" y="0"/>
                </a:lnTo>
                <a:lnTo>
                  <a:pt x="38" y="0"/>
                </a:lnTo>
                <a:lnTo>
                  <a:pt x="42" y="0"/>
                </a:lnTo>
                <a:lnTo>
                  <a:pt x="45" y="1"/>
                </a:lnTo>
                <a:lnTo>
                  <a:pt x="47" y="4"/>
                </a:lnTo>
                <a:lnTo>
                  <a:pt x="47" y="6"/>
                </a:lnTo>
                <a:lnTo>
                  <a:pt x="76" y="87"/>
                </a:lnTo>
                <a:lnTo>
                  <a:pt x="76" y="87"/>
                </a:lnTo>
                <a:close/>
                <a:moveTo>
                  <a:pt x="27" y="59"/>
                </a:moveTo>
                <a:lnTo>
                  <a:pt x="50" y="59"/>
                </a:lnTo>
                <a:lnTo>
                  <a:pt x="38" y="24"/>
                </a:lnTo>
                <a:lnTo>
                  <a:pt x="27" y="59"/>
                </a:lnTo>
                <a:lnTo>
                  <a:pt x="27" y="59"/>
                </a:lnTo>
                <a:close/>
              </a:path>
            </a:pathLst>
          </a:custGeom>
          <a:solidFill>
            <a:srgbClr val="078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9" name="Freeform 227"/>
          <p:cNvSpPr>
            <a:spLocks noEditPoints="1"/>
          </p:cNvSpPr>
          <p:nvPr/>
        </p:nvSpPr>
        <p:spPr bwMode="auto">
          <a:xfrm>
            <a:off x="5135563" y="4811713"/>
            <a:ext cx="36513" cy="50800"/>
          </a:xfrm>
          <a:custGeom>
            <a:avLst/>
            <a:gdLst>
              <a:gd name="T0" fmla="*/ 0 w 68"/>
              <a:gd name="T1" fmla="*/ 7 h 95"/>
              <a:gd name="T2" fmla="*/ 0 w 68"/>
              <a:gd name="T3" fmla="*/ 4 h 95"/>
              <a:gd name="T4" fmla="*/ 3 w 68"/>
              <a:gd name="T5" fmla="*/ 3 h 95"/>
              <a:gd name="T6" fmla="*/ 5 w 68"/>
              <a:gd name="T7" fmla="*/ 0 h 95"/>
              <a:gd name="T8" fmla="*/ 9 w 68"/>
              <a:gd name="T9" fmla="*/ 0 h 95"/>
              <a:gd name="T10" fmla="*/ 29 w 68"/>
              <a:gd name="T11" fmla="*/ 0 h 95"/>
              <a:gd name="T12" fmla="*/ 39 w 68"/>
              <a:gd name="T13" fmla="*/ 0 h 95"/>
              <a:gd name="T14" fmla="*/ 46 w 68"/>
              <a:gd name="T15" fmla="*/ 3 h 95"/>
              <a:gd name="T16" fmla="*/ 53 w 68"/>
              <a:gd name="T17" fmla="*/ 4 h 95"/>
              <a:gd name="T18" fmla="*/ 57 w 68"/>
              <a:gd name="T19" fmla="*/ 8 h 95"/>
              <a:gd name="T20" fmla="*/ 61 w 68"/>
              <a:gd name="T21" fmla="*/ 12 h 95"/>
              <a:gd name="T22" fmla="*/ 64 w 68"/>
              <a:gd name="T23" fmla="*/ 17 h 95"/>
              <a:gd name="T24" fmla="*/ 65 w 68"/>
              <a:gd name="T25" fmla="*/ 23 h 95"/>
              <a:gd name="T26" fmla="*/ 65 w 68"/>
              <a:gd name="T27" fmla="*/ 29 h 95"/>
              <a:gd name="T28" fmla="*/ 65 w 68"/>
              <a:gd name="T29" fmla="*/ 29 h 95"/>
              <a:gd name="T30" fmla="*/ 65 w 68"/>
              <a:gd name="T31" fmla="*/ 37 h 95"/>
              <a:gd name="T32" fmla="*/ 62 w 68"/>
              <a:gd name="T33" fmla="*/ 42 h 95"/>
              <a:gd name="T34" fmla="*/ 57 w 68"/>
              <a:gd name="T35" fmla="*/ 48 h 95"/>
              <a:gd name="T36" fmla="*/ 49 w 68"/>
              <a:gd name="T37" fmla="*/ 50 h 95"/>
              <a:gd name="T38" fmla="*/ 66 w 68"/>
              <a:gd name="T39" fmla="*/ 85 h 95"/>
              <a:gd name="T40" fmla="*/ 68 w 68"/>
              <a:gd name="T41" fmla="*/ 86 h 95"/>
              <a:gd name="T42" fmla="*/ 66 w 68"/>
              <a:gd name="T43" fmla="*/ 89 h 95"/>
              <a:gd name="T44" fmla="*/ 65 w 68"/>
              <a:gd name="T45" fmla="*/ 93 h 95"/>
              <a:gd name="T46" fmla="*/ 62 w 68"/>
              <a:gd name="T47" fmla="*/ 94 h 95"/>
              <a:gd name="T48" fmla="*/ 58 w 68"/>
              <a:gd name="T49" fmla="*/ 95 h 95"/>
              <a:gd name="T50" fmla="*/ 56 w 68"/>
              <a:gd name="T51" fmla="*/ 95 h 95"/>
              <a:gd name="T52" fmla="*/ 53 w 68"/>
              <a:gd name="T53" fmla="*/ 94 h 95"/>
              <a:gd name="T54" fmla="*/ 52 w 68"/>
              <a:gd name="T55" fmla="*/ 93 h 95"/>
              <a:gd name="T56" fmla="*/ 35 w 68"/>
              <a:gd name="T57" fmla="*/ 57 h 95"/>
              <a:gd name="T58" fmla="*/ 33 w 68"/>
              <a:gd name="T59" fmla="*/ 57 h 95"/>
              <a:gd name="T60" fmla="*/ 32 w 68"/>
              <a:gd name="T61" fmla="*/ 57 h 95"/>
              <a:gd name="T62" fmla="*/ 29 w 68"/>
              <a:gd name="T63" fmla="*/ 57 h 95"/>
              <a:gd name="T64" fmla="*/ 17 w 68"/>
              <a:gd name="T65" fmla="*/ 57 h 95"/>
              <a:gd name="T66" fmla="*/ 17 w 68"/>
              <a:gd name="T67" fmla="*/ 89 h 95"/>
              <a:gd name="T68" fmla="*/ 17 w 68"/>
              <a:gd name="T69" fmla="*/ 91 h 95"/>
              <a:gd name="T70" fmla="*/ 15 w 68"/>
              <a:gd name="T71" fmla="*/ 93 h 95"/>
              <a:gd name="T72" fmla="*/ 12 w 68"/>
              <a:gd name="T73" fmla="*/ 95 h 95"/>
              <a:gd name="T74" fmla="*/ 9 w 68"/>
              <a:gd name="T75" fmla="*/ 95 h 95"/>
              <a:gd name="T76" fmla="*/ 5 w 68"/>
              <a:gd name="T77" fmla="*/ 95 h 95"/>
              <a:gd name="T78" fmla="*/ 3 w 68"/>
              <a:gd name="T79" fmla="*/ 93 h 95"/>
              <a:gd name="T80" fmla="*/ 0 w 68"/>
              <a:gd name="T81" fmla="*/ 90 h 95"/>
              <a:gd name="T82" fmla="*/ 0 w 68"/>
              <a:gd name="T83" fmla="*/ 87 h 95"/>
              <a:gd name="T84" fmla="*/ 0 w 68"/>
              <a:gd name="T85" fmla="*/ 7 h 95"/>
              <a:gd name="T86" fmla="*/ 0 w 68"/>
              <a:gd name="T87" fmla="*/ 7 h 95"/>
              <a:gd name="T88" fmla="*/ 17 w 68"/>
              <a:gd name="T89" fmla="*/ 15 h 95"/>
              <a:gd name="T90" fmla="*/ 17 w 68"/>
              <a:gd name="T91" fmla="*/ 42 h 95"/>
              <a:gd name="T92" fmla="*/ 29 w 68"/>
              <a:gd name="T93" fmla="*/ 42 h 95"/>
              <a:gd name="T94" fmla="*/ 39 w 68"/>
              <a:gd name="T95" fmla="*/ 42 h 95"/>
              <a:gd name="T96" fmla="*/ 44 w 68"/>
              <a:gd name="T97" fmla="*/ 40 h 95"/>
              <a:gd name="T98" fmla="*/ 48 w 68"/>
              <a:gd name="T99" fmla="*/ 36 h 95"/>
              <a:gd name="T100" fmla="*/ 48 w 68"/>
              <a:gd name="T101" fmla="*/ 31 h 95"/>
              <a:gd name="T102" fmla="*/ 48 w 68"/>
              <a:gd name="T103" fmla="*/ 28 h 95"/>
              <a:gd name="T104" fmla="*/ 48 w 68"/>
              <a:gd name="T105" fmla="*/ 23 h 95"/>
              <a:gd name="T106" fmla="*/ 44 w 68"/>
              <a:gd name="T107" fmla="*/ 19 h 95"/>
              <a:gd name="T108" fmla="*/ 39 w 68"/>
              <a:gd name="T109" fmla="*/ 16 h 95"/>
              <a:gd name="T110" fmla="*/ 29 w 68"/>
              <a:gd name="T111" fmla="*/ 15 h 95"/>
              <a:gd name="T112" fmla="*/ 17 w 68"/>
              <a:gd name="T113" fmla="*/ 15 h 95"/>
              <a:gd name="T114" fmla="*/ 17 w 68"/>
              <a:gd name="T115" fmla="*/ 1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8" h="95">
                <a:moveTo>
                  <a:pt x="0" y="7"/>
                </a:moveTo>
                <a:lnTo>
                  <a:pt x="0" y="4"/>
                </a:lnTo>
                <a:lnTo>
                  <a:pt x="3" y="3"/>
                </a:lnTo>
                <a:lnTo>
                  <a:pt x="5" y="0"/>
                </a:lnTo>
                <a:lnTo>
                  <a:pt x="9" y="0"/>
                </a:lnTo>
                <a:lnTo>
                  <a:pt x="29" y="0"/>
                </a:lnTo>
                <a:lnTo>
                  <a:pt x="39" y="0"/>
                </a:lnTo>
                <a:lnTo>
                  <a:pt x="46" y="3"/>
                </a:lnTo>
                <a:lnTo>
                  <a:pt x="53" y="4"/>
                </a:lnTo>
                <a:lnTo>
                  <a:pt x="57" y="8"/>
                </a:lnTo>
                <a:lnTo>
                  <a:pt x="61" y="12"/>
                </a:lnTo>
                <a:lnTo>
                  <a:pt x="64" y="17"/>
                </a:lnTo>
                <a:lnTo>
                  <a:pt x="65" y="23"/>
                </a:lnTo>
                <a:lnTo>
                  <a:pt x="65" y="29"/>
                </a:lnTo>
                <a:lnTo>
                  <a:pt x="65" y="29"/>
                </a:lnTo>
                <a:lnTo>
                  <a:pt x="65" y="37"/>
                </a:lnTo>
                <a:lnTo>
                  <a:pt x="62" y="42"/>
                </a:lnTo>
                <a:lnTo>
                  <a:pt x="57" y="48"/>
                </a:lnTo>
                <a:lnTo>
                  <a:pt x="49" y="50"/>
                </a:lnTo>
                <a:lnTo>
                  <a:pt x="66" y="85"/>
                </a:lnTo>
                <a:lnTo>
                  <a:pt x="68" y="86"/>
                </a:lnTo>
                <a:lnTo>
                  <a:pt x="66" y="89"/>
                </a:lnTo>
                <a:lnTo>
                  <a:pt x="65" y="93"/>
                </a:lnTo>
                <a:lnTo>
                  <a:pt x="62" y="94"/>
                </a:lnTo>
                <a:lnTo>
                  <a:pt x="58" y="95"/>
                </a:lnTo>
                <a:lnTo>
                  <a:pt x="56" y="95"/>
                </a:lnTo>
                <a:lnTo>
                  <a:pt x="53" y="94"/>
                </a:lnTo>
                <a:lnTo>
                  <a:pt x="52" y="93"/>
                </a:lnTo>
                <a:lnTo>
                  <a:pt x="35" y="57"/>
                </a:lnTo>
                <a:lnTo>
                  <a:pt x="33" y="57"/>
                </a:lnTo>
                <a:lnTo>
                  <a:pt x="32" y="57"/>
                </a:lnTo>
                <a:lnTo>
                  <a:pt x="29" y="57"/>
                </a:lnTo>
                <a:lnTo>
                  <a:pt x="17" y="57"/>
                </a:lnTo>
                <a:lnTo>
                  <a:pt x="17" y="89"/>
                </a:lnTo>
                <a:lnTo>
                  <a:pt x="17" y="91"/>
                </a:lnTo>
                <a:lnTo>
                  <a:pt x="15" y="93"/>
                </a:lnTo>
                <a:lnTo>
                  <a:pt x="12" y="95"/>
                </a:lnTo>
                <a:lnTo>
                  <a:pt x="9" y="95"/>
                </a:lnTo>
                <a:lnTo>
                  <a:pt x="5" y="95"/>
                </a:lnTo>
                <a:lnTo>
                  <a:pt x="3" y="93"/>
                </a:lnTo>
                <a:lnTo>
                  <a:pt x="0" y="90"/>
                </a:lnTo>
                <a:lnTo>
                  <a:pt x="0" y="87"/>
                </a:lnTo>
                <a:lnTo>
                  <a:pt x="0" y="7"/>
                </a:lnTo>
                <a:lnTo>
                  <a:pt x="0" y="7"/>
                </a:lnTo>
                <a:close/>
                <a:moveTo>
                  <a:pt x="17" y="15"/>
                </a:moveTo>
                <a:lnTo>
                  <a:pt x="17" y="42"/>
                </a:lnTo>
                <a:lnTo>
                  <a:pt x="29" y="42"/>
                </a:lnTo>
                <a:lnTo>
                  <a:pt x="39" y="42"/>
                </a:lnTo>
                <a:lnTo>
                  <a:pt x="44" y="40"/>
                </a:lnTo>
                <a:lnTo>
                  <a:pt x="48" y="36"/>
                </a:lnTo>
                <a:lnTo>
                  <a:pt x="48" y="31"/>
                </a:lnTo>
                <a:lnTo>
                  <a:pt x="48" y="28"/>
                </a:lnTo>
                <a:lnTo>
                  <a:pt x="48" y="23"/>
                </a:lnTo>
                <a:lnTo>
                  <a:pt x="44" y="19"/>
                </a:lnTo>
                <a:lnTo>
                  <a:pt x="39" y="16"/>
                </a:lnTo>
                <a:lnTo>
                  <a:pt x="29" y="15"/>
                </a:lnTo>
                <a:lnTo>
                  <a:pt x="17" y="15"/>
                </a:lnTo>
                <a:lnTo>
                  <a:pt x="17" y="15"/>
                </a:lnTo>
                <a:close/>
              </a:path>
            </a:pathLst>
          </a:custGeom>
          <a:solidFill>
            <a:srgbClr val="078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0" name="Freeform 228"/>
          <p:cNvSpPr>
            <a:spLocks/>
          </p:cNvSpPr>
          <p:nvPr/>
        </p:nvSpPr>
        <p:spPr bwMode="auto">
          <a:xfrm>
            <a:off x="5180013" y="4811713"/>
            <a:ext cx="38100" cy="50800"/>
          </a:xfrm>
          <a:custGeom>
            <a:avLst/>
            <a:gdLst>
              <a:gd name="T0" fmla="*/ 37 w 73"/>
              <a:gd name="T1" fmla="*/ 96 h 96"/>
              <a:gd name="T2" fmla="*/ 28 w 73"/>
              <a:gd name="T3" fmla="*/ 96 h 96"/>
              <a:gd name="T4" fmla="*/ 20 w 73"/>
              <a:gd name="T5" fmla="*/ 94 h 96"/>
              <a:gd name="T6" fmla="*/ 14 w 73"/>
              <a:gd name="T7" fmla="*/ 91 h 96"/>
              <a:gd name="T8" fmla="*/ 10 w 73"/>
              <a:gd name="T9" fmla="*/ 86 h 96"/>
              <a:gd name="T10" fmla="*/ 6 w 73"/>
              <a:gd name="T11" fmla="*/ 80 h 96"/>
              <a:gd name="T12" fmla="*/ 3 w 73"/>
              <a:gd name="T13" fmla="*/ 75 h 96"/>
              <a:gd name="T14" fmla="*/ 2 w 73"/>
              <a:gd name="T15" fmla="*/ 69 h 96"/>
              <a:gd name="T16" fmla="*/ 0 w 73"/>
              <a:gd name="T17" fmla="*/ 62 h 96"/>
              <a:gd name="T18" fmla="*/ 0 w 73"/>
              <a:gd name="T19" fmla="*/ 6 h 96"/>
              <a:gd name="T20" fmla="*/ 2 w 73"/>
              <a:gd name="T21" fmla="*/ 4 h 96"/>
              <a:gd name="T22" fmla="*/ 3 w 73"/>
              <a:gd name="T23" fmla="*/ 2 h 96"/>
              <a:gd name="T24" fmla="*/ 6 w 73"/>
              <a:gd name="T25" fmla="*/ 0 h 96"/>
              <a:gd name="T26" fmla="*/ 10 w 73"/>
              <a:gd name="T27" fmla="*/ 0 h 96"/>
              <a:gd name="T28" fmla="*/ 14 w 73"/>
              <a:gd name="T29" fmla="*/ 0 h 96"/>
              <a:gd name="T30" fmla="*/ 16 w 73"/>
              <a:gd name="T31" fmla="*/ 2 h 96"/>
              <a:gd name="T32" fmla="*/ 18 w 73"/>
              <a:gd name="T33" fmla="*/ 4 h 96"/>
              <a:gd name="T34" fmla="*/ 18 w 73"/>
              <a:gd name="T35" fmla="*/ 6 h 96"/>
              <a:gd name="T36" fmla="*/ 18 w 73"/>
              <a:gd name="T37" fmla="*/ 62 h 96"/>
              <a:gd name="T38" fmla="*/ 19 w 73"/>
              <a:gd name="T39" fmla="*/ 70 h 96"/>
              <a:gd name="T40" fmla="*/ 28 w 73"/>
              <a:gd name="T41" fmla="*/ 79 h 96"/>
              <a:gd name="T42" fmla="*/ 37 w 73"/>
              <a:gd name="T43" fmla="*/ 80 h 96"/>
              <a:gd name="T44" fmla="*/ 45 w 73"/>
              <a:gd name="T45" fmla="*/ 79 h 96"/>
              <a:gd name="T46" fmla="*/ 56 w 73"/>
              <a:gd name="T47" fmla="*/ 70 h 96"/>
              <a:gd name="T48" fmla="*/ 56 w 73"/>
              <a:gd name="T49" fmla="*/ 62 h 96"/>
              <a:gd name="T50" fmla="*/ 56 w 73"/>
              <a:gd name="T51" fmla="*/ 6 h 96"/>
              <a:gd name="T52" fmla="*/ 56 w 73"/>
              <a:gd name="T53" fmla="*/ 4 h 96"/>
              <a:gd name="T54" fmla="*/ 59 w 73"/>
              <a:gd name="T55" fmla="*/ 2 h 96"/>
              <a:gd name="T56" fmla="*/ 61 w 73"/>
              <a:gd name="T57" fmla="*/ 0 h 96"/>
              <a:gd name="T58" fmla="*/ 65 w 73"/>
              <a:gd name="T59" fmla="*/ 0 h 96"/>
              <a:gd name="T60" fmla="*/ 68 w 73"/>
              <a:gd name="T61" fmla="*/ 0 h 96"/>
              <a:gd name="T62" fmla="*/ 71 w 73"/>
              <a:gd name="T63" fmla="*/ 2 h 96"/>
              <a:gd name="T64" fmla="*/ 73 w 73"/>
              <a:gd name="T65" fmla="*/ 4 h 96"/>
              <a:gd name="T66" fmla="*/ 73 w 73"/>
              <a:gd name="T67" fmla="*/ 6 h 96"/>
              <a:gd name="T68" fmla="*/ 73 w 73"/>
              <a:gd name="T69" fmla="*/ 62 h 96"/>
              <a:gd name="T70" fmla="*/ 73 w 73"/>
              <a:gd name="T71" fmla="*/ 69 h 96"/>
              <a:gd name="T72" fmla="*/ 72 w 73"/>
              <a:gd name="T73" fmla="*/ 75 h 96"/>
              <a:gd name="T74" fmla="*/ 69 w 73"/>
              <a:gd name="T75" fmla="*/ 80 h 96"/>
              <a:gd name="T76" fmla="*/ 65 w 73"/>
              <a:gd name="T77" fmla="*/ 86 h 96"/>
              <a:gd name="T78" fmla="*/ 60 w 73"/>
              <a:gd name="T79" fmla="*/ 91 h 96"/>
              <a:gd name="T80" fmla="*/ 53 w 73"/>
              <a:gd name="T81" fmla="*/ 94 h 96"/>
              <a:gd name="T82" fmla="*/ 47 w 73"/>
              <a:gd name="T83" fmla="*/ 96 h 96"/>
              <a:gd name="T84" fmla="*/ 37 w 73"/>
              <a:gd name="T85" fmla="*/ 96 h 96"/>
              <a:gd name="T86" fmla="*/ 37 w 73"/>
              <a:gd name="T87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3" h="96">
                <a:moveTo>
                  <a:pt x="37" y="96"/>
                </a:moveTo>
                <a:lnTo>
                  <a:pt x="28" y="96"/>
                </a:lnTo>
                <a:lnTo>
                  <a:pt x="20" y="94"/>
                </a:lnTo>
                <a:lnTo>
                  <a:pt x="14" y="91"/>
                </a:lnTo>
                <a:lnTo>
                  <a:pt x="10" y="86"/>
                </a:lnTo>
                <a:lnTo>
                  <a:pt x="6" y="80"/>
                </a:lnTo>
                <a:lnTo>
                  <a:pt x="3" y="75"/>
                </a:lnTo>
                <a:lnTo>
                  <a:pt x="2" y="69"/>
                </a:lnTo>
                <a:lnTo>
                  <a:pt x="0" y="62"/>
                </a:lnTo>
                <a:lnTo>
                  <a:pt x="0" y="6"/>
                </a:lnTo>
                <a:lnTo>
                  <a:pt x="2" y="4"/>
                </a:lnTo>
                <a:lnTo>
                  <a:pt x="3" y="2"/>
                </a:lnTo>
                <a:lnTo>
                  <a:pt x="6" y="0"/>
                </a:lnTo>
                <a:lnTo>
                  <a:pt x="10" y="0"/>
                </a:lnTo>
                <a:lnTo>
                  <a:pt x="14" y="0"/>
                </a:lnTo>
                <a:lnTo>
                  <a:pt x="16" y="2"/>
                </a:lnTo>
                <a:lnTo>
                  <a:pt x="18" y="4"/>
                </a:lnTo>
                <a:lnTo>
                  <a:pt x="18" y="6"/>
                </a:lnTo>
                <a:lnTo>
                  <a:pt x="18" y="62"/>
                </a:lnTo>
                <a:lnTo>
                  <a:pt x="19" y="70"/>
                </a:lnTo>
                <a:lnTo>
                  <a:pt x="28" y="79"/>
                </a:lnTo>
                <a:lnTo>
                  <a:pt x="37" y="80"/>
                </a:lnTo>
                <a:lnTo>
                  <a:pt x="45" y="79"/>
                </a:lnTo>
                <a:lnTo>
                  <a:pt x="56" y="70"/>
                </a:lnTo>
                <a:lnTo>
                  <a:pt x="56" y="62"/>
                </a:lnTo>
                <a:lnTo>
                  <a:pt x="56" y="6"/>
                </a:lnTo>
                <a:lnTo>
                  <a:pt x="56" y="4"/>
                </a:lnTo>
                <a:lnTo>
                  <a:pt x="59" y="2"/>
                </a:lnTo>
                <a:lnTo>
                  <a:pt x="61" y="0"/>
                </a:lnTo>
                <a:lnTo>
                  <a:pt x="65" y="0"/>
                </a:lnTo>
                <a:lnTo>
                  <a:pt x="68" y="0"/>
                </a:lnTo>
                <a:lnTo>
                  <a:pt x="71" y="2"/>
                </a:lnTo>
                <a:lnTo>
                  <a:pt x="73" y="4"/>
                </a:lnTo>
                <a:lnTo>
                  <a:pt x="73" y="6"/>
                </a:lnTo>
                <a:lnTo>
                  <a:pt x="73" y="62"/>
                </a:lnTo>
                <a:lnTo>
                  <a:pt x="73" y="69"/>
                </a:lnTo>
                <a:lnTo>
                  <a:pt x="72" y="75"/>
                </a:lnTo>
                <a:lnTo>
                  <a:pt x="69" y="80"/>
                </a:lnTo>
                <a:lnTo>
                  <a:pt x="65" y="86"/>
                </a:lnTo>
                <a:lnTo>
                  <a:pt x="60" y="91"/>
                </a:lnTo>
                <a:lnTo>
                  <a:pt x="53" y="94"/>
                </a:lnTo>
                <a:lnTo>
                  <a:pt x="47" y="96"/>
                </a:lnTo>
                <a:lnTo>
                  <a:pt x="37" y="96"/>
                </a:lnTo>
                <a:lnTo>
                  <a:pt x="37" y="96"/>
                </a:lnTo>
                <a:close/>
              </a:path>
            </a:pathLst>
          </a:custGeom>
          <a:solidFill>
            <a:srgbClr val="078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1" name="Freeform 229"/>
          <p:cNvSpPr>
            <a:spLocks/>
          </p:cNvSpPr>
          <p:nvPr/>
        </p:nvSpPr>
        <p:spPr bwMode="auto">
          <a:xfrm>
            <a:off x="5229225" y="4811713"/>
            <a:ext cx="33338" cy="50800"/>
          </a:xfrm>
          <a:custGeom>
            <a:avLst/>
            <a:gdLst>
              <a:gd name="T0" fmla="*/ 29 w 62"/>
              <a:gd name="T1" fmla="*/ 96 h 96"/>
              <a:gd name="T2" fmla="*/ 23 w 62"/>
              <a:gd name="T3" fmla="*/ 95 h 96"/>
              <a:gd name="T4" fmla="*/ 16 w 62"/>
              <a:gd name="T5" fmla="*/ 94 h 96"/>
              <a:gd name="T6" fmla="*/ 9 w 62"/>
              <a:gd name="T7" fmla="*/ 90 h 96"/>
              <a:gd name="T8" fmla="*/ 3 w 62"/>
              <a:gd name="T9" fmla="*/ 86 h 96"/>
              <a:gd name="T10" fmla="*/ 0 w 62"/>
              <a:gd name="T11" fmla="*/ 82 h 96"/>
              <a:gd name="T12" fmla="*/ 1 w 62"/>
              <a:gd name="T13" fmla="*/ 73 h 96"/>
              <a:gd name="T14" fmla="*/ 9 w 62"/>
              <a:gd name="T15" fmla="*/ 71 h 96"/>
              <a:gd name="T16" fmla="*/ 13 w 62"/>
              <a:gd name="T17" fmla="*/ 74 h 96"/>
              <a:gd name="T18" fmla="*/ 19 w 62"/>
              <a:gd name="T19" fmla="*/ 78 h 96"/>
              <a:gd name="T20" fmla="*/ 26 w 62"/>
              <a:gd name="T21" fmla="*/ 82 h 96"/>
              <a:gd name="T22" fmla="*/ 37 w 62"/>
              <a:gd name="T23" fmla="*/ 80 h 96"/>
              <a:gd name="T24" fmla="*/ 44 w 62"/>
              <a:gd name="T25" fmla="*/ 76 h 96"/>
              <a:gd name="T26" fmla="*/ 44 w 62"/>
              <a:gd name="T27" fmla="*/ 66 h 96"/>
              <a:gd name="T28" fmla="*/ 38 w 62"/>
              <a:gd name="T29" fmla="*/ 61 h 96"/>
              <a:gd name="T30" fmla="*/ 28 w 62"/>
              <a:gd name="T31" fmla="*/ 55 h 96"/>
              <a:gd name="T32" fmla="*/ 17 w 62"/>
              <a:gd name="T33" fmla="*/ 51 h 96"/>
              <a:gd name="T34" fmla="*/ 8 w 62"/>
              <a:gd name="T35" fmla="*/ 45 h 96"/>
              <a:gd name="T36" fmla="*/ 3 w 62"/>
              <a:gd name="T37" fmla="*/ 34 h 96"/>
              <a:gd name="T38" fmla="*/ 1 w 62"/>
              <a:gd name="T39" fmla="*/ 21 h 96"/>
              <a:gd name="T40" fmla="*/ 5 w 62"/>
              <a:gd name="T41" fmla="*/ 12 h 96"/>
              <a:gd name="T42" fmla="*/ 13 w 62"/>
              <a:gd name="T43" fmla="*/ 4 h 96"/>
              <a:gd name="T44" fmla="*/ 25 w 62"/>
              <a:gd name="T45" fmla="*/ 0 h 96"/>
              <a:gd name="T46" fmla="*/ 38 w 62"/>
              <a:gd name="T47" fmla="*/ 0 h 96"/>
              <a:gd name="T48" fmla="*/ 49 w 62"/>
              <a:gd name="T49" fmla="*/ 4 h 96"/>
              <a:gd name="T50" fmla="*/ 57 w 62"/>
              <a:gd name="T51" fmla="*/ 9 h 96"/>
              <a:gd name="T52" fmla="*/ 61 w 62"/>
              <a:gd name="T53" fmla="*/ 14 h 96"/>
              <a:gd name="T54" fmla="*/ 61 w 62"/>
              <a:gd name="T55" fmla="*/ 20 h 96"/>
              <a:gd name="T56" fmla="*/ 57 w 62"/>
              <a:gd name="T57" fmla="*/ 24 h 96"/>
              <a:gd name="T58" fmla="*/ 52 w 62"/>
              <a:gd name="T59" fmla="*/ 24 h 96"/>
              <a:gd name="T60" fmla="*/ 48 w 62"/>
              <a:gd name="T61" fmla="*/ 22 h 96"/>
              <a:gd name="T62" fmla="*/ 44 w 62"/>
              <a:gd name="T63" fmla="*/ 18 h 96"/>
              <a:gd name="T64" fmla="*/ 37 w 62"/>
              <a:gd name="T65" fmla="*/ 16 h 96"/>
              <a:gd name="T66" fmla="*/ 26 w 62"/>
              <a:gd name="T67" fmla="*/ 16 h 96"/>
              <a:gd name="T68" fmla="*/ 20 w 62"/>
              <a:gd name="T69" fmla="*/ 21 h 96"/>
              <a:gd name="T70" fmla="*/ 20 w 62"/>
              <a:gd name="T71" fmla="*/ 30 h 96"/>
              <a:gd name="T72" fmla="*/ 25 w 62"/>
              <a:gd name="T73" fmla="*/ 37 h 96"/>
              <a:gd name="T74" fmla="*/ 34 w 62"/>
              <a:gd name="T75" fmla="*/ 41 h 96"/>
              <a:gd name="T76" fmla="*/ 45 w 62"/>
              <a:gd name="T77" fmla="*/ 46 h 96"/>
              <a:gd name="T78" fmla="*/ 56 w 62"/>
              <a:gd name="T79" fmla="*/ 53 h 96"/>
              <a:gd name="T80" fmla="*/ 61 w 62"/>
              <a:gd name="T81" fmla="*/ 62 h 96"/>
              <a:gd name="T82" fmla="*/ 60 w 62"/>
              <a:gd name="T83" fmla="*/ 82 h 96"/>
              <a:gd name="T84" fmla="*/ 45 w 62"/>
              <a:gd name="T85" fmla="*/ 95 h 96"/>
              <a:gd name="T86" fmla="*/ 32 w 62"/>
              <a:gd name="T87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2" h="96">
                <a:moveTo>
                  <a:pt x="32" y="96"/>
                </a:moveTo>
                <a:lnTo>
                  <a:pt x="29" y="96"/>
                </a:lnTo>
                <a:lnTo>
                  <a:pt x="25" y="96"/>
                </a:lnTo>
                <a:lnTo>
                  <a:pt x="23" y="95"/>
                </a:lnTo>
                <a:lnTo>
                  <a:pt x="19" y="94"/>
                </a:lnTo>
                <a:lnTo>
                  <a:pt x="16" y="94"/>
                </a:lnTo>
                <a:lnTo>
                  <a:pt x="12" y="92"/>
                </a:lnTo>
                <a:lnTo>
                  <a:pt x="9" y="90"/>
                </a:lnTo>
                <a:lnTo>
                  <a:pt x="5" y="88"/>
                </a:lnTo>
                <a:lnTo>
                  <a:pt x="3" y="86"/>
                </a:lnTo>
                <a:lnTo>
                  <a:pt x="1" y="84"/>
                </a:lnTo>
                <a:lnTo>
                  <a:pt x="0" y="82"/>
                </a:lnTo>
                <a:lnTo>
                  <a:pt x="0" y="78"/>
                </a:lnTo>
                <a:lnTo>
                  <a:pt x="1" y="73"/>
                </a:lnTo>
                <a:lnTo>
                  <a:pt x="7" y="71"/>
                </a:lnTo>
                <a:lnTo>
                  <a:pt x="9" y="71"/>
                </a:lnTo>
                <a:lnTo>
                  <a:pt x="12" y="73"/>
                </a:lnTo>
                <a:lnTo>
                  <a:pt x="13" y="74"/>
                </a:lnTo>
                <a:lnTo>
                  <a:pt x="15" y="75"/>
                </a:lnTo>
                <a:lnTo>
                  <a:pt x="19" y="78"/>
                </a:lnTo>
                <a:lnTo>
                  <a:pt x="23" y="79"/>
                </a:lnTo>
                <a:lnTo>
                  <a:pt x="26" y="82"/>
                </a:lnTo>
                <a:lnTo>
                  <a:pt x="32" y="82"/>
                </a:lnTo>
                <a:lnTo>
                  <a:pt x="37" y="80"/>
                </a:lnTo>
                <a:lnTo>
                  <a:pt x="41" y="79"/>
                </a:lnTo>
                <a:lnTo>
                  <a:pt x="44" y="76"/>
                </a:lnTo>
                <a:lnTo>
                  <a:pt x="45" y="71"/>
                </a:lnTo>
                <a:lnTo>
                  <a:pt x="44" y="66"/>
                </a:lnTo>
                <a:lnTo>
                  <a:pt x="41" y="63"/>
                </a:lnTo>
                <a:lnTo>
                  <a:pt x="38" y="61"/>
                </a:lnTo>
                <a:lnTo>
                  <a:pt x="33" y="58"/>
                </a:lnTo>
                <a:lnTo>
                  <a:pt x="28" y="55"/>
                </a:lnTo>
                <a:lnTo>
                  <a:pt x="23" y="53"/>
                </a:lnTo>
                <a:lnTo>
                  <a:pt x="17" y="51"/>
                </a:lnTo>
                <a:lnTo>
                  <a:pt x="13" y="47"/>
                </a:lnTo>
                <a:lnTo>
                  <a:pt x="8" y="45"/>
                </a:lnTo>
                <a:lnTo>
                  <a:pt x="5" y="39"/>
                </a:lnTo>
                <a:lnTo>
                  <a:pt x="3" y="34"/>
                </a:lnTo>
                <a:lnTo>
                  <a:pt x="1" y="28"/>
                </a:lnTo>
                <a:lnTo>
                  <a:pt x="1" y="21"/>
                </a:lnTo>
                <a:lnTo>
                  <a:pt x="4" y="16"/>
                </a:lnTo>
                <a:lnTo>
                  <a:pt x="5" y="12"/>
                </a:lnTo>
                <a:lnTo>
                  <a:pt x="9" y="8"/>
                </a:lnTo>
                <a:lnTo>
                  <a:pt x="13" y="4"/>
                </a:lnTo>
                <a:lnTo>
                  <a:pt x="19" y="1"/>
                </a:lnTo>
                <a:lnTo>
                  <a:pt x="25" y="0"/>
                </a:lnTo>
                <a:lnTo>
                  <a:pt x="32" y="0"/>
                </a:lnTo>
                <a:lnTo>
                  <a:pt x="38" y="0"/>
                </a:lnTo>
                <a:lnTo>
                  <a:pt x="44" y="1"/>
                </a:lnTo>
                <a:lnTo>
                  <a:pt x="49" y="4"/>
                </a:lnTo>
                <a:lnTo>
                  <a:pt x="53" y="6"/>
                </a:lnTo>
                <a:lnTo>
                  <a:pt x="57" y="9"/>
                </a:lnTo>
                <a:lnTo>
                  <a:pt x="60" y="12"/>
                </a:lnTo>
                <a:lnTo>
                  <a:pt x="61" y="14"/>
                </a:lnTo>
                <a:lnTo>
                  <a:pt x="61" y="16"/>
                </a:lnTo>
                <a:lnTo>
                  <a:pt x="61" y="20"/>
                </a:lnTo>
                <a:lnTo>
                  <a:pt x="60" y="22"/>
                </a:lnTo>
                <a:lnTo>
                  <a:pt x="57" y="24"/>
                </a:lnTo>
                <a:lnTo>
                  <a:pt x="54" y="24"/>
                </a:lnTo>
                <a:lnTo>
                  <a:pt x="52" y="24"/>
                </a:lnTo>
                <a:lnTo>
                  <a:pt x="49" y="22"/>
                </a:lnTo>
                <a:lnTo>
                  <a:pt x="48" y="22"/>
                </a:lnTo>
                <a:lnTo>
                  <a:pt x="46" y="21"/>
                </a:lnTo>
                <a:lnTo>
                  <a:pt x="44" y="18"/>
                </a:lnTo>
                <a:lnTo>
                  <a:pt x="41" y="17"/>
                </a:lnTo>
                <a:lnTo>
                  <a:pt x="37" y="16"/>
                </a:lnTo>
                <a:lnTo>
                  <a:pt x="30" y="16"/>
                </a:lnTo>
                <a:lnTo>
                  <a:pt x="26" y="16"/>
                </a:lnTo>
                <a:lnTo>
                  <a:pt x="23" y="18"/>
                </a:lnTo>
                <a:lnTo>
                  <a:pt x="20" y="21"/>
                </a:lnTo>
                <a:lnTo>
                  <a:pt x="19" y="26"/>
                </a:lnTo>
                <a:lnTo>
                  <a:pt x="20" y="30"/>
                </a:lnTo>
                <a:lnTo>
                  <a:pt x="23" y="34"/>
                </a:lnTo>
                <a:lnTo>
                  <a:pt x="25" y="37"/>
                </a:lnTo>
                <a:lnTo>
                  <a:pt x="30" y="38"/>
                </a:lnTo>
                <a:lnTo>
                  <a:pt x="34" y="41"/>
                </a:lnTo>
                <a:lnTo>
                  <a:pt x="40" y="43"/>
                </a:lnTo>
                <a:lnTo>
                  <a:pt x="45" y="46"/>
                </a:lnTo>
                <a:lnTo>
                  <a:pt x="50" y="49"/>
                </a:lnTo>
                <a:lnTo>
                  <a:pt x="56" y="53"/>
                </a:lnTo>
                <a:lnTo>
                  <a:pt x="58" y="57"/>
                </a:lnTo>
                <a:lnTo>
                  <a:pt x="61" y="62"/>
                </a:lnTo>
                <a:lnTo>
                  <a:pt x="62" y="70"/>
                </a:lnTo>
                <a:lnTo>
                  <a:pt x="60" y="82"/>
                </a:lnTo>
                <a:lnTo>
                  <a:pt x="53" y="90"/>
                </a:lnTo>
                <a:lnTo>
                  <a:pt x="45" y="95"/>
                </a:lnTo>
                <a:lnTo>
                  <a:pt x="32" y="96"/>
                </a:lnTo>
                <a:lnTo>
                  <a:pt x="32" y="96"/>
                </a:lnTo>
                <a:close/>
              </a:path>
            </a:pathLst>
          </a:custGeom>
          <a:solidFill>
            <a:srgbClr val="078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2" name="Freeform 230"/>
          <p:cNvSpPr>
            <a:spLocks noEditPoints="1"/>
          </p:cNvSpPr>
          <p:nvPr/>
        </p:nvSpPr>
        <p:spPr bwMode="auto">
          <a:xfrm>
            <a:off x="7405688" y="5935663"/>
            <a:ext cx="34925" cy="49213"/>
          </a:xfrm>
          <a:custGeom>
            <a:avLst/>
            <a:gdLst>
              <a:gd name="T0" fmla="*/ 1 w 67"/>
              <a:gd name="T1" fmla="*/ 4 h 93"/>
              <a:gd name="T2" fmla="*/ 5 w 67"/>
              <a:gd name="T3" fmla="*/ 0 h 93"/>
              <a:gd name="T4" fmla="*/ 32 w 67"/>
              <a:gd name="T5" fmla="*/ 0 h 93"/>
              <a:gd name="T6" fmla="*/ 46 w 67"/>
              <a:gd name="T7" fmla="*/ 1 h 93"/>
              <a:gd name="T8" fmla="*/ 57 w 67"/>
              <a:gd name="T9" fmla="*/ 8 h 93"/>
              <a:gd name="T10" fmla="*/ 63 w 67"/>
              <a:gd name="T11" fmla="*/ 16 h 93"/>
              <a:gd name="T12" fmla="*/ 65 w 67"/>
              <a:gd name="T13" fmla="*/ 25 h 93"/>
              <a:gd name="T14" fmla="*/ 65 w 67"/>
              <a:gd name="T15" fmla="*/ 33 h 93"/>
              <a:gd name="T16" fmla="*/ 58 w 67"/>
              <a:gd name="T17" fmla="*/ 42 h 93"/>
              <a:gd name="T18" fmla="*/ 59 w 67"/>
              <a:gd name="T19" fmla="*/ 49 h 93"/>
              <a:gd name="T20" fmla="*/ 67 w 67"/>
              <a:gd name="T21" fmla="*/ 60 h 93"/>
              <a:gd name="T22" fmla="*/ 67 w 67"/>
              <a:gd name="T23" fmla="*/ 68 h 93"/>
              <a:gd name="T24" fmla="*/ 66 w 67"/>
              <a:gd name="T25" fmla="*/ 77 h 93"/>
              <a:gd name="T26" fmla="*/ 61 w 67"/>
              <a:gd name="T27" fmla="*/ 86 h 93"/>
              <a:gd name="T28" fmla="*/ 50 w 67"/>
              <a:gd name="T29" fmla="*/ 91 h 93"/>
              <a:gd name="T30" fmla="*/ 34 w 67"/>
              <a:gd name="T31" fmla="*/ 93 h 93"/>
              <a:gd name="T32" fmla="*/ 5 w 67"/>
              <a:gd name="T33" fmla="*/ 93 h 93"/>
              <a:gd name="T34" fmla="*/ 1 w 67"/>
              <a:gd name="T35" fmla="*/ 89 h 93"/>
              <a:gd name="T36" fmla="*/ 0 w 67"/>
              <a:gd name="T37" fmla="*/ 7 h 93"/>
              <a:gd name="T38" fmla="*/ 17 w 67"/>
              <a:gd name="T39" fmla="*/ 15 h 93"/>
              <a:gd name="T40" fmla="*/ 34 w 67"/>
              <a:gd name="T41" fmla="*/ 40 h 93"/>
              <a:gd name="T42" fmla="*/ 45 w 67"/>
              <a:gd name="T43" fmla="*/ 36 h 93"/>
              <a:gd name="T44" fmla="*/ 47 w 67"/>
              <a:gd name="T45" fmla="*/ 28 h 93"/>
              <a:gd name="T46" fmla="*/ 47 w 67"/>
              <a:gd name="T47" fmla="*/ 20 h 93"/>
              <a:gd name="T48" fmla="*/ 38 w 67"/>
              <a:gd name="T49" fmla="*/ 15 h 93"/>
              <a:gd name="T50" fmla="*/ 17 w 67"/>
              <a:gd name="T51" fmla="*/ 15 h 93"/>
              <a:gd name="T52" fmla="*/ 17 w 67"/>
              <a:gd name="T53" fmla="*/ 80 h 93"/>
              <a:gd name="T54" fmla="*/ 42 w 67"/>
              <a:gd name="T55" fmla="*/ 78 h 93"/>
              <a:gd name="T56" fmla="*/ 50 w 67"/>
              <a:gd name="T57" fmla="*/ 73 h 93"/>
              <a:gd name="T58" fmla="*/ 50 w 67"/>
              <a:gd name="T59" fmla="*/ 65 h 93"/>
              <a:gd name="T60" fmla="*/ 47 w 67"/>
              <a:gd name="T61" fmla="*/ 57 h 93"/>
              <a:gd name="T62" fmla="*/ 34 w 67"/>
              <a:gd name="T63" fmla="*/ 53 h 93"/>
              <a:gd name="T64" fmla="*/ 17 w 67"/>
              <a:gd name="T65" fmla="*/ 8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7" h="93">
                <a:moveTo>
                  <a:pt x="0" y="7"/>
                </a:moveTo>
                <a:lnTo>
                  <a:pt x="1" y="4"/>
                </a:lnTo>
                <a:lnTo>
                  <a:pt x="2" y="1"/>
                </a:lnTo>
                <a:lnTo>
                  <a:pt x="5" y="0"/>
                </a:lnTo>
                <a:lnTo>
                  <a:pt x="9" y="0"/>
                </a:lnTo>
                <a:lnTo>
                  <a:pt x="32" y="0"/>
                </a:lnTo>
                <a:lnTo>
                  <a:pt x="39" y="0"/>
                </a:lnTo>
                <a:lnTo>
                  <a:pt x="46" y="1"/>
                </a:lnTo>
                <a:lnTo>
                  <a:pt x="53" y="4"/>
                </a:lnTo>
                <a:lnTo>
                  <a:pt x="57" y="8"/>
                </a:lnTo>
                <a:lnTo>
                  <a:pt x="61" y="12"/>
                </a:lnTo>
                <a:lnTo>
                  <a:pt x="63" y="16"/>
                </a:lnTo>
                <a:lnTo>
                  <a:pt x="65" y="20"/>
                </a:lnTo>
                <a:lnTo>
                  <a:pt x="65" y="25"/>
                </a:lnTo>
                <a:lnTo>
                  <a:pt x="65" y="27"/>
                </a:lnTo>
                <a:lnTo>
                  <a:pt x="65" y="33"/>
                </a:lnTo>
                <a:lnTo>
                  <a:pt x="62" y="37"/>
                </a:lnTo>
                <a:lnTo>
                  <a:pt x="58" y="42"/>
                </a:lnTo>
                <a:lnTo>
                  <a:pt x="51" y="45"/>
                </a:lnTo>
                <a:lnTo>
                  <a:pt x="59" y="49"/>
                </a:lnTo>
                <a:lnTo>
                  <a:pt x="65" y="54"/>
                </a:lnTo>
                <a:lnTo>
                  <a:pt x="67" y="60"/>
                </a:lnTo>
                <a:lnTo>
                  <a:pt x="67" y="66"/>
                </a:lnTo>
                <a:lnTo>
                  <a:pt x="67" y="68"/>
                </a:lnTo>
                <a:lnTo>
                  <a:pt x="67" y="73"/>
                </a:lnTo>
                <a:lnTo>
                  <a:pt x="66" y="77"/>
                </a:lnTo>
                <a:lnTo>
                  <a:pt x="65" y="82"/>
                </a:lnTo>
                <a:lnTo>
                  <a:pt x="61" y="86"/>
                </a:lnTo>
                <a:lnTo>
                  <a:pt x="57" y="89"/>
                </a:lnTo>
                <a:lnTo>
                  <a:pt x="50" y="91"/>
                </a:lnTo>
                <a:lnTo>
                  <a:pt x="43" y="93"/>
                </a:lnTo>
                <a:lnTo>
                  <a:pt x="34" y="93"/>
                </a:lnTo>
                <a:lnTo>
                  <a:pt x="9" y="93"/>
                </a:lnTo>
                <a:lnTo>
                  <a:pt x="5" y="93"/>
                </a:lnTo>
                <a:lnTo>
                  <a:pt x="2" y="90"/>
                </a:lnTo>
                <a:lnTo>
                  <a:pt x="1" y="89"/>
                </a:lnTo>
                <a:lnTo>
                  <a:pt x="0" y="86"/>
                </a:lnTo>
                <a:lnTo>
                  <a:pt x="0" y="7"/>
                </a:lnTo>
                <a:lnTo>
                  <a:pt x="0" y="7"/>
                </a:lnTo>
                <a:close/>
                <a:moveTo>
                  <a:pt x="17" y="15"/>
                </a:moveTo>
                <a:lnTo>
                  <a:pt x="17" y="40"/>
                </a:lnTo>
                <a:lnTo>
                  <a:pt x="34" y="40"/>
                </a:lnTo>
                <a:lnTo>
                  <a:pt x="41" y="39"/>
                </a:lnTo>
                <a:lnTo>
                  <a:pt x="45" y="36"/>
                </a:lnTo>
                <a:lnTo>
                  <a:pt x="47" y="33"/>
                </a:lnTo>
                <a:lnTo>
                  <a:pt x="47" y="28"/>
                </a:lnTo>
                <a:lnTo>
                  <a:pt x="47" y="25"/>
                </a:lnTo>
                <a:lnTo>
                  <a:pt x="47" y="20"/>
                </a:lnTo>
                <a:lnTo>
                  <a:pt x="43" y="17"/>
                </a:lnTo>
                <a:lnTo>
                  <a:pt x="38" y="15"/>
                </a:lnTo>
                <a:lnTo>
                  <a:pt x="32" y="15"/>
                </a:lnTo>
                <a:lnTo>
                  <a:pt x="17" y="15"/>
                </a:lnTo>
                <a:lnTo>
                  <a:pt x="17" y="15"/>
                </a:lnTo>
                <a:close/>
                <a:moveTo>
                  <a:pt x="17" y="80"/>
                </a:moveTo>
                <a:lnTo>
                  <a:pt x="34" y="80"/>
                </a:lnTo>
                <a:lnTo>
                  <a:pt x="42" y="78"/>
                </a:lnTo>
                <a:lnTo>
                  <a:pt x="46" y="76"/>
                </a:lnTo>
                <a:lnTo>
                  <a:pt x="50" y="73"/>
                </a:lnTo>
                <a:lnTo>
                  <a:pt x="50" y="68"/>
                </a:lnTo>
                <a:lnTo>
                  <a:pt x="50" y="65"/>
                </a:lnTo>
                <a:lnTo>
                  <a:pt x="50" y="60"/>
                </a:lnTo>
                <a:lnTo>
                  <a:pt x="47" y="57"/>
                </a:lnTo>
                <a:lnTo>
                  <a:pt x="42" y="53"/>
                </a:lnTo>
                <a:lnTo>
                  <a:pt x="34" y="53"/>
                </a:lnTo>
                <a:lnTo>
                  <a:pt x="17" y="53"/>
                </a:lnTo>
                <a:lnTo>
                  <a:pt x="17" y="80"/>
                </a:lnTo>
                <a:lnTo>
                  <a:pt x="17" y="80"/>
                </a:lnTo>
                <a:close/>
              </a:path>
            </a:pathLst>
          </a:custGeom>
          <a:solidFill>
            <a:srgbClr val="F168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3" name="Freeform 231"/>
          <p:cNvSpPr>
            <a:spLocks/>
          </p:cNvSpPr>
          <p:nvPr/>
        </p:nvSpPr>
        <p:spPr bwMode="auto">
          <a:xfrm>
            <a:off x="7450138" y="5935663"/>
            <a:ext cx="39688" cy="50800"/>
          </a:xfrm>
          <a:custGeom>
            <a:avLst/>
            <a:gdLst>
              <a:gd name="T0" fmla="*/ 35 w 73"/>
              <a:gd name="T1" fmla="*/ 96 h 96"/>
              <a:gd name="T2" fmla="*/ 26 w 73"/>
              <a:gd name="T3" fmla="*/ 96 h 96"/>
              <a:gd name="T4" fmla="*/ 20 w 73"/>
              <a:gd name="T5" fmla="*/ 93 h 96"/>
              <a:gd name="T6" fmla="*/ 13 w 73"/>
              <a:gd name="T7" fmla="*/ 91 h 96"/>
              <a:gd name="T8" fmla="*/ 8 w 73"/>
              <a:gd name="T9" fmla="*/ 87 h 96"/>
              <a:gd name="T10" fmla="*/ 4 w 73"/>
              <a:gd name="T11" fmla="*/ 82 h 96"/>
              <a:gd name="T12" fmla="*/ 1 w 73"/>
              <a:gd name="T13" fmla="*/ 75 h 96"/>
              <a:gd name="T14" fmla="*/ 0 w 73"/>
              <a:gd name="T15" fmla="*/ 70 h 96"/>
              <a:gd name="T16" fmla="*/ 0 w 73"/>
              <a:gd name="T17" fmla="*/ 62 h 96"/>
              <a:gd name="T18" fmla="*/ 0 w 73"/>
              <a:gd name="T19" fmla="*/ 7 h 96"/>
              <a:gd name="T20" fmla="*/ 0 w 73"/>
              <a:gd name="T21" fmla="*/ 5 h 96"/>
              <a:gd name="T22" fmla="*/ 2 w 73"/>
              <a:gd name="T23" fmla="*/ 2 h 96"/>
              <a:gd name="T24" fmla="*/ 5 w 73"/>
              <a:gd name="T25" fmla="*/ 1 h 96"/>
              <a:gd name="T26" fmla="*/ 9 w 73"/>
              <a:gd name="T27" fmla="*/ 0 h 96"/>
              <a:gd name="T28" fmla="*/ 12 w 73"/>
              <a:gd name="T29" fmla="*/ 1 h 96"/>
              <a:gd name="T30" fmla="*/ 14 w 73"/>
              <a:gd name="T31" fmla="*/ 2 h 96"/>
              <a:gd name="T32" fmla="*/ 17 w 73"/>
              <a:gd name="T33" fmla="*/ 5 h 96"/>
              <a:gd name="T34" fmla="*/ 17 w 73"/>
              <a:gd name="T35" fmla="*/ 7 h 96"/>
              <a:gd name="T36" fmla="*/ 17 w 73"/>
              <a:gd name="T37" fmla="*/ 62 h 96"/>
              <a:gd name="T38" fmla="*/ 18 w 73"/>
              <a:gd name="T39" fmla="*/ 71 h 96"/>
              <a:gd name="T40" fmla="*/ 28 w 73"/>
              <a:gd name="T41" fmla="*/ 80 h 96"/>
              <a:gd name="T42" fmla="*/ 35 w 73"/>
              <a:gd name="T43" fmla="*/ 80 h 96"/>
              <a:gd name="T44" fmla="*/ 45 w 73"/>
              <a:gd name="T45" fmla="*/ 80 h 96"/>
              <a:gd name="T46" fmla="*/ 54 w 73"/>
              <a:gd name="T47" fmla="*/ 71 h 96"/>
              <a:gd name="T48" fmla="*/ 55 w 73"/>
              <a:gd name="T49" fmla="*/ 62 h 96"/>
              <a:gd name="T50" fmla="*/ 55 w 73"/>
              <a:gd name="T51" fmla="*/ 7 h 96"/>
              <a:gd name="T52" fmla="*/ 55 w 73"/>
              <a:gd name="T53" fmla="*/ 5 h 96"/>
              <a:gd name="T54" fmla="*/ 58 w 73"/>
              <a:gd name="T55" fmla="*/ 2 h 96"/>
              <a:gd name="T56" fmla="*/ 61 w 73"/>
              <a:gd name="T57" fmla="*/ 1 h 96"/>
              <a:gd name="T58" fmla="*/ 63 w 73"/>
              <a:gd name="T59" fmla="*/ 0 h 96"/>
              <a:gd name="T60" fmla="*/ 67 w 73"/>
              <a:gd name="T61" fmla="*/ 1 h 96"/>
              <a:gd name="T62" fmla="*/ 70 w 73"/>
              <a:gd name="T63" fmla="*/ 2 h 96"/>
              <a:gd name="T64" fmla="*/ 73 w 73"/>
              <a:gd name="T65" fmla="*/ 5 h 96"/>
              <a:gd name="T66" fmla="*/ 73 w 73"/>
              <a:gd name="T67" fmla="*/ 7 h 96"/>
              <a:gd name="T68" fmla="*/ 73 w 73"/>
              <a:gd name="T69" fmla="*/ 62 h 96"/>
              <a:gd name="T70" fmla="*/ 73 w 73"/>
              <a:gd name="T71" fmla="*/ 70 h 96"/>
              <a:gd name="T72" fmla="*/ 70 w 73"/>
              <a:gd name="T73" fmla="*/ 75 h 96"/>
              <a:gd name="T74" fmla="*/ 67 w 73"/>
              <a:gd name="T75" fmla="*/ 82 h 96"/>
              <a:gd name="T76" fmla="*/ 63 w 73"/>
              <a:gd name="T77" fmla="*/ 87 h 96"/>
              <a:gd name="T78" fmla="*/ 59 w 73"/>
              <a:gd name="T79" fmla="*/ 91 h 96"/>
              <a:gd name="T80" fmla="*/ 53 w 73"/>
              <a:gd name="T81" fmla="*/ 93 h 96"/>
              <a:gd name="T82" fmla="*/ 45 w 73"/>
              <a:gd name="T83" fmla="*/ 96 h 96"/>
              <a:gd name="T84" fmla="*/ 35 w 73"/>
              <a:gd name="T85" fmla="*/ 96 h 96"/>
              <a:gd name="T86" fmla="*/ 35 w 73"/>
              <a:gd name="T87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3" h="96">
                <a:moveTo>
                  <a:pt x="35" y="96"/>
                </a:moveTo>
                <a:lnTo>
                  <a:pt x="26" y="96"/>
                </a:lnTo>
                <a:lnTo>
                  <a:pt x="20" y="93"/>
                </a:lnTo>
                <a:lnTo>
                  <a:pt x="13" y="91"/>
                </a:lnTo>
                <a:lnTo>
                  <a:pt x="8" y="87"/>
                </a:lnTo>
                <a:lnTo>
                  <a:pt x="4" y="82"/>
                </a:lnTo>
                <a:lnTo>
                  <a:pt x="1" y="75"/>
                </a:lnTo>
                <a:lnTo>
                  <a:pt x="0" y="70"/>
                </a:lnTo>
                <a:lnTo>
                  <a:pt x="0" y="62"/>
                </a:lnTo>
                <a:lnTo>
                  <a:pt x="0" y="7"/>
                </a:lnTo>
                <a:lnTo>
                  <a:pt x="0" y="5"/>
                </a:lnTo>
                <a:lnTo>
                  <a:pt x="2" y="2"/>
                </a:lnTo>
                <a:lnTo>
                  <a:pt x="5" y="1"/>
                </a:lnTo>
                <a:lnTo>
                  <a:pt x="9" y="0"/>
                </a:lnTo>
                <a:lnTo>
                  <a:pt x="12" y="1"/>
                </a:lnTo>
                <a:lnTo>
                  <a:pt x="14" y="2"/>
                </a:lnTo>
                <a:lnTo>
                  <a:pt x="17" y="5"/>
                </a:lnTo>
                <a:lnTo>
                  <a:pt x="17" y="7"/>
                </a:lnTo>
                <a:lnTo>
                  <a:pt x="17" y="62"/>
                </a:lnTo>
                <a:lnTo>
                  <a:pt x="18" y="71"/>
                </a:lnTo>
                <a:lnTo>
                  <a:pt x="28" y="80"/>
                </a:lnTo>
                <a:lnTo>
                  <a:pt x="35" y="80"/>
                </a:lnTo>
                <a:lnTo>
                  <a:pt x="45" y="80"/>
                </a:lnTo>
                <a:lnTo>
                  <a:pt x="54" y="71"/>
                </a:lnTo>
                <a:lnTo>
                  <a:pt x="55" y="62"/>
                </a:lnTo>
                <a:lnTo>
                  <a:pt x="55" y="7"/>
                </a:lnTo>
                <a:lnTo>
                  <a:pt x="55" y="5"/>
                </a:lnTo>
                <a:lnTo>
                  <a:pt x="58" y="2"/>
                </a:lnTo>
                <a:lnTo>
                  <a:pt x="61" y="1"/>
                </a:lnTo>
                <a:lnTo>
                  <a:pt x="63" y="0"/>
                </a:lnTo>
                <a:lnTo>
                  <a:pt x="67" y="1"/>
                </a:lnTo>
                <a:lnTo>
                  <a:pt x="70" y="2"/>
                </a:lnTo>
                <a:lnTo>
                  <a:pt x="73" y="5"/>
                </a:lnTo>
                <a:lnTo>
                  <a:pt x="73" y="7"/>
                </a:lnTo>
                <a:lnTo>
                  <a:pt x="73" y="62"/>
                </a:lnTo>
                <a:lnTo>
                  <a:pt x="73" y="70"/>
                </a:lnTo>
                <a:lnTo>
                  <a:pt x="70" y="75"/>
                </a:lnTo>
                <a:lnTo>
                  <a:pt x="67" y="82"/>
                </a:lnTo>
                <a:lnTo>
                  <a:pt x="63" y="87"/>
                </a:lnTo>
                <a:lnTo>
                  <a:pt x="59" y="91"/>
                </a:lnTo>
                <a:lnTo>
                  <a:pt x="53" y="93"/>
                </a:lnTo>
                <a:lnTo>
                  <a:pt x="45" y="96"/>
                </a:lnTo>
                <a:lnTo>
                  <a:pt x="35" y="96"/>
                </a:lnTo>
                <a:lnTo>
                  <a:pt x="35" y="96"/>
                </a:lnTo>
                <a:close/>
              </a:path>
            </a:pathLst>
          </a:custGeom>
          <a:solidFill>
            <a:srgbClr val="F168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4" name="Freeform 232"/>
          <p:cNvSpPr>
            <a:spLocks/>
          </p:cNvSpPr>
          <p:nvPr/>
        </p:nvSpPr>
        <p:spPr bwMode="auto">
          <a:xfrm>
            <a:off x="7500938" y="5935663"/>
            <a:ext cx="30163" cy="49213"/>
          </a:xfrm>
          <a:custGeom>
            <a:avLst/>
            <a:gdLst>
              <a:gd name="T0" fmla="*/ 0 w 57"/>
              <a:gd name="T1" fmla="*/ 7 h 95"/>
              <a:gd name="T2" fmla="*/ 0 w 57"/>
              <a:gd name="T3" fmla="*/ 5 h 95"/>
              <a:gd name="T4" fmla="*/ 3 w 57"/>
              <a:gd name="T5" fmla="*/ 2 h 95"/>
              <a:gd name="T6" fmla="*/ 5 w 57"/>
              <a:gd name="T7" fmla="*/ 1 h 95"/>
              <a:gd name="T8" fmla="*/ 9 w 57"/>
              <a:gd name="T9" fmla="*/ 0 h 95"/>
              <a:gd name="T10" fmla="*/ 12 w 57"/>
              <a:gd name="T11" fmla="*/ 1 h 95"/>
              <a:gd name="T12" fmla="*/ 15 w 57"/>
              <a:gd name="T13" fmla="*/ 2 h 95"/>
              <a:gd name="T14" fmla="*/ 17 w 57"/>
              <a:gd name="T15" fmla="*/ 5 h 95"/>
              <a:gd name="T16" fmla="*/ 17 w 57"/>
              <a:gd name="T17" fmla="*/ 7 h 95"/>
              <a:gd name="T18" fmla="*/ 17 w 57"/>
              <a:gd name="T19" fmla="*/ 80 h 95"/>
              <a:gd name="T20" fmla="*/ 49 w 57"/>
              <a:gd name="T21" fmla="*/ 80 h 95"/>
              <a:gd name="T22" fmla="*/ 52 w 57"/>
              <a:gd name="T23" fmla="*/ 80 h 95"/>
              <a:gd name="T24" fmla="*/ 54 w 57"/>
              <a:gd name="T25" fmla="*/ 82 h 95"/>
              <a:gd name="T26" fmla="*/ 57 w 57"/>
              <a:gd name="T27" fmla="*/ 84 h 95"/>
              <a:gd name="T28" fmla="*/ 57 w 57"/>
              <a:gd name="T29" fmla="*/ 88 h 95"/>
              <a:gd name="T30" fmla="*/ 57 w 57"/>
              <a:gd name="T31" fmla="*/ 91 h 95"/>
              <a:gd name="T32" fmla="*/ 54 w 57"/>
              <a:gd name="T33" fmla="*/ 93 h 95"/>
              <a:gd name="T34" fmla="*/ 52 w 57"/>
              <a:gd name="T35" fmla="*/ 95 h 95"/>
              <a:gd name="T36" fmla="*/ 49 w 57"/>
              <a:gd name="T37" fmla="*/ 95 h 95"/>
              <a:gd name="T38" fmla="*/ 8 w 57"/>
              <a:gd name="T39" fmla="*/ 95 h 95"/>
              <a:gd name="T40" fmla="*/ 4 w 57"/>
              <a:gd name="T41" fmla="*/ 95 h 95"/>
              <a:gd name="T42" fmla="*/ 3 w 57"/>
              <a:gd name="T43" fmla="*/ 93 h 95"/>
              <a:gd name="T44" fmla="*/ 0 w 57"/>
              <a:gd name="T45" fmla="*/ 91 h 95"/>
              <a:gd name="T46" fmla="*/ 0 w 57"/>
              <a:gd name="T47" fmla="*/ 88 h 95"/>
              <a:gd name="T48" fmla="*/ 0 w 57"/>
              <a:gd name="T49" fmla="*/ 7 h 95"/>
              <a:gd name="T50" fmla="*/ 0 w 57"/>
              <a:gd name="T51" fmla="*/ 7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" h="95">
                <a:moveTo>
                  <a:pt x="0" y="7"/>
                </a:moveTo>
                <a:lnTo>
                  <a:pt x="0" y="5"/>
                </a:lnTo>
                <a:lnTo>
                  <a:pt x="3" y="2"/>
                </a:lnTo>
                <a:lnTo>
                  <a:pt x="5" y="1"/>
                </a:lnTo>
                <a:lnTo>
                  <a:pt x="9" y="0"/>
                </a:lnTo>
                <a:lnTo>
                  <a:pt x="12" y="1"/>
                </a:lnTo>
                <a:lnTo>
                  <a:pt x="15" y="2"/>
                </a:lnTo>
                <a:lnTo>
                  <a:pt x="17" y="5"/>
                </a:lnTo>
                <a:lnTo>
                  <a:pt x="17" y="7"/>
                </a:lnTo>
                <a:lnTo>
                  <a:pt x="17" y="80"/>
                </a:lnTo>
                <a:lnTo>
                  <a:pt x="49" y="80"/>
                </a:lnTo>
                <a:lnTo>
                  <a:pt x="52" y="80"/>
                </a:lnTo>
                <a:lnTo>
                  <a:pt x="54" y="82"/>
                </a:lnTo>
                <a:lnTo>
                  <a:pt x="57" y="84"/>
                </a:lnTo>
                <a:lnTo>
                  <a:pt x="57" y="88"/>
                </a:lnTo>
                <a:lnTo>
                  <a:pt x="57" y="91"/>
                </a:lnTo>
                <a:lnTo>
                  <a:pt x="54" y="93"/>
                </a:lnTo>
                <a:lnTo>
                  <a:pt x="52" y="95"/>
                </a:lnTo>
                <a:lnTo>
                  <a:pt x="49" y="95"/>
                </a:lnTo>
                <a:lnTo>
                  <a:pt x="8" y="95"/>
                </a:lnTo>
                <a:lnTo>
                  <a:pt x="4" y="95"/>
                </a:lnTo>
                <a:lnTo>
                  <a:pt x="3" y="93"/>
                </a:lnTo>
                <a:lnTo>
                  <a:pt x="0" y="91"/>
                </a:lnTo>
                <a:lnTo>
                  <a:pt x="0" y="88"/>
                </a:lnTo>
                <a:lnTo>
                  <a:pt x="0" y="7"/>
                </a:lnTo>
                <a:lnTo>
                  <a:pt x="0" y="7"/>
                </a:lnTo>
                <a:close/>
              </a:path>
            </a:pathLst>
          </a:custGeom>
          <a:solidFill>
            <a:srgbClr val="F168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5" name="Freeform 233"/>
          <p:cNvSpPr>
            <a:spLocks/>
          </p:cNvSpPr>
          <p:nvPr/>
        </p:nvSpPr>
        <p:spPr bwMode="auto">
          <a:xfrm>
            <a:off x="7535863" y="5935663"/>
            <a:ext cx="36513" cy="50800"/>
          </a:xfrm>
          <a:custGeom>
            <a:avLst/>
            <a:gdLst>
              <a:gd name="T0" fmla="*/ 34 w 68"/>
              <a:gd name="T1" fmla="*/ 51 h 96"/>
              <a:gd name="T2" fmla="*/ 38 w 68"/>
              <a:gd name="T3" fmla="*/ 46 h 96"/>
              <a:gd name="T4" fmla="*/ 60 w 68"/>
              <a:gd name="T5" fmla="*/ 46 h 96"/>
              <a:gd name="T6" fmla="*/ 66 w 68"/>
              <a:gd name="T7" fmla="*/ 47 h 96"/>
              <a:gd name="T8" fmla="*/ 68 w 68"/>
              <a:gd name="T9" fmla="*/ 54 h 96"/>
              <a:gd name="T10" fmla="*/ 66 w 68"/>
              <a:gd name="T11" fmla="*/ 85 h 96"/>
              <a:gd name="T12" fmla="*/ 61 w 68"/>
              <a:gd name="T13" fmla="*/ 91 h 96"/>
              <a:gd name="T14" fmla="*/ 54 w 68"/>
              <a:gd name="T15" fmla="*/ 95 h 96"/>
              <a:gd name="T16" fmla="*/ 44 w 68"/>
              <a:gd name="T17" fmla="*/ 96 h 96"/>
              <a:gd name="T18" fmla="*/ 28 w 68"/>
              <a:gd name="T19" fmla="*/ 96 h 96"/>
              <a:gd name="T20" fmla="*/ 15 w 68"/>
              <a:gd name="T21" fmla="*/ 91 h 96"/>
              <a:gd name="T22" fmla="*/ 5 w 68"/>
              <a:gd name="T23" fmla="*/ 82 h 96"/>
              <a:gd name="T24" fmla="*/ 0 w 68"/>
              <a:gd name="T25" fmla="*/ 68 h 96"/>
              <a:gd name="T26" fmla="*/ 0 w 68"/>
              <a:gd name="T27" fmla="*/ 35 h 96"/>
              <a:gd name="T28" fmla="*/ 1 w 68"/>
              <a:gd name="T29" fmla="*/ 22 h 96"/>
              <a:gd name="T30" fmla="*/ 9 w 68"/>
              <a:gd name="T31" fmla="*/ 10 h 96"/>
              <a:gd name="T32" fmla="*/ 20 w 68"/>
              <a:gd name="T33" fmla="*/ 3 h 96"/>
              <a:gd name="T34" fmla="*/ 37 w 68"/>
              <a:gd name="T35" fmla="*/ 0 h 96"/>
              <a:gd name="T36" fmla="*/ 52 w 68"/>
              <a:gd name="T37" fmla="*/ 2 h 96"/>
              <a:gd name="T38" fmla="*/ 61 w 68"/>
              <a:gd name="T39" fmla="*/ 9 h 96"/>
              <a:gd name="T40" fmla="*/ 64 w 68"/>
              <a:gd name="T41" fmla="*/ 14 h 96"/>
              <a:gd name="T42" fmla="*/ 62 w 68"/>
              <a:gd name="T43" fmla="*/ 19 h 96"/>
              <a:gd name="T44" fmla="*/ 57 w 68"/>
              <a:gd name="T45" fmla="*/ 21 h 96"/>
              <a:gd name="T46" fmla="*/ 50 w 68"/>
              <a:gd name="T47" fmla="*/ 19 h 96"/>
              <a:gd name="T48" fmla="*/ 44 w 68"/>
              <a:gd name="T49" fmla="*/ 17 h 96"/>
              <a:gd name="T50" fmla="*/ 36 w 68"/>
              <a:gd name="T51" fmla="*/ 15 h 96"/>
              <a:gd name="T52" fmla="*/ 23 w 68"/>
              <a:gd name="T53" fmla="*/ 21 h 96"/>
              <a:gd name="T54" fmla="*/ 17 w 68"/>
              <a:gd name="T55" fmla="*/ 35 h 96"/>
              <a:gd name="T56" fmla="*/ 17 w 68"/>
              <a:gd name="T57" fmla="*/ 67 h 96"/>
              <a:gd name="T58" fmla="*/ 20 w 68"/>
              <a:gd name="T59" fmla="*/ 74 h 96"/>
              <a:gd name="T60" fmla="*/ 25 w 68"/>
              <a:gd name="T61" fmla="*/ 79 h 96"/>
              <a:gd name="T62" fmla="*/ 33 w 68"/>
              <a:gd name="T63" fmla="*/ 82 h 96"/>
              <a:gd name="T64" fmla="*/ 41 w 68"/>
              <a:gd name="T65" fmla="*/ 82 h 96"/>
              <a:gd name="T66" fmla="*/ 46 w 68"/>
              <a:gd name="T67" fmla="*/ 80 h 96"/>
              <a:gd name="T68" fmla="*/ 52 w 68"/>
              <a:gd name="T69" fmla="*/ 76 h 96"/>
              <a:gd name="T70" fmla="*/ 42 w 68"/>
              <a:gd name="T71" fmla="*/ 62 h 96"/>
              <a:gd name="T72" fmla="*/ 36 w 68"/>
              <a:gd name="T73" fmla="*/ 59 h 96"/>
              <a:gd name="T74" fmla="*/ 34 w 68"/>
              <a:gd name="T75" fmla="*/ 5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8" h="96">
                <a:moveTo>
                  <a:pt x="34" y="54"/>
                </a:moveTo>
                <a:lnTo>
                  <a:pt x="34" y="51"/>
                </a:lnTo>
                <a:lnTo>
                  <a:pt x="36" y="48"/>
                </a:lnTo>
                <a:lnTo>
                  <a:pt x="38" y="46"/>
                </a:lnTo>
                <a:lnTo>
                  <a:pt x="42" y="46"/>
                </a:lnTo>
                <a:lnTo>
                  <a:pt x="60" y="46"/>
                </a:lnTo>
                <a:lnTo>
                  <a:pt x="64" y="46"/>
                </a:lnTo>
                <a:lnTo>
                  <a:pt x="66" y="47"/>
                </a:lnTo>
                <a:lnTo>
                  <a:pt x="68" y="50"/>
                </a:lnTo>
                <a:lnTo>
                  <a:pt x="68" y="54"/>
                </a:lnTo>
                <a:lnTo>
                  <a:pt x="68" y="82"/>
                </a:lnTo>
                <a:lnTo>
                  <a:pt x="66" y="85"/>
                </a:lnTo>
                <a:lnTo>
                  <a:pt x="64" y="88"/>
                </a:lnTo>
                <a:lnTo>
                  <a:pt x="61" y="91"/>
                </a:lnTo>
                <a:lnTo>
                  <a:pt x="58" y="92"/>
                </a:lnTo>
                <a:lnTo>
                  <a:pt x="54" y="95"/>
                </a:lnTo>
                <a:lnTo>
                  <a:pt x="49" y="96"/>
                </a:lnTo>
                <a:lnTo>
                  <a:pt x="44" y="96"/>
                </a:lnTo>
                <a:lnTo>
                  <a:pt x="37" y="96"/>
                </a:lnTo>
                <a:lnTo>
                  <a:pt x="28" y="96"/>
                </a:lnTo>
                <a:lnTo>
                  <a:pt x="21" y="93"/>
                </a:lnTo>
                <a:lnTo>
                  <a:pt x="15" y="91"/>
                </a:lnTo>
                <a:lnTo>
                  <a:pt x="9" y="87"/>
                </a:lnTo>
                <a:lnTo>
                  <a:pt x="5" y="82"/>
                </a:lnTo>
                <a:lnTo>
                  <a:pt x="1" y="75"/>
                </a:lnTo>
                <a:lnTo>
                  <a:pt x="0" y="68"/>
                </a:lnTo>
                <a:lnTo>
                  <a:pt x="0" y="62"/>
                </a:lnTo>
                <a:lnTo>
                  <a:pt x="0" y="35"/>
                </a:lnTo>
                <a:lnTo>
                  <a:pt x="0" y="29"/>
                </a:lnTo>
                <a:lnTo>
                  <a:pt x="1" y="22"/>
                </a:lnTo>
                <a:lnTo>
                  <a:pt x="5" y="15"/>
                </a:lnTo>
                <a:lnTo>
                  <a:pt x="9" y="10"/>
                </a:lnTo>
                <a:lnTo>
                  <a:pt x="15" y="6"/>
                </a:lnTo>
                <a:lnTo>
                  <a:pt x="20" y="3"/>
                </a:lnTo>
                <a:lnTo>
                  <a:pt x="28" y="1"/>
                </a:lnTo>
                <a:lnTo>
                  <a:pt x="37" y="0"/>
                </a:lnTo>
                <a:lnTo>
                  <a:pt x="45" y="1"/>
                </a:lnTo>
                <a:lnTo>
                  <a:pt x="52" y="2"/>
                </a:lnTo>
                <a:lnTo>
                  <a:pt x="57" y="5"/>
                </a:lnTo>
                <a:lnTo>
                  <a:pt x="61" y="9"/>
                </a:lnTo>
                <a:lnTo>
                  <a:pt x="64" y="11"/>
                </a:lnTo>
                <a:lnTo>
                  <a:pt x="64" y="14"/>
                </a:lnTo>
                <a:lnTo>
                  <a:pt x="64" y="17"/>
                </a:lnTo>
                <a:lnTo>
                  <a:pt x="62" y="19"/>
                </a:lnTo>
                <a:lnTo>
                  <a:pt x="60" y="21"/>
                </a:lnTo>
                <a:lnTo>
                  <a:pt x="57" y="21"/>
                </a:lnTo>
                <a:lnTo>
                  <a:pt x="53" y="21"/>
                </a:lnTo>
                <a:lnTo>
                  <a:pt x="50" y="19"/>
                </a:lnTo>
                <a:lnTo>
                  <a:pt x="48" y="18"/>
                </a:lnTo>
                <a:lnTo>
                  <a:pt x="44" y="17"/>
                </a:lnTo>
                <a:lnTo>
                  <a:pt x="40" y="15"/>
                </a:lnTo>
                <a:lnTo>
                  <a:pt x="36" y="15"/>
                </a:lnTo>
                <a:lnTo>
                  <a:pt x="28" y="17"/>
                </a:lnTo>
                <a:lnTo>
                  <a:pt x="23" y="21"/>
                </a:lnTo>
                <a:lnTo>
                  <a:pt x="17" y="26"/>
                </a:lnTo>
                <a:lnTo>
                  <a:pt x="17" y="35"/>
                </a:lnTo>
                <a:lnTo>
                  <a:pt x="17" y="63"/>
                </a:lnTo>
                <a:lnTo>
                  <a:pt x="17" y="67"/>
                </a:lnTo>
                <a:lnTo>
                  <a:pt x="19" y="71"/>
                </a:lnTo>
                <a:lnTo>
                  <a:pt x="20" y="74"/>
                </a:lnTo>
                <a:lnTo>
                  <a:pt x="23" y="76"/>
                </a:lnTo>
                <a:lnTo>
                  <a:pt x="25" y="79"/>
                </a:lnTo>
                <a:lnTo>
                  <a:pt x="29" y="80"/>
                </a:lnTo>
                <a:lnTo>
                  <a:pt x="33" y="82"/>
                </a:lnTo>
                <a:lnTo>
                  <a:pt x="37" y="82"/>
                </a:lnTo>
                <a:lnTo>
                  <a:pt x="41" y="82"/>
                </a:lnTo>
                <a:lnTo>
                  <a:pt x="44" y="80"/>
                </a:lnTo>
                <a:lnTo>
                  <a:pt x="46" y="80"/>
                </a:lnTo>
                <a:lnTo>
                  <a:pt x="49" y="79"/>
                </a:lnTo>
                <a:lnTo>
                  <a:pt x="52" y="76"/>
                </a:lnTo>
                <a:lnTo>
                  <a:pt x="52" y="62"/>
                </a:lnTo>
                <a:lnTo>
                  <a:pt x="42" y="62"/>
                </a:lnTo>
                <a:lnTo>
                  <a:pt x="38" y="60"/>
                </a:lnTo>
                <a:lnTo>
                  <a:pt x="36" y="59"/>
                </a:lnTo>
                <a:lnTo>
                  <a:pt x="34" y="56"/>
                </a:lnTo>
                <a:lnTo>
                  <a:pt x="34" y="54"/>
                </a:lnTo>
                <a:lnTo>
                  <a:pt x="34" y="54"/>
                </a:lnTo>
                <a:close/>
              </a:path>
            </a:pathLst>
          </a:custGeom>
          <a:solidFill>
            <a:srgbClr val="F168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6" name="Freeform 234"/>
          <p:cNvSpPr>
            <a:spLocks noEditPoints="1"/>
          </p:cNvSpPr>
          <p:nvPr/>
        </p:nvSpPr>
        <p:spPr bwMode="auto">
          <a:xfrm>
            <a:off x="7578725" y="5935663"/>
            <a:ext cx="39688" cy="50800"/>
          </a:xfrm>
          <a:custGeom>
            <a:avLst/>
            <a:gdLst>
              <a:gd name="T0" fmla="*/ 76 w 76"/>
              <a:gd name="T1" fmla="*/ 86 h 96"/>
              <a:gd name="T2" fmla="*/ 76 w 76"/>
              <a:gd name="T3" fmla="*/ 88 h 96"/>
              <a:gd name="T4" fmla="*/ 75 w 76"/>
              <a:gd name="T5" fmla="*/ 91 h 96"/>
              <a:gd name="T6" fmla="*/ 74 w 76"/>
              <a:gd name="T7" fmla="*/ 94 h 96"/>
              <a:gd name="T8" fmla="*/ 70 w 76"/>
              <a:gd name="T9" fmla="*/ 95 h 96"/>
              <a:gd name="T10" fmla="*/ 67 w 76"/>
              <a:gd name="T11" fmla="*/ 95 h 96"/>
              <a:gd name="T12" fmla="*/ 63 w 76"/>
              <a:gd name="T13" fmla="*/ 95 h 96"/>
              <a:gd name="T14" fmla="*/ 61 w 76"/>
              <a:gd name="T15" fmla="*/ 92 h 96"/>
              <a:gd name="T16" fmla="*/ 61 w 76"/>
              <a:gd name="T17" fmla="*/ 91 h 96"/>
              <a:gd name="T18" fmla="*/ 55 w 76"/>
              <a:gd name="T19" fmla="*/ 74 h 96"/>
              <a:gd name="T20" fmla="*/ 22 w 76"/>
              <a:gd name="T21" fmla="*/ 74 h 96"/>
              <a:gd name="T22" fmla="*/ 17 w 76"/>
              <a:gd name="T23" fmla="*/ 91 h 96"/>
              <a:gd name="T24" fmla="*/ 16 w 76"/>
              <a:gd name="T25" fmla="*/ 92 h 96"/>
              <a:gd name="T26" fmla="*/ 14 w 76"/>
              <a:gd name="T27" fmla="*/ 95 h 96"/>
              <a:gd name="T28" fmla="*/ 10 w 76"/>
              <a:gd name="T29" fmla="*/ 96 h 96"/>
              <a:gd name="T30" fmla="*/ 8 w 76"/>
              <a:gd name="T31" fmla="*/ 95 h 96"/>
              <a:gd name="T32" fmla="*/ 4 w 76"/>
              <a:gd name="T33" fmla="*/ 94 h 96"/>
              <a:gd name="T34" fmla="*/ 1 w 76"/>
              <a:gd name="T35" fmla="*/ 91 h 96"/>
              <a:gd name="T36" fmla="*/ 0 w 76"/>
              <a:gd name="T37" fmla="*/ 88 h 96"/>
              <a:gd name="T38" fmla="*/ 1 w 76"/>
              <a:gd name="T39" fmla="*/ 86 h 96"/>
              <a:gd name="T40" fmla="*/ 29 w 76"/>
              <a:gd name="T41" fmla="*/ 5 h 96"/>
              <a:gd name="T42" fmla="*/ 30 w 76"/>
              <a:gd name="T43" fmla="*/ 2 h 96"/>
              <a:gd name="T44" fmla="*/ 33 w 76"/>
              <a:gd name="T45" fmla="*/ 1 h 96"/>
              <a:gd name="T46" fmla="*/ 35 w 76"/>
              <a:gd name="T47" fmla="*/ 0 h 96"/>
              <a:gd name="T48" fmla="*/ 39 w 76"/>
              <a:gd name="T49" fmla="*/ 0 h 96"/>
              <a:gd name="T50" fmla="*/ 42 w 76"/>
              <a:gd name="T51" fmla="*/ 0 h 96"/>
              <a:gd name="T52" fmla="*/ 45 w 76"/>
              <a:gd name="T53" fmla="*/ 1 h 96"/>
              <a:gd name="T54" fmla="*/ 47 w 76"/>
              <a:gd name="T55" fmla="*/ 2 h 96"/>
              <a:gd name="T56" fmla="*/ 49 w 76"/>
              <a:gd name="T57" fmla="*/ 5 h 96"/>
              <a:gd name="T58" fmla="*/ 76 w 76"/>
              <a:gd name="T59" fmla="*/ 86 h 96"/>
              <a:gd name="T60" fmla="*/ 76 w 76"/>
              <a:gd name="T61" fmla="*/ 86 h 96"/>
              <a:gd name="T62" fmla="*/ 28 w 76"/>
              <a:gd name="T63" fmla="*/ 59 h 96"/>
              <a:gd name="T64" fmla="*/ 50 w 76"/>
              <a:gd name="T65" fmla="*/ 59 h 96"/>
              <a:gd name="T66" fmla="*/ 39 w 76"/>
              <a:gd name="T67" fmla="*/ 22 h 96"/>
              <a:gd name="T68" fmla="*/ 28 w 76"/>
              <a:gd name="T69" fmla="*/ 59 h 96"/>
              <a:gd name="T70" fmla="*/ 28 w 76"/>
              <a:gd name="T71" fmla="*/ 5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6" h="96">
                <a:moveTo>
                  <a:pt x="76" y="86"/>
                </a:moveTo>
                <a:lnTo>
                  <a:pt x="76" y="88"/>
                </a:lnTo>
                <a:lnTo>
                  <a:pt x="75" y="91"/>
                </a:lnTo>
                <a:lnTo>
                  <a:pt x="74" y="94"/>
                </a:lnTo>
                <a:lnTo>
                  <a:pt x="70" y="95"/>
                </a:lnTo>
                <a:lnTo>
                  <a:pt x="67" y="95"/>
                </a:lnTo>
                <a:lnTo>
                  <a:pt x="63" y="95"/>
                </a:lnTo>
                <a:lnTo>
                  <a:pt x="61" y="92"/>
                </a:lnTo>
                <a:lnTo>
                  <a:pt x="61" y="91"/>
                </a:lnTo>
                <a:lnTo>
                  <a:pt x="55" y="74"/>
                </a:lnTo>
                <a:lnTo>
                  <a:pt x="22" y="74"/>
                </a:lnTo>
                <a:lnTo>
                  <a:pt x="17" y="91"/>
                </a:lnTo>
                <a:lnTo>
                  <a:pt x="16" y="92"/>
                </a:lnTo>
                <a:lnTo>
                  <a:pt x="14" y="95"/>
                </a:lnTo>
                <a:lnTo>
                  <a:pt x="10" y="96"/>
                </a:lnTo>
                <a:lnTo>
                  <a:pt x="8" y="95"/>
                </a:lnTo>
                <a:lnTo>
                  <a:pt x="4" y="94"/>
                </a:lnTo>
                <a:lnTo>
                  <a:pt x="1" y="91"/>
                </a:lnTo>
                <a:lnTo>
                  <a:pt x="0" y="88"/>
                </a:lnTo>
                <a:lnTo>
                  <a:pt x="1" y="86"/>
                </a:lnTo>
                <a:lnTo>
                  <a:pt x="29" y="5"/>
                </a:lnTo>
                <a:lnTo>
                  <a:pt x="30" y="2"/>
                </a:lnTo>
                <a:lnTo>
                  <a:pt x="33" y="1"/>
                </a:lnTo>
                <a:lnTo>
                  <a:pt x="35" y="0"/>
                </a:lnTo>
                <a:lnTo>
                  <a:pt x="39" y="0"/>
                </a:lnTo>
                <a:lnTo>
                  <a:pt x="42" y="0"/>
                </a:lnTo>
                <a:lnTo>
                  <a:pt x="45" y="1"/>
                </a:lnTo>
                <a:lnTo>
                  <a:pt x="47" y="2"/>
                </a:lnTo>
                <a:lnTo>
                  <a:pt x="49" y="5"/>
                </a:lnTo>
                <a:lnTo>
                  <a:pt x="76" y="86"/>
                </a:lnTo>
                <a:lnTo>
                  <a:pt x="76" y="86"/>
                </a:lnTo>
                <a:close/>
                <a:moveTo>
                  <a:pt x="28" y="59"/>
                </a:moveTo>
                <a:lnTo>
                  <a:pt x="50" y="59"/>
                </a:lnTo>
                <a:lnTo>
                  <a:pt x="39" y="22"/>
                </a:lnTo>
                <a:lnTo>
                  <a:pt x="28" y="59"/>
                </a:lnTo>
                <a:lnTo>
                  <a:pt x="28" y="59"/>
                </a:lnTo>
                <a:close/>
              </a:path>
            </a:pathLst>
          </a:custGeom>
          <a:solidFill>
            <a:srgbClr val="F168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7" name="Freeform 235"/>
          <p:cNvSpPr>
            <a:spLocks noEditPoints="1"/>
          </p:cNvSpPr>
          <p:nvPr/>
        </p:nvSpPr>
        <p:spPr bwMode="auto">
          <a:xfrm>
            <a:off x="7627938" y="5935663"/>
            <a:ext cx="34925" cy="50800"/>
          </a:xfrm>
          <a:custGeom>
            <a:avLst/>
            <a:gdLst>
              <a:gd name="T0" fmla="*/ 0 w 68"/>
              <a:gd name="T1" fmla="*/ 7 h 95"/>
              <a:gd name="T2" fmla="*/ 2 w 68"/>
              <a:gd name="T3" fmla="*/ 4 h 95"/>
              <a:gd name="T4" fmla="*/ 3 w 68"/>
              <a:gd name="T5" fmla="*/ 1 h 95"/>
              <a:gd name="T6" fmla="*/ 6 w 68"/>
              <a:gd name="T7" fmla="*/ 0 h 95"/>
              <a:gd name="T8" fmla="*/ 10 w 68"/>
              <a:gd name="T9" fmla="*/ 0 h 95"/>
              <a:gd name="T10" fmla="*/ 29 w 68"/>
              <a:gd name="T11" fmla="*/ 0 h 95"/>
              <a:gd name="T12" fmla="*/ 40 w 68"/>
              <a:gd name="T13" fmla="*/ 0 h 95"/>
              <a:gd name="T14" fmla="*/ 47 w 68"/>
              <a:gd name="T15" fmla="*/ 1 h 95"/>
              <a:gd name="T16" fmla="*/ 53 w 68"/>
              <a:gd name="T17" fmla="*/ 4 h 95"/>
              <a:gd name="T18" fmla="*/ 57 w 68"/>
              <a:gd name="T19" fmla="*/ 7 h 95"/>
              <a:gd name="T20" fmla="*/ 61 w 68"/>
              <a:gd name="T21" fmla="*/ 11 h 95"/>
              <a:gd name="T22" fmla="*/ 64 w 68"/>
              <a:gd name="T23" fmla="*/ 16 h 95"/>
              <a:gd name="T24" fmla="*/ 65 w 68"/>
              <a:gd name="T25" fmla="*/ 21 h 95"/>
              <a:gd name="T26" fmla="*/ 65 w 68"/>
              <a:gd name="T27" fmla="*/ 28 h 95"/>
              <a:gd name="T28" fmla="*/ 65 w 68"/>
              <a:gd name="T29" fmla="*/ 29 h 95"/>
              <a:gd name="T30" fmla="*/ 65 w 68"/>
              <a:gd name="T31" fmla="*/ 36 h 95"/>
              <a:gd name="T32" fmla="*/ 63 w 68"/>
              <a:gd name="T33" fmla="*/ 41 h 95"/>
              <a:gd name="T34" fmla="*/ 59 w 68"/>
              <a:gd name="T35" fmla="*/ 46 h 95"/>
              <a:gd name="T36" fmla="*/ 51 w 68"/>
              <a:gd name="T37" fmla="*/ 50 h 95"/>
              <a:gd name="T38" fmla="*/ 66 w 68"/>
              <a:gd name="T39" fmla="*/ 83 h 95"/>
              <a:gd name="T40" fmla="*/ 68 w 68"/>
              <a:gd name="T41" fmla="*/ 86 h 95"/>
              <a:gd name="T42" fmla="*/ 66 w 68"/>
              <a:gd name="T43" fmla="*/ 89 h 95"/>
              <a:gd name="T44" fmla="*/ 65 w 68"/>
              <a:gd name="T45" fmla="*/ 91 h 95"/>
              <a:gd name="T46" fmla="*/ 63 w 68"/>
              <a:gd name="T47" fmla="*/ 94 h 95"/>
              <a:gd name="T48" fmla="*/ 59 w 68"/>
              <a:gd name="T49" fmla="*/ 95 h 95"/>
              <a:gd name="T50" fmla="*/ 56 w 68"/>
              <a:gd name="T51" fmla="*/ 94 h 95"/>
              <a:gd name="T52" fmla="*/ 53 w 68"/>
              <a:gd name="T53" fmla="*/ 94 h 95"/>
              <a:gd name="T54" fmla="*/ 52 w 68"/>
              <a:gd name="T55" fmla="*/ 91 h 95"/>
              <a:gd name="T56" fmla="*/ 35 w 68"/>
              <a:gd name="T57" fmla="*/ 56 h 95"/>
              <a:gd name="T58" fmla="*/ 35 w 68"/>
              <a:gd name="T59" fmla="*/ 57 h 95"/>
              <a:gd name="T60" fmla="*/ 33 w 68"/>
              <a:gd name="T61" fmla="*/ 57 h 95"/>
              <a:gd name="T62" fmla="*/ 29 w 68"/>
              <a:gd name="T63" fmla="*/ 57 h 95"/>
              <a:gd name="T64" fmla="*/ 18 w 68"/>
              <a:gd name="T65" fmla="*/ 57 h 95"/>
              <a:gd name="T66" fmla="*/ 18 w 68"/>
              <a:gd name="T67" fmla="*/ 87 h 95"/>
              <a:gd name="T68" fmla="*/ 18 w 68"/>
              <a:gd name="T69" fmla="*/ 90 h 95"/>
              <a:gd name="T70" fmla="*/ 15 w 68"/>
              <a:gd name="T71" fmla="*/ 93 h 95"/>
              <a:gd name="T72" fmla="*/ 14 w 68"/>
              <a:gd name="T73" fmla="*/ 94 h 95"/>
              <a:gd name="T74" fmla="*/ 10 w 68"/>
              <a:gd name="T75" fmla="*/ 94 h 95"/>
              <a:gd name="T76" fmla="*/ 6 w 68"/>
              <a:gd name="T77" fmla="*/ 94 h 95"/>
              <a:gd name="T78" fmla="*/ 3 w 68"/>
              <a:gd name="T79" fmla="*/ 93 h 95"/>
              <a:gd name="T80" fmla="*/ 2 w 68"/>
              <a:gd name="T81" fmla="*/ 90 h 95"/>
              <a:gd name="T82" fmla="*/ 0 w 68"/>
              <a:gd name="T83" fmla="*/ 87 h 95"/>
              <a:gd name="T84" fmla="*/ 0 w 68"/>
              <a:gd name="T85" fmla="*/ 7 h 95"/>
              <a:gd name="T86" fmla="*/ 0 w 68"/>
              <a:gd name="T87" fmla="*/ 7 h 95"/>
              <a:gd name="T88" fmla="*/ 18 w 68"/>
              <a:gd name="T89" fmla="*/ 15 h 95"/>
              <a:gd name="T90" fmla="*/ 18 w 68"/>
              <a:gd name="T91" fmla="*/ 42 h 95"/>
              <a:gd name="T92" fmla="*/ 29 w 68"/>
              <a:gd name="T93" fmla="*/ 42 h 95"/>
              <a:gd name="T94" fmla="*/ 39 w 68"/>
              <a:gd name="T95" fmla="*/ 42 h 95"/>
              <a:gd name="T96" fmla="*/ 44 w 68"/>
              <a:gd name="T97" fmla="*/ 39 h 95"/>
              <a:gd name="T98" fmla="*/ 48 w 68"/>
              <a:gd name="T99" fmla="*/ 36 h 95"/>
              <a:gd name="T100" fmla="*/ 49 w 68"/>
              <a:gd name="T101" fmla="*/ 31 h 95"/>
              <a:gd name="T102" fmla="*/ 49 w 68"/>
              <a:gd name="T103" fmla="*/ 28 h 95"/>
              <a:gd name="T104" fmla="*/ 48 w 68"/>
              <a:gd name="T105" fmla="*/ 21 h 95"/>
              <a:gd name="T106" fmla="*/ 44 w 68"/>
              <a:gd name="T107" fmla="*/ 17 h 95"/>
              <a:gd name="T108" fmla="*/ 39 w 68"/>
              <a:gd name="T109" fmla="*/ 15 h 95"/>
              <a:gd name="T110" fmla="*/ 29 w 68"/>
              <a:gd name="T111" fmla="*/ 15 h 95"/>
              <a:gd name="T112" fmla="*/ 18 w 68"/>
              <a:gd name="T113" fmla="*/ 15 h 95"/>
              <a:gd name="T114" fmla="*/ 18 w 68"/>
              <a:gd name="T115" fmla="*/ 1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8" h="95">
                <a:moveTo>
                  <a:pt x="0" y="7"/>
                </a:moveTo>
                <a:lnTo>
                  <a:pt x="2" y="4"/>
                </a:lnTo>
                <a:lnTo>
                  <a:pt x="3" y="1"/>
                </a:lnTo>
                <a:lnTo>
                  <a:pt x="6" y="0"/>
                </a:lnTo>
                <a:lnTo>
                  <a:pt x="10" y="0"/>
                </a:lnTo>
                <a:lnTo>
                  <a:pt x="29" y="0"/>
                </a:lnTo>
                <a:lnTo>
                  <a:pt x="40" y="0"/>
                </a:lnTo>
                <a:lnTo>
                  <a:pt x="47" y="1"/>
                </a:lnTo>
                <a:lnTo>
                  <a:pt x="53" y="4"/>
                </a:lnTo>
                <a:lnTo>
                  <a:pt x="57" y="7"/>
                </a:lnTo>
                <a:lnTo>
                  <a:pt x="61" y="11"/>
                </a:lnTo>
                <a:lnTo>
                  <a:pt x="64" y="16"/>
                </a:lnTo>
                <a:lnTo>
                  <a:pt x="65" y="21"/>
                </a:lnTo>
                <a:lnTo>
                  <a:pt x="65" y="28"/>
                </a:lnTo>
                <a:lnTo>
                  <a:pt x="65" y="29"/>
                </a:lnTo>
                <a:lnTo>
                  <a:pt x="65" y="36"/>
                </a:lnTo>
                <a:lnTo>
                  <a:pt x="63" y="41"/>
                </a:lnTo>
                <a:lnTo>
                  <a:pt x="59" y="46"/>
                </a:lnTo>
                <a:lnTo>
                  <a:pt x="51" y="50"/>
                </a:lnTo>
                <a:lnTo>
                  <a:pt x="66" y="83"/>
                </a:lnTo>
                <a:lnTo>
                  <a:pt x="68" y="86"/>
                </a:lnTo>
                <a:lnTo>
                  <a:pt x="66" y="89"/>
                </a:lnTo>
                <a:lnTo>
                  <a:pt x="65" y="91"/>
                </a:lnTo>
                <a:lnTo>
                  <a:pt x="63" y="94"/>
                </a:lnTo>
                <a:lnTo>
                  <a:pt x="59" y="95"/>
                </a:lnTo>
                <a:lnTo>
                  <a:pt x="56" y="94"/>
                </a:lnTo>
                <a:lnTo>
                  <a:pt x="53" y="94"/>
                </a:lnTo>
                <a:lnTo>
                  <a:pt x="52" y="91"/>
                </a:lnTo>
                <a:lnTo>
                  <a:pt x="35" y="56"/>
                </a:lnTo>
                <a:lnTo>
                  <a:pt x="35" y="57"/>
                </a:lnTo>
                <a:lnTo>
                  <a:pt x="33" y="57"/>
                </a:lnTo>
                <a:lnTo>
                  <a:pt x="29" y="57"/>
                </a:lnTo>
                <a:lnTo>
                  <a:pt x="18" y="57"/>
                </a:lnTo>
                <a:lnTo>
                  <a:pt x="18" y="87"/>
                </a:lnTo>
                <a:lnTo>
                  <a:pt x="18" y="90"/>
                </a:lnTo>
                <a:lnTo>
                  <a:pt x="15" y="93"/>
                </a:lnTo>
                <a:lnTo>
                  <a:pt x="14" y="94"/>
                </a:lnTo>
                <a:lnTo>
                  <a:pt x="10" y="94"/>
                </a:lnTo>
                <a:lnTo>
                  <a:pt x="6" y="94"/>
                </a:lnTo>
                <a:lnTo>
                  <a:pt x="3" y="93"/>
                </a:lnTo>
                <a:lnTo>
                  <a:pt x="2" y="90"/>
                </a:lnTo>
                <a:lnTo>
                  <a:pt x="0" y="87"/>
                </a:lnTo>
                <a:lnTo>
                  <a:pt x="0" y="7"/>
                </a:lnTo>
                <a:lnTo>
                  <a:pt x="0" y="7"/>
                </a:lnTo>
                <a:close/>
                <a:moveTo>
                  <a:pt x="18" y="15"/>
                </a:moveTo>
                <a:lnTo>
                  <a:pt x="18" y="42"/>
                </a:lnTo>
                <a:lnTo>
                  <a:pt x="29" y="42"/>
                </a:lnTo>
                <a:lnTo>
                  <a:pt x="39" y="42"/>
                </a:lnTo>
                <a:lnTo>
                  <a:pt x="44" y="39"/>
                </a:lnTo>
                <a:lnTo>
                  <a:pt x="48" y="36"/>
                </a:lnTo>
                <a:lnTo>
                  <a:pt x="49" y="31"/>
                </a:lnTo>
                <a:lnTo>
                  <a:pt x="49" y="28"/>
                </a:lnTo>
                <a:lnTo>
                  <a:pt x="48" y="21"/>
                </a:lnTo>
                <a:lnTo>
                  <a:pt x="44" y="17"/>
                </a:lnTo>
                <a:lnTo>
                  <a:pt x="39" y="15"/>
                </a:lnTo>
                <a:lnTo>
                  <a:pt x="29" y="15"/>
                </a:lnTo>
                <a:lnTo>
                  <a:pt x="18" y="15"/>
                </a:lnTo>
                <a:lnTo>
                  <a:pt x="18" y="15"/>
                </a:lnTo>
                <a:close/>
              </a:path>
            </a:pathLst>
          </a:custGeom>
          <a:solidFill>
            <a:srgbClr val="F168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8" name="Freeform 236"/>
          <p:cNvSpPr>
            <a:spLocks/>
          </p:cNvSpPr>
          <p:nvPr/>
        </p:nvSpPr>
        <p:spPr bwMode="auto">
          <a:xfrm>
            <a:off x="7672388" y="5935663"/>
            <a:ext cx="7938" cy="50800"/>
          </a:xfrm>
          <a:custGeom>
            <a:avLst/>
            <a:gdLst>
              <a:gd name="T0" fmla="*/ 0 w 17"/>
              <a:gd name="T1" fmla="*/ 7 h 96"/>
              <a:gd name="T2" fmla="*/ 0 w 17"/>
              <a:gd name="T3" fmla="*/ 5 h 96"/>
              <a:gd name="T4" fmla="*/ 2 w 17"/>
              <a:gd name="T5" fmla="*/ 2 h 96"/>
              <a:gd name="T6" fmla="*/ 5 w 17"/>
              <a:gd name="T7" fmla="*/ 1 h 96"/>
              <a:gd name="T8" fmla="*/ 8 w 17"/>
              <a:gd name="T9" fmla="*/ 0 h 96"/>
              <a:gd name="T10" fmla="*/ 12 w 17"/>
              <a:gd name="T11" fmla="*/ 1 h 96"/>
              <a:gd name="T12" fmla="*/ 14 w 17"/>
              <a:gd name="T13" fmla="*/ 2 h 96"/>
              <a:gd name="T14" fmla="*/ 16 w 17"/>
              <a:gd name="T15" fmla="*/ 5 h 96"/>
              <a:gd name="T16" fmla="*/ 17 w 17"/>
              <a:gd name="T17" fmla="*/ 7 h 96"/>
              <a:gd name="T18" fmla="*/ 17 w 17"/>
              <a:gd name="T19" fmla="*/ 89 h 96"/>
              <a:gd name="T20" fmla="*/ 16 w 17"/>
              <a:gd name="T21" fmla="*/ 92 h 96"/>
              <a:gd name="T22" fmla="*/ 14 w 17"/>
              <a:gd name="T23" fmla="*/ 95 h 96"/>
              <a:gd name="T24" fmla="*/ 12 w 17"/>
              <a:gd name="T25" fmla="*/ 96 h 96"/>
              <a:gd name="T26" fmla="*/ 8 w 17"/>
              <a:gd name="T27" fmla="*/ 96 h 96"/>
              <a:gd name="T28" fmla="*/ 5 w 17"/>
              <a:gd name="T29" fmla="*/ 96 h 96"/>
              <a:gd name="T30" fmla="*/ 2 w 17"/>
              <a:gd name="T31" fmla="*/ 95 h 96"/>
              <a:gd name="T32" fmla="*/ 0 w 17"/>
              <a:gd name="T33" fmla="*/ 92 h 96"/>
              <a:gd name="T34" fmla="*/ 0 w 17"/>
              <a:gd name="T35" fmla="*/ 89 h 96"/>
              <a:gd name="T36" fmla="*/ 0 w 17"/>
              <a:gd name="T37" fmla="*/ 7 h 96"/>
              <a:gd name="T38" fmla="*/ 0 w 17"/>
              <a:gd name="T39" fmla="*/ 7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" h="96">
                <a:moveTo>
                  <a:pt x="0" y="7"/>
                </a:moveTo>
                <a:lnTo>
                  <a:pt x="0" y="5"/>
                </a:lnTo>
                <a:lnTo>
                  <a:pt x="2" y="2"/>
                </a:lnTo>
                <a:lnTo>
                  <a:pt x="5" y="1"/>
                </a:lnTo>
                <a:lnTo>
                  <a:pt x="8" y="0"/>
                </a:lnTo>
                <a:lnTo>
                  <a:pt x="12" y="1"/>
                </a:lnTo>
                <a:lnTo>
                  <a:pt x="14" y="2"/>
                </a:lnTo>
                <a:lnTo>
                  <a:pt x="16" y="5"/>
                </a:lnTo>
                <a:lnTo>
                  <a:pt x="17" y="7"/>
                </a:lnTo>
                <a:lnTo>
                  <a:pt x="17" y="89"/>
                </a:lnTo>
                <a:lnTo>
                  <a:pt x="16" y="92"/>
                </a:lnTo>
                <a:lnTo>
                  <a:pt x="14" y="95"/>
                </a:lnTo>
                <a:lnTo>
                  <a:pt x="12" y="96"/>
                </a:lnTo>
                <a:lnTo>
                  <a:pt x="8" y="96"/>
                </a:lnTo>
                <a:lnTo>
                  <a:pt x="5" y="96"/>
                </a:lnTo>
                <a:lnTo>
                  <a:pt x="2" y="95"/>
                </a:lnTo>
                <a:lnTo>
                  <a:pt x="0" y="92"/>
                </a:lnTo>
                <a:lnTo>
                  <a:pt x="0" y="89"/>
                </a:lnTo>
                <a:lnTo>
                  <a:pt x="0" y="7"/>
                </a:lnTo>
                <a:lnTo>
                  <a:pt x="0" y="7"/>
                </a:lnTo>
                <a:close/>
              </a:path>
            </a:pathLst>
          </a:custGeom>
          <a:solidFill>
            <a:srgbClr val="F168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9" name="Freeform 237"/>
          <p:cNvSpPr>
            <a:spLocks noEditPoints="1"/>
          </p:cNvSpPr>
          <p:nvPr/>
        </p:nvSpPr>
        <p:spPr bwMode="auto">
          <a:xfrm>
            <a:off x="7689850" y="5935663"/>
            <a:ext cx="39688" cy="50800"/>
          </a:xfrm>
          <a:custGeom>
            <a:avLst/>
            <a:gdLst>
              <a:gd name="T0" fmla="*/ 75 w 76"/>
              <a:gd name="T1" fmla="*/ 86 h 96"/>
              <a:gd name="T2" fmla="*/ 76 w 76"/>
              <a:gd name="T3" fmla="*/ 88 h 96"/>
              <a:gd name="T4" fmla="*/ 75 w 76"/>
              <a:gd name="T5" fmla="*/ 91 h 96"/>
              <a:gd name="T6" fmla="*/ 72 w 76"/>
              <a:gd name="T7" fmla="*/ 94 h 96"/>
              <a:gd name="T8" fmla="*/ 70 w 76"/>
              <a:gd name="T9" fmla="*/ 95 h 96"/>
              <a:gd name="T10" fmla="*/ 66 w 76"/>
              <a:gd name="T11" fmla="*/ 95 h 96"/>
              <a:gd name="T12" fmla="*/ 63 w 76"/>
              <a:gd name="T13" fmla="*/ 95 h 96"/>
              <a:gd name="T14" fmla="*/ 61 w 76"/>
              <a:gd name="T15" fmla="*/ 92 h 96"/>
              <a:gd name="T16" fmla="*/ 59 w 76"/>
              <a:gd name="T17" fmla="*/ 91 h 96"/>
              <a:gd name="T18" fmla="*/ 54 w 76"/>
              <a:gd name="T19" fmla="*/ 74 h 96"/>
              <a:gd name="T20" fmla="*/ 22 w 76"/>
              <a:gd name="T21" fmla="*/ 74 h 96"/>
              <a:gd name="T22" fmla="*/ 17 w 76"/>
              <a:gd name="T23" fmla="*/ 91 h 96"/>
              <a:gd name="T24" fmla="*/ 16 w 76"/>
              <a:gd name="T25" fmla="*/ 92 h 96"/>
              <a:gd name="T26" fmla="*/ 13 w 76"/>
              <a:gd name="T27" fmla="*/ 95 h 96"/>
              <a:gd name="T28" fmla="*/ 10 w 76"/>
              <a:gd name="T29" fmla="*/ 96 h 96"/>
              <a:gd name="T30" fmla="*/ 6 w 76"/>
              <a:gd name="T31" fmla="*/ 95 h 96"/>
              <a:gd name="T32" fmla="*/ 2 w 76"/>
              <a:gd name="T33" fmla="*/ 94 h 96"/>
              <a:gd name="T34" fmla="*/ 1 w 76"/>
              <a:gd name="T35" fmla="*/ 91 h 96"/>
              <a:gd name="T36" fmla="*/ 0 w 76"/>
              <a:gd name="T37" fmla="*/ 88 h 96"/>
              <a:gd name="T38" fmla="*/ 0 w 76"/>
              <a:gd name="T39" fmla="*/ 86 h 96"/>
              <a:gd name="T40" fmla="*/ 29 w 76"/>
              <a:gd name="T41" fmla="*/ 5 h 96"/>
              <a:gd name="T42" fmla="*/ 30 w 76"/>
              <a:gd name="T43" fmla="*/ 2 h 96"/>
              <a:gd name="T44" fmla="*/ 31 w 76"/>
              <a:gd name="T45" fmla="*/ 1 h 96"/>
              <a:gd name="T46" fmla="*/ 34 w 76"/>
              <a:gd name="T47" fmla="*/ 0 h 96"/>
              <a:gd name="T48" fmla="*/ 38 w 76"/>
              <a:gd name="T49" fmla="*/ 0 h 96"/>
              <a:gd name="T50" fmla="*/ 42 w 76"/>
              <a:gd name="T51" fmla="*/ 0 h 96"/>
              <a:gd name="T52" fmla="*/ 45 w 76"/>
              <a:gd name="T53" fmla="*/ 1 h 96"/>
              <a:gd name="T54" fmla="*/ 46 w 76"/>
              <a:gd name="T55" fmla="*/ 2 h 96"/>
              <a:gd name="T56" fmla="*/ 47 w 76"/>
              <a:gd name="T57" fmla="*/ 5 h 96"/>
              <a:gd name="T58" fmla="*/ 75 w 76"/>
              <a:gd name="T59" fmla="*/ 86 h 96"/>
              <a:gd name="T60" fmla="*/ 75 w 76"/>
              <a:gd name="T61" fmla="*/ 86 h 96"/>
              <a:gd name="T62" fmla="*/ 26 w 76"/>
              <a:gd name="T63" fmla="*/ 59 h 96"/>
              <a:gd name="T64" fmla="*/ 50 w 76"/>
              <a:gd name="T65" fmla="*/ 59 h 96"/>
              <a:gd name="T66" fmla="*/ 38 w 76"/>
              <a:gd name="T67" fmla="*/ 22 h 96"/>
              <a:gd name="T68" fmla="*/ 26 w 76"/>
              <a:gd name="T69" fmla="*/ 59 h 96"/>
              <a:gd name="T70" fmla="*/ 26 w 76"/>
              <a:gd name="T71" fmla="*/ 5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6" h="96">
                <a:moveTo>
                  <a:pt x="75" y="86"/>
                </a:moveTo>
                <a:lnTo>
                  <a:pt x="76" y="88"/>
                </a:lnTo>
                <a:lnTo>
                  <a:pt x="75" y="91"/>
                </a:lnTo>
                <a:lnTo>
                  <a:pt x="72" y="94"/>
                </a:lnTo>
                <a:lnTo>
                  <a:pt x="70" y="95"/>
                </a:lnTo>
                <a:lnTo>
                  <a:pt x="66" y="95"/>
                </a:lnTo>
                <a:lnTo>
                  <a:pt x="63" y="95"/>
                </a:lnTo>
                <a:lnTo>
                  <a:pt x="61" y="92"/>
                </a:lnTo>
                <a:lnTo>
                  <a:pt x="59" y="91"/>
                </a:lnTo>
                <a:lnTo>
                  <a:pt x="54" y="74"/>
                </a:lnTo>
                <a:lnTo>
                  <a:pt x="22" y="74"/>
                </a:lnTo>
                <a:lnTo>
                  <a:pt x="17" y="91"/>
                </a:lnTo>
                <a:lnTo>
                  <a:pt x="16" y="92"/>
                </a:lnTo>
                <a:lnTo>
                  <a:pt x="13" y="95"/>
                </a:lnTo>
                <a:lnTo>
                  <a:pt x="10" y="96"/>
                </a:lnTo>
                <a:lnTo>
                  <a:pt x="6" y="95"/>
                </a:lnTo>
                <a:lnTo>
                  <a:pt x="2" y="94"/>
                </a:lnTo>
                <a:lnTo>
                  <a:pt x="1" y="91"/>
                </a:lnTo>
                <a:lnTo>
                  <a:pt x="0" y="88"/>
                </a:lnTo>
                <a:lnTo>
                  <a:pt x="0" y="86"/>
                </a:lnTo>
                <a:lnTo>
                  <a:pt x="29" y="5"/>
                </a:lnTo>
                <a:lnTo>
                  <a:pt x="30" y="2"/>
                </a:lnTo>
                <a:lnTo>
                  <a:pt x="31" y="1"/>
                </a:lnTo>
                <a:lnTo>
                  <a:pt x="34" y="0"/>
                </a:lnTo>
                <a:lnTo>
                  <a:pt x="38" y="0"/>
                </a:lnTo>
                <a:lnTo>
                  <a:pt x="42" y="0"/>
                </a:lnTo>
                <a:lnTo>
                  <a:pt x="45" y="1"/>
                </a:lnTo>
                <a:lnTo>
                  <a:pt x="46" y="2"/>
                </a:lnTo>
                <a:lnTo>
                  <a:pt x="47" y="5"/>
                </a:lnTo>
                <a:lnTo>
                  <a:pt x="75" y="86"/>
                </a:lnTo>
                <a:lnTo>
                  <a:pt x="75" y="86"/>
                </a:lnTo>
                <a:close/>
                <a:moveTo>
                  <a:pt x="26" y="59"/>
                </a:moveTo>
                <a:lnTo>
                  <a:pt x="50" y="59"/>
                </a:lnTo>
                <a:lnTo>
                  <a:pt x="38" y="22"/>
                </a:lnTo>
                <a:lnTo>
                  <a:pt x="26" y="59"/>
                </a:lnTo>
                <a:lnTo>
                  <a:pt x="26" y="59"/>
                </a:lnTo>
                <a:close/>
              </a:path>
            </a:pathLst>
          </a:custGeom>
          <a:solidFill>
            <a:srgbClr val="F168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0" name="Freeform 238"/>
          <p:cNvSpPr>
            <a:spLocks/>
          </p:cNvSpPr>
          <p:nvPr/>
        </p:nvSpPr>
        <p:spPr bwMode="auto">
          <a:xfrm>
            <a:off x="7259638" y="4246563"/>
            <a:ext cx="31750" cy="50800"/>
          </a:xfrm>
          <a:custGeom>
            <a:avLst/>
            <a:gdLst>
              <a:gd name="T0" fmla="*/ 0 w 61"/>
              <a:gd name="T1" fmla="*/ 28 h 97"/>
              <a:gd name="T2" fmla="*/ 4 w 61"/>
              <a:gd name="T3" fmla="*/ 16 h 97"/>
              <a:gd name="T4" fmla="*/ 13 w 61"/>
              <a:gd name="T5" fmla="*/ 6 h 97"/>
              <a:gd name="T6" fmla="*/ 26 w 61"/>
              <a:gd name="T7" fmla="*/ 0 h 97"/>
              <a:gd name="T8" fmla="*/ 39 w 61"/>
              <a:gd name="T9" fmla="*/ 0 h 97"/>
              <a:gd name="T10" fmla="*/ 49 w 61"/>
              <a:gd name="T11" fmla="*/ 3 h 97"/>
              <a:gd name="T12" fmla="*/ 57 w 61"/>
              <a:gd name="T13" fmla="*/ 7 h 97"/>
              <a:gd name="T14" fmla="*/ 61 w 61"/>
              <a:gd name="T15" fmla="*/ 14 h 97"/>
              <a:gd name="T16" fmla="*/ 61 w 61"/>
              <a:gd name="T17" fmla="*/ 19 h 97"/>
              <a:gd name="T18" fmla="*/ 57 w 61"/>
              <a:gd name="T19" fmla="*/ 22 h 97"/>
              <a:gd name="T20" fmla="*/ 53 w 61"/>
              <a:gd name="T21" fmla="*/ 22 h 97"/>
              <a:gd name="T22" fmla="*/ 49 w 61"/>
              <a:gd name="T23" fmla="*/ 20 h 97"/>
              <a:gd name="T24" fmla="*/ 43 w 61"/>
              <a:gd name="T25" fmla="*/ 18 h 97"/>
              <a:gd name="T26" fmla="*/ 38 w 61"/>
              <a:gd name="T27" fmla="*/ 16 h 97"/>
              <a:gd name="T28" fmla="*/ 27 w 61"/>
              <a:gd name="T29" fmla="*/ 16 h 97"/>
              <a:gd name="T30" fmla="*/ 17 w 61"/>
              <a:gd name="T31" fmla="*/ 26 h 97"/>
              <a:gd name="T32" fmla="*/ 17 w 61"/>
              <a:gd name="T33" fmla="*/ 63 h 97"/>
              <a:gd name="T34" fmla="*/ 22 w 61"/>
              <a:gd name="T35" fmla="*/ 77 h 97"/>
              <a:gd name="T36" fmla="*/ 34 w 61"/>
              <a:gd name="T37" fmla="*/ 81 h 97"/>
              <a:gd name="T38" fmla="*/ 41 w 61"/>
              <a:gd name="T39" fmla="*/ 81 h 97"/>
              <a:gd name="T40" fmla="*/ 46 w 61"/>
              <a:gd name="T41" fmla="*/ 78 h 97"/>
              <a:gd name="T42" fmla="*/ 49 w 61"/>
              <a:gd name="T43" fmla="*/ 77 h 97"/>
              <a:gd name="T44" fmla="*/ 50 w 61"/>
              <a:gd name="T45" fmla="*/ 76 h 97"/>
              <a:gd name="T46" fmla="*/ 53 w 61"/>
              <a:gd name="T47" fmla="*/ 76 h 97"/>
              <a:gd name="T48" fmla="*/ 55 w 61"/>
              <a:gd name="T49" fmla="*/ 76 h 97"/>
              <a:gd name="T50" fmla="*/ 59 w 61"/>
              <a:gd name="T51" fmla="*/ 77 h 97"/>
              <a:gd name="T52" fmla="*/ 61 w 61"/>
              <a:gd name="T53" fmla="*/ 81 h 97"/>
              <a:gd name="T54" fmla="*/ 58 w 61"/>
              <a:gd name="T55" fmla="*/ 88 h 97"/>
              <a:gd name="T56" fmla="*/ 53 w 61"/>
              <a:gd name="T57" fmla="*/ 92 h 97"/>
              <a:gd name="T58" fmla="*/ 45 w 61"/>
              <a:gd name="T59" fmla="*/ 96 h 97"/>
              <a:gd name="T60" fmla="*/ 34 w 61"/>
              <a:gd name="T61" fmla="*/ 97 h 97"/>
              <a:gd name="T62" fmla="*/ 20 w 61"/>
              <a:gd name="T63" fmla="*/ 94 h 97"/>
              <a:gd name="T64" fmla="*/ 9 w 61"/>
              <a:gd name="T65" fmla="*/ 86 h 97"/>
              <a:gd name="T66" fmla="*/ 1 w 61"/>
              <a:gd name="T67" fmla="*/ 75 h 97"/>
              <a:gd name="T68" fmla="*/ 0 w 61"/>
              <a:gd name="T69" fmla="*/ 61 h 97"/>
              <a:gd name="T70" fmla="*/ 0 w 61"/>
              <a:gd name="T71" fmla="*/ 3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1" h="97">
                <a:moveTo>
                  <a:pt x="0" y="36"/>
                </a:moveTo>
                <a:lnTo>
                  <a:pt x="0" y="28"/>
                </a:lnTo>
                <a:lnTo>
                  <a:pt x="1" y="23"/>
                </a:lnTo>
                <a:lnTo>
                  <a:pt x="4" y="16"/>
                </a:lnTo>
                <a:lnTo>
                  <a:pt x="9" y="11"/>
                </a:lnTo>
                <a:lnTo>
                  <a:pt x="13" y="6"/>
                </a:lnTo>
                <a:lnTo>
                  <a:pt x="20" y="3"/>
                </a:lnTo>
                <a:lnTo>
                  <a:pt x="26" y="0"/>
                </a:lnTo>
                <a:lnTo>
                  <a:pt x="34" y="0"/>
                </a:lnTo>
                <a:lnTo>
                  <a:pt x="39" y="0"/>
                </a:lnTo>
                <a:lnTo>
                  <a:pt x="45" y="2"/>
                </a:lnTo>
                <a:lnTo>
                  <a:pt x="49" y="3"/>
                </a:lnTo>
                <a:lnTo>
                  <a:pt x="53" y="6"/>
                </a:lnTo>
                <a:lnTo>
                  <a:pt x="57" y="7"/>
                </a:lnTo>
                <a:lnTo>
                  <a:pt x="58" y="10"/>
                </a:lnTo>
                <a:lnTo>
                  <a:pt x="61" y="14"/>
                </a:lnTo>
                <a:lnTo>
                  <a:pt x="61" y="16"/>
                </a:lnTo>
                <a:lnTo>
                  <a:pt x="61" y="19"/>
                </a:lnTo>
                <a:lnTo>
                  <a:pt x="59" y="20"/>
                </a:lnTo>
                <a:lnTo>
                  <a:pt x="57" y="22"/>
                </a:lnTo>
                <a:lnTo>
                  <a:pt x="54" y="22"/>
                </a:lnTo>
                <a:lnTo>
                  <a:pt x="53" y="22"/>
                </a:lnTo>
                <a:lnTo>
                  <a:pt x="50" y="22"/>
                </a:lnTo>
                <a:lnTo>
                  <a:pt x="49" y="20"/>
                </a:lnTo>
                <a:lnTo>
                  <a:pt x="46" y="19"/>
                </a:lnTo>
                <a:lnTo>
                  <a:pt x="43" y="18"/>
                </a:lnTo>
                <a:lnTo>
                  <a:pt x="41" y="16"/>
                </a:lnTo>
                <a:lnTo>
                  <a:pt x="38" y="16"/>
                </a:lnTo>
                <a:lnTo>
                  <a:pt x="34" y="16"/>
                </a:lnTo>
                <a:lnTo>
                  <a:pt x="27" y="16"/>
                </a:lnTo>
                <a:lnTo>
                  <a:pt x="22" y="20"/>
                </a:lnTo>
                <a:lnTo>
                  <a:pt x="17" y="26"/>
                </a:lnTo>
                <a:lnTo>
                  <a:pt x="17" y="35"/>
                </a:lnTo>
                <a:lnTo>
                  <a:pt x="17" y="63"/>
                </a:lnTo>
                <a:lnTo>
                  <a:pt x="17" y="72"/>
                </a:lnTo>
                <a:lnTo>
                  <a:pt x="22" y="77"/>
                </a:lnTo>
                <a:lnTo>
                  <a:pt x="27" y="81"/>
                </a:lnTo>
                <a:lnTo>
                  <a:pt x="34" y="81"/>
                </a:lnTo>
                <a:lnTo>
                  <a:pt x="38" y="81"/>
                </a:lnTo>
                <a:lnTo>
                  <a:pt x="41" y="81"/>
                </a:lnTo>
                <a:lnTo>
                  <a:pt x="43" y="80"/>
                </a:lnTo>
                <a:lnTo>
                  <a:pt x="46" y="78"/>
                </a:lnTo>
                <a:lnTo>
                  <a:pt x="47" y="78"/>
                </a:lnTo>
                <a:lnTo>
                  <a:pt x="49" y="77"/>
                </a:lnTo>
                <a:lnTo>
                  <a:pt x="50" y="77"/>
                </a:lnTo>
                <a:lnTo>
                  <a:pt x="50" y="76"/>
                </a:lnTo>
                <a:lnTo>
                  <a:pt x="51" y="76"/>
                </a:lnTo>
                <a:lnTo>
                  <a:pt x="53" y="76"/>
                </a:lnTo>
                <a:lnTo>
                  <a:pt x="54" y="76"/>
                </a:lnTo>
                <a:lnTo>
                  <a:pt x="55" y="76"/>
                </a:lnTo>
                <a:lnTo>
                  <a:pt x="58" y="76"/>
                </a:lnTo>
                <a:lnTo>
                  <a:pt x="59" y="77"/>
                </a:lnTo>
                <a:lnTo>
                  <a:pt x="61" y="78"/>
                </a:lnTo>
                <a:lnTo>
                  <a:pt x="61" y="81"/>
                </a:lnTo>
                <a:lnTo>
                  <a:pt x="61" y="84"/>
                </a:lnTo>
                <a:lnTo>
                  <a:pt x="58" y="88"/>
                </a:lnTo>
                <a:lnTo>
                  <a:pt x="57" y="90"/>
                </a:lnTo>
                <a:lnTo>
                  <a:pt x="53" y="92"/>
                </a:lnTo>
                <a:lnTo>
                  <a:pt x="49" y="94"/>
                </a:lnTo>
                <a:lnTo>
                  <a:pt x="45" y="96"/>
                </a:lnTo>
                <a:lnTo>
                  <a:pt x="39" y="97"/>
                </a:lnTo>
                <a:lnTo>
                  <a:pt x="34" y="97"/>
                </a:lnTo>
                <a:lnTo>
                  <a:pt x="26" y="97"/>
                </a:lnTo>
                <a:lnTo>
                  <a:pt x="20" y="94"/>
                </a:lnTo>
                <a:lnTo>
                  <a:pt x="13" y="90"/>
                </a:lnTo>
                <a:lnTo>
                  <a:pt x="9" y="86"/>
                </a:lnTo>
                <a:lnTo>
                  <a:pt x="4" y="81"/>
                </a:lnTo>
                <a:lnTo>
                  <a:pt x="1" y="75"/>
                </a:lnTo>
                <a:lnTo>
                  <a:pt x="0" y="68"/>
                </a:lnTo>
                <a:lnTo>
                  <a:pt x="0" y="61"/>
                </a:lnTo>
                <a:lnTo>
                  <a:pt x="0" y="36"/>
                </a:lnTo>
                <a:lnTo>
                  <a:pt x="0" y="36"/>
                </a:lnTo>
                <a:close/>
              </a:path>
            </a:pathLst>
          </a:custGeom>
          <a:solidFill>
            <a:srgbClr val="263A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1" name="Freeform 239"/>
          <p:cNvSpPr>
            <a:spLocks/>
          </p:cNvSpPr>
          <p:nvPr/>
        </p:nvSpPr>
        <p:spPr bwMode="auto">
          <a:xfrm>
            <a:off x="7294563" y="4246563"/>
            <a:ext cx="39688" cy="50800"/>
          </a:xfrm>
          <a:custGeom>
            <a:avLst/>
            <a:gdLst>
              <a:gd name="T0" fmla="*/ 28 w 73"/>
              <a:gd name="T1" fmla="*/ 60 h 97"/>
              <a:gd name="T2" fmla="*/ 1 w 73"/>
              <a:gd name="T3" fmla="*/ 12 h 97"/>
              <a:gd name="T4" fmla="*/ 0 w 73"/>
              <a:gd name="T5" fmla="*/ 10 h 97"/>
              <a:gd name="T6" fmla="*/ 0 w 73"/>
              <a:gd name="T7" fmla="*/ 7 h 97"/>
              <a:gd name="T8" fmla="*/ 1 w 73"/>
              <a:gd name="T9" fmla="*/ 4 h 97"/>
              <a:gd name="T10" fmla="*/ 4 w 73"/>
              <a:gd name="T11" fmla="*/ 2 h 97"/>
              <a:gd name="T12" fmla="*/ 7 w 73"/>
              <a:gd name="T13" fmla="*/ 0 h 97"/>
              <a:gd name="T14" fmla="*/ 11 w 73"/>
              <a:gd name="T15" fmla="*/ 0 h 97"/>
              <a:gd name="T16" fmla="*/ 13 w 73"/>
              <a:gd name="T17" fmla="*/ 2 h 97"/>
              <a:gd name="T18" fmla="*/ 16 w 73"/>
              <a:gd name="T19" fmla="*/ 3 h 97"/>
              <a:gd name="T20" fmla="*/ 37 w 73"/>
              <a:gd name="T21" fmla="*/ 44 h 97"/>
              <a:gd name="T22" fmla="*/ 58 w 73"/>
              <a:gd name="T23" fmla="*/ 3 h 97"/>
              <a:gd name="T24" fmla="*/ 60 w 73"/>
              <a:gd name="T25" fmla="*/ 2 h 97"/>
              <a:gd name="T26" fmla="*/ 62 w 73"/>
              <a:gd name="T27" fmla="*/ 0 h 97"/>
              <a:gd name="T28" fmla="*/ 66 w 73"/>
              <a:gd name="T29" fmla="*/ 0 h 97"/>
              <a:gd name="T30" fmla="*/ 69 w 73"/>
              <a:gd name="T31" fmla="*/ 2 h 97"/>
              <a:gd name="T32" fmla="*/ 72 w 73"/>
              <a:gd name="T33" fmla="*/ 4 h 97"/>
              <a:gd name="T34" fmla="*/ 73 w 73"/>
              <a:gd name="T35" fmla="*/ 7 h 97"/>
              <a:gd name="T36" fmla="*/ 73 w 73"/>
              <a:gd name="T37" fmla="*/ 10 h 97"/>
              <a:gd name="T38" fmla="*/ 72 w 73"/>
              <a:gd name="T39" fmla="*/ 12 h 97"/>
              <a:gd name="T40" fmla="*/ 45 w 73"/>
              <a:gd name="T41" fmla="*/ 63 h 97"/>
              <a:gd name="T42" fmla="*/ 45 w 73"/>
              <a:gd name="T43" fmla="*/ 90 h 97"/>
              <a:gd name="T44" fmla="*/ 44 w 73"/>
              <a:gd name="T45" fmla="*/ 93 h 97"/>
              <a:gd name="T46" fmla="*/ 42 w 73"/>
              <a:gd name="T47" fmla="*/ 94 h 97"/>
              <a:gd name="T48" fmla="*/ 40 w 73"/>
              <a:gd name="T49" fmla="*/ 97 h 97"/>
              <a:gd name="T50" fmla="*/ 36 w 73"/>
              <a:gd name="T51" fmla="*/ 97 h 97"/>
              <a:gd name="T52" fmla="*/ 33 w 73"/>
              <a:gd name="T53" fmla="*/ 97 h 97"/>
              <a:gd name="T54" fmla="*/ 31 w 73"/>
              <a:gd name="T55" fmla="*/ 94 h 97"/>
              <a:gd name="T56" fmla="*/ 28 w 73"/>
              <a:gd name="T57" fmla="*/ 93 h 97"/>
              <a:gd name="T58" fmla="*/ 28 w 73"/>
              <a:gd name="T59" fmla="*/ 90 h 97"/>
              <a:gd name="T60" fmla="*/ 28 w 73"/>
              <a:gd name="T61" fmla="*/ 60 h 97"/>
              <a:gd name="T62" fmla="*/ 28 w 73"/>
              <a:gd name="T63" fmla="*/ 6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" h="97">
                <a:moveTo>
                  <a:pt x="28" y="60"/>
                </a:moveTo>
                <a:lnTo>
                  <a:pt x="1" y="12"/>
                </a:lnTo>
                <a:lnTo>
                  <a:pt x="0" y="10"/>
                </a:lnTo>
                <a:lnTo>
                  <a:pt x="0" y="7"/>
                </a:lnTo>
                <a:lnTo>
                  <a:pt x="1" y="4"/>
                </a:lnTo>
                <a:lnTo>
                  <a:pt x="4" y="2"/>
                </a:lnTo>
                <a:lnTo>
                  <a:pt x="7" y="0"/>
                </a:lnTo>
                <a:lnTo>
                  <a:pt x="11" y="0"/>
                </a:lnTo>
                <a:lnTo>
                  <a:pt x="13" y="2"/>
                </a:lnTo>
                <a:lnTo>
                  <a:pt x="16" y="3"/>
                </a:lnTo>
                <a:lnTo>
                  <a:pt x="37" y="44"/>
                </a:lnTo>
                <a:lnTo>
                  <a:pt x="58" y="3"/>
                </a:lnTo>
                <a:lnTo>
                  <a:pt x="60" y="2"/>
                </a:lnTo>
                <a:lnTo>
                  <a:pt x="62" y="0"/>
                </a:lnTo>
                <a:lnTo>
                  <a:pt x="66" y="0"/>
                </a:lnTo>
                <a:lnTo>
                  <a:pt x="69" y="2"/>
                </a:lnTo>
                <a:lnTo>
                  <a:pt x="72" y="4"/>
                </a:lnTo>
                <a:lnTo>
                  <a:pt x="73" y="7"/>
                </a:lnTo>
                <a:lnTo>
                  <a:pt x="73" y="10"/>
                </a:lnTo>
                <a:lnTo>
                  <a:pt x="72" y="12"/>
                </a:lnTo>
                <a:lnTo>
                  <a:pt x="45" y="63"/>
                </a:lnTo>
                <a:lnTo>
                  <a:pt x="45" y="90"/>
                </a:lnTo>
                <a:lnTo>
                  <a:pt x="44" y="93"/>
                </a:lnTo>
                <a:lnTo>
                  <a:pt x="42" y="94"/>
                </a:lnTo>
                <a:lnTo>
                  <a:pt x="40" y="97"/>
                </a:lnTo>
                <a:lnTo>
                  <a:pt x="36" y="97"/>
                </a:lnTo>
                <a:lnTo>
                  <a:pt x="33" y="97"/>
                </a:lnTo>
                <a:lnTo>
                  <a:pt x="31" y="94"/>
                </a:lnTo>
                <a:lnTo>
                  <a:pt x="28" y="93"/>
                </a:lnTo>
                <a:lnTo>
                  <a:pt x="28" y="90"/>
                </a:lnTo>
                <a:lnTo>
                  <a:pt x="28" y="60"/>
                </a:lnTo>
                <a:lnTo>
                  <a:pt x="28" y="60"/>
                </a:lnTo>
                <a:close/>
              </a:path>
            </a:pathLst>
          </a:custGeom>
          <a:solidFill>
            <a:srgbClr val="263A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2" name="Freeform 240"/>
          <p:cNvSpPr>
            <a:spLocks noEditPoints="1"/>
          </p:cNvSpPr>
          <p:nvPr/>
        </p:nvSpPr>
        <p:spPr bwMode="auto">
          <a:xfrm>
            <a:off x="7340600" y="4248151"/>
            <a:ext cx="34925" cy="49213"/>
          </a:xfrm>
          <a:custGeom>
            <a:avLst/>
            <a:gdLst>
              <a:gd name="T0" fmla="*/ 0 w 64"/>
              <a:gd name="T1" fmla="*/ 6 h 95"/>
              <a:gd name="T2" fmla="*/ 0 w 64"/>
              <a:gd name="T3" fmla="*/ 4 h 95"/>
              <a:gd name="T4" fmla="*/ 3 w 64"/>
              <a:gd name="T5" fmla="*/ 2 h 95"/>
              <a:gd name="T6" fmla="*/ 6 w 64"/>
              <a:gd name="T7" fmla="*/ 0 h 95"/>
              <a:gd name="T8" fmla="*/ 10 w 64"/>
              <a:gd name="T9" fmla="*/ 0 h 95"/>
              <a:gd name="T10" fmla="*/ 28 w 64"/>
              <a:gd name="T11" fmla="*/ 0 h 95"/>
              <a:gd name="T12" fmla="*/ 37 w 64"/>
              <a:gd name="T13" fmla="*/ 0 h 95"/>
              <a:gd name="T14" fmla="*/ 44 w 64"/>
              <a:gd name="T15" fmla="*/ 2 h 95"/>
              <a:gd name="T16" fmla="*/ 51 w 64"/>
              <a:gd name="T17" fmla="*/ 5 h 95"/>
              <a:gd name="T18" fmla="*/ 56 w 64"/>
              <a:gd name="T19" fmla="*/ 9 h 95"/>
              <a:gd name="T20" fmla="*/ 60 w 64"/>
              <a:gd name="T21" fmla="*/ 13 h 95"/>
              <a:gd name="T22" fmla="*/ 61 w 64"/>
              <a:gd name="T23" fmla="*/ 18 h 95"/>
              <a:gd name="T24" fmla="*/ 64 w 64"/>
              <a:gd name="T25" fmla="*/ 24 h 95"/>
              <a:gd name="T26" fmla="*/ 64 w 64"/>
              <a:gd name="T27" fmla="*/ 30 h 95"/>
              <a:gd name="T28" fmla="*/ 64 w 64"/>
              <a:gd name="T29" fmla="*/ 32 h 95"/>
              <a:gd name="T30" fmla="*/ 64 w 64"/>
              <a:gd name="T31" fmla="*/ 38 h 95"/>
              <a:gd name="T32" fmla="*/ 63 w 64"/>
              <a:gd name="T33" fmla="*/ 42 h 95"/>
              <a:gd name="T34" fmla="*/ 60 w 64"/>
              <a:gd name="T35" fmla="*/ 47 h 95"/>
              <a:gd name="T36" fmla="*/ 56 w 64"/>
              <a:gd name="T37" fmla="*/ 51 h 95"/>
              <a:gd name="T38" fmla="*/ 51 w 64"/>
              <a:gd name="T39" fmla="*/ 55 h 95"/>
              <a:gd name="T40" fmla="*/ 45 w 64"/>
              <a:gd name="T41" fmla="*/ 58 h 95"/>
              <a:gd name="T42" fmla="*/ 37 w 64"/>
              <a:gd name="T43" fmla="*/ 61 h 95"/>
              <a:gd name="T44" fmla="*/ 28 w 64"/>
              <a:gd name="T45" fmla="*/ 61 h 95"/>
              <a:gd name="T46" fmla="*/ 18 w 64"/>
              <a:gd name="T47" fmla="*/ 61 h 95"/>
              <a:gd name="T48" fmla="*/ 18 w 64"/>
              <a:gd name="T49" fmla="*/ 88 h 95"/>
              <a:gd name="T50" fmla="*/ 18 w 64"/>
              <a:gd name="T51" fmla="*/ 91 h 95"/>
              <a:gd name="T52" fmla="*/ 15 w 64"/>
              <a:gd name="T53" fmla="*/ 92 h 95"/>
              <a:gd name="T54" fmla="*/ 12 w 64"/>
              <a:gd name="T55" fmla="*/ 95 h 95"/>
              <a:gd name="T56" fmla="*/ 10 w 64"/>
              <a:gd name="T57" fmla="*/ 95 h 95"/>
              <a:gd name="T58" fmla="*/ 6 w 64"/>
              <a:gd name="T59" fmla="*/ 95 h 95"/>
              <a:gd name="T60" fmla="*/ 3 w 64"/>
              <a:gd name="T61" fmla="*/ 92 h 95"/>
              <a:gd name="T62" fmla="*/ 0 w 64"/>
              <a:gd name="T63" fmla="*/ 90 h 95"/>
              <a:gd name="T64" fmla="*/ 0 w 64"/>
              <a:gd name="T65" fmla="*/ 87 h 95"/>
              <a:gd name="T66" fmla="*/ 0 w 64"/>
              <a:gd name="T67" fmla="*/ 6 h 95"/>
              <a:gd name="T68" fmla="*/ 0 w 64"/>
              <a:gd name="T69" fmla="*/ 6 h 95"/>
              <a:gd name="T70" fmla="*/ 18 w 64"/>
              <a:gd name="T71" fmla="*/ 14 h 95"/>
              <a:gd name="T72" fmla="*/ 18 w 64"/>
              <a:gd name="T73" fmla="*/ 46 h 95"/>
              <a:gd name="T74" fmla="*/ 28 w 64"/>
              <a:gd name="T75" fmla="*/ 46 h 95"/>
              <a:gd name="T76" fmla="*/ 34 w 64"/>
              <a:gd name="T77" fmla="*/ 46 h 95"/>
              <a:gd name="T78" fmla="*/ 36 w 64"/>
              <a:gd name="T79" fmla="*/ 45 h 95"/>
              <a:gd name="T80" fmla="*/ 40 w 64"/>
              <a:gd name="T81" fmla="*/ 43 h 95"/>
              <a:gd name="T82" fmla="*/ 43 w 64"/>
              <a:gd name="T83" fmla="*/ 42 h 95"/>
              <a:gd name="T84" fmla="*/ 44 w 64"/>
              <a:gd name="T85" fmla="*/ 41 h 95"/>
              <a:gd name="T86" fmla="*/ 45 w 64"/>
              <a:gd name="T87" fmla="*/ 38 h 95"/>
              <a:gd name="T88" fmla="*/ 47 w 64"/>
              <a:gd name="T89" fmla="*/ 35 h 95"/>
              <a:gd name="T90" fmla="*/ 47 w 64"/>
              <a:gd name="T91" fmla="*/ 33 h 95"/>
              <a:gd name="T92" fmla="*/ 47 w 64"/>
              <a:gd name="T93" fmla="*/ 29 h 95"/>
              <a:gd name="T94" fmla="*/ 47 w 64"/>
              <a:gd name="T95" fmla="*/ 24 h 95"/>
              <a:gd name="T96" fmla="*/ 43 w 64"/>
              <a:gd name="T97" fmla="*/ 18 h 95"/>
              <a:gd name="T98" fmla="*/ 37 w 64"/>
              <a:gd name="T99" fmla="*/ 16 h 95"/>
              <a:gd name="T100" fmla="*/ 28 w 64"/>
              <a:gd name="T101" fmla="*/ 14 h 95"/>
              <a:gd name="T102" fmla="*/ 18 w 64"/>
              <a:gd name="T103" fmla="*/ 14 h 95"/>
              <a:gd name="T104" fmla="*/ 18 w 64"/>
              <a:gd name="T105" fmla="*/ 1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4" h="95">
                <a:moveTo>
                  <a:pt x="0" y="6"/>
                </a:moveTo>
                <a:lnTo>
                  <a:pt x="0" y="4"/>
                </a:lnTo>
                <a:lnTo>
                  <a:pt x="3" y="2"/>
                </a:lnTo>
                <a:lnTo>
                  <a:pt x="6" y="0"/>
                </a:lnTo>
                <a:lnTo>
                  <a:pt x="10" y="0"/>
                </a:lnTo>
                <a:lnTo>
                  <a:pt x="28" y="0"/>
                </a:lnTo>
                <a:lnTo>
                  <a:pt x="37" y="0"/>
                </a:lnTo>
                <a:lnTo>
                  <a:pt x="44" y="2"/>
                </a:lnTo>
                <a:lnTo>
                  <a:pt x="51" y="5"/>
                </a:lnTo>
                <a:lnTo>
                  <a:pt x="56" y="9"/>
                </a:lnTo>
                <a:lnTo>
                  <a:pt x="60" y="13"/>
                </a:lnTo>
                <a:lnTo>
                  <a:pt x="61" y="18"/>
                </a:lnTo>
                <a:lnTo>
                  <a:pt x="64" y="24"/>
                </a:lnTo>
                <a:lnTo>
                  <a:pt x="64" y="30"/>
                </a:lnTo>
                <a:lnTo>
                  <a:pt x="64" y="32"/>
                </a:lnTo>
                <a:lnTo>
                  <a:pt x="64" y="38"/>
                </a:lnTo>
                <a:lnTo>
                  <a:pt x="63" y="42"/>
                </a:lnTo>
                <a:lnTo>
                  <a:pt x="60" y="47"/>
                </a:lnTo>
                <a:lnTo>
                  <a:pt x="56" y="51"/>
                </a:lnTo>
                <a:lnTo>
                  <a:pt x="51" y="55"/>
                </a:lnTo>
                <a:lnTo>
                  <a:pt x="45" y="58"/>
                </a:lnTo>
                <a:lnTo>
                  <a:pt x="37" y="61"/>
                </a:lnTo>
                <a:lnTo>
                  <a:pt x="28" y="61"/>
                </a:lnTo>
                <a:lnTo>
                  <a:pt x="18" y="61"/>
                </a:lnTo>
                <a:lnTo>
                  <a:pt x="18" y="88"/>
                </a:lnTo>
                <a:lnTo>
                  <a:pt x="18" y="91"/>
                </a:lnTo>
                <a:lnTo>
                  <a:pt x="15" y="92"/>
                </a:lnTo>
                <a:lnTo>
                  <a:pt x="12" y="95"/>
                </a:lnTo>
                <a:lnTo>
                  <a:pt x="10" y="95"/>
                </a:lnTo>
                <a:lnTo>
                  <a:pt x="6" y="95"/>
                </a:lnTo>
                <a:lnTo>
                  <a:pt x="3" y="92"/>
                </a:lnTo>
                <a:lnTo>
                  <a:pt x="0" y="90"/>
                </a:lnTo>
                <a:lnTo>
                  <a:pt x="0" y="87"/>
                </a:lnTo>
                <a:lnTo>
                  <a:pt x="0" y="6"/>
                </a:lnTo>
                <a:lnTo>
                  <a:pt x="0" y="6"/>
                </a:lnTo>
                <a:close/>
                <a:moveTo>
                  <a:pt x="18" y="14"/>
                </a:moveTo>
                <a:lnTo>
                  <a:pt x="18" y="46"/>
                </a:lnTo>
                <a:lnTo>
                  <a:pt x="28" y="46"/>
                </a:lnTo>
                <a:lnTo>
                  <a:pt x="34" y="46"/>
                </a:lnTo>
                <a:lnTo>
                  <a:pt x="36" y="45"/>
                </a:lnTo>
                <a:lnTo>
                  <a:pt x="40" y="43"/>
                </a:lnTo>
                <a:lnTo>
                  <a:pt x="43" y="42"/>
                </a:lnTo>
                <a:lnTo>
                  <a:pt x="44" y="41"/>
                </a:lnTo>
                <a:lnTo>
                  <a:pt x="45" y="38"/>
                </a:lnTo>
                <a:lnTo>
                  <a:pt x="47" y="35"/>
                </a:lnTo>
                <a:lnTo>
                  <a:pt x="47" y="33"/>
                </a:lnTo>
                <a:lnTo>
                  <a:pt x="47" y="29"/>
                </a:lnTo>
                <a:lnTo>
                  <a:pt x="47" y="24"/>
                </a:lnTo>
                <a:lnTo>
                  <a:pt x="43" y="18"/>
                </a:lnTo>
                <a:lnTo>
                  <a:pt x="37" y="16"/>
                </a:lnTo>
                <a:lnTo>
                  <a:pt x="28" y="14"/>
                </a:lnTo>
                <a:lnTo>
                  <a:pt x="18" y="14"/>
                </a:lnTo>
                <a:lnTo>
                  <a:pt x="18" y="14"/>
                </a:lnTo>
                <a:close/>
              </a:path>
            </a:pathLst>
          </a:custGeom>
          <a:solidFill>
            <a:srgbClr val="263A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3" name="Freeform 241"/>
          <p:cNvSpPr>
            <a:spLocks noEditPoints="1"/>
          </p:cNvSpPr>
          <p:nvPr/>
        </p:nvSpPr>
        <p:spPr bwMode="auto">
          <a:xfrm>
            <a:off x="7385050" y="4248151"/>
            <a:ext cx="34925" cy="49213"/>
          </a:xfrm>
          <a:custGeom>
            <a:avLst/>
            <a:gdLst>
              <a:gd name="T0" fmla="*/ 0 w 67"/>
              <a:gd name="T1" fmla="*/ 6 h 95"/>
              <a:gd name="T2" fmla="*/ 0 w 67"/>
              <a:gd name="T3" fmla="*/ 4 h 95"/>
              <a:gd name="T4" fmla="*/ 2 w 67"/>
              <a:gd name="T5" fmla="*/ 2 h 95"/>
              <a:gd name="T6" fmla="*/ 4 w 67"/>
              <a:gd name="T7" fmla="*/ 0 h 95"/>
              <a:gd name="T8" fmla="*/ 8 w 67"/>
              <a:gd name="T9" fmla="*/ 0 h 95"/>
              <a:gd name="T10" fmla="*/ 30 w 67"/>
              <a:gd name="T11" fmla="*/ 0 h 95"/>
              <a:gd name="T12" fmla="*/ 39 w 67"/>
              <a:gd name="T13" fmla="*/ 0 h 95"/>
              <a:gd name="T14" fmla="*/ 47 w 67"/>
              <a:gd name="T15" fmla="*/ 2 h 95"/>
              <a:gd name="T16" fmla="*/ 52 w 67"/>
              <a:gd name="T17" fmla="*/ 4 h 95"/>
              <a:gd name="T18" fmla="*/ 57 w 67"/>
              <a:gd name="T19" fmla="*/ 8 h 95"/>
              <a:gd name="T20" fmla="*/ 61 w 67"/>
              <a:gd name="T21" fmla="*/ 12 h 95"/>
              <a:gd name="T22" fmla="*/ 63 w 67"/>
              <a:gd name="T23" fmla="*/ 17 h 95"/>
              <a:gd name="T24" fmla="*/ 65 w 67"/>
              <a:gd name="T25" fmla="*/ 22 h 95"/>
              <a:gd name="T26" fmla="*/ 65 w 67"/>
              <a:gd name="T27" fmla="*/ 28 h 95"/>
              <a:gd name="T28" fmla="*/ 65 w 67"/>
              <a:gd name="T29" fmla="*/ 29 h 95"/>
              <a:gd name="T30" fmla="*/ 64 w 67"/>
              <a:gd name="T31" fmla="*/ 37 h 95"/>
              <a:gd name="T32" fmla="*/ 61 w 67"/>
              <a:gd name="T33" fmla="*/ 42 h 95"/>
              <a:gd name="T34" fmla="*/ 57 w 67"/>
              <a:gd name="T35" fmla="*/ 47 h 95"/>
              <a:gd name="T36" fmla="*/ 49 w 67"/>
              <a:gd name="T37" fmla="*/ 50 h 95"/>
              <a:gd name="T38" fmla="*/ 65 w 67"/>
              <a:gd name="T39" fmla="*/ 84 h 95"/>
              <a:gd name="T40" fmla="*/ 67 w 67"/>
              <a:gd name="T41" fmla="*/ 86 h 95"/>
              <a:gd name="T42" fmla="*/ 67 w 67"/>
              <a:gd name="T43" fmla="*/ 88 h 95"/>
              <a:gd name="T44" fmla="*/ 65 w 67"/>
              <a:gd name="T45" fmla="*/ 92 h 95"/>
              <a:gd name="T46" fmla="*/ 61 w 67"/>
              <a:gd name="T47" fmla="*/ 94 h 95"/>
              <a:gd name="T48" fmla="*/ 59 w 67"/>
              <a:gd name="T49" fmla="*/ 95 h 95"/>
              <a:gd name="T50" fmla="*/ 56 w 67"/>
              <a:gd name="T51" fmla="*/ 95 h 95"/>
              <a:gd name="T52" fmla="*/ 52 w 67"/>
              <a:gd name="T53" fmla="*/ 94 h 95"/>
              <a:gd name="T54" fmla="*/ 51 w 67"/>
              <a:gd name="T55" fmla="*/ 92 h 95"/>
              <a:gd name="T56" fmla="*/ 35 w 67"/>
              <a:gd name="T57" fmla="*/ 57 h 95"/>
              <a:gd name="T58" fmla="*/ 34 w 67"/>
              <a:gd name="T59" fmla="*/ 57 h 95"/>
              <a:gd name="T60" fmla="*/ 32 w 67"/>
              <a:gd name="T61" fmla="*/ 57 h 95"/>
              <a:gd name="T62" fmla="*/ 30 w 67"/>
              <a:gd name="T63" fmla="*/ 57 h 95"/>
              <a:gd name="T64" fmla="*/ 18 w 67"/>
              <a:gd name="T65" fmla="*/ 57 h 95"/>
              <a:gd name="T66" fmla="*/ 18 w 67"/>
              <a:gd name="T67" fmla="*/ 88 h 95"/>
              <a:gd name="T68" fmla="*/ 16 w 67"/>
              <a:gd name="T69" fmla="*/ 91 h 95"/>
              <a:gd name="T70" fmla="*/ 15 w 67"/>
              <a:gd name="T71" fmla="*/ 92 h 95"/>
              <a:gd name="T72" fmla="*/ 12 w 67"/>
              <a:gd name="T73" fmla="*/ 95 h 95"/>
              <a:gd name="T74" fmla="*/ 8 w 67"/>
              <a:gd name="T75" fmla="*/ 95 h 95"/>
              <a:gd name="T76" fmla="*/ 4 w 67"/>
              <a:gd name="T77" fmla="*/ 95 h 95"/>
              <a:gd name="T78" fmla="*/ 2 w 67"/>
              <a:gd name="T79" fmla="*/ 92 h 95"/>
              <a:gd name="T80" fmla="*/ 0 w 67"/>
              <a:gd name="T81" fmla="*/ 90 h 95"/>
              <a:gd name="T82" fmla="*/ 0 w 67"/>
              <a:gd name="T83" fmla="*/ 87 h 95"/>
              <a:gd name="T84" fmla="*/ 0 w 67"/>
              <a:gd name="T85" fmla="*/ 6 h 95"/>
              <a:gd name="T86" fmla="*/ 0 w 67"/>
              <a:gd name="T87" fmla="*/ 6 h 95"/>
              <a:gd name="T88" fmla="*/ 18 w 67"/>
              <a:gd name="T89" fmla="*/ 14 h 95"/>
              <a:gd name="T90" fmla="*/ 18 w 67"/>
              <a:gd name="T91" fmla="*/ 42 h 95"/>
              <a:gd name="T92" fmla="*/ 30 w 67"/>
              <a:gd name="T93" fmla="*/ 42 h 95"/>
              <a:gd name="T94" fmla="*/ 39 w 67"/>
              <a:gd name="T95" fmla="*/ 42 h 95"/>
              <a:gd name="T96" fmla="*/ 44 w 67"/>
              <a:gd name="T97" fmla="*/ 39 h 95"/>
              <a:gd name="T98" fmla="*/ 47 w 67"/>
              <a:gd name="T99" fmla="*/ 35 h 95"/>
              <a:gd name="T100" fmla="*/ 48 w 67"/>
              <a:gd name="T101" fmla="*/ 30 h 95"/>
              <a:gd name="T102" fmla="*/ 48 w 67"/>
              <a:gd name="T103" fmla="*/ 28 h 95"/>
              <a:gd name="T104" fmla="*/ 47 w 67"/>
              <a:gd name="T105" fmla="*/ 22 h 95"/>
              <a:gd name="T106" fmla="*/ 44 w 67"/>
              <a:gd name="T107" fmla="*/ 18 h 95"/>
              <a:gd name="T108" fmla="*/ 39 w 67"/>
              <a:gd name="T109" fmla="*/ 16 h 95"/>
              <a:gd name="T110" fmla="*/ 30 w 67"/>
              <a:gd name="T111" fmla="*/ 14 h 95"/>
              <a:gd name="T112" fmla="*/ 18 w 67"/>
              <a:gd name="T113" fmla="*/ 14 h 95"/>
              <a:gd name="T114" fmla="*/ 18 w 67"/>
              <a:gd name="T115" fmla="*/ 1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7" h="95">
                <a:moveTo>
                  <a:pt x="0" y="6"/>
                </a:moveTo>
                <a:lnTo>
                  <a:pt x="0" y="4"/>
                </a:lnTo>
                <a:lnTo>
                  <a:pt x="2" y="2"/>
                </a:lnTo>
                <a:lnTo>
                  <a:pt x="4" y="0"/>
                </a:lnTo>
                <a:lnTo>
                  <a:pt x="8" y="0"/>
                </a:lnTo>
                <a:lnTo>
                  <a:pt x="30" y="0"/>
                </a:lnTo>
                <a:lnTo>
                  <a:pt x="39" y="0"/>
                </a:lnTo>
                <a:lnTo>
                  <a:pt x="47" y="2"/>
                </a:lnTo>
                <a:lnTo>
                  <a:pt x="52" y="4"/>
                </a:lnTo>
                <a:lnTo>
                  <a:pt x="57" y="8"/>
                </a:lnTo>
                <a:lnTo>
                  <a:pt x="61" y="12"/>
                </a:lnTo>
                <a:lnTo>
                  <a:pt x="63" y="17"/>
                </a:lnTo>
                <a:lnTo>
                  <a:pt x="65" y="22"/>
                </a:lnTo>
                <a:lnTo>
                  <a:pt x="65" y="28"/>
                </a:lnTo>
                <a:lnTo>
                  <a:pt x="65" y="29"/>
                </a:lnTo>
                <a:lnTo>
                  <a:pt x="64" y="37"/>
                </a:lnTo>
                <a:lnTo>
                  <a:pt x="61" y="42"/>
                </a:lnTo>
                <a:lnTo>
                  <a:pt x="57" y="47"/>
                </a:lnTo>
                <a:lnTo>
                  <a:pt x="49" y="50"/>
                </a:lnTo>
                <a:lnTo>
                  <a:pt x="65" y="84"/>
                </a:lnTo>
                <a:lnTo>
                  <a:pt x="67" y="86"/>
                </a:lnTo>
                <a:lnTo>
                  <a:pt x="67" y="88"/>
                </a:lnTo>
                <a:lnTo>
                  <a:pt x="65" y="92"/>
                </a:lnTo>
                <a:lnTo>
                  <a:pt x="61" y="94"/>
                </a:lnTo>
                <a:lnTo>
                  <a:pt x="59" y="95"/>
                </a:lnTo>
                <a:lnTo>
                  <a:pt x="56" y="95"/>
                </a:lnTo>
                <a:lnTo>
                  <a:pt x="52" y="94"/>
                </a:lnTo>
                <a:lnTo>
                  <a:pt x="51" y="92"/>
                </a:lnTo>
                <a:lnTo>
                  <a:pt x="35" y="57"/>
                </a:lnTo>
                <a:lnTo>
                  <a:pt x="34" y="57"/>
                </a:lnTo>
                <a:lnTo>
                  <a:pt x="32" y="57"/>
                </a:lnTo>
                <a:lnTo>
                  <a:pt x="30" y="57"/>
                </a:lnTo>
                <a:lnTo>
                  <a:pt x="18" y="57"/>
                </a:lnTo>
                <a:lnTo>
                  <a:pt x="18" y="88"/>
                </a:lnTo>
                <a:lnTo>
                  <a:pt x="16" y="91"/>
                </a:lnTo>
                <a:lnTo>
                  <a:pt x="15" y="92"/>
                </a:lnTo>
                <a:lnTo>
                  <a:pt x="12" y="95"/>
                </a:lnTo>
                <a:lnTo>
                  <a:pt x="8" y="95"/>
                </a:lnTo>
                <a:lnTo>
                  <a:pt x="4" y="95"/>
                </a:lnTo>
                <a:lnTo>
                  <a:pt x="2" y="92"/>
                </a:lnTo>
                <a:lnTo>
                  <a:pt x="0" y="90"/>
                </a:lnTo>
                <a:lnTo>
                  <a:pt x="0" y="87"/>
                </a:lnTo>
                <a:lnTo>
                  <a:pt x="0" y="6"/>
                </a:lnTo>
                <a:lnTo>
                  <a:pt x="0" y="6"/>
                </a:lnTo>
                <a:close/>
                <a:moveTo>
                  <a:pt x="18" y="14"/>
                </a:moveTo>
                <a:lnTo>
                  <a:pt x="18" y="42"/>
                </a:lnTo>
                <a:lnTo>
                  <a:pt x="30" y="42"/>
                </a:lnTo>
                <a:lnTo>
                  <a:pt x="39" y="42"/>
                </a:lnTo>
                <a:lnTo>
                  <a:pt x="44" y="39"/>
                </a:lnTo>
                <a:lnTo>
                  <a:pt x="47" y="35"/>
                </a:lnTo>
                <a:lnTo>
                  <a:pt x="48" y="30"/>
                </a:lnTo>
                <a:lnTo>
                  <a:pt x="48" y="28"/>
                </a:lnTo>
                <a:lnTo>
                  <a:pt x="47" y="22"/>
                </a:lnTo>
                <a:lnTo>
                  <a:pt x="44" y="18"/>
                </a:lnTo>
                <a:lnTo>
                  <a:pt x="39" y="16"/>
                </a:lnTo>
                <a:lnTo>
                  <a:pt x="30" y="14"/>
                </a:lnTo>
                <a:lnTo>
                  <a:pt x="18" y="14"/>
                </a:lnTo>
                <a:lnTo>
                  <a:pt x="18" y="14"/>
                </a:lnTo>
                <a:close/>
              </a:path>
            </a:pathLst>
          </a:custGeom>
          <a:solidFill>
            <a:srgbClr val="263A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4" name="Freeform 242"/>
          <p:cNvSpPr>
            <a:spLocks/>
          </p:cNvSpPr>
          <p:nvPr/>
        </p:nvSpPr>
        <p:spPr bwMode="auto">
          <a:xfrm>
            <a:off x="7429500" y="4246563"/>
            <a:ext cx="38100" cy="50800"/>
          </a:xfrm>
          <a:custGeom>
            <a:avLst/>
            <a:gdLst>
              <a:gd name="T0" fmla="*/ 35 w 73"/>
              <a:gd name="T1" fmla="*/ 97 h 97"/>
              <a:gd name="T2" fmla="*/ 28 w 73"/>
              <a:gd name="T3" fmla="*/ 97 h 97"/>
              <a:gd name="T4" fmla="*/ 20 w 73"/>
              <a:gd name="T5" fmla="*/ 94 h 97"/>
              <a:gd name="T6" fmla="*/ 13 w 73"/>
              <a:gd name="T7" fmla="*/ 92 h 97"/>
              <a:gd name="T8" fmla="*/ 8 w 73"/>
              <a:gd name="T9" fmla="*/ 86 h 97"/>
              <a:gd name="T10" fmla="*/ 4 w 73"/>
              <a:gd name="T11" fmla="*/ 81 h 97"/>
              <a:gd name="T12" fmla="*/ 2 w 73"/>
              <a:gd name="T13" fmla="*/ 76 h 97"/>
              <a:gd name="T14" fmla="*/ 0 w 73"/>
              <a:gd name="T15" fmla="*/ 69 h 97"/>
              <a:gd name="T16" fmla="*/ 0 w 73"/>
              <a:gd name="T17" fmla="*/ 63 h 97"/>
              <a:gd name="T18" fmla="*/ 0 w 73"/>
              <a:gd name="T19" fmla="*/ 7 h 97"/>
              <a:gd name="T20" fmla="*/ 0 w 73"/>
              <a:gd name="T21" fmla="*/ 4 h 97"/>
              <a:gd name="T22" fmla="*/ 2 w 73"/>
              <a:gd name="T23" fmla="*/ 3 h 97"/>
              <a:gd name="T24" fmla="*/ 5 w 73"/>
              <a:gd name="T25" fmla="*/ 0 h 97"/>
              <a:gd name="T26" fmla="*/ 9 w 73"/>
              <a:gd name="T27" fmla="*/ 0 h 97"/>
              <a:gd name="T28" fmla="*/ 12 w 73"/>
              <a:gd name="T29" fmla="*/ 0 h 97"/>
              <a:gd name="T30" fmla="*/ 14 w 73"/>
              <a:gd name="T31" fmla="*/ 3 h 97"/>
              <a:gd name="T32" fmla="*/ 17 w 73"/>
              <a:gd name="T33" fmla="*/ 4 h 97"/>
              <a:gd name="T34" fmla="*/ 17 w 73"/>
              <a:gd name="T35" fmla="*/ 7 h 97"/>
              <a:gd name="T36" fmla="*/ 17 w 73"/>
              <a:gd name="T37" fmla="*/ 63 h 97"/>
              <a:gd name="T38" fmla="*/ 18 w 73"/>
              <a:gd name="T39" fmla="*/ 71 h 97"/>
              <a:gd name="T40" fmla="*/ 28 w 73"/>
              <a:gd name="T41" fmla="*/ 80 h 97"/>
              <a:gd name="T42" fmla="*/ 35 w 73"/>
              <a:gd name="T43" fmla="*/ 81 h 97"/>
              <a:gd name="T44" fmla="*/ 45 w 73"/>
              <a:gd name="T45" fmla="*/ 80 h 97"/>
              <a:gd name="T46" fmla="*/ 54 w 73"/>
              <a:gd name="T47" fmla="*/ 71 h 97"/>
              <a:gd name="T48" fmla="*/ 55 w 73"/>
              <a:gd name="T49" fmla="*/ 63 h 97"/>
              <a:gd name="T50" fmla="*/ 55 w 73"/>
              <a:gd name="T51" fmla="*/ 7 h 97"/>
              <a:gd name="T52" fmla="*/ 55 w 73"/>
              <a:gd name="T53" fmla="*/ 4 h 97"/>
              <a:gd name="T54" fmla="*/ 58 w 73"/>
              <a:gd name="T55" fmla="*/ 3 h 97"/>
              <a:gd name="T56" fmla="*/ 61 w 73"/>
              <a:gd name="T57" fmla="*/ 0 h 97"/>
              <a:gd name="T58" fmla="*/ 63 w 73"/>
              <a:gd name="T59" fmla="*/ 0 h 97"/>
              <a:gd name="T60" fmla="*/ 67 w 73"/>
              <a:gd name="T61" fmla="*/ 0 h 97"/>
              <a:gd name="T62" fmla="*/ 70 w 73"/>
              <a:gd name="T63" fmla="*/ 3 h 97"/>
              <a:gd name="T64" fmla="*/ 73 w 73"/>
              <a:gd name="T65" fmla="*/ 4 h 97"/>
              <a:gd name="T66" fmla="*/ 73 w 73"/>
              <a:gd name="T67" fmla="*/ 7 h 97"/>
              <a:gd name="T68" fmla="*/ 73 w 73"/>
              <a:gd name="T69" fmla="*/ 63 h 97"/>
              <a:gd name="T70" fmla="*/ 73 w 73"/>
              <a:gd name="T71" fmla="*/ 69 h 97"/>
              <a:gd name="T72" fmla="*/ 70 w 73"/>
              <a:gd name="T73" fmla="*/ 76 h 97"/>
              <a:gd name="T74" fmla="*/ 69 w 73"/>
              <a:gd name="T75" fmla="*/ 81 h 97"/>
              <a:gd name="T76" fmla="*/ 63 w 73"/>
              <a:gd name="T77" fmla="*/ 86 h 97"/>
              <a:gd name="T78" fmla="*/ 59 w 73"/>
              <a:gd name="T79" fmla="*/ 92 h 97"/>
              <a:gd name="T80" fmla="*/ 53 w 73"/>
              <a:gd name="T81" fmla="*/ 94 h 97"/>
              <a:gd name="T82" fmla="*/ 45 w 73"/>
              <a:gd name="T83" fmla="*/ 97 h 97"/>
              <a:gd name="T84" fmla="*/ 35 w 73"/>
              <a:gd name="T85" fmla="*/ 97 h 97"/>
              <a:gd name="T86" fmla="*/ 35 w 73"/>
              <a:gd name="T8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3" h="97">
                <a:moveTo>
                  <a:pt x="35" y="97"/>
                </a:moveTo>
                <a:lnTo>
                  <a:pt x="28" y="97"/>
                </a:lnTo>
                <a:lnTo>
                  <a:pt x="20" y="94"/>
                </a:lnTo>
                <a:lnTo>
                  <a:pt x="13" y="92"/>
                </a:lnTo>
                <a:lnTo>
                  <a:pt x="8" y="86"/>
                </a:lnTo>
                <a:lnTo>
                  <a:pt x="4" y="81"/>
                </a:lnTo>
                <a:lnTo>
                  <a:pt x="2" y="76"/>
                </a:lnTo>
                <a:lnTo>
                  <a:pt x="0" y="69"/>
                </a:lnTo>
                <a:lnTo>
                  <a:pt x="0" y="63"/>
                </a:lnTo>
                <a:lnTo>
                  <a:pt x="0" y="7"/>
                </a:lnTo>
                <a:lnTo>
                  <a:pt x="0" y="4"/>
                </a:lnTo>
                <a:lnTo>
                  <a:pt x="2" y="3"/>
                </a:lnTo>
                <a:lnTo>
                  <a:pt x="5" y="0"/>
                </a:lnTo>
                <a:lnTo>
                  <a:pt x="9" y="0"/>
                </a:lnTo>
                <a:lnTo>
                  <a:pt x="12" y="0"/>
                </a:lnTo>
                <a:lnTo>
                  <a:pt x="14" y="3"/>
                </a:lnTo>
                <a:lnTo>
                  <a:pt x="17" y="4"/>
                </a:lnTo>
                <a:lnTo>
                  <a:pt x="17" y="7"/>
                </a:lnTo>
                <a:lnTo>
                  <a:pt x="17" y="63"/>
                </a:lnTo>
                <a:lnTo>
                  <a:pt x="18" y="71"/>
                </a:lnTo>
                <a:lnTo>
                  <a:pt x="28" y="80"/>
                </a:lnTo>
                <a:lnTo>
                  <a:pt x="35" y="81"/>
                </a:lnTo>
                <a:lnTo>
                  <a:pt x="45" y="80"/>
                </a:lnTo>
                <a:lnTo>
                  <a:pt x="54" y="71"/>
                </a:lnTo>
                <a:lnTo>
                  <a:pt x="55" y="63"/>
                </a:lnTo>
                <a:lnTo>
                  <a:pt x="55" y="7"/>
                </a:lnTo>
                <a:lnTo>
                  <a:pt x="55" y="4"/>
                </a:lnTo>
                <a:lnTo>
                  <a:pt x="58" y="3"/>
                </a:lnTo>
                <a:lnTo>
                  <a:pt x="61" y="0"/>
                </a:lnTo>
                <a:lnTo>
                  <a:pt x="63" y="0"/>
                </a:lnTo>
                <a:lnTo>
                  <a:pt x="67" y="0"/>
                </a:lnTo>
                <a:lnTo>
                  <a:pt x="70" y="3"/>
                </a:lnTo>
                <a:lnTo>
                  <a:pt x="73" y="4"/>
                </a:lnTo>
                <a:lnTo>
                  <a:pt x="73" y="7"/>
                </a:lnTo>
                <a:lnTo>
                  <a:pt x="73" y="63"/>
                </a:lnTo>
                <a:lnTo>
                  <a:pt x="73" y="69"/>
                </a:lnTo>
                <a:lnTo>
                  <a:pt x="70" y="76"/>
                </a:lnTo>
                <a:lnTo>
                  <a:pt x="69" y="81"/>
                </a:lnTo>
                <a:lnTo>
                  <a:pt x="63" y="86"/>
                </a:lnTo>
                <a:lnTo>
                  <a:pt x="59" y="92"/>
                </a:lnTo>
                <a:lnTo>
                  <a:pt x="53" y="94"/>
                </a:lnTo>
                <a:lnTo>
                  <a:pt x="45" y="97"/>
                </a:lnTo>
                <a:lnTo>
                  <a:pt x="35" y="97"/>
                </a:lnTo>
                <a:lnTo>
                  <a:pt x="35" y="97"/>
                </a:lnTo>
                <a:close/>
              </a:path>
            </a:pathLst>
          </a:custGeom>
          <a:solidFill>
            <a:srgbClr val="263A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5" name="Freeform 243"/>
          <p:cNvSpPr>
            <a:spLocks/>
          </p:cNvSpPr>
          <p:nvPr/>
        </p:nvSpPr>
        <p:spPr bwMode="auto">
          <a:xfrm>
            <a:off x="7477125" y="4246563"/>
            <a:ext cx="33338" cy="50800"/>
          </a:xfrm>
          <a:custGeom>
            <a:avLst/>
            <a:gdLst>
              <a:gd name="T0" fmla="*/ 30 w 62"/>
              <a:gd name="T1" fmla="*/ 97 h 97"/>
              <a:gd name="T2" fmla="*/ 24 w 62"/>
              <a:gd name="T3" fmla="*/ 96 h 97"/>
              <a:gd name="T4" fmla="*/ 16 w 62"/>
              <a:gd name="T5" fmla="*/ 94 h 97"/>
              <a:gd name="T6" fmla="*/ 9 w 62"/>
              <a:gd name="T7" fmla="*/ 90 h 97"/>
              <a:gd name="T8" fmla="*/ 4 w 62"/>
              <a:gd name="T9" fmla="*/ 86 h 97"/>
              <a:gd name="T10" fmla="*/ 1 w 62"/>
              <a:gd name="T11" fmla="*/ 82 h 97"/>
              <a:gd name="T12" fmla="*/ 1 w 62"/>
              <a:gd name="T13" fmla="*/ 73 h 97"/>
              <a:gd name="T14" fmla="*/ 11 w 62"/>
              <a:gd name="T15" fmla="*/ 72 h 97"/>
              <a:gd name="T16" fmla="*/ 15 w 62"/>
              <a:gd name="T17" fmla="*/ 75 h 97"/>
              <a:gd name="T18" fmla="*/ 19 w 62"/>
              <a:gd name="T19" fmla="*/ 78 h 97"/>
              <a:gd name="T20" fmla="*/ 28 w 62"/>
              <a:gd name="T21" fmla="*/ 82 h 97"/>
              <a:gd name="T22" fmla="*/ 38 w 62"/>
              <a:gd name="T23" fmla="*/ 81 h 97"/>
              <a:gd name="T24" fmla="*/ 45 w 62"/>
              <a:gd name="T25" fmla="*/ 77 h 97"/>
              <a:gd name="T26" fmla="*/ 45 w 62"/>
              <a:gd name="T27" fmla="*/ 67 h 97"/>
              <a:gd name="T28" fmla="*/ 38 w 62"/>
              <a:gd name="T29" fmla="*/ 61 h 97"/>
              <a:gd name="T30" fmla="*/ 29 w 62"/>
              <a:gd name="T31" fmla="*/ 56 h 97"/>
              <a:gd name="T32" fmla="*/ 19 w 62"/>
              <a:gd name="T33" fmla="*/ 52 h 97"/>
              <a:gd name="T34" fmla="*/ 9 w 62"/>
              <a:gd name="T35" fmla="*/ 45 h 97"/>
              <a:gd name="T36" fmla="*/ 3 w 62"/>
              <a:gd name="T37" fmla="*/ 35 h 97"/>
              <a:gd name="T38" fmla="*/ 3 w 62"/>
              <a:gd name="T39" fmla="*/ 22 h 97"/>
              <a:gd name="T40" fmla="*/ 7 w 62"/>
              <a:gd name="T41" fmla="*/ 12 h 97"/>
              <a:gd name="T42" fmla="*/ 15 w 62"/>
              <a:gd name="T43" fmla="*/ 4 h 97"/>
              <a:gd name="T44" fmla="*/ 25 w 62"/>
              <a:gd name="T45" fmla="*/ 0 h 97"/>
              <a:gd name="T46" fmla="*/ 40 w 62"/>
              <a:gd name="T47" fmla="*/ 0 h 97"/>
              <a:gd name="T48" fmla="*/ 50 w 62"/>
              <a:gd name="T49" fmla="*/ 4 h 97"/>
              <a:gd name="T50" fmla="*/ 58 w 62"/>
              <a:gd name="T51" fmla="*/ 10 h 97"/>
              <a:gd name="T52" fmla="*/ 62 w 62"/>
              <a:gd name="T53" fmla="*/ 15 h 97"/>
              <a:gd name="T54" fmla="*/ 62 w 62"/>
              <a:gd name="T55" fmla="*/ 20 h 97"/>
              <a:gd name="T56" fmla="*/ 58 w 62"/>
              <a:gd name="T57" fmla="*/ 24 h 97"/>
              <a:gd name="T58" fmla="*/ 53 w 62"/>
              <a:gd name="T59" fmla="*/ 24 h 97"/>
              <a:gd name="T60" fmla="*/ 49 w 62"/>
              <a:gd name="T61" fmla="*/ 23 h 97"/>
              <a:gd name="T62" fmla="*/ 45 w 62"/>
              <a:gd name="T63" fmla="*/ 20 h 97"/>
              <a:gd name="T64" fmla="*/ 37 w 62"/>
              <a:gd name="T65" fmla="*/ 16 h 97"/>
              <a:gd name="T66" fmla="*/ 26 w 62"/>
              <a:gd name="T67" fmla="*/ 16 h 97"/>
              <a:gd name="T68" fmla="*/ 20 w 62"/>
              <a:gd name="T69" fmla="*/ 22 h 97"/>
              <a:gd name="T70" fmla="*/ 20 w 62"/>
              <a:gd name="T71" fmla="*/ 31 h 97"/>
              <a:gd name="T72" fmla="*/ 26 w 62"/>
              <a:gd name="T73" fmla="*/ 37 h 97"/>
              <a:gd name="T74" fmla="*/ 36 w 62"/>
              <a:gd name="T75" fmla="*/ 41 h 97"/>
              <a:gd name="T76" fmla="*/ 46 w 62"/>
              <a:gd name="T77" fmla="*/ 47 h 97"/>
              <a:gd name="T78" fmla="*/ 56 w 62"/>
              <a:gd name="T79" fmla="*/ 53 h 97"/>
              <a:gd name="T80" fmla="*/ 62 w 62"/>
              <a:gd name="T81" fmla="*/ 63 h 97"/>
              <a:gd name="T82" fmla="*/ 61 w 62"/>
              <a:gd name="T83" fmla="*/ 82 h 97"/>
              <a:gd name="T84" fmla="*/ 45 w 62"/>
              <a:gd name="T85" fmla="*/ 96 h 97"/>
              <a:gd name="T86" fmla="*/ 32 w 62"/>
              <a:gd name="T8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2" h="97">
                <a:moveTo>
                  <a:pt x="32" y="97"/>
                </a:moveTo>
                <a:lnTo>
                  <a:pt x="30" y="97"/>
                </a:lnTo>
                <a:lnTo>
                  <a:pt x="26" y="97"/>
                </a:lnTo>
                <a:lnTo>
                  <a:pt x="24" y="96"/>
                </a:lnTo>
                <a:lnTo>
                  <a:pt x="20" y="94"/>
                </a:lnTo>
                <a:lnTo>
                  <a:pt x="16" y="94"/>
                </a:lnTo>
                <a:lnTo>
                  <a:pt x="13" y="93"/>
                </a:lnTo>
                <a:lnTo>
                  <a:pt x="9" y="90"/>
                </a:lnTo>
                <a:lnTo>
                  <a:pt x="7" y="89"/>
                </a:lnTo>
                <a:lnTo>
                  <a:pt x="4" y="86"/>
                </a:lnTo>
                <a:lnTo>
                  <a:pt x="3" y="85"/>
                </a:lnTo>
                <a:lnTo>
                  <a:pt x="1" y="82"/>
                </a:lnTo>
                <a:lnTo>
                  <a:pt x="0" y="78"/>
                </a:lnTo>
                <a:lnTo>
                  <a:pt x="1" y="73"/>
                </a:lnTo>
                <a:lnTo>
                  <a:pt x="8" y="72"/>
                </a:lnTo>
                <a:lnTo>
                  <a:pt x="11" y="72"/>
                </a:lnTo>
                <a:lnTo>
                  <a:pt x="13" y="73"/>
                </a:lnTo>
                <a:lnTo>
                  <a:pt x="15" y="75"/>
                </a:lnTo>
                <a:lnTo>
                  <a:pt x="16" y="76"/>
                </a:lnTo>
                <a:lnTo>
                  <a:pt x="19" y="78"/>
                </a:lnTo>
                <a:lnTo>
                  <a:pt x="23" y="80"/>
                </a:lnTo>
                <a:lnTo>
                  <a:pt x="28" y="82"/>
                </a:lnTo>
                <a:lnTo>
                  <a:pt x="33" y="82"/>
                </a:lnTo>
                <a:lnTo>
                  <a:pt x="38" y="81"/>
                </a:lnTo>
                <a:lnTo>
                  <a:pt x="42" y="80"/>
                </a:lnTo>
                <a:lnTo>
                  <a:pt x="45" y="77"/>
                </a:lnTo>
                <a:lnTo>
                  <a:pt x="45" y="72"/>
                </a:lnTo>
                <a:lnTo>
                  <a:pt x="45" y="67"/>
                </a:lnTo>
                <a:lnTo>
                  <a:pt x="42" y="64"/>
                </a:lnTo>
                <a:lnTo>
                  <a:pt x="38" y="61"/>
                </a:lnTo>
                <a:lnTo>
                  <a:pt x="34" y="59"/>
                </a:lnTo>
                <a:lnTo>
                  <a:pt x="29" y="56"/>
                </a:lnTo>
                <a:lnTo>
                  <a:pt x="24" y="53"/>
                </a:lnTo>
                <a:lnTo>
                  <a:pt x="19" y="52"/>
                </a:lnTo>
                <a:lnTo>
                  <a:pt x="13" y="48"/>
                </a:lnTo>
                <a:lnTo>
                  <a:pt x="9" y="45"/>
                </a:lnTo>
                <a:lnTo>
                  <a:pt x="5" y="40"/>
                </a:lnTo>
                <a:lnTo>
                  <a:pt x="3" y="35"/>
                </a:lnTo>
                <a:lnTo>
                  <a:pt x="3" y="28"/>
                </a:lnTo>
                <a:lnTo>
                  <a:pt x="3" y="22"/>
                </a:lnTo>
                <a:lnTo>
                  <a:pt x="4" y="16"/>
                </a:lnTo>
                <a:lnTo>
                  <a:pt x="7" y="12"/>
                </a:lnTo>
                <a:lnTo>
                  <a:pt x="11" y="8"/>
                </a:lnTo>
                <a:lnTo>
                  <a:pt x="15" y="4"/>
                </a:lnTo>
                <a:lnTo>
                  <a:pt x="20" y="2"/>
                </a:lnTo>
                <a:lnTo>
                  <a:pt x="25" y="0"/>
                </a:lnTo>
                <a:lnTo>
                  <a:pt x="32" y="0"/>
                </a:lnTo>
                <a:lnTo>
                  <a:pt x="40" y="0"/>
                </a:lnTo>
                <a:lnTo>
                  <a:pt x="45" y="2"/>
                </a:lnTo>
                <a:lnTo>
                  <a:pt x="50" y="4"/>
                </a:lnTo>
                <a:lnTo>
                  <a:pt x="54" y="7"/>
                </a:lnTo>
                <a:lnTo>
                  <a:pt x="58" y="10"/>
                </a:lnTo>
                <a:lnTo>
                  <a:pt x="60" y="12"/>
                </a:lnTo>
                <a:lnTo>
                  <a:pt x="62" y="15"/>
                </a:lnTo>
                <a:lnTo>
                  <a:pt x="62" y="16"/>
                </a:lnTo>
                <a:lnTo>
                  <a:pt x="62" y="20"/>
                </a:lnTo>
                <a:lnTo>
                  <a:pt x="61" y="23"/>
                </a:lnTo>
                <a:lnTo>
                  <a:pt x="58" y="24"/>
                </a:lnTo>
                <a:lnTo>
                  <a:pt x="54" y="24"/>
                </a:lnTo>
                <a:lnTo>
                  <a:pt x="53" y="24"/>
                </a:lnTo>
                <a:lnTo>
                  <a:pt x="50" y="23"/>
                </a:lnTo>
                <a:lnTo>
                  <a:pt x="49" y="23"/>
                </a:lnTo>
                <a:lnTo>
                  <a:pt x="48" y="22"/>
                </a:lnTo>
                <a:lnTo>
                  <a:pt x="45" y="20"/>
                </a:lnTo>
                <a:lnTo>
                  <a:pt x="41" y="18"/>
                </a:lnTo>
                <a:lnTo>
                  <a:pt x="37" y="16"/>
                </a:lnTo>
                <a:lnTo>
                  <a:pt x="32" y="16"/>
                </a:lnTo>
                <a:lnTo>
                  <a:pt x="26" y="16"/>
                </a:lnTo>
                <a:lnTo>
                  <a:pt x="23" y="19"/>
                </a:lnTo>
                <a:lnTo>
                  <a:pt x="20" y="22"/>
                </a:lnTo>
                <a:lnTo>
                  <a:pt x="20" y="27"/>
                </a:lnTo>
                <a:lnTo>
                  <a:pt x="20" y="31"/>
                </a:lnTo>
                <a:lnTo>
                  <a:pt x="23" y="35"/>
                </a:lnTo>
                <a:lnTo>
                  <a:pt x="26" y="37"/>
                </a:lnTo>
                <a:lnTo>
                  <a:pt x="30" y="40"/>
                </a:lnTo>
                <a:lnTo>
                  <a:pt x="36" y="41"/>
                </a:lnTo>
                <a:lnTo>
                  <a:pt x="41" y="44"/>
                </a:lnTo>
                <a:lnTo>
                  <a:pt x="46" y="47"/>
                </a:lnTo>
                <a:lnTo>
                  <a:pt x="52" y="49"/>
                </a:lnTo>
                <a:lnTo>
                  <a:pt x="56" y="53"/>
                </a:lnTo>
                <a:lnTo>
                  <a:pt x="60" y="57"/>
                </a:lnTo>
                <a:lnTo>
                  <a:pt x="62" y="63"/>
                </a:lnTo>
                <a:lnTo>
                  <a:pt x="62" y="71"/>
                </a:lnTo>
                <a:lnTo>
                  <a:pt x="61" y="82"/>
                </a:lnTo>
                <a:lnTo>
                  <a:pt x="54" y="90"/>
                </a:lnTo>
                <a:lnTo>
                  <a:pt x="45" y="96"/>
                </a:lnTo>
                <a:lnTo>
                  <a:pt x="32" y="97"/>
                </a:lnTo>
                <a:lnTo>
                  <a:pt x="32" y="97"/>
                </a:lnTo>
                <a:close/>
              </a:path>
            </a:pathLst>
          </a:custGeom>
          <a:solidFill>
            <a:srgbClr val="263A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6" name="Freeform 244"/>
          <p:cNvSpPr>
            <a:spLocks/>
          </p:cNvSpPr>
          <p:nvPr/>
        </p:nvSpPr>
        <p:spPr bwMode="auto">
          <a:xfrm>
            <a:off x="8750300" y="4622801"/>
            <a:ext cx="31750" cy="50800"/>
          </a:xfrm>
          <a:custGeom>
            <a:avLst/>
            <a:gdLst>
              <a:gd name="T0" fmla="*/ 56 w 58"/>
              <a:gd name="T1" fmla="*/ 3 h 94"/>
              <a:gd name="T2" fmla="*/ 57 w 58"/>
              <a:gd name="T3" fmla="*/ 4 h 94"/>
              <a:gd name="T4" fmla="*/ 58 w 58"/>
              <a:gd name="T5" fmla="*/ 8 h 94"/>
              <a:gd name="T6" fmla="*/ 57 w 58"/>
              <a:gd name="T7" fmla="*/ 11 h 94"/>
              <a:gd name="T8" fmla="*/ 56 w 58"/>
              <a:gd name="T9" fmla="*/ 13 h 94"/>
              <a:gd name="T10" fmla="*/ 53 w 58"/>
              <a:gd name="T11" fmla="*/ 15 h 94"/>
              <a:gd name="T12" fmla="*/ 49 w 58"/>
              <a:gd name="T13" fmla="*/ 16 h 94"/>
              <a:gd name="T14" fmla="*/ 16 w 58"/>
              <a:gd name="T15" fmla="*/ 16 h 94"/>
              <a:gd name="T16" fmla="*/ 16 w 58"/>
              <a:gd name="T17" fmla="*/ 38 h 94"/>
              <a:gd name="T18" fmla="*/ 38 w 58"/>
              <a:gd name="T19" fmla="*/ 38 h 94"/>
              <a:gd name="T20" fmla="*/ 42 w 58"/>
              <a:gd name="T21" fmla="*/ 38 h 94"/>
              <a:gd name="T22" fmla="*/ 45 w 58"/>
              <a:gd name="T23" fmla="*/ 41 h 94"/>
              <a:gd name="T24" fmla="*/ 46 w 58"/>
              <a:gd name="T25" fmla="*/ 44 h 94"/>
              <a:gd name="T26" fmla="*/ 48 w 58"/>
              <a:gd name="T27" fmla="*/ 46 h 94"/>
              <a:gd name="T28" fmla="*/ 46 w 58"/>
              <a:gd name="T29" fmla="*/ 50 h 94"/>
              <a:gd name="T30" fmla="*/ 45 w 58"/>
              <a:gd name="T31" fmla="*/ 52 h 94"/>
              <a:gd name="T32" fmla="*/ 42 w 58"/>
              <a:gd name="T33" fmla="*/ 54 h 94"/>
              <a:gd name="T34" fmla="*/ 38 w 58"/>
              <a:gd name="T35" fmla="*/ 54 h 94"/>
              <a:gd name="T36" fmla="*/ 16 w 58"/>
              <a:gd name="T37" fmla="*/ 54 h 94"/>
              <a:gd name="T38" fmla="*/ 16 w 58"/>
              <a:gd name="T39" fmla="*/ 78 h 94"/>
              <a:gd name="T40" fmla="*/ 49 w 58"/>
              <a:gd name="T41" fmla="*/ 78 h 94"/>
              <a:gd name="T42" fmla="*/ 53 w 58"/>
              <a:gd name="T43" fmla="*/ 78 h 94"/>
              <a:gd name="T44" fmla="*/ 56 w 58"/>
              <a:gd name="T45" fmla="*/ 81 h 94"/>
              <a:gd name="T46" fmla="*/ 57 w 58"/>
              <a:gd name="T47" fmla="*/ 83 h 94"/>
              <a:gd name="T48" fmla="*/ 58 w 58"/>
              <a:gd name="T49" fmla="*/ 86 h 94"/>
              <a:gd name="T50" fmla="*/ 57 w 58"/>
              <a:gd name="T51" fmla="*/ 90 h 94"/>
              <a:gd name="T52" fmla="*/ 56 w 58"/>
              <a:gd name="T53" fmla="*/ 91 h 94"/>
              <a:gd name="T54" fmla="*/ 53 w 58"/>
              <a:gd name="T55" fmla="*/ 94 h 94"/>
              <a:gd name="T56" fmla="*/ 49 w 58"/>
              <a:gd name="T57" fmla="*/ 94 h 94"/>
              <a:gd name="T58" fmla="*/ 8 w 58"/>
              <a:gd name="T59" fmla="*/ 94 h 94"/>
              <a:gd name="T60" fmla="*/ 4 w 58"/>
              <a:gd name="T61" fmla="*/ 94 h 94"/>
              <a:gd name="T62" fmla="*/ 1 w 58"/>
              <a:gd name="T63" fmla="*/ 91 h 94"/>
              <a:gd name="T64" fmla="*/ 0 w 58"/>
              <a:gd name="T65" fmla="*/ 90 h 94"/>
              <a:gd name="T66" fmla="*/ 0 w 58"/>
              <a:gd name="T67" fmla="*/ 87 h 94"/>
              <a:gd name="T68" fmla="*/ 0 w 58"/>
              <a:gd name="T69" fmla="*/ 7 h 94"/>
              <a:gd name="T70" fmla="*/ 0 w 58"/>
              <a:gd name="T71" fmla="*/ 4 h 94"/>
              <a:gd name="T72" fmla="*/ 1 w 58"/>
              <a:gd name="T73" fmla="*/ 3 h 94"/>
              <a:gd name="T74" fmla="*/ 4 w 58"/>
              <a:gd name="T75" fmla="*/ 0 h 94"/>
              <a:gd name="T76" fmla="*/ 8 w 58"/>
              <a:gd name="T77" fmla="*/ 0 h 94"/>
              <a:gd name="T78" fmla="*/ 49 w 58"/>
              <a:gd name="T79" fmla="*/ 0 h 94"/>
              <a:gd name="T80" fmla="*/ 53 w 58"/>
              <a:gd name="T81" fmla="*/ 0 h 94"/>
              <a:gd name="T82" fmla="*/ 56 w 58"/>
              <a:gd name="T83" fmla="*/ 3 h 94"/>
              <a:gd name="T84" fmla="*/ 56 w 58"/>
              <a:gd name="T85" fmla="*/ 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" h="94">
                <a:moveTo>
                  <a:pt x="56" y="3"/>
                </a:moveTo>
                <a:lnTo>
                  <a:pt x="57" y="4"/>
                </a:lnTo>
                <a:lnTo>
                  <a:pt x="58" y="8"/>
                </a:lnTo>
                <a:lnTo>
                  <a:pt x="57" y="11"/>
                </a:lnTo>
                <a:lnTo>
                  <a:pt x="56" y="13"/>
                </a:lnTo>
                <a:lnTo>
                  <a:pt x="53" y="15"/>
                </a:lnTo>
                <a:lnTo>
                  <a:pt x="49" y="16"/>
                </a:lnTo>
                <a:lnTo>
                  <a:pt x="16" y="16"/>
                </a:lnTo>
                <a:lnTo>
                  <a:pt x="16" y="38"/>
                </a:lnTo>
                <a:lnTo>
                  <a:pt x="38" y="38"/>
                </a:lnTo>
                <a:lnTo>
                  <a:pt x="42" y="38"/>
                </a:lnTo>
                <a:lnTo>
                  <a:pt x="45" y="41"/>
                </a:lnTo>
                <a:lnTo>
                  <a:pt x="46" y="44"/>
                </a:lnTo>
                <a:lnTo>
                  <a:pt x="48" y="46"/>
                </a:lnTo>
                <a:lnTo>
                  <a:pt x="46" y="50"/>
                </a:lnTo>
                <a:lnTo>
                  <a:pt x="45" y="52"/>
                </a:lnTo>
                <a:lnTo>
                  <a:pt x="42" y="54"/>
                </a:lnTo>
                <a:lnTo>
                  <a:pt x="38" y="54"/>
                </a:lnTo>
                <a:lnTo>
                  <a:pt x="16" y="54"/>
                </a:lnTo>
                <a:lnTo>
                  <a:pt x="16" y="78"/>
                </a:lnTo>
                <a:lnTo>
                  <a:pt x="49" y="78"/>
                </a:lnTo>
                <a:lnTo>
                  <a:pt x="53" y="78"/>
                </a:lnTo>
                <a:lnTo>
                  <a:pt x="56" y="81"/>
                </a:lnTo>
                <a:lnTo>
                  <a:pt x="57" y="83"/>
                </a:lnTo>
                <a:lnTo>
                  <a:pt x="58" y="86"/>
                </a:lnTo>
                <a:lnTo>
                  <a:pt x="57" y="90"/>
                </a:lnTo>
                <a:lnTo>
                  <a:pt x="56" y="91"/>
                </a:lnTo>
                <a:lnTo>
                  <a:pt x="53" y="94"/>
                </a:lnTo>
                <a:lnTo>
                  <a:pt x="49" y="94"/>
                </a:lnTo>
                <a:lnTo>
                  <a:pt x="8" y="94"/>
                </a:lnTo>
                <a:lnTo>
                  <a:pt x="4" y="94"/>
                </a:lnTo>
                <a:lnTo>
                  <a:pt x="1" y="91"/>
                </a:lnTo>
                <a:lnTo>
                  <a:pt x="0" y="90"/>
                </a:lnTo>
                <a:lnTo>
                  <a:pt x="0" y="87"/>
                </a:lnTo>
                <a:lnTo>
                  <a:pt x="0" y="7"/>
                </a:lnTo>
                <a:lnTo>
                  <a:pt x="0" y="4"/>
                </a:lnTo>
                <a:lnTo>
                  <a:pt x="1" y="3"/>
                </a:lnTo>
                <a:lnTo>
                  <a:pt x="4" y="0"/>
                </a:lnTo>
                <a:lnTo>
                  <a:pt x="8" y="0"/>
                </a:lnTo>
                <a:lnTo>
                  <a:pt x="49" y="0"/>
                </a:lnTo>
                <a:lnTo>
                  <a:pt x="53" y="0"/>
                </a:lnTo>
                <a:lnTo>
                  <a:pt x="56" y="3"/>
                </a:lnTo>
                <a:lnTo>
                  <a:pt x="56" y="3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7" name="Freeform 245"/>
          <p:cNvSpPr>
            <a:spLocks/>
          </p:cNvSpPr>
          <p:nvPr/>
        </p:nvSpPr>
        <p:spPr bwMode="auto">
          <a:xfrm>
            <a:off x="8788400" y="4622801"/>
            <a:ext cx="33338" cy="50800"/>
          </a:xfrm>
          <a:custGeom>
            <a:avLst/>
            <a:gdLst>
              <a:gd name="T0" fmla="*/ 30 w 63"/>
              <a:gd name="T1" fmla="*/ 96 h 96"/>
              <a:gd name="T2" fmla="*/ 24 w 63"/>
              <a:gd name="T3" fmla="*/ 95 h 96"/>
              <a:gd name="T4" fmla="*/ 16 w 63"/>
              <a:gd name="T5" fmla="*/ 94 h 96"/>
              <a:gd name="T6" fmla="*/ 10 w 63"/>
              <a:gd name="T7" fmla="*/ 90 h 96"/>
              <a:gd name="T8" fmla="*/ 4 w 63"/>
              <a:gd name="T9" fmla="*/ 86 h 96"/>
              <a:gd name="T10" fmla="*/ 2 w 63"/>
              <a:gd name="T11" fmla="*/ 82 h 96"/>
              <a:gd name="T12" fmla="*/ 2 w 63"/>
              <a:gd name="T13" fmla="*/ 72 h 96"/>
              <a:gd name="T14" fmla="*/ 11 w 63"/>
              <a:gd name="T15" fmla="*/ 71 h 96"/>
              <a:gd name="T16" fmla="*/ 15 w 63"/>
              <a:gd name="T17" fmla="*/ 74 h 96"/>
              <a:gd name="T18" fmla="*/ 19 w 63"/>
              <a:gd name="T19" fmla="*/ 78 h 96"/>
              <a:gd name="T20" fmla="*/ 28 w 63"/>
              <a:gd name="T21" fmla="*/ 82 h 96"/>
              <a:gd name="T22" fmla="*/ 39 w 63"/>
              <a:gd name="T23" fmla="*/ 80 h 96"/>
              <a:gd name="T24" fmla="*/ 45 w 63"/>
              <a:gd name="T25" fmla="*/ 76 h 96"/>
              <a:gd name="T26" fmla="*/ 45 w 63"/>
              <a:gd name="T27" fmla="*/ 66 h 96"/>
              <a:gd name="T28" fmla="*/ 39 w 63"/>
              <a:gd name="T29" fmla="*/ 61 h 96"/>
              <a:gd name="T30" fmla="*/ 30 w 63"/>
              <a:gd name="T31" fmla="*/ 55 h 96"/>
              <a:gd name="T32" fmla="*/ 19 w 63"/>
              <a:gd name="T33" fmla="*/ 51 h 96"/>
              <a:gd name="T34" fmla="*/ 10 w 63"/>
              <a:gd name="T35" fmla="*/ 45 h 96"/>
              <a:gd name="T36" fmla="*/ 3 w 63"/>
              <a:gd name="T37" fmla="*/ 34 h 96"/>
              <a:gd name="T38" fmla="*/ 3 w 63"/>
              <a:gd name="T39" fmla="*/ 21 h 96"/>
              <a:gd name="T40" fmla="*/ 7 w 63"/>
              <a:gd name="T41" fmla="*/ 12 h 96"/>
              <a:gd name="T42" fmla="*/ 15 w 63"/>
              <a:gd name="T43" fmla="*/ 4 h 96"/>
              <a:gd name="T44" fmla="*/ 26 w 63"/>
              <a:gd name="T45" fmla="*/ 0 h 96"/>
              <a:gd name="T46" fmla="*/ 40 w 63"/>
              <a:gd name="T47" fmla="*/ 0 h 96"/>
              <a:gd name="T48" fmla="*/ 51 w 63"/>
              <a:gd name="T49" fmla="*/ 4 h 96"/>
              <a:gd name="T50" fmla="*/ 59 w 63"/>
              <a:gd name="T51" fmla="*/ 9 h 96"/>
              <a:gd name="T52" fmla="*/ 61 w 63"/>
              <a:gd name="T53" fmla="*/ 14 h 96"/>
              <a:gd name="T54" fmla="*/ 63 w 63"/>
              <a:gd name="T55" fmla="*/ 20 h 96"/>
              <a:gd name="T56" fmla="*/ 59 w 63"/>
              <a:gd name="T57" fmla="*/ 23 h 96"/>
              <a:gd name="T58" fmla="*/ 52 w 63"/>
              <a:gd name="T59" fmla="*/ 23 h 96"/>
              <a:gd name="T60" fmla="*/ 49 w 63"/>
              <a:gd name="T61" fmla="*/ 22 h 96"/>
              <a:gd name="T62" fmla="*/ 45 w 63"/>
              <a:gd name="T63" fmla="*/ 18 h 96"/>
              <a:gd name="T64" fmla="*/ 37 w 63"/>
              <a:gd name="T65" fmla="*/ 16 h 96"/>
              <a:gd name="T66" fmla="*/ 27 w 63"/>
              <a:gd name="T67" fmla="*/ 16 h 96"/>
              <a:gd name="T68" fmla="*/ 20 w 63"/>
              <a:gd name="T69" fmla="*/ 21 h 96"/>
              <a:gd name="T70" fmla="*/ 20 w 63"/>
              <a:gd name="T71" fmla="*/ 30 h 96"/>
              <a:gd name="T72" fmla="*/ 27 w 63"/>
              <a:gd name="T73" fmla="*/ 37 h 96"/>
              <a:gd name="T74" fmla="*/ 36 w 63"/>
              <a:gd name="T75" fmla="*/ 41 h 96"/>
              <a:gd name="T76" fmla="*/ 47 w 63"/>
              <a:gd name="T77" fmla="*/ 46 h 96"/>
              <a:gd name="T78" fmla="*/ 56 w 63"/>
              <a:gd name="T79" fmla="*/ 53 h 96"/>
              <a:gd name="T80" fmla="*/ 63 w 63"/>
              <a:gd name="T81" fmla="*/ 62 h 96"/>
              <a:gd name="T82" fmla="*/ 61 w 63"/>
              <a:gd name="T83" fmla="*/ 82 h 96"/>
              <a:gd name="T84" fmla="*/ 45 w 63"/>
              <a:gd name="T85" fmla="*/ 95 h 96"/>
              <a:gd name="T86" fmla="*/ 32 w 63"/>
              <a:gd name="T87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3" h="96">
                <a:moveTo>
                  <a:pt x="32" y="96"/>
                </a:moveTo>
                <a:lnTo>
                  <a:pt x="30" y="96"/>
                </a:lnTo>
                <a:lnTo>
                  <a:pt x="27" y="96"/>
                </a:lnTo>
                <a:lnTo>
                  <a:pt x="24" y="95"/>
                </a:lnTo>
                <a:lnTo>
                  <a:pt x="20" y="94"/>
                </a:lnTo>
                <a:lnTo>
                  <a:pt x="16" y="94"/>
                </a:lnTo>
                <a:lnTo>
                  <a:pt x="14" y="92"/>
                </a:lnTo>
                <a:lnTo>
                  <a:pt x="10" y="90"/>
                </a:lnTo>
                <a:lnTo>
                  <a:pt x="7" y="88"/>
                </a:lnTo>
                <a:lnTo>
                  <a:pt x="4" y="86"/>
                </a:lnTo>
                <a:lnTo>
                  <a:pt x="3" y="84"/>
                </a:lnTo>
                <a:lnTo>
                  <a:pt x="2" y="82"/>
                </a:lnTo>
                <a:lnTo>
                  <a:pt x="0" y="78"/>
                </a:lnTo>
                <a:lnTo>
                  <a:pt x="2" y="72"/>
                </a:lnTo>
                <a:lnTo>
                  <a:pt x="8" y="71"/>
                </a:lnTo>
                <a:lnTo>
                  <a:pt x="11" y="71"/>
                </a:lnTo>
                <a:lnTo>
                  <a:pt x="12" y="72"/>
                </a:lnTo>
                <a:lnTo>
                  <a:pt x="15" y="74"/>
                </a:lnTo>
                <a:lnTo>
                  <a:pt x="16" y="75"/>
                </a:lnTo>
                <a:lnTo>
                  <a:pt x="19" y="78"/>
                </a:lnTo>
                <a:lnTo>
                  <a:pt x="23" y="79"/>
                </a:lnTo>
                <a:lnTo>
                  <a:pt x="28" y="82"/>
                </a:lnTo>
                <a:lnTo>
                  <a:pt x="34" y="82"/>
                </a:lnTo>
                <a:lnTo>
                  <a:pt x="39" y="80"/>
                </a:lnTo>
                <a:lnTo>
                  <a:pt x="43" y="79"/>
                </a:lnTo>
                <a:lnTo>
                  <a:pt x="45" y="76"/>
                </a:lnTo>
                <a:lnTo>
                  <a:pt x="45" y="71"/>
                </a:lnTo>
                <a:lnTo>
                  <a:pt x="45" y="66"/>
                </a:lnTo>
                <a:lnTo>
                  <a:pt x="43" y="63"/>
                </a:lnTo>
                <a:lnTo>
                  <a:pt x="39" y="61"/>
                </a:lnTo>
                <a:lnTo>
                  <a:pt x="35" y="58"/>
                </a:lnTo>
                <a:lnTo>
                  <a:pt x="30" y="55"/>
                </a:lnTo>
                <a:lnTo>
                  <a:pt x="24" y="53"/>
                </a:lnTo>
                <a:lnTo>
                  <a:pt x="19" y="51"/>
                </a:lnTo>
                <a:lnTo>
                  <a:pt x="14" y="47"/>
                </a:lnTo>
                <a:lnTo>
                  <a:pt x="10" y="45"/>
                </a:lnTo>
                <a:lnTo>
                  <a:pt x="6" y="39"/>
                </a:lnTo>
                <a:lnTo>
                  <a:pt x="3" y="34"/>
                </a:lnTo>
                <a:lnTo>
                  <a:pt x="3" y="27"/>
                </a:lnTo>
                <a:lnTo>
                  <a:pt x="3" y="21"/>
                </a:lnTo>
                <a:lnTo>
                  <a:pt x="4" y="16"/>
                </a:lnTo>
                <a:lnTo>
                  <a:pt x="7" y="12"/>
                </a:lnTo>
                <a:lnTo>
                  <a:pt x="11" y="8"/>
                </a:lnTo>
                <a:lnTo>
                  <a:pt x="15" y="4"/>
                </a:lnTo>
                <a:lnTo>
                  <a:pt x="20" y="1"/>
                </a:lnTo>
                <a:lnTo>
                  <a:pt x="26" y="0"/>
                </a:lnTo>
                <a:lnTo>
                  <a:pt x="32" y="0"/>
                </a:lnTo>
                <a:lnTo>
                  <a:pt x="40" y="0"/>
                </a:lnTo>
                <a:lnTo>
                  <a:pt x="45" y="1"/>
                </a:lnTo>
                <a:lnTo>
                  <a:pt x="51" y="4"/>
                </a:lnTo>
                <a:lnTo>
                  <a:pt x="55" y="6"/>
                </a:lnTo>
                <a:lnTo>
                  <a:pt x="59" y="9"/>
                </a:lnTo>
                <a:lnTo>
                  <a:pt x="60" y="12"/>
                </a:lnTo>
                <a:lnTo>
                  <a:pt x="61" y="14"/>
                </a:lnTo>
                <a:lnTo>
                  <a:pt x="63" y="16"/>
                </a:lnTo>
                <a:lnTo>
                  <a:pt x="63" y="20"/>
                </a:lnTo>
                <a:lnTo>
                  <a:pt x="60" y="22"/>
                </a:lnTo>
                <a:lnTo>
                  <a:pt x="59" y="23"/>
                </a:lnTo>
                <a:lnTo>
                  <a:pt x="55" y="23"/>
                </a:lnTo>
                <a:lnTo>
                  <a:pt x="52" y="23"/>
                </a:lnTo>
                <a:lnTo>
                  <a:pt x="51" y="22"/>
                </a:lnTo>
                <a:lnTo>
                  <a:pt x="49" y="22"/>
                </a:lnTo>
                <a:lnTo>
                  <a:pt x="47" y="21"/>
                </a:lnTo>
                <a:lnTo>
                  <a:pt x="45" y="18"/>
                </a:lnTo>
                <a:lnTo>
                  <a:pt x="41" y="17"/>
                </a:lnTo>
                <a:lnTo>
                  <a:pt x="37" y="16"/>
                </a:lnTo>
                <a:lnTo>
                  <a:pt x="32" y="16"/>
                </a:lnTo>
                <a:lnTo>
                  <a:pt x="27" y="16"/>
                </a:lnTo>
                <a:lnTo>
                  <a:pt x="23" y="18"/>
                </a:lnTo>
                <a:lnTo>
                  <a:pt x="20" y="21"/>
                </a:lnTo>
                <a:lnTo>
                  <a:pt x="20" y="26"/>
                </a:lnTo>
                <a:lnTo>
                  <a:pt x="20" y="30"/>
                </a:lnTo>
                <a:lnTo>
                  <a:pt x="23" y="34"/>
                </a:lnTo>
                <a:lnTo>
                  <a:pt x="27" y="37"/>
                </a:lnTo>
                <a:lnTo>
                  <a:pt x="31" y="38"/>
                </a:lnTo>
                <a:lnTo>
                  <a:pt x="36" y="41"/>
                </a:lnTo>
                <a:lnTo>
                  <a:pt x="41" y="43"/>
                </a:lnTo>
                <a:lnTo>
                  <a:pt x="47" y="46"/>
                </a:lnTo>
                <a:lnTo>
                  <a:pt x="52" y="49"/>
                </a:lnTo>
                <a:lnTo>
                  <a:pt x="56" y="53"/>
                </a:lnTo>
                <a:lnTo>
                  <a:pt x="60" y="57"/>
                </a:lnTo>
                <a:lnTo>
                  <a:pt x="63" y="62"/>
                </a:lnTo>
                <a:lnTo>
                  <a:pt x="63" y="70"/>
                </a:lnTo>
                <a:lnTo>
                  <a:pt x="61" y="82"/>
                </a:lnTo>
                <a:lnTo>
                  <a:pt x="55" y="90"/>
                </a:lnTo>
                <a:lnTo>
                  <a:pt x="45" y="95"/>
                </a:lnTo>
                <a:lnTo>
                  <a:pt x="32" y="96"/>
                </a:lnTo>
                <a:lnTo>
                  <a:pt x="32" y="96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8" name="Freeform 246"/>
          <p:cNvSpPr>
            <a:spLocks/>
          </p:cNvSpPr>
          <p:nvPr/>
        </p:nvSpPr>
        <p:spPr bwMode="auto">
          <a:xfrm>
            <a:off x="8828088" y="4622801"/>
            <a:ext cx="38100" cy="50800"/>
          </a:xfrm>
          <a:custGeom>
            <a:avLst/>
            <a:gdLst>
              <a:gd name="T0" fmla="*/ 61 w 70"/>
              <a:gd name="T1" fmla="*/ 0 h 95"/>
              <a:gd name="T2" fmla="*/ 65 w 70"/>
              <a:gd name="T3" fmla="*/ 0 h 95"/>
              <a:gd name="T4" fmla="*/ 67 w 70"/>
              <a:gd name="T5" fmla="*/ 3 h 95"/>
              <a:gd name="T6" fmla="*/ 70 w 70"/>
              <a:gd name="T7" fmla="*/ 4 h 95"/>
              <a:gd name="T8" fmla="*/ 70 w 70"/>
              <a:gd name="T9" fmla="*/ 8 h 95"/>
              <a:gd name="T10" fmla="*/ 70 w 70"/>
              <a:gd name="T11" fmla="*/ 11 h 95"/>
              <a:gd name="T12" fmla="*/ 67 w 70"/>
              <a:gd name="T13" fmla="*/ 13 h 95"/>
              <a:gd name="T14" fmla="*/ 65 w 70"/>
              <a:gd name="T15" fmla="*/ 15 h 95"/>
              <a:gd name="T16" fmla="*/ 61 w 70"/>
              <a:gd name="T17" fmla="*/ 16 h 95"/>
              <a:gd name="T18" fmla="*/ 42 w 70"/>
              <a:gd name="T19" fmla="*/ 16 h 95"/>
              <a:gd name="T20" fmla="*/ 42 w 70"/>
              <a:gd name="T21" fmla="*/ 89 h 95"/>
              <a:gd name="T22" fmla="*/ 42 w 70"/>
              <a:gd name="T23" fmla="*/ 91 h 95"/>
              <a:gd name="T24" fmla="*/ 40 w 70"/>
              <a:gd name="T25" fmla="*/ 93 h 95"/>
              <a:gd name="T26" fmla="*/ 37 w 70"/>
              <a:gd name="T27" fmla="*/ 95 h 95"/>
              <a:gd name="T28" fmla="*/ 34 w 70"/>
              <a:gd name="T29" fmla="*/ 95 h 95"/>
              <a:gd name="T30" fmla="*/ 30 w 70"/>
              <a:gd name="T31" fmla="*/ 95 h 95"/>
              <a:gd name="T32" fmla="*/ 28 w 70"/>
              <a:gd name="T33" fmla="*/ 93 h 95"/>
              <a:gd name="T34" fmla="*/ 25 w 70"/>
              <a:gd name="T35" fmla="*/ 91 h 95"/>
              <a:gd name="T36" fmla="*/ 25 w 70"/>
              <a:gd name="T37" fmla="*/ 89 h 95"/>
              <a:gd name="T38" fmla="*/ 25 w 70"/>
              <a:gd name="T39" fmla="*/ 16 h 95"/>
              <a:gd name="T40" fmla="*/ 8 w 70"/>
              <a:gd name="T41" fmla="*/ 16 h 95"/>
              <a:gd name="T42" fmla="*/ 4 w 70"/>
              <a:gd name="T43" fmla="*/ 15 h 95"/>
              <a:gd name="T44" fmla="*/ 1 w 70"/>
              <a:gd name="T45" fmla="*/ 13 h 95"/>
              <a:gd name="T46" fmla="*/ 0 w 70"/>
              <a:gd name="T47" fmla="*/ 11 h 95"/>
              <a:gd name="T48" fmla="*/ 0 w 70"/>
              <a:gd name="T49" fmla="*/ 8 h 95"/>
              <a:gd name="T50" fmla="*/ 0 w 70"/>
              <a:gd name="T51" fmla="*/ 4 h 95"/>
              <a:gd name="T52" fmla="*/ 1 w 70"/>
              <a:gd name="T53" fmla="*/ 3 h 95"/>
              <a:gd name="T54" fmla="*/ 4 w 70"/>
              <a:gd name="T55" fmla="*/ 0 h 95"/>
              <a:gd name="T56" fmla="*/ 8 w 70"/>
              <a:gd name="T57" fmla="*/ 0 h 95"/>
              <a:gd name="T58" fmla="*/ 61 w 70"/>
              <a:gd name="T59" fmla="*/ 0 h 95"/>
              <a:gd name="T60" fmla="*/ 61 w 70"/>
              <a:gd name="T61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0" h="95">
                <a:moveTo>
                  <a:pt x="61" y="0"/>
                </a:moveTo>
                <a:lnTo>
                  <a:pt x="65" y="0"/>
                </a:lnTo>
                <a:lnTo>
                  <a:pt x="67" y="3"/>
                </a:lnTo>
                <a:lnTo>
                  <a:pt x="70" y="4"/>
                </a:lnTo>
                <a:lnTo>
                  <a:pt x="70" y="8"/>
                </a:lnTo>
                <a:lnTo>
                  <a:pt x="70" y="11"/>
                </a:lnTo>
                <a:lnTo>
                  <a:pt x="67" y="13"/>
                </a:lnTo>
                <a:lnTo>
                  <a:pt x="65" y="15"/>
                </a:lnTo>
                <a:lnTo>
                  <a:pt x="61" y="16"/>
                </a:lnTo>
                <a:lnTo>
                  <a:pt x="42" y="16"/>
                </a:lnTo>
                <a:lnTo>
                  <a:pt x="42" y="89"/>
                </a:lnTo>
                <a:lnTo>
                  <a:pt x="42" y="91"/>
                </a:lnTo>
                <a:lnTo>
                  <a:pt x="40" y="93"/>
                </a:lnTo>
                <a:lnTo>
                  <a:pt x="37" y="95"/>
                </a:lnTo>
                <a:lnTo>
                  <a:pt x="34" y="95"/>
                </a:lnTo>
                <a:lnTo>
                  <a:pt x="30" y="95"/>
                </a:lnTo>
                <a:lnTo>
                  <a:pt x="28" y="93"/>
                </a:lnTo>
                <a:lnTo>
                  <a:pt x="25" y="91"/>
                </a:lnTo>
                <a:lnTo>
                  <a:pt x="25" y="89"/>
                </a:lnTo>
                <a:lnTo>
                  <a:pt x="25" y="16"/>
                </a:lnTo>
                <a:lnTo>
                  <a:pt x="8" y="16"/>
                </a:lnTo>
                <a:lnTo>
                  <a:pt x="4" y="15"/>
                </a:lnTo>
                <a:lnTo>
                  <a:pt x="1" y="13"/>
                </a:lnTo>
                <a:lnTo>
                  <a:pt x="0" y="11"/>
                </a:lnTo>
                <a:lnTo>
                  <a:pt x="0" y="8"/>
                </a:lnTo>
                <a:lnTo>
                  <a:pt x="0" y="4"/>
                </a:lnTo>
                <a:lnTo>
                  <a:pt x="1" y="3"/>
                </a:lnTo>
                <a:lnTo>
                  <a:pt x="4" y="0"/>
                </a:lnTo>
                <a:lnTo>
                  <a:pt x="8" y="0"/>
                </a:lnTo>
                <a:lnTo>
                  <a:pt x="61" y="0"/>
                </a:lnTo>
                <a:lnTo>
                  <a:pt x="61" y="0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9" name="Freeform 247"/>
          <p:cNvSpPr>
            <a:spLocks noEditPoints="1"/>
          </p:cNvSpPr>
          <p:nvPr/>
        </p:nvSpPr>
        <p:spPr bwMode="auto">
          <a:xfrm>
            <a:off x="8870950" y="4622801"/>
            <a:ext cx="39688" cy="50800"/>
          </a:xfrm>
          <a:custGeom>
            <a:avLst/>
            <a:gdLst>
              <a:gd name="T0" fmla="*/ 0 w 74"/>
              <a:gd name="T1" fmla="*/ 38 h 96"/>
              <a:gd name="T2" fmla="*/ 1 w 74"/>
              <a:gd name="T3" fmla="*/ 30 h 96"/>
              <a:gd name="T4" fmla="*/ 2 w 74"/>
              <a:gd name="T5" fmla="*/ 22 h 96"/>
              <a:gd name="T6" fmla="*/ 5 w 74"/>
              <a:gd name="T7" fmla="*/ 16 h 96"/>
              <a:gd name="T8" fmla="*/ 9 w 74"/>
              <a:gd name="T9" fmla="*/ 10 h 96"/>
              <a:gd name="T10" fmla="*/ 14 w 74"/>
              <a:gd name="T11" fmla="*/ 6 h 96"/>
              <a:gd name="T12" fmla="*/ 21 w 74"/>
              <a:gd name="T13" fmla="*/ 2 h 96"/>
              <a:gd name="T14" fmla="*/ 27 w 74"/>
              <a:gd name="T15" fmla="*/ 0 h 96"/>
              <a:gd name="T16" fmla="*/ 37 w 74"/>
              <a:gd name="T17" fmla="*/ 0 h 96"/>
              <a:gd name="T18" fmla="*/ 46 w 74"/>
              <a:gd name="T19" fmla="*/ 0 h 96"/>
              <a:gd name="T20" fmla="*/ 54 w 74"/>
              <a:gd name="T21" fmla="*/ 2 h 96"/>
              <a:gd name="T22" fmla="*/ 60 w 74"/>
              <a:gd name="T23" fmla="*/ 6 h 96"/>
              <a:gd name="T24" fmla="*/ 66 w 74"/>
              <a:gd name="T25" fmla="*/ 10 h 96"/>
              <a:gd name="T26" fmla="*/ 70 w 74"/>
              <a:gd name="T27" fmla="*/ 16 h 96"/>
              <a:gd name="T28" fmla="*/ 72 w 74"/>
              <a:gd name="T29" fmla="*/ 22 h 96"/>
              <a:gd name="T30" fmla="*/ 74 w 74"/>
              <a:gd name="T31" fmla="*/ 30 h 96"/>
              <a:gd name="T32" fmla="*/ 74 w 74"/>
              <a:gd name="T33" fmla="*/ 38 h 96"/>
              <a:gd name="T34" fmla="*/ 74 w 74"/>
              <a:gd name="T35" fmla="*/ 58 h 96"/>
              <a:gd name="T36" fmla="*/ 74 w 74"/>
              <a:gd name="T37" fmla="*/ 66 h 96"/>
              <a:gd name="T38" fmla="*/ 72 w 74"/>
              <a:gd name="T39" fmla="*/ 74 h 96"/>
              <a:gd name="T40" fmla="*/ 70 w 74"/>
              <a:gd name="T41" fmla="*/ 80 h 96"/>
              <a:gd name="T42" fmla="*/ 66 w 74"/>
              <a:gd name="T43" fmla="*/ 86 h 96"/>
              <a:gd name="T44" fmla="*/ 60 w 74"/>
              <a:gd name="T45" fmla="*/ 90 h 96"/>
              <a:gd name="T46" fmla="*/ 54 w 74"/>
              <a:gd name="T47" fmla="*/ 94 h 96"/>
              <a:gd name="T48" fmla="*/ 46 w 74"/>
              <a:gd name="T49" fmla="*/ 96 h 96"/>
              <a:gd name="T50" fmla="*/ 37 w 74"/>
              <a:gd name="T51" fmla="*/ 96 h 96"/>
              <a:gd name="T52" fmla="*/ 27 w 74"/>
              <a:gd name="T53" fmla="*/ 96 h 96"/>
              <a:gd name="T54" fmla="*/ 21 w 74"/>
              <a:gd name="T55" fmla="*/ 94 h 96"/>
              <a:gd name="T56" fmla="*/ 14 w 74"/>
              <a:gd name="T57" fmla="*/ 90 h 96"/>
              <a:gd name="T58" fmla="*/ 9 w 74"/>
              <a:gd name="T59" fmla="*/ 86 h 96"/>
              <a:gd name="T60" fmla="*/ 5 w 74"/>
              <a:gd name="T61" fmla="*/ 80 h 96"/>
              <a:gd name="T62" fmla="*/ 2 w 74"/>
              <a:gd name="T63" fmla="*/ 74 h 96"/>
              <a:gd name="T64" fmla="*/ 1 w 74"/>
              <a:gd name="T65" fmla="*/ 66 h 96"/>
              <a:gd name="T66" fmla="*/ 0 w 74"/>
              <a:gd name="T67" fmla="*/ 58 h 96"/>
              <a:gd name="T68" fmla="*/ 0 w 74"/>
              <a:gd name="T69" fmla="*/ 38 h 96"/>
              <a:gd name="T70" fmla="*/ 0 w 74"/>
              <a:gd name="T71" fmla="*/ 38 h 96"/>
              <a:gd name="T72" fmla="*/ 17 w 74"/>
              <a:gd name="T73" fmla="*/ 58 h 96"/>
              <a:gd name="T74" fmla="*/ 18 w 74"/>
              <a:gd name="T75" fmla="*/ 68 h 96"/>
              <a:gd name="T76" fmla="*/ 22 w 74"/>
              <a:gd name="T77" fmla="*/ 75 h 96"/>
              <a:gd name="T78" fmla="*/ 29 w 74"/>
              <a:gd name="T79" fmla="*/ 79 h 96"/>
              <a:gd name="T80" fmla="*/ 37 w 74"/>
              <a:gd name="T81" fmla="*/ 80 h 96"/>
              <a:gd name="T82" fmla="*/ 46 w 74"/>
              <a:gd name="T83" fmla="*/ 79 h 96"/>
              <a:gd name="T84" fmla="*/ 51 w 74"/>
              <a:gd name="T85" fmla="*/ 75 h 96"/>
              <a:gd name="T86" fmla="*/ 56 w 74"/>
              <a:gd name="T87" fmla="*/ 68 h 96"/>
              <a:gd name="T88" fmla="*/ 56 w 74"/>
              <a:gd name="T89" fmla="*/ 58 h 96"/>
              <a:gd name="T90" fmla="*/ 56 w 74"/>
              <a:gd name="T91" fmla="*/ 38 h 96"/>
              <a:gd name="T92" fmla="*/ 56 w 74"/>
              <a:gd name="T93" fmla="*/ 27 h 96"/>
              <a:gd name="T94" fmla="*/ 51 w 74"/>
              <a:gd name="T95" fmla="*/ 21 h 96"/>
              <a:gd name="T96" fmla="*/ 46 w 74"/>
              <a:gd name="T97" fmla="*/ 17 h 96"/>
              <a:gd name="T98" fmla="*/ 37 w 74"/>
              <a:gd name="T99" fmla="*/ 16 h 96"/>
              <a:gd name="T100" fmla="*/ 29 w 74"/>
              <a:gd name="T101" fmla="*/ 17 h 96"/>
              <a:gd name="T102" fmla="*/ 22 w 74"/>
              <a:gd name="T103" fmla="*/ 21 h 96"/>
              <a:gd name="T104" fmla="*/ 18 w 74"/>
              <a:gd name="T105" fmla="*/ 27 h 96"/>
              <a:gd name="T106" fmla="*/ 17 w 74"/>
              <a:gd name="T107" fmla="*/ 38 h 96"/>
              <a:gd name="T108" fmla="*/ 17 w 74"/>
              <a:gd name="T109" fmla="*/ 58 h 96"/>
              <a:gd name="T110" fmla="*/ 17 w 74"/>
              <a:gd name="T111" fmla="*/ 58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4" h="96">
                <a:moveTo>
                  <a:pt x="0" y="38"/>
                </a:moveTo>
                <a:lnTo>
                  <a:pt x="1" y="30"/>
                </a:lnTo>
                <a:lnTo>
                  <a:pt x="2" y="22"/>
                </a:lnTo>
                <a:lnTo>
                  <a:pt x="5" y="16"/>
                </a:lnTo>
                <a:lnTo>
                  <a:pt x="9" y="10"/>
                </a:lnTo>
                <a:lnTo>
                  <a:pt x="14" y="6"/>
                </a:lnTo>
                <a:lnTo>
                  <a:pt x="21" y="2"/>
                </a:lnTo>
                <a:lnTo>
                  <a:pt x="27" y="0"/>
                </a:lnTo>
                <a:lnTo>
                  <a:pt x="37" y="0"/>
                </a:lnTo>
                <a:lnTo>
                  <a:pt x="46" y="0"/>
                </a:lnTo>
                <a:lnTo>
                  <a:pt x="54" y="2"/>
                </a:lnTo>
                <a:lnTo>
                  <a:pt x="60" y="6"/>
                </a:lnTo>
                <a:lnTo>
                  <a:pt x="66" y="10"/>
                </a:lnTo>
                <a:lnTo>
                  <a:pt x="70" y="16"/>
                </a:lnTo>
                <a:lnTo>
                  <a:pt x="72" y="22"/>
                </a:lnTo>
                <a:lnTo>
                  <a:pt x="74" y="30"/>
                </a:lnTo>
                <a:lnTo>
                  <a:pt x="74" y="38"/>
                </a:lnTo>
                <a:lnTo>
                  <a:pt x="74" y="58"/>
                </a:lnTo>
                <a:lnTo>
                  <a:pt x="74" y="66"/>
                </a:lnTo>
                <a:lnTo>
                  <a:pt x="72" y="74"/>
                </a:lnTo>
                <a:lnTo>
                  <a:pt x="70" y="80"/>
                </a:lnTo>
                <a:lnTo>
                  <a:pt x="66" y="86"/>
                </a:lnTo>
                <a:lnTo>
                  <a:pt x="60" y="90"/>
                </a:lnTo>
                <a:lnTo>
                  <a:pt x="54" y="94"/>
                </a:lnTo>
                <a:lnTo>
                  <a:pt x="46" y="96"/>
                </a:lnTo>
                <a:lnTo>
                  <a:pt x="37" y="96"/>
                </a:lnTo>
                <a:lnTo>
                  <a:pt x="27" y="96"/>
                </a:lnTo>
                <a:lnTo>
                  <a:pt x="21" y="94"/>
                </a:lnTo>
                <a:lnTo>
                  <a:pt x="14" y="90"/>
                </a:lnTo>
                <a:lnTo>
                  <a:pt x="9" y="86"/>
                </a:lnTo>
                <a:lnTo>
                  <a:pt x="5" y="80"/>
                </a:lnTo>
                <a:lnTo>
                  <a:pt x="2" y="74"/>
                </a:lnTo>
                <a:lnTo>
                  <a:pt x="1" y="66"/>
                </a:lnTo>
                <a:lnTo>
                  <a:pt x="0" y="58"/>
                </a:lnTo>
                <a:lnTo>
                  <a:pt x="0" y="38"/>
                </a:lnTo>
                <a:lnTo>
                  <a:pt x="0" y="38"/>
                </a:lnTo>
                <a:close/>
                <a:moveTo>
                  <a:pt x="17" y="58"/>
                </a:moveTo>
                <a:lnTo>
                  <a:pt x="18" y="68"/>
                </a:lnTo>
                <a:lnTo>
                  <a:pt x="22" y="75"/>
                </a:lnTo>
                <a:lnTo>
                  <a:pt x="29" y="79"/>
                </a:lnTo>
                <a:lnTo>
                  <a:pt x="37" y="80"/>
                </a:lnTo>
                <a:lnTo>
                  <a:pt x="46" y="79"/>
                </a:lnTo>
                <a:lnTo>
                  <a:pt x="51" y="75"/>
                </a:lnTo>
                <a:lnTo>
                  <a:pt x="56" y="68"/>
                </a:lnTo>
                <a:lnTo>
                  <a:pt x="56" y="58"/>
                </a:lnTo>
                <a:lnTo>
                  <a:pt x="56" y="38"/>
                </a:lnTo>
                <a:lnTo>
                  <a:pt x="56" y="27"/>
                </a:lnTo>
                <a:lnTo>
                  <a:pt x="51" y="21"/>
                </a:lnTo>
                <a:lnTo>
                  <a:pt x="46" y="17"/>
                </a:lnTo>
                <a:lnTo>
                  <a:pt x="37" y="16"/>
                </a:lnTo>
                <a:lnTo>
                  <a:pt x="29" y="17"/>
                </a:lnTo>
                <a:lnTo>
                  <a:pt x="22" y="21"/>
                </a:lnTo>
                <a:lnTo>
                  <a:pt x="18" y="27"/>
                </a:lnTo>
                <a:lnTo>
                  <a:pt x="17" y="38"/>
                </a:lnTo>
                <a:lnTo>
                  <a:pt x="17" y="58"/>
                </a:lnTo>
                <a:lnTo>
                  <a:pt x="17" y="58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0" name="Freeform 248"/>
          <p:cNvSpPr>
            <a:spLocks/>
          </p:cNvSpPr>
          <p:nvPr/>
        </p:nvSpPr>
        <p:spPr bwMode="auto">
          <a:xfrm>
            <a:off x="8921750" y="4622801"/>
            <a:ext cx="38100" cy="50800"/>
          </a:xfrm>
          <a:custGeom>
            <a:avLst/>
            <a:gdLst>
              <a:gd name="T0" fmla="*/ 0 w 72"/>
              <a:gd name="T1" fmla="*/ 6 h 96"/>
              <a:gd name="T2" fmla="*/ 0 w 72"/>
              <a:gd name="T3" fmla="*/ 4 h 96"/>
              <a:gd name="T4" fmla="*/ 2 w 72"/>
              <a:gd name="T5" fmla="*/ 2 h 96"/>
              <a:gd name="T6" fmla="*/ 5 w 72"/>
              <a:gd name="T7" fmla="*/ 0 h 96"/>
              <a:gd name="T8" fmla="*/ 8 w 72"/>
              <a:gd name="T9" fmla="*/ 0 h 96"/>
              <a:gd name="T10" fmla="*/ 12 w 72"/>
              <a:gd name="T11" fmla="*/ 0 h 96"/>
              <a:gd name="T12" fmla="*/ 14 w 72"/>
              <a:gd name="T13" fmla="*/ 1 h 96"/>
              <a:gd name="T14" fmla="*/ 16 w 72"/>
              <a:gd name="T15" fmla="*/ 4 h 96"/>
              <a:gd name="T16" fmla="*/ 17 w 72"/>
              <a:gd name="T17" fmla="*/ 5 h 96"/>
              <a:gd name="T18" fmla="*/ 55 w 72"/>
              <a:gd name="T19" fmla="*/ 63 h 96"/>
              <a:gd name="T20" fmla="*/ 55 w 72"/>
              <a:gd name="T21" fmla="*/ 6 h 96"/>
              <a:gd name="T22" fmla="*/ 57 w 72"/>
              <a:gd name="T23" fmla="*/ 4 h 96"/>
              <a:gd name="T24" fmla="*/ 58 w 72"/>
              <a:gd name="T25" fmla="*/ 2 h 96"/>
              <a:gd name="T26" fmla="*/ 61 w 72"/>
              <a:gd name="T27" fmla="*/ 0 h 96"/>
              <a:gd name="T28" fmla="*/ 65 w 72"/>
              <a:gd name="T29" fmla="*/ 0 h 96"/>
              <a:gd name="T30" fmla="*/ 68 w 72"/>
              <a:gd name="T31" fmla="*/ 0 h 96"/>
              <a:gd name="T32" fmla="*/ 71 w 72"/>
              <a:gd name="T33" fmla="*/ 2 h 96"/>
              <a:gd name="T34" fmla="*/ 72 w 72"/>
              <a:gd name="T35" fmla="*/ 4 h 96"/>
              <a:gd name="T36" fmla="*/ 72 w 72"/>
              <a:gd name="T37" fmla="*/ 6 h 96"/>
              <a:gd name="T38" fmla="*/ 72 w 72"/>
              <a:gd name="T39" fmla="*/ 90 h 96"/>
              <a:gd name="T40" fmla="*/ 72 w 72"/>
              <a:gd name="T41" fmla="*/ 92 h 96"/>
              <a:gd name="T42" fmla="*/ 71 w 72"/>
              <a:gd name="T43" fmla="*/ 94 h 96"/>
              <a:gd name="T44" fmla="*/ 68 w 72"/>
              <a:gd name="T45" fmla="*/ 96 h 96"/>
              <a:gd name="T46" fmla="*/ 65 w 72"/>
              <a:gd name="T47" fmla="*/ 96 h 96"/>
              <a:gd name="T48" fmla="*/ 62 w 72"/>
              <a:gd name="T49" fmla="*/ 96 h 96"/>
              <a:gd name="T50" fmla="*/ 59 w 72"/>
              <a:gd name="T51" fmla="*/ 95 h 96"/>
              <a:gd name="T52" fmla="*/ 58 w 72"/>
              <a:gd name="T53" fmla="*/ 94 h 96"/>
              <a:gd name="T54" fmla="*/ 57 w 72"/>
              <a:gd name="T55" fmla="*/ 92 h 96"/>
              <a:gd name="T56" fmla="*/ 55 w 72"/>
              <a:gd name="T57" fmla="*/ 91 h 96"/>
              <a:gd name="T58" fmla="*/ 17 w 72"/>
              <a:gd name="T59" fmla="*/ 34 h 96"/>
              <a:gd name="T60" fmla="*/ 17 w 72"/>
              <a:gd name="T61" fmla="*/ 90 h 96"/>
              <a:gd name="T62" fmla="*/ 16 w 72"/>
              <a:gd name="T63" fmla="*/ 92 h 96"/>
              <a:gd name="T64" fmla="*/ 14 w 72"/>
              <a:gd name="T65" fmla="*/ 94 h 96"/>
              <a:gd name="T66" fmla="*/ 12 w 72"/>
              <a:gd name="T67" fmla="*/ 96 h 96"/>
              <a:gd name="T68" fmla="*/ 9 w 72"/>
              <a:gd name="T69" fmla="*/ 96 h 96"/>
              <a:gd name="T70" fmla="*/ 5 w 72"/>
              <a:gd name="T71" fmla="*/ 96 h 96"/>
              <a:gd name="T72" fmla="*/ 2 w 72"/>
              <a:gd name="T73" fmla="*/ 94 h 96"/>
              <a:gd name="T74" fmla="*/ 0 w 72"/>
              <a:gd name="T75" fmla="*/ 92 h 96"/>
              <a:gd name="T76" fmla="*/ 0 w 72"/>
              <a:gd name="T77" fmla="*/ 90 h 96"/>
              <a:gd name="T78" fmla="*/ 0 w 72"/>
              <a:gd name="T79" fmla="*/ 6 h 96"/>
              <a:gd name="T80" fmla="*/ 0 w 72"/>
              <a:gd name="T81" fmla="*/ 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2" h="96">
                <a:moveTo>
                  <a:pt x="0" y="6"/>
                </a:moveTo>
                <a:lnTo>
                  <a:pt x="0" y="4"/>
                </a:lnTo>
                <a:lnTo>
                  <a:pt x="2" y="2"/>
                </a:lnTo>
                <a:lnTo>
                  <a:pt x="5" y="0"/>
                </a:lnTo>
                <a:lnTo>
                  <a:pt x="8" y="0"/>
                </a:lnTo>
                <a:lnTo>
                  <a:pt x="12" y="0"/>
                </a:lnTo>
                <a:lnTo>
                  <a:pt x="14" y="1"/>
                </a:lnTo>
                <a:lnTo>
                  <a:pt x="16" y="4"/>
                </a:lnTo>
                <a:lnTo>
                  <a:pt x="17" y="5"/>
                </a:lnTo>
                <a:lnTo>
                  <a:pt x="55" y="63"/>
                </a:lnTo>
                <a:lnTo>
                  <a:pt x="55" y="6"/>
                </a:lnTo>
                <a:lnTo>
                  <a:pt x="57" y="4"/>
                </a:lnTo>
                <a:lnTo>
                  <a:pt x="58" y="2"/>
                </a:lnTo>
                <a:lnTo>
                  <a:pt x="61" y="0"/>
                </a:lnTo>
                <a:lnTo>
                  <a:pt x="65" y="0"/>
                </a:lnTo>
                <a:lnTo>
                  <a:pt x="68" y="0"/>
                </a:lnTo>
                <a:lnTo>
                  <a:pt x="71" y="2"/>
                </a:lnTo>
                <a:lnTo>
                  <a:pt x="72" y="4"/>
                </a:lnTo>
                <a:lnTo>
                  <a:pt x="72" y="6"/>
                </a:lnTo>
                <a:lnTo>
                  <a:pt x="72" y="90"/>
                </a:lnTo>
                <a:lnTo>
                  <a:pt x="72" y="92"/>
                </a:lnTo>
                <a:lnTo>
                  <a:pt x="71" y="94"/>
                </a:lnTo>
                <a:lnTo>
                  <a:pt x="68" y="96"/>
                </a:lnTo>
                <a:lnTo>
                  <a:pt x="65" y="96"/>
                </a:lnTo>
                <a:lnTo>
                  <a:pt x="62" y="96"/>
                </a:lnTo>
                <a:lnTo>
                  <a:pt x="59" y="95"/>
                </a:lnTo>
                <a:lnTo>
                  <a:pt x="58" y="94"/>
                </a:lnTo>
                <a:lnTo>
                  <a:pt x="57" y="92"/>
                </a:lnTo>
                <a:lnTo>
                  <a:pt x="55" y="91"/>
                </a:lnTo>
                <a:lnTo>
                  <a:pt x="17" y="34"/>
                </a:lnTo>
                <a:lnTo>
                  <a:pt x="17" y="90"/>
                </a:lnTo>
                <a:lnTo>
                  <a:pt x="16" y="92"/>
                </a:lnTo>
                <a:lnTo>
                  <a:pt x="14" y="94"/>
                </a:lnTo>
                <a:lnTo>
                  <a:pt x="12" y="96"/>
                </a:lnTo>
                <a:lnTo>
                  <a:pt x="9" y="96"/>
                </a:lnTo>
                <a:lnTo>
                  <a:pt x="5" y="96"/>
                </a:lnTo>
                <a:lnTo>
                  <a:pt x="2" y="94"/>
                </a:lnTo>
                <a:lnTo>
                  <a:pt x="0" y="92"/>
                </a:lnTo>
                <a:lnTo>
                  <a:pt x="0" y="90"/>
                </a:lnTo>
                <a:lnTo>
                  <a:pt x="0" y="6"/>
                </a:lnTo>
                <a:lnTo>
                  <a:pt x="0" y="6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1" name="Freeform 249"/>
          <p:cNvSpPr>
            <a:spLocks/>
          </p:cNvSpPr>
          <p:nvPr/>
        </p:nvSpPr>
        <p:spPr bwMode="auto">
          <a:xfrm>
            <a:off x="8972550" y="4622801"/>
            <a:ext cx="7938" cy="50800"/>
          </a:xfrm>
          <a:custGeom>
            <a:avLst/>
            <a:gdLst>
              <a:gd name="T0" fmla="*/ 0 w 17"/>
              <a:gd name="T1" fmla="*/ 6 h 96"/>
              <a:gd name="T2" fmla="*/ 0 w 17"/>
              <a:gd name="T3" fmla="*/ 4 h 96"/>
              <a:gd name="T4" fmla="*/ 3 w 17"/>
              <a:gd name="T5" fmla="*/ 2 h 96"/>
              <a:gd name="T6" fmla="*/ 5 w 17"/>
              <a:gd name="T7" fmla="*/ 0 h 96"/>
              <a:gd name="T8" fmla="*/ 9 w 17"/>
              <a:gd name="T9" fmla="*/ 0 h 96"/>
              <a:gd name="T10" fmla="*/ 12 w 17"/>
              <a:gd name="T11" fmla="*/ 0 h 96"/>
              <a:gd name="T12" fmla="*/ 14 w 17"/>
              <a:gd name="T13" fmla="*/ 2 h 96"/>
              <a:gd name="T14" fmla="*/ 17 w 17"/>
              <a:gd name="T15" fmla="*/ 4 h 96"/>
              <a:gd name="T16" fmla="*/ 17 w 17"/>
              <a:gd name="T17" fmla="*/ 6 h 96"/>
              <a:gd name="T18" fmla="*/ 17 w 17"/>
              <a:gd name="T19" fmla="*/ 90 h 96"/>
              <a:gd name="T20" fmla="*/ 17 w 17"/>
              <a:gd name="T21" fmla="*/ 92 h 96"/>
              <a:gd name="T22" fmla="*/ 14 w 17"/>
              <a:gd name="T23" fmla="*/ 94 h 96"/>
              <a:gd name="T24" fmla="*/ 12 w 17"/>
              <a:gd name="T25" fmla="*/ 96 h 96"/>
              <a:gd name="T26" fmla="*/ 9 w 17"/>
              <a:gd name="T27" fmla="*/ 96 h 96"/>
              <a:gd name="T28" fmla="*/ 5 w 17"/>
              <a:gd name="T29" fmla="*/ 96 h 96"/>
              <a:gd name="T30" fmla="*/ 3 w 17"/>
              <a:gd name="T31" fmla="*/ 94 h 96"/>
              <a:gd name="T32" fmla="*/ 0 w 17"/>
              <a:gd name="T33" fmla="*/ 92 h 96"/>
              <a:gd name="T34" fmla="*/ 0 w 17"/>
              <a:gd name="T35" fmla="*/ 90 h 96"/>
              <a:gd name="T36" fmla="*/ 0 w 17"/>
              <a:gd name="T37" fmla="*/ 6 h 96"/>
              <a:gd name="T38" fmla="*/ 0 w 17"/>
              <a:gd name="T39" fmla="*/ 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" h="96">
                <a:moveTo>
                  <a:pt x="0" y="6"/>
                </a:moveTo>
                <a:lnTo>
                  <a:pt x="0" y="4"/>
                </a:lnTo>
                <a:lnTo>
                  <a:pt x="3" y="2"/>
                </a:lnTo>
                <a:lnTo>
                  <a:pt x="5" y="0"/>
                </a:lnTo>
                <a:lnTo>
                  <a:pt x="9" y="0"/>
                </a:lnTo>
                <a:lnTo>
                  <a:pt x="12" y="0"/>
                </a:lnTo>
                <a:lnTo>
                  <a:pt x="14" y="2"/>
                </a:lnTo>
                <a:lnTo>
                  <a:pt x="17" y="4"/>
                </a:lnTo>
                <a:lnTo>
                  <a:pt x="17" y="6"/>
                </a:lnTo>
                <a:lnTo>
                  <a:pt x="17" y="90"/>
                </a:lnTo>
                <a:lnTo>
                  <a:pt x="17" y="92"/>
                </a:lnTo>
                <a:lnTo>
                  <a:pt x="14" y="94"/>
                </a:lnTo>
                <a:lnTo>
                  <a:pt x="12" y="96"/>
                </a:lnTo>
                <a:lnTo>
                  <a:pt x="9" y="96"/>
                </a:lnTo>
                <a:lnTo>
                  <a:pt x="5" y="96"/>
                </a:lnTo>
                <a:lnTo>
                  <a:pt x="3" y="94"/>
                </a:lnTo>
                <a:lnTo>
                  <a:pt x="0" y="92"/>
                </a:lnTo>
                <a:lnTo>
                  <a:pt x="0" y="90"/>
                </a:lnTo>
                <a:lnTo>
                  <a:pt x="0" y="6"/>
                </a:lnTo>
                <a:lnTo>
                  <a:pt x="0" y="6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2" name="Freeform 250"/>
          <p:cNvSpPr>
            <a:spLocks noEditPoints="1"/>
          </p:cNvSpPr>
          <p:nvPr/>
        </p:nvSpPr>
        <p:spPr bwMode="auto">
          <a:xfrm>
            <a:off x="8990013" y="4622801"/>
            <a:ext cx="39688" cy="50800"/>
          </a:xfrm>
          <a:custGeom>
            <a:avLst/>
            <a:gdLst>
              <a:gd name="T0" fmla="*/ 77 w 77"/>
              <a:gd name="T1" fmla="*/ 87 h 96"/>
              <a:gd name="T2" fmla="*/ 77 w 77"/>
              <a:gd name="T3" fmla="*/ 90 h 96"/>
              <a:gd name="T4" fmla="*/ 75 w 77"/>
              <a:gd name="T5" fmla="*/ 92 h 96"/>
              <a:gd name="T6" fmla="*/ 73 w 77"/>
              <a:gd name="T7" fmla="*/ 95 h 96"/>
              <a:gd name="T8" fmla="*/ 70 w 77"/>
              <a:gd name="T9" fmla="*/ 96 h 96"/>
              <a:gd name="T10" fmla="*/ 66 w 77"/>
              <a:gd name="T11" fmla="*/ 96 h 96"/>
              <a:gd name="T12" fmla="*/ 63 w 77"/>
              <a:gd name="T13" fmla="*/ 95 h 96"/>
              <a:gd name="T14" fmla="*/ 61 w 77"/>
              <a:gd name="T15" fmla="*/ 94 h 96"/>
              <a:gd name="T16" fmla="*/ 60 w 77"/>
              <a:gd name="T17" fmla="*/ 91 h 96"/>
              <a:gd name="T18" fmla="*/ 54 w 77"/>
              <a:gd name="T19" fmla="*/ 74 h 96"/>
              <a:gd name="T20" fmla="*/ 22 w 77"/>
              <a:gd name="T21" fmla="*/ 74 h 96"/>
              <a:gd name="T22" fmla="*/ 17 w 77"/>
              <a:gd name="T23" fmla="*/ 91 h 96"/>
              <a:gd name="T24" fmla="*/ 16 w 77"/>
              <a:gd name="T25" fmla="*/ 94 h 96"/>
              <a:gd name="T26" fmla="*/ 13 w 77"/>
              <a:gd name="T27" fmla="*/ 95 h 96"/>
              <a:gd name="T28" fmla="*/ 11 w 77"/>
              <a:gd name="T29" fmla="*/ 96 h 96"/>
              <a:gd name="T30" fmla="*/ 7 w 77"/>
              <a:gd name="T31" fmla="*/ 96 h 96"/>
              <a:gd name="T32" fmla="*/ 3 w 77"/>
              <a:gd name="T33" fmla="*/ 95 h 96"/>
              <a:gd name="T34" fmla="*/ 1 w 77"/>
              <a:gd name="T35" fmla="*/ 92 h 96"/>
              <a:gd name="T36" fmla="*/ 0 w 77"/>
              <a:gd name="T37" fmla="*/ 90 h 96"/>
              <a:gd name="T38" fmla="*/ 0 w 77"/>
              <a:gd name="T39" fmla="*/ 87 h 96"/>
              <a:gd name="T40" fmla="*/ 29 w 77"/>
              <a:gd name="T41" fmla="*/ 6 h 96"/>
              <a:gd name="T42" fmla="*/ 30 w 77"/>
              <a:gd name="T43" fmla="*/ 4 h 96"/>
              <a:gd name="T44" fmla="*/ 32 w 77"/>
              <a:gd name="T45" fmla="*/ 1 h 96"/>
              <a:gd name="T46" fmla="*/ 34 w 77"/>
              <a:gd name="T47" fmla="*/ 0 h 96"/>
              <a:gd name="T48" fmla="*/ 38 w 77"/>
              <a:gd name="T49" fmla="*/ 0 h 96"/>
              <a:gd name="T50" fmla="*/ 42 w 77"/>
              <a:gd name="T51" fmla="*/ 0 h 96"/>
              <a:gd name="T52" fmla="*/ 45 w 77"/>
              <a:gd name="T53" fmla="*/ 1 h 96"/>
              <a:gd name="T54" fmla="*/ 46 w 77"/>
              <a:gd name="T55" fmla="*/ 4 h 96"/>
              <a:gd name="T56" fmla="*/ 48 w 77"/>
              <a:gd name="T57" fmla="*/ 6 h 96"/>
              <a:gd name="T58" fmla="*/ 77 w 77"/>
              <a:gd name="T59" fmla="*/ 87 h 96"/>
              <a:gd name="T60" fmla="*/ 77 w 77"/>
              <a:gd name="T61" fmla="*/ 87 h 96"/>
              <a:gd name="T62" fmla="*/ 26 w 77"/>
              <a:gd name="T63" fmla="*/ 59 h 96"/>
              <a:gd name="T64" fmla="*/ 50 w 77"/>
              <a:gd name="T65" fmla="*/ 59 h 96"/>
              <a:gd name="T66" fmla="*/ 38 w 77"/>
              <a:gd name="T67" fmla="*/ 23 h 96"/>
              <a:gd name="T68" fmla="*/ 26 w 77"/>
              <a:gd name="T69" fmla="*/ 59 h 96"/>
              <a:gd name="T70" fmla="*/ 26 w 77"/>
              <a:gd name="T71" fmla="*/ 5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96">
                <a:moveTo>
                  <a:pt x="77" y="87"/>
                </a:moveTo>
                <a:lnTo>
                  <a:pt x="77" y="90"/>
                </a:lnTo>
                <a:lnTo>
                  <a:pt x="75" y="92"/>
                </a:lnTo>
                <a:lnTo>
                  <a:pt x="73" y="95"/>
                </a:lnTo>
                <a:lnTo>
                  <a:pt x="70" y="96"/>
                </a:lnTo>
                <a:lnTo>
                  <a:pt x="66" y="96"/>
                </a:lnTo>
                <a:lnTo>
                  <a:pt x="63" y="95"/>
                </a:lnTo>
                <a:lnTo>
                  <a:pt x="61" y="94"/>
                </a:lnTo>
                <a:lnTo>
                  <a:pt x="60" y="91"/>
                </a:lnTo>
                <a:lnTo>
                  <a:pt x="54" y="74"/>
                </a:lnTo>
                <a:lnTo>
                  <a:pt x="22" y="74"/>
                </a:lnTo>
                <a:lnTo>
                  <a:pt x="17" y="91"/>
                </a:lnTo>
                <a:lnTo>
                  <a:pt x="16" y="94"/>
                </a:lnTo>
                <a:lnTo>
                  <a:pt x="13" y="95"/>
                </a:lnTo>
                <a:lnTo>
                  <a:pt x="11" y="96"/>
                </a:lnTo>
                <a:lnTo>
                  <a:pt x="7" y="96"/>
                </a:lnTo>
                <a:lnTo>
                  <a:pt x="3" y="95"/>
                </a:lnTo>
                <a:lnTo>
                  <a:pt x="1" y="92"/>
                </a:lnTo>
                <a:lnTo>
                  <a:pt x="0" y="90"/>
                </a:lnTo>
                <a:lnTo>
                  <a:pt x="0" y="87"/>
                </a:lnTo>
                <a:lnTo>
                  <a:pt x="29" y="6"/>
                </a:lnTo>
                <a:lnTo>
                  <a:pt x="30" y="4"/>
                </a:lnTo>
                <a:lnTo>
                  <a:pt x="32" y="1"/>
                </a:lnTo>
                <a:lnTo>
                  <a:pt x="34" y="0"/>
                </a:lnTo>
                <a:lnTo>
                  <a:pt x="38" y="0"/>
                </a:lnTo>
                <a:lnTo>
                  <a:pt x="42" y="0"/>
                </a:lnTo>
                <a:lnTo>
                  <a:pt x="45" y="1"/>
                </a:lnTo>
                <a:lnTo>
                  <a:pt x="46" y="4"/>
                </a:lnTo>
                <a:lnTo>
                  <a:pt x="48" y="6"/>
                </a:lnTo>
                <a:lnTo>
                  <a:pt x="77" y="87"/>
                </a:lnTo>
                <a:lnTo>
                  <a:pt x="77" y="87"/>
                </a:lnTo>
                <a:close/>
                <a:moveTo>
                  <a:pt x="26" y="59"/>
                </a:moveTo>
                <a:lnTo>
                  <a:pt x="50" y="59"/>
                </a:lnTo>
                <a:lnTo>
                  <a:pt x="38" y="23"/>
                </a:lnTo>
                <a:lnTo>
                  <a:pt x="26" y="59"/>
                </a:lnTo>
                <a:lnTo>
                  <a:pt x="26" y="59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3" name="Freeform 251"/>
          <p:cNvSpPr>
            <a:spLocks/>
          </p:cNvSpPr>
          <p:nvPr/>
        </p:nvSpPr>
        <p:spPr bwMode="auto">
          <a:xfrm>
            <a:off x="7953375" y="4402138"/>
            <a:ext cx="36513" cy="50800"/>
          </a:xfrm>
          <a:custGeom>
            <a:avLst/>
            <a:gdLst>
              <a:gd name="T0" fmla="*/ 34 w 68"/>
              <a:gd name="T1" fmla="*/ 50 h 97"/>
              <a:gd name="T2" fmla="*/ 38 w 68"/>
              <a:gd name="T3" fmla="*/ 46 h 97"/>
              <a:gd name="T4" fmla="*/ 60 w 68"/>
              <a:gd name="T5" fmla="*/ 45 h 97"/>
              <a:gd name="T6" fmla="*/ 66 w 68"/>
              <a:gd name="T7" fmla="*/ 48 h 97"/>
              <a:gd name="T8" fmla="*/ 68 w 68"/>
              <a:gd name="T9" fmla="*/ 53 h 97"/>
              <a:gd name="T10" fmla="*/ 66 w 68"/>
              <a:gd name="T11" fmla="*/ 85 h 97"/>
              <a:gd name="T12" fmla="*/ 62 w 68"/>
              <a:gd name="T13" fmla="*/ 90 h 97"/>
              <a:gd name="T14" fmla="*/ 54 w 68"/>
              <a:gd name="T15" fmla="*/ 94 h 97"/>
              <a:gd name="T16" fmla="*/ 43 w 68"/>
              <a:gd name="T17" fmla="*/ 97 h 97"/>
              <a:gd name="T18" fmla="*/ 29 w 68"/>
              <a:gd name="T19" fmla="*/ 95 h 97"/>
              <a:gd name="T20" fmla="*/ 14 w 68"/>
              <a:gd name="T21" fmla="*/ 90 h 97"/>
              <a:gd name="T22" fmla="*/ 5 w 68"/>
              <a:gd name="T23" fmla="*/ 81 h 97"/>
              <a:gd name="T24" fmla="*/ 0 w 68"/>
              <a:gd name="T25" fmla="*/ 68 h 97"/>
              <a:gd name="T26" fmla="*/ 0 w 68"/>
              <a:gd name="T27" fmla="*/ 36 h 97"/>
              <a:gd name="T28" fmla="*/ 2 w 68"/>
              <a:gd name="T29" fmla="*/ 21 h 97"/>
              <a:gd name="T30" fmla="*/ 9 w 68"/>
              <a:gd name="T31" fmla="*/ 11 h 97"/>
              <a:gd name="T32" fmla="*/ 21 w 68"/>
              <a:gd name="T33" fmla="*/ 3 h 97"/>
              <a:gd name="T34" fmla="*/ 37 w 68"/>
              <a:gd name="T35" fmla="*/ 0 h 97"/>
              <a:gd name="T36" fmla="*/ 51 w 68"/>
              <a:gd name="T37" fmla="*/ 3 h 97"/>
              <a:gd name="T38" fmla="*/ 62 w 68"/>
              <a:gd name="T39" fmla="*/ 8 h 97"/>
              <a:gd name="T40" fmla="*/ 64 w 68"/>
              <a:gd name="T41" fmla="*/ 13 h 97"/>
              <a:gd name="T42" fmla="*/ 62 w 68"/>
              <a:gd name="T43" fmla="*/ 19 h 97"/>
              <a:gd name="T44" fmla="*/ 57 w 68"/>
              <a:gd name="T45" fmla="*/ 20 h 97"/>
              <a:gd name="T46" fmla="*/ 50 w 68"/>
              <a:gd name="T47" fmla="*/ 19 h 97"/>
              <a:gd name="T48" fmla="*/ 43 w 68"/>
              <a:gd name="T49" fmla="*/ 16 h 97"/>
              <a:gd name="T50" fmla="*/ 37 w 68"/>
              <a:gd name="T51" fmla="*/ 15 h 97"/>
              <a:gd name="T52" fmla="*/ 22 w 68"/>
              <a:gd name="T53" fmla="*/ 20 h 97"/>
              <a:gd name="T54" fmla="*/ 17 w 68"/>
              <a:gd name="T55" fmla="*/ 34 h 97"/>
              <a:gd name="T56" fmla="*/ 17 w 68"/>
              <a:gd name="T57" fmla="*/ 66 h 97"/>
              <a:gd name="T58" fmla="*/ 21 w 68"/>
              <a:gd name="T59" fmla="*/ 74 h 97"/>
              <a:gd name="T60" fmla="*/ 26 w 68"/>
              <a:gd name="T61" fmla="*/ 78 h 97"/>
              <a:gd name="T62" fmla="*/ 33 w 68"/>
              <a:gd name="T63" fmla="*/ 81 h 97"/>
              <a:gd name="T64" fmla="*/ 41 w 68"/>
              <a:gd name="T65" fmla="*/ 81 h 97"/>
              <a:gd name="T66" fmla="*/ 46 w 68"/>
              <a:gd name="T67" fmla="*/ 79 h 97"/>
              <a:gd name="T68" fmla="*/ 51 w 68"/>
              <a:gd name="T69" fmla="*/ 77 h 97"/>
              <a:gd name="T70" fmla="*/ 42 w 68"/>
              <a:gd name="T71" fmla="*/ 61 h 97"/>
              <a:gd name="T72" fmla="*/ 37 w 68"/>
              <a:gd name="T73" fmla="*/ 58 h 97"/>
              <a:gd name="T74" fmla="*/ 34 w 68"/>
              <a:gd name="T75" fmla="*/ 5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8" h="97">
                <a:moveTo>
                  <a:pt x="34" y="53"/>
                </a:moveTo>
                <a:lnTo>
                  <a:pt x="34" y="50"/>
                </a:lnTo>
                <a:lnTo>
                  <a:pt x="37" y="48"/>
                </a:lnTo>
                <a:lnTo>
                  <a:pt x="38" y="46"/>
                </a:lnTo>
                <a:lnTo>
                  <a:pt x="42" y="45"/>
                </a:lnTo>
                <a:lnTo>
                  <a:pt x="60" y="45"/>
                </a:lnTo>
                <a:lnTo>
                  <a:pt x="63" y="46"/>
                </a:lnTo>
                <a:lnTo>
                  <a:pt x="66" y="48"/>
                </a:lnTo>
                <a:lnTo>
                  <a:pt x="68" y="49"/>
                </a:lnTo>
                <a:lnTo>
                  <a:pt x="68" y="53"/>
                </a:lnTo>
                <a:lnTo>
                  <a:pt x="68" y="82"/>
                </a:lnTo>
                <a:lnTo>
                  <a:pt x="66" y="85"/>
                </a:lnTo>
                <a:lnTo>
                  <a:pt x="64" y="87"/>
                </a:lnTo>
                <a:lnTo>
                  <a:pt x="62" y="90"/>
                </a:lnTo>
                <a:lnTo>
                  <a:pt x="58" y="91"/>
                </a:lnTo>
                <a:lnTo>
                  <a:pt x="54" y="94"/>
                </a:lnTo>
                <a:lnTo>
                  <a:pt x="49" y="95"/>
                </a:lnTo>
                <a:lnTo>
                  <a:pt x="43" y="97"/>
                </a:lnTo>
                <a:lnTo>
                  <a:pt x="37" y="97"/>
                </a:lnTo>
                <a:lnTo>
                  <a:pt x="29" y="95"/>
                </a:lnTo>
                <a:lnTo>
                  <a:pt x="21" y="94"/>
                </a:lnTo>
                <a:lnTo>
                  <a:pt x="14" y="90"/>
                </a:lnTo>
                <a:lnTo>
                  <a:pt x="9" y="86"/>
                </a:lnTo>
                <a:lnTo>
                  <a:pt x="5" y="81"/>
                </a:lnTo>
                <a:lnTo>
                  <a:pt x="2" y="74"/>
                </a:lnTo>
                <a:lnTo>
                  <a:pt x="0" y="68"/>
                </a:lnTo>
                <a:lnTo>
                  <a:pt x="0" y="61"/>
                </a:lnTo>
                <a:lnTo>
                  <a:pt x="0" y="36"/>
                </a:lnTo>
                <a:lnTo>
                  <a:pt x="0" y="28"/>
                </a:lnTo>
                <a:lnTo>
                  <a:pt x="2" y="21"/>
                </a:lnTo>
                <a:lnTo>
                  <a:pt x="5" y="16"/>
                </a:lnTo>
                <a:lnTo>
                  <a:pt x="9" y="11"/>
                </a:lnTo>
                <a:lnTo>
                  <a:pt x="14" y="5"/>
                </a:lnTo>
                <a:lnTo>
                  <a:pt x="21" y="3"/>
                </a:lnTo>
                <a:lnTo>
                  <a:pt x="27" y="0"/>
                </a:lnTo>
                <a:lnTo>
                  <a:pt x="37" y="0"/>
                </a:lnTo>
                <a:lnTo>
                  <a:pt x="45" y="0"/>
                </a:lnTo>
                <a:lnTo>
                  <a:pt x="51" y="3"/>
                </a:lnTo>
                <a:lnTo>
                  <a:pt x="58" y="4"/>
                </a:lnTo>
                <a:lnTo>
                  <a:pt x="62" y="8"/>
                </a:lnTo>
                <a:lnTo>
                  <a:pt x="63" y="11"/>
                </a:lnTo>
                <a:lnTo>
                  <a:pt x="64" y="13"/>
                </a:lnTo>
                <a:lnTo>
                  <a:pt x="63" y="16"/>
                </a:lnTo>
                <a:lnTo>
                  <a:pt x="62" y="19"/>
                </a:lnTo>
                <a:lnTo>
                  <a:pt x="60" y="20"/>
                </a:lnTo>
                <a:lnTo>
                  <a:pt x="57" y="20"/>
                </a:lnTo>
                <a:lnTo>
                  <a:pt x="54" y="20"/>
                </a:lnTo>
                <a:lnTo>
                  <a:pt x="50" y="19"/>
                </a:lnTo>
                <a:lnTo>
                  <a:pt x="47" y="17"/>
                </a:lnTo>
                <a:lnTo>
                  <a:pt x="43" y="16"/>
                </a:lnTo>
                <a:lnTo>
                  <a:pt x="39" y="15"/>
                </a:lnTo>
                <a:lnTo>
                  <a:pt x="37" y="15"/>
                </a:lnTo>
                <a:lnTo>
                  <a:pt x="29" y="16"/>
                </a:lnTo>
                <a:lnTo>
                  <a:pt x="22" y="20"/>
                </a:lnTo>
                <a:lnTo>
                  <a:pt x="18" y="25"/>
                </a:lnTo>
                <a:lnTo>
                  <a:pt x="17" y="34"/>
                </a:lnTo>
                <a:lnTo>
                  <a:pt x="17" y="62"/>
                </a:lnTo>
                <a:lnTo>
                  <a:pt x="17" y="66"/>
                </a:lnTo>
                <a:lnTo>
                  <a:pt x="18" y="70"/>
                </a:lnTo>
                <a:lnTo>
                  <a:pt x="21" y="74"/>
                </a:lnTo>
                <a:lnTo>
                  <a:pt x="22" y="77"/>
                </a:lnTo>
                <a:lnTo>
                  <a:pt x="26" y="78"/>
                </a:lnTo>
                <a:lnTo>
                  <a:pt x="29" y="79"/>
                </a:lnTo>
                <a:lnTo>
                  <a:pt x="33" y="81"/>
                </a:lnTo>
                <a:lnTo>
                  <a:pt x="37" y="81"/>
                </a:lnTo>
                <a:lnTo>
                  <a:pt x="41" y="81"/>
                </a:lnTo>
                <a:lnTo>
                  <a:pt x="43" y="81"/>
                </a:lnTo>
                <a:lnTo>
                  <a:pt x="46" y="79"/>
                </a:lnTo>
                <a:lnTo>
                  <a:pt x="49" y="78"/>
                </a:lnTo>
                <a:lnTo>
                  <a:pt x="51" y="77"/>
                </a:lnTo>
                <a:lnTo>
                  <a:pt x="51" y="61"/>
                </a:lnTo>
                <a:lnTo>
                  <a:pt x="42" y="61"/>
                </a:lnTo>
                <a:lnTo>
                  <a:pt x="38" y="61"/>
                </a:lnTo>
                <a:lnTo>
                  <a:pt x="37" y="58"/>
                </a:lnTo>
                <a:lnTo>
                  <a:pt x="34" y="57"/>
                </a:lnTo>
                <a:lnTo>
                  <a:pt x="34" y="53"/>
                </a:lnTo>
                <a:lnTo>
                  <a:pt x="34" y="53"/>
                </a:lnTo>
                <a:close/>
              </a:path>
            </a:pathLst>
          </a:custGeom>
          <a:solidFill>
            <a:srgbClr val="F79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4" name="Freeform 252"/>
          <p:cNvSpPr>
            <a:spLocks/>
          </p:cNvSpPr>
          <p:nvPr/>
        </p:nvSpPr>
        <p:spPr bwMode="auto">
          <a:xfrm>
            <a:off x="8001000" y="4402138"/>
            <a:ext cx="30163" cy="50800"/>
          </a:xfrm>
          <a:custGeom>
            <a:avLst/>
            <a:gdLst>
              <a:gd name="T0" fmla="*/ 56 w 58"/>
              <a:gd name="T1" fmla="*/ 2 h 94"/>
              <a:gd name="T2" fmla="*/ 58 w 58"/>
              <a:gd name="T3" fmla="*/ 4 h 94"/>
              <a:gd name="T4" fmla="*/ 58 w 58"/>
              <a:gd name="T5" fmla="*/ 8 h 94"/>
              <a:gd name="T6" fmla="*/ 58 w 58"/>
              <a:gd name="T7" fmla="*/ 11 h 94"/>
              <a:gd name="T8" fmla="*/ 56 w 58"/>
              <a:gd name="T9" fmla="*/ 14 h 94"/>
              <a:gd name="T10" fmla="*/ 53 w 58"/>
              <a:gd name="T11" fmla="*/ 15 h 94"/>
              <a:gd name="T12" fmla="*/ 51 w 58"/>
              <a:gd name="T13" fmla="*/ 15 h 94"/>
              <a:gd name="T14" fmla="*/ 17 w 58"/>
              <a:gd name="T15" fmla="*/ 15 h 94"/>
              <a:gd name="T16" fmla="*/ 17 w 58"/>
              <a:gd name="T17" fmla="*/ 39 h 94"/>
              <a:gd name="T18" fmla="*/ 39 w 58"/>
              <a:gd name="T19" fmla="*/ 39 h 94"/>
              <a:gd name="T20" fmla="*/ 43 w 58"/>
              <a:gd name="T21" fmla="*/ 39 h 94"/>
              <a:gd name="T22" fmla="*/ 45 w 58"/>
              <a:gd name="T23" fmla="*/ 40 h 94"/>
              <a:gd name="T24" fmla="*/ 48 w 58"/>
              <a:gd name="T25" fmla="*/ 43 h 94"/>
              <a:gd name="T26" fmla="*/ 48 w 58"/>
              <a:gd name="T27" fmla="*/ 47 h 94"/>
              <a:gd name="T28" fmla="*/ 48 w 58"/>
              <a:gd name="T29" fmla="*/ 49 h 94"/>
              <a:gd name="T30" fmla="*/ 45 w 58"/>
              <a:gd name="T31" fmla="*/ 52 h 94"/>
              <a:gd name="T32" fmla="*/ 43 w 58"/>
              <a:gd name="T33" fmla="*/ 53 h 94"/>
              <a:gd name="T34" fmla="*/ 39 w 58"/>
              <a:gd name="T35" fmla="*/ 55 h 94"/>
              <a:gd name="T36" fmla="*/ 17 w 58"/>
              <a:gd name="T37" fmla="*/ 55 h 94"/>
              <a:gd name="T38" fmla="*/ 17 w 58"/>
              <a:gd name="T39" fmla="*/ 78 h 94"/>
              <a:gd name="T40" fmla="*/ 51 w 58"/>
              <a:gd name="T41" fmla="*/ 78 h 94"/>
              <a:gd name="T42" fmla="*/ 53 w 58"/>
              <a:gd name="T43" fmla="*/ 78 h 94"/>
              <a:gd name="T44" fmla="*/ 56 w 58"/>
              <a:gd name="T45" fmla="*/ 80 h 94"/>
              <a:gd name="T46" fmla="*/ 58 w 58"/>
              <a:gd name="T47" fmla="*/ 82 h 94"/>
              <a:gd name="T48" fmla="*/ 58 w 58"/>
              <a:gd name="T49" fmla="*/ 86 h 94"/>
              <a:gd name="T50" fmla="*/ 58 w 58"/>
              <a:gd name="T51" fmla="*/ 89 h 94"/>
              <a:gd name="T52" fmla="*/ 56 w 58"/>
              <a:gd name="T53" fmla="*/ 92 h 94"/>
              <a:gd name="T54" fmla="*/ 53 w 58"/>
              <a:gd name="T55" fmla="*/ 93 h 94"/>
              <a:gd name="T56" fmla="*/ 51 w 58"/>
              <a:gd name="T57" fmla="*/ 94 h 94"/>
              <a:gd name="T58" fmla="*/ 8 w 58"/>
              <a:gd name="T59" fmla="*/ 94 h 94"/>
              <a:gd name="T60" fmla="*/ 6 w 58"/>
              <a:gd name="T61" fmla="*/ 93 h 94"/>
              <a:gd name="T62" fmla="*/ 3 w 58"/>
              <a:gd name="T63" fmla="*/ 92 h 94"/>
              <a:gd name="T64" fmla="*/ 0 w 58"/>
              <a:gd name="T65" fmla="*/ 89 h 94"/>
              <a:gd name="T66" fmla="*/ 0 w 58"/>
              <a:gd name="T67" fmla="*/ 86 h 94"/>
              <a:gd name="T68" fmla="*/ 0 w 58"/>
              <a:gd name="T69" fmla="*/ 7 h 94"/>
              <a:gd name="T70" fmla="*/ 0 w 58"/>
              <a:gd name="T71" fmla="*/ 4 h 94"/>
              <a:gd name="T72" fmla="*/ 3 w 58"/>
              <a:gd name="T73" fmla="*/ 2 h 94"/>
              <a:gd name="T74" fmla="*/ 6 w 58"/>
              <a:gd name="T75" fmla="*/ 0 h 94"/>
              <a:gd name="T76" fmla="*/ 8 w 58"/>
              <a:gd name="T77" fmla="*/ 0 h 94"/>
              <a:gd name="T78" fmla="*/ 51 w 58"/>
              <a:gd name="T79" fmla="*/ 0 h 94"/>
              <a:gd name="T80" fmla="*/ 53 w 58"/>
              <a:gd name="T81" fmla="*/ 0 h 94"/>
              <a:gd name="T82" fmla="*/ 56 w 58"/>
              <a:gd name="T83" fmla="*/ 2 h 94"/>
              <a:gd name="T84" fmla="*/ 56 w 58"/>
              <a:gd name="T85" fmla="*/ 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" h="94">
                <a:moveTo>
                  <a:pt x="56" y="2"/>
                </a:moveTo>
                <a:lnTo>
                  <a:pt x="58" y="4"/>
                </a:lnTo>
                <a:lnTo>
                  <a:pt x="58" y="8"/>
                </a:lnTo>
                <a:lnTo>
                  <a:pt x="58" y="11"/>
                </a:lnTo>
                <a:lnTo>
                  <a:pt x="56" y="14"/>
                </a:lnTo>
                <a:lnTo>
                  <a:pt x="53" y="15"/>
                </a:lnTo>
                <a:lnTo>
                  <a:pt x="51" y="15"/>
                </a:lnTo>
                <a:lnTo>
                  <a:pt x="17" y="15"/>
                </a:lnTo>
                <a:lnTo>
                  <a:pt x="17" y="39"/>
                </a:lnTo>
                <a:lnTo>
                  <a:pt x="39" y="39"/>
                </a:lnTo>
                <a:lnTo>
                  <a:pt x="43" y="39"/>
                </a:lnTo>
                <a:lnTo>
                  <a:pt x="45" y="40"/>
                </a:lnTo>
                <a:lnTo>
                  <a:pt x="48" y="43"/>
                </a:lnTo>
                <a:lnTo>
                  <a:pt x="48" y="47"/>
                </a:lnTo>
                <a:lnTo>
                  <a:pt x="48" y="49"/>
                </a:lnTo>
                <a:lnTo>
                  <a:pt x="45" y="52"/>
                </a:lnTo>
                <a:lnTo>
                  <a:pt x="43" y="53"/>
                </a:lnTo>
                <a:lnTo>
                  <a:pt x="39" y="55"/>
                </a:lnTo>
                <a:lnTo>
                  <a:pt x="17" y="55"/>
                </a:lnTo>
                <a:lnTo>
                  <a:pt x="17" y="78"/>
                </a:lnTo>
                <a:lnTo>
                  <a:pt x="51" y="78"/>
                </a:lnTo>
                <a:lnTo>
                  <a:pt x="53" y="78"/>
                </a:lnTo>
                <a:lnTo>
                  <a:pt x="56" y="80"/>
                </a:lnTo>
                <a:lnTo>
                  <a:pt x="58" y="82"/>
                </a:lnTo>
                <a:lnTo>
                  <a:pt x="58" y="86"/>
                </a:lnTo>
                <a:lnTo>
                  <a:pt x="58" y="89"/>
                </a:lnTo>
                <a:lnTo>
                  <a:pt x="56" y="92"/>
                </a:lnTo>
                <a:lnTo>
                  <a:pt x="53" y="93"/>
                </a:lnTo>
                <a:lnTo>
                  <a:pt x="51" y="94"/>
                </a:lnTo>
                <a:lnTo>
                  <a:pt x="8" y="94"/>
                </a:lnTo>
                <a:lnTo>
                  <a:pt x="6" y="93"/>
                </a:lnTo>
                <a:lnTo>
                  <a:pt x="3" y="92"/>
                </a:lnTo>
                <a:lnTo>
                  <a:pt x="0" y="89"/>
                </a:lnTo>
                <a:lnTo>
                  <a:pt x="0" y="86"/>
                </a:lnTo>
                <a:lnTo>
                  <a:pt x="0" y="7"/>
                </a:lnTo>
                <a:lnTo>
                  <a:pt x="0" y="4"/>
                </a:lnTo>
                <a:lnTo>
                  <a:pt x="3" y="2"/>
                </a:lnTo>
                <a:lnTo>
                  <a:pt x="6" y="0"/>
                </a:lnTo>
                <a:lnTo>
                  <a:pt x="8" y="0"/>
                </a:lnTo>
                <a:lnTo>
                  <a:pt x="51" y="0"/>
                </a:lnTo>
                <a:lnTo>
                  <a:pt x="53" y="0"/>
                </a:lnTo>
                <a:lnTo>
                  <a:pt x="56" y="2"/>
                </a:lnTo>
                <a:lnTo>
                  <a:pt x="56" y="2"/>
                </a:lnTo>
                <a:close/>
              </a:path>
            </a:pathLst>
          </a:custGeom>
          <a:solidFill>
            <a:srgbClr val="F79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5" name="Freeform 253"/>
          <p:cNvSpPr>
            <a:spLocks noEditPoints="1"/>
          </p:cNvSpPr>
          <p:nvPr/>
        </p:nvSpPr>
        <p:spPr bwMode="auto">
          <a:xfrm>
            <a:off x="8039100" y="4402138"/>
            <a:ext cx="39688" cy="50800"/>
          </a:xfrm>
          <a:custGeom>
            <a:avLst/>
            <a:gdLst>
              <a:gd name="T0" fmla="*/ 0 w 74"/>
              <a:gd name="T1" fmla="*/ 37 h 97"/>
              <a:gd name="T2" fmla="*/ 2 w 74"/>
              <a:gd name="T3" fmla="*/ 29 h 97"/>
              <a:gd name="T4" fmla="*/ 3 w 74"/>
              <a:gd name="T5" fmla="*/ 23 h 97"/>
              <a:gd name="T6" fmla="*/ 6 w 74"/>
              <a:gd name="T7" fmla="*/ 16 h 97"/>
              <a:gd name="T8" fmla="*/ 10 w 74"/>
              <a:gd name="T9" fmla="*/ 11 h 97"/>
              <a:gd name="T10" fmla="*/ 15 w 74"/>
              <a:gd name="T11" fmla="*/ 5 h 97"/>
              <a:gd name="T12" fmla="*/ 21 w 74"/>
              <a:gd name="T13" fmla="*/ 3 h 97"/>
              <a:gd name="T14" fmla="*/ 28 w 74"/>
              <a:gd name="T15" fmla="*/ 0 h 97"/>
              <a:gd name="T16" fmla="*/ 37 w 74"/>
              <a:gd name="T17" fmla="*/ 0 h 97"/>
              <a:gd name="T18" fmla="*/ 47 w 74"/>
              <a:gd name="T19" fmla="*/ 0 h 97"/>
              <a:gd name="T20" fmla="*/ 55 w 74"/>
              <a:gd name="T21" fmla="*/ 3 h 97"/>
              <a:gd name="T22" fmla="*/ 61 w 74"/>
              <a:gd name="T23" fmla="*/ 5 h 97"/>
              <a:gd name="T24" fmla="*/ 65 w 74"/>
              <a:gd name="T25" fmla="*/ 11 h 97"/>
              <a:gd name="T26" fmla="*/ 70 w 74"/>
              <a:gd name="T27" fmla="*/ 16 h 97"/>
              <a:gd name="T28" fmla="*/ 73 w 74"/>
              <a:gd name="T29" fmla="*/ 23 h 97"/>
              <a:gd name="T30" fmla="*/ 74 w 74"/>
              <a:gd name="T31" fmla="*/ 30 h 97"/>
              <a:gd name="T32" fmla="*/ 74 w 74"/>
              <a:gd name="T33" fmla="*/ 37 h 97"/>
              <a:gd name="T34" fmla="*/ 74 w 74"/>
              <a:gd name="T35" fmla="*/ 58 h 97"/>
              <a:gd name="T36" fmla="*/ 74 w 74"/>
              <a:gd name="T37" fmla="*/ 66 h 97"/>
              <a:gd name="T38" fmla="*/ 73 w 74"/>
              <a:gd name="T39" fmla="*/ 73 h 97"/>
              <a:gd name="T40" fmla="*/ 70 w 74"/>
              <a:gd name="T41" fmla="*/ 79 h 97"/>
              <a:gd name="T42" fmla="*/ 65 w 74"/>
              <a:gd name="T43" fmla="*/ 85 h 97"/>
              <a:gd name="T44" fmla="*/ 61 w 74"/>
              <a:gd name="T45" fmla="*/ 90 h 97"/>
              <a:gd name="T46" fmla="*/ 55 w 74"/>
              <a:gd name="T47" fmla="*/ 93 h 97"/>
              <a:gd name="T48" fmla="*/ 47 w 74"/>
              <a:gd name="T49" fmla="*/ 95 h 97"/>
              <a:gd name="T50" fmla="*/ 37 w 74"/>
              <a:gd name="T51" fmla="*/ 97 h 97"/>
              <a:gd name="T52" fmla="*/ 28 w 74"/>
              <a:gd name="T53" fmla="*/ 95 h 97"/>
              <a:gd name="T54" fmla="*/ 21 w 74"/>
              <a:gd name="T55" fmla="*/ 93 h 97"/>
              <a:gd name="T56" fmla="*/ 15 w 74"/>
              <a:gd name="T57" fmla="*/ 90 h 97"/>
              <a:gd name="T58" fmla="*/ 10 w 74"/>
              <a:gd name="T59" fmla="*/ 85 h 97"/>
              <a:gd name="T60" fmla="*/ 6 w 74"/>
              <a:gd name="T61" fmla="*/ 79 h 97"/>
              <a:gd name="T62" fmla="*/ 3 w 74"/>
              <a:gd name="T63" fmla="*/ 73 h 97"/>
              <a:gd name="T64" fmla="*/ 2 w 74"/>
              <a:gd name="T65" fmla="*/ 66 h 97"/>
              <a:gd name="T66" fmla="*/ 0 w 74"/>
              <a:gd name="T67" fmla="*/ 58 h 97"/>
              <a:gd name="T68" fmla="*/ 0 w 74"/>
              <a:gd name="T69" fmla="*/ 37 h 97"/>
              <a:gd name="T70" fmla="*/ 0 w 74"/>
              <a:gd name="T71" fmla="*/ 37 h 97"/>
              <a:gd name="T72" fmla="*/ 18 w 74"/>
              <a:gd name="T73" fmla="*/ 58 h 97"/>
              <a:gd name="T74" fmla="*/ 19 w 74"/>
              <a:gd name="T75" fmla="*/ 69 h 97"/>
              <a:gd name="T76" fmla="*/ 23 w 74"/>
              <a:gd name="T77" fmla="*/ 75 h 97"/>
              <a:gd name="T78" fmla="*/ 29 w 74"/>
              <a:gd name="T79" fmla="*/ 79 h 97"/>
              <a:gd name="T80" fmla="*/ 37 w 74"/>
              <a:gd name="T81" fmla="*/ 81 h 97"/>
              <a:gd name="T82" fmla="*/ 47 w 74"/>
              <a:gd name="T83" fmla="*/ 79 h 97"/>
              <a:gd name="T84" fmla="*/ 52 w 74"/>
              <a:gd name="T85" fmla="*/ 75 h 97"/>
              <a:gd name="T86" fmla="*/ 57 w 74"/>
              <a:gd name="T87" fmla="*/ 69 h 97"/>
              <a:gd name="T88" fmla="*/ 57 w 74"/>
              <a:gd name="T89" fmla="*/ 58 h 97"/>
              <a:gd name="T90" fmla="*/ 57 w 74"/>
              <a:gd name="T91" fmla="*/ 37 h 97"/>
              <a:gd name="T92" fmla="*/ 57 w 74"/>
              <a:gd name="T93" fmla="*/ 27 h 97"/>
              <a:gd name="T94" fmla="*/ 52 w 74"/>
              <a:gd name="T95" fmla="*/ 21 h 97"/>
              <a:gd name="T96" fmla="*/ 47 w 74"/>
              <a:gd name="T97" fmla="*/ 16 h 97"/>
              <a:gd name="T98" fmla="*/ 37 w 74"/>
              <a:gd name="T99" fmla="*/ 16 h 97"/>
              <a:gd name="T100" fmla="*/ 29 w 74"/>
              <a:gd name="T101" fmla="*/ 16 h 97"/>
              <a:gd name="T102" fmla="*/ 23 w 74"/>
              <a:gd name="T103" fmla="*/ 21 h 97"/>
              <a:gd name="T104" fmla="*/ 19 w 74"/>
              <a:gd name="T105" fmla="*/ 27 h 97"/>
              <a:gd name="T106" fmla="*/ 18 w 74"/>
              <a:gd name="T107" fmla="*/ 37 h 97"/>
              <a:gd name="T108" fmla="*/ 18 w 74"/>
              <a:gd name="T109" fmla="*/ 58 h 97"/>
              <a:gd name="T110" fmla="*/ 18 w 74"/>
              <a:gd name="T111" fmla="*/ 5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4" h="97">
                <a:moveTo>
                  <a:pt x="0" y="37"/>
                </a:moveTo>
                <a:lnTo>
                  <a:pt x="2" y="29"/>
                </a:lnTo>
                <a:lnTo>
                  <a:pt x="3" y="23"/>
                </a:lnTo>
                <a:lnTo>
                  <a:pt x="6" y="16"/>
                </a:lnTo>
                <a:lnTo>
                  <a:pt x="10" y="11"/>
                </a:lnTo>
                <a:lnTo>
                  <a:pt x="15" y="5"/>
                </a:lnTo>
                <a:lnTo>
                  <a:pt x="21" y="3"/>
                </a:lnTo>
                <a:lnTo>
                  <a:pt x="28" y="0"/>
                </a:lnTo>
                <a:lnTo>
                  <a:pt x="37" y="0"/>
                </a:lnTo>
                <a:lnTo>
                  <a:pt x="47" y="0"/>
                </a:lnTo>
                <a:lnTo>
                  <a:pt x="55" y="3"/>
                </a:lnTo>
                <a:lnTo>
                  <a:pt x="61" y="5"/>
                </a:lnTo>
                <a:lnTo>
                  <a:pt x="65" y="11"/>
                </a:lnTo>
                <a:lnTo>
                  <a:pt x="70" y="16"/>
                </a:lnTo>
                <a:lnTo>
                  <a:pt x="73" y="23"/>
                </a:lnTo>
                <a:lnTo>
                  <a:pt x="74" y="30"/>
                </a:lnTo>
                <a:lnTo>
                  <a:pt x="74" y="37"/>
                </a:lnTo>
                <a:lnTo>
                  <a:pt x="74" y="58"/>
                </a:lnTo>
                <a:lnTo>
                  <a:pt x="74" y="66"/>
                </a:lnTo>
                <a:lnTo>
                  <a:pt x="73" y="73"/>
                </a:lnTo>
                <a:lnTo>
                  <a:pt x="70" y="79"/>
                </a:lnTo>
                <a:lnTo>
                  <a:pt x="65" y="85"/>
                </a:lnTo>
                <a:lnTo>
                  <a:pt x="61" y="90"/>
                </a:lnTo>
                <a:lnTo>
                  <a:pt x="55" y="93"/>
                </a:lnTo>
                <a:lnTo>
                  <a:pt x="47" y="95"/>
                </a:lnTo>
                <a:lnTo>
                  <a:pt x="37" y="97"/>
                </a:lnTo>
                <a:lnTo>
                  <a:pt x="28" y="95"/>
                </a:lnTo>
                <a:lnTo>
                  <a:pt x="21" y="93"/>
                </a:lnTo>
                <a:lnTo>
                  <a:pt x="15" y="90"/>
                </a:lnTo>
                <a:lnTo>
                  <a:pt x="10" y="85"/>
                </a:lnTo>
                <a:lnTo>
                  <a:pt x="6" y="79"/>
                </a:lnTo>
                <a:lnTo>
                  <a:pt x="3" y="73"/>
                </a:lnTo>
                <a:lnTo>
                  <a:pt x="2" y="66"/>
                </a:lnTo>
                <a:lnTo>
                  <a:pt x="0" y="58"/>
                </a:lnTo>
                <a:lnTo>
                  <a:pt x="0" y="37"/>
                </a:lnTo>
                <a:lnTo>
                  <a:pt x="0" y="37"/>
                </a:lnTo>
                <a:close/>
                <a:moveTo>
                  <a:pt x="18" y="58"/>
                </a:moveTo>
                <a:lnTo>
                  <a:pt x="19" y="69"/>
                </a:lnTo>
                <a:lnTo>
                  <a:pt x="23" y="75"/>
                </a:lnTo>
                <a:lnTo>
                  <a:pt x="29" y="79"/>
                </a:lnTo>
                <a:lnTo>
                  <a:pt x="37" y="81"/>
                </a:lnTo>
                <a:lnTo>
                  <a:pt x="47" y="79"/>
                </a:lnTo>
                <a:lnTo>
                  <a:pt x="52" y="75"/>
                </a:lnTo>
                <a:lnTo>
                  <a:pt x="57" y="69"/>
                </a:lnTo>
                <a:lnTo>
                  <a:pt x="57" y="58"/>
                </a:lnTo>
                <a:lnTo>
                  <a:pt x="57" y="37"/>
                </a:lnTo>
                <a:lnTo>
                  <a:pt x="57" y="27"/>
                </a:lnTo>
                <a:lnTo>
                  <a:pt x="52" y="21"/>
                </a:lnTo>
                <a:lnTo>
                  <a:pt x="47" y="16"/>
                </a:lnTo>
                <a:lnTo>
                  <a:pt x="37" y="16"/>
                </a:lnTo>
                <a:lnTo>
                  <a:pt x="29" y="16"/>
                </a:lnTo>
                <a:lnTo>
                  <a:pt x="23" y="21"/>
                </a:lnTo>
                <a:lnTo>
                  <a:pt x="19" y="27"/>
                </a:lnTo>
                <a:lnTo>
                  <a:pt x="18" y="37"/>
                </a:lnTo>
                <a:lnTo>
                  <a:pt x="18" y="58"/>
                </a:lnTo>
                <a:lnTo>
                  <a:pt x="18" y="58"/>
                </a:lnTo>
                <a:close/>
              </a:path>
            </a:pathLst>
          </a:custGeom>
          <a:solidFill>
            <a:srgbClr val="F79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6" name="Freeform 254"/>
          <p:cNvSpPr>
            <a:spLocks noEditPoints="1"/>
          </p:cNvSpPr>
          <p:nvPr/>
        </p:nvSpPr>
        <p:spPr bwMode="auto">
          <a:xfrm>
            <a:off x="8089900" y="4402138"/>
            <a:ext cx="34925" cy="50800"/>
          </a:xfrm>
          <a:custGeom>
            <a:avLst/>
            <a:gdLst>
              <a:gd name="T0" fmla="*/ 0 w 66"/>
              <a:gd name="T1" fmla="*/ 7 h 96"/>
              <a:gd name="T2" fmla="*/ 0 w 66"/>
              <a:gd name="T3" fmla="*/ 4 h 96"/>
              <a:gd name="T4" fmla="*/ 1 w 66"/>
              <a:gd name="T5" fmla="*/ 2 h 96"/>
              <a:gd name="T6" fmla="*/ 4 w 66"/>
              <a:gd name="T7" fmla="*/ 0 h 96"/>
              <a:gd name="T8" fmla="*/ 7 w 66"/>
              <a:gd name="T9" fmla="*/ 0 h 96"/>
              <a:gd name="T10" fmla="*/ 29 w 66"/>
              <a:gd name="T11" fmla="*/ 0 h 96"/>
              <a:gd name="T12" fmla="*/ 38 w 66"/>
              <a:gd name="T13" fmla="*/ 0 h 96"/>
              <a:gd name="T14" fmla="*/ 45 w 66"/>
              <a:gd name="T15" fmla="*/ 2 h 96"/>
              <a:gd name="T16" fmla="*/ 51 w 66"/>
              <a:gd name="T17" fmla="*/ 4 h 96"/>
              <a:gd name="T18" fmla="*/ 56 w 66"/>
              <a:gd name="T19" fmla="*/ 8 h 96"/>
              <a:gd name="T20" fmla="*/ 60 w 66"/>
              <a:gd name="T21" fmla="*/ 12 h 96"/>
              <a:gd name="T22" fmla="*/ 62 w 66"/>
              <a:gd name="T23" fmla="*/ 16 h 96"/>
              <a:gd name="T24" fmla="*/ 63 w 66"/>
              <a:gd name="T25" fmla="*/ 23 h 96"/>
              <a:gd name="T26" fmla="*/ 64 w 66"/>
              <a:gd name="T27" fmla="*/ 28 h 96"/>
              <a:gd name="T28" fmla="*/ 64 w 66"/>
              <a:gd name="T29" fmla="*/ 29 h 96"/>
              <a:gd name="T30" fmla="*/ 63 w 66"/>
              <a:gd name="T31" fmla="*/ 36 h 96"/>
              <a:gd name="T32" fmla="*/ 60 w 66"/>
              <a:gd name="T33" fmla="*/ 43 h 96"/>
              <a:gd name="T34" fmla="*/ 56 w 66"/>
              <a:gd name="T35" fmla="*/ 47 h 96"/>
              <a:gd name="T36" fmla="*/ 48 w 66"/>
              <a:gd name="T37" fmla="*/ 51 h 96"/>
              <a:gd name="T38" fmla="*/ 64 w 66"/>
              <a:gd name="T39" fmla="*/ 84 h 96"/>
              <a:gd name="T40" fmla="*/ 66 w 66"/>
              <a:gd name="T41" fmla="*/ 86 h 96"/>
              <a:gd name="T42" fmla="*/ 66 w 66"/>
              <a:gd name="T43" fmla="*/ 89 h 96"/>
              <a:gd name="T44" fmla="*/ 63 w 66"/>
              <a:gd name="T45" fmla="*/ 92 h 96"/>
              <a:gd name="T46" fmla="*/ 60 w 66"/>
              <a:gd name="T47" fmla="*/ 94 h 96"/>
              <a:gd name="T48" fmla="*/ 58 w 66"/>
              <a:gd name="T49" fmla="*/ 96 h 96"/>
              <a:gd name="T50" fmla="*/ 54 w 66"/>
              <a:gd name="T51" fmla="*/ 96 h 96"/>
              <a:gd name="T52" fmla="*/ 51 w 66"/>
              <a:gd name="T53" fmla="*/ 94 h 96"/>
              <a:gd name="T54" fmla="*/ 50 w 66"/>
              <a:gd name="T55" fmla="*/ 92 h 96"/>
              <a:gd name="T56" fmla="*/ 34 w 66"/>
              <a:gd name="T57" fmla="*/ 57 h 96"/>
              <a:gd name="T58" fmla="*/ 33 w 66"/>
              <a:gd name="T59" fmla="*/ 57 h 96"/>
              <a:gd name="T60" fmla="*/ 31 w 66"/>
              <a:gd name="T61" fmla="*/ 57 h 96"/>
              <a:gd name="T62" fmla="*/ 29 w 66"/>
              <a:gd name="T63" fmla="*/ 57 h 96"/>
              <a:gd name="T64" fmla="*/ 15 w 66"/>
              <a:gd name="T65" fmla="*/ 57 h 96"/>
              <a:gd name="T66" fmla="*/ 15 w 66"/>
              <a:gd name="T67" fmla="*/ 89 h 96"/>
              <a:gd name="T68" fmla="*/ 15 w 66"/>
              <a:gd name="T69" fmla="*/ 92 h 96"/>
              <a:gd name="T70" fmla="*/ 14 w 66"/>
              <a:gd name="T71" fmla="*/ 93 h 96"/>
              <a:gd name="T72" fmla="*/ 11 w 66"/>
              <a:gd name="T73" fmla="*/ 94 h 96"/>
              <a:gd name="T74" fmla="*/ 7 w 66"/>
              <a:gd name="T75" fmla="*/ 96 h 96"/>
              <a:gd name="T76" fmla="*/ 4 w 66"/>
              <a:gd name="T77" fmla="*/ 94 h 96"/>
              <a:gd name="T78" fmla="*/ 1 w 66"/>
              <a:gd name="T79" fmla="*/ 93 h 96"/>
              <a:gd name="T80" fmla="*/ 0 w 66"/>
              <a:gd name="T81" fmla="*/ 90 h 96"/>
              <a:gd name="T82" fmla="*/ 0 w 66"/>
              <a:gd name="T83" fmla="*/ 88 h 96"/>
              <a:gd name="T84" fmla="*/ 0 w 66"/>
              <a:gd name="T85" fmla="*/ 7 h 96"/>
              <a:gd name="T86" fmla="*/ 0 w 66"/>
              <a:gd name="T87" fmla="*/ 7 h 96"/>
              <a:gd name="T88" fmla="*/ 15 w 66"/>
              <a:gd name="T89" fmla="*/ 15 h 96"/>
              <a:gd name="T90" fmla="*/ 15 w 66"/>
              <a:gd name="T91" fmla="*/ 43 h 96"/>
              <a:gd name="T92" fmla="*/ 29 w 66"/>
              <a:gd name="T93" fmla="*/ 43 h 96"/>
              <a:gd name="T94" fmla="*/ 38 w 66"/>
              <a:gd name="T95" fmla="*/ 43 h 96"/>
              <a:gd name="T96" fmla="*/ 43 w 66"/>
              <a:gd name="T97" fmla="*/ 40 h 96"/>
              <a:gd name="T98" fmla="*/ 46 w 66"/>
              <a:gd name="T99" fmla="*/ 36 h 96"/>
              <a:gd name="T100" fmla="*/ 47 w 66"/>
              <a:gd name="T101" fmla="*/ 31 h 96"/>
              <a:gd name="T102" fmla="*/ 47 w 66"/>
              <a:gd name="T103" fmla="*/ 28 h 96"/>
              <a:gd name="T104" fmla="*/ 46 w 66"/>
              <a:gd name="T105" fmla="*/ 23 h 96"/>
              <a:gd name="T106" fmla="*/ 43 w 66"/>
              <a:gd name="T107" fmla="*/ 19 h 96"/>
              <a:gd name="T108" fmla="*/ 38 w 66"/>
              <a:gd name="T109" fmla="*/ 15 h 96"/>
              <a:gd name="T110" fmla="*/ 29 w 66"/>
              <a:gd name="T111" fmla="*/ 15 h 96"/>
              <a:gd name="T112" fmla="*/ 15 w 66"/>
              <a:gd name="T113" fmla="*/ 15 h 96"/>
              <a:gd name="T114" fmla="*/ 15 w 66"/>
              <a:gd name="T115" fmla="*/ 1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6" h="96">
                <a:moveTo>
                  <a:pt x="0" y="7"/>
                </a:moveTo>
                <a:lnTo>
                  <a:pt x="0" y="4"/>
                </a:lnTo>
                <a:lnTo>
                  <a:pt x="1" y="2"/>
                </a:lnTo>
                <a:lnTo>
                  <a:pt x="4" y="0"/>
                </a:lnTo>
                <a:lnTo>
                  <a:pt x="7" y="0"/>
                </a:lnTo>
                <a:lnTo>
                  <a:pt x="29" y="0"/>
                </a:lnTo>
                <a:lnTo>
                  <a:pt x="38" y="0"/>
                </a:lnTo>
                <a:lnTo>
                  <a:pt x="45" y="2"/>
                </a:lnTo>
                <a:lnTo>
                  <a:pt x="51" y="4"/>
                </a:lnTo>
                <a:lnTo>
                  <a:pt x="56" y="8"/>
                </a:lnTo>
                <a:lnTo>
                  <a:pt x="60" y="12"/>
                </a:lnTo>
                <a:lnTo>
                  <a:pt x="62" y="16"/>
                </a:lnTo>
                <a:lnTo>
                  <a:pt x="63" y="23"/>
                </a:lnTo>
                <a:lnTo>
                  <a:pt x="64" y="28"/>
                </a:lnTo>
                <a:lnTo>
                  <a:pt x="64" y="29"/>
                </a:lnTo>
                <a:lnTo>
                  <a:pt x="63" y="36"/>
                </a:lnTo>
                <a:lnTo>
                  <a:pt x="60" y="43"/>
                </a:lnTo>
                <a:lnTo>
                  <a:pt x="56" y="47"/>
                </a:lnTo>
                <a:lnTo>
                  <a:pt x="48" y="51"/>
                </a:lnTo>
                <a:lnTo>
                  <a:pt x="64" y="84"/>
                </a:lnTo>
                <a:lnTo>
                  <a:pt x="66" y="86"/>
                </a:lnTo>
                <a:lnTo>
                  <a:pt x="66" y="89"/>
                </a:lnTo>
                <a:lnTo>
                  <a:pt x="63" y="92"/>
                </a:lnTo>
                <a:lnTo>
                  <a:pt x="60" y="94"/>
                </a:lnTo>
                <a:lnTo>
                  <a:pt x="58" y="96"/>
                </a:lnTo>
                <a:lnTo>
                  <a:pt x="54" y="96"/>
                </a:lnTo>
                <a:lnTo>
                  <a:pt x="51" y="94"/>
                </a:lnTo>
                <a:lnTo>
                  <a:pt x="50" y="92"/>
                </a:lnTo>
                <a:lnTo>
                  <a:pt x="34" y="57"/>
                </a:lnTo>
                <a:lnTo>
                  <a:pt x="33" y="57"/>
                </a:lnTo>
                <a:lnTo>
                  <a:pt x="31" y="57"/>
                </a:lnTo>
                <a:lnTo>
                  <a:pt x="29" y="57"/>
                </a:lnTo>
                <a:lnTo>
                  <a:pt x="15" y="57"/>
                </a:lnTo>
                <a:lnTo>
                  <a:pt x="15" y="89"/>
                </a:lnTo>
                <a:lnTo>
                  <a:pt x="15" y="92"/>
                </a:lnTo>
                <a:lnTo>
                  <a:pt x="14" y="93"/>
                </a:lnTo>
                <a:lnTo>
                  <a:pt x="11" y="94"/>
                </a:lnTo>
                <a:lnTo>
                  <a:pt x="7" y="96"/>
                </a:lnTo>
                <a:lnTo>
                  <a:pt x="4" y="94"/>
                </a:lnTo>
                <a:lnTo>
                  <a:pt x="1" y="93"/>
                </a:lnTo>
                <a:lnTo>
                  <a:pt x="0" y="90"/>
                </a:lnTo>
                <a:lnTo>
                  <a:pt x="0" y="88"/>
                </a:lnTo>
                <a:lnTo>
                  <a:pt x="0" y="7"/>
                </a:lnTo>
                <a:lnTo>
                  <a:pt x="0" y="7"/>
                </a:lnTo>
                <a:close/>
                <a:moveTo>
                  <a:pt x="15" y="15"/>
                </a:moveTo>
                <a:lnTo>
                  <a:pt x="15" y="43"/>
                </a:lnTo>
                <a:lnTo>
                  <a:pt x="29" y="43"/>
                </a:lnTo>
                <a:lnTo>
                  <a:pt x="38" y="43"/>
                </a:lnTo>
                <a:lnTo>
                  <a:pt x="43" y="40"/>
                </a:lnTo>
                <a:lnTo>
                  <a:pt x="46" y="36"/>
                </a:lnTo>
                <a:lnTo>
                  <a:pt x="47" y="31"/>
                </a:lnTo>
                <a:lnTo>
                  <a:pt x="47" y="28"/>
                </a:lnTo>
                <a:lnTo>
                  <a:pt x="46" y="23"/>
                </a:lnTo>
                <a:lnTo>
                  <a:pt x="43" y="19"/>
                </a:lnTo>
                <a:lnTo>
                  <a:pt x="38" y="15"/>
                </a:lnTo>
                <a:lnTo>
                  <a:pt x="29" y="15"/>
                </a:lnTo>
                <a:lnTo>
                  <a:pt x="15" y="15"/>
                </a:lnTo>
                <a:lnTo>
                  <a:pt x="15" y="15"/>
                </a:lnTo>
                <a:close/>
              </a:path>
            </a:pathLst>
          </a:custGeom>
          <a:solidFill>
            <a:srgbClr val="F79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7" name="Freeform 255"/>
          <p:cNvSpPr>
            <a:spLocks/>
          </p:cNvSpPr>
          <p:nvPr/>
        </p:nvSpPr>
        <p:spPr bwMode="auto">
          <a:xfrm>
            <a:off x="8132763" y="4402138"/>
            <a:ext cx="36513" cy="50800"/>
          </a:xfrm>
          <a:custGeom>
            <a:avLst/>
            <a:gdLst>
              <a:gd name="T0" fmla="*/ 35 w 69"/>
              <a:gd name="T1" fmla="*/ 50 h 97"/>
              <a:gd name="T2" fmla="*/ 39 w 69"/>
              <a:gd name="T3" fmla="*/ 46 h 97"/>
              <a:gd name="T4" fmla="*/ 60 w 69"/>
              <a:gd name="T5" fmla="*/ 45 h 97"/>
              <a:gd name="T6" fmla="*/ 66 w 69"/>
              <a:gd name="T7" fmla="*/ 48 h 97"/>
              <a:gd name="T8" fmla="*/ 69 w 69"/>
              <a:gd name="T9" fmla="*/ 53 h 97"/>
              <a:gd name="T10" fmla="*/ 66 w 69"/>
              <a:gd name="T11" fmla="*/ 85 h 97"/>
              <a:gd name="T12" fmla="*/ 61 w 69"/>
              <a:gd name="T13" fmla="*/ 90 h 97"/>
              <a:gd name="T14" fmla="*/ 54 w 69"/>
              <a:gd name="T15" fmla="*/ 94 h 97"/>
              <a:gd name="T16" fmla="*/ 44 w 69"/>
              <a:gd name="T17" fmla="*/ 97 h 97"/>
              <a:gd name="T18" fmla="*/ 28 w 69"/>
              <a:gd name="T19" fmla="*/ 95 h 97"/>
              <a:gd name="T20" fmla="*/ 15 w 69"/>
              <a:gd name="T21" fmla="*/ 90 h 97"/>
              <a:gd name="T22" fmla="*/ 6 w 69"/>
              <a:gd name="T23" fmla="*/ 81 h 97"/>
              <a:gd name="T24" fmla="*/ 0 w 69"/>
              <a:gd name="T25" fmla="*/ 68 h 97"/>
              <a:gd name="T26" fmla="*/ 0 w 69"/>
              <a:gd name="T27" fmla="*/ 36 h 97"/>
              <a:gd name="T28" fmla="*/ 3 w 69"/>
              <a:gd name="T29" fmla="*/ 21 h 97"/>
              <a:gd name="T30" fmla="*/ 9 w 69"/>
              <a:gd name="T31" fmla="*/ 11 h 97"/>
              <a:gd name="T32" fmla="*/ 21 w 69"/>
              <a:gd name="T33" fmla="*/ 3 h 97"/>
              <a:gd name="T34" fmla="*/ 37 w 69"/>
              <a:gd name="T35" fmla="*/ 0 h 97"/>
              <a:gd name="T36" fmla="*/ 52 w 69"/>
              <a:gd name="T37" fmla="*/ 3 h 97"/>
              <a:gd name="T38" fmla="*/ 61 w 69"/>
              <a:gd name="T39" fmla="*/ 8 h 97"/>
              <a:gd name="T40" fmla="*/ 64 w 69"/>
              <a:gd name="T41" fmla="*/ 13 h 97"/>
              <a:gd name="T42" fmla="*/ 62 w 69"/>
              <a:gd name="T43" fmla="*/ 19 h 97"/>
              <a:gd name="T44" fmla="*/ 57 w 69"/>
              <a:gd name="T45" fmla="*/ 20 h 97"/>
              <a:gd name="T46" fmla="*/ 50 w 69"/>
              <a:gd name="T47" fmla="*/ 19 h 97"/>
              <a:gd name="T48" fmla="*/ 44 w 69"/>
              <a:gd name="T49" fmla="*/ 16 h 97"/>
              <a:gd name="T50" fmla="*/ 37 w 69"/>
              <a:gd name="T51" fmla="*/ 15 h 97"/>
              <a:gd name="T52" fmla="*/ 23 w 69"/>
              <a:gd name="T53" fmla="*/ 20 h 97"/>
              <a:gd name="T54" fmla="*/ 17 w 69"/>
              <a:gd name="T55" fmla="*/ 34 h 97"/>
              <a:gd name="T56" fmla="*/ 17 w 69"/>
              <a:gd name="T57" fmla="*/ 66 h 97"/>
              <a:gd name="T58" fmla="*/ 20 w 69"/>
              <a:gd name="T59" fmla="*/ 74 h 97"/>
              <a:gd name="T60" fmla="*/ 25 w 69"/>
              <a:gd name="T61" fmla="*/ 78 h 97"/>
              <a:gd name="T62" fmla="*/ 33 w 69"/>
              <a:gd name="T63" fmla="*/ 81 h 97"/>
              <a:gd name="T64" fmla="*/ 41 w 69"/>
              <a:gd name="T65" fmla="*/ 81 h 97"/>
              <a:gd name="T66" fmla="*/ 47 w 69"/>
              <a:gd name="T67" fmla="*/ 79 h 97"/>
              <a:gd name="T68" fmla="*/ 52 w 69"/>
              <a:gd name="T69" fmla="*/ 77 h 97"/>
              <a:gd name="T70" fmla="*/ 43 w 69"/>
              <a:gd name="T71" fmla="*/ 61 h 97"/>
              <a:gd name="T72" fmla="*/ 36 w 69"/>
              <a:gd name="T73" fmla="*/ 58 h 97"/>
              <a:gd name="T74" fmla="*/ 35 w 69"/>
              <a:gd name="T75" fmla="*/ 5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9" h="97">
                <a:moveTo>
                  <a:pt x="35" y="53"/>
                </a:moveTo>
                <a:lnTo>
                  <a:pt x="35" y="50"/>
                </a:lnTo>
                <a:lnTo>
                  <a:pt x="36" y="48"/>
                </a:lnTo>
                <a:lnTo>
                  <a:pt x="39" y="46"/>
                </a:lnTo>
                <a:lnTo>
                  <a:pt x="43" y="45"/>
                </a:lnTo>
                <a:lnTo>
                  <a:pt x="60" y="45"/>
                </a:lnTo>
                <a:lnTo>
                  <a:pt x="64" y="46"/>
                </a:lnTo>
                <a:lnTo>
                  <a:pt x="66" y="48"/>
                </a:lnTo>
                <a:lnTo>
                  <a:pt x="68" y="49"/>
                </a:lnTo>
                <a:lnTo>
                  <a:pt x="69" y="53"/>
                </a:lnTo>
                <a:lnTo>
                  <a:pt x="69" y="82"/>
                </a:lnTo>
                <a:lnTo>
                  <a:pt x="66" y="85"/>
                </a:lnTo>
                <a:lnTo>
                  <a:pt x="64" y="87"/>
                </a:lnTo>
                <a:lnTo>
                  <a:pt x="61" y="90"/>
                </a:lnTo>
                <a:lnTo>
                  <a:pt x="58" y="91"/>
                </a:lnTo>
                <a:lnTo>
                  <a:pt x="54" y="94"/>
                </a:lnTo>
                <a:lnTo>
                  <a:pt x="49" y="95"/>
                </a:lnTo>
                <a:lnTo>
                  <a:pt x="44" y="97"/>
                </a:lnTo>
                <a:lnTo>
                  <a:pt x="37" y="97"/>
                </a:lnTo>
                <a:lnTo>
                  <a:pt x="28" y="95"/>
                </a:lnTo>
                <a:lnTo>
                  <a:pt x="21" y="94"/>
                </a:lnTo>
                <a:lnTo>
                  <a:pt x="15" y="90"/>
                </a:lnTo>
                <a:lnTo>
                  <a:pt x="9" y="86"/>
                </a:lnTo>
                <a:lnTo>
                  <a:pt x="6" y="81"/>
                </a:lnTo>
                <a:lnTo>
                  <a:pt x="3" y="74"/>
                </a:lnTo>
                <a:lnTo>
                  <a:pt x="0" y="68"/>
                </a:lnTo>
                <a:lnTo>
                  <a:pt x="0" y="61"/>
                </a:lnTo>
                <a:lnTo>
                  <a:pt x="0" y="36"/>
                </a:lnTo>
                <a:lnTo>
                  <a:pt x="0" y="28"/>
                </a:lnTo>
                <a:lnTo>
                  <a:pt x="3" y="21"/>
                </a:lnTo>
                <a:lnTo>
                  <a:pt x="6" y="16"/>
                </a:lnTo>
                <a:lnTo>
                  <a:pt x="9" y="11"/>
                </a:lnTo>
                <a:lnTo>
                  <a:pt x="15" y="5"/>
                </a:lnTo>
                <a:lnTo>
                  <a:pt x="21" y="3"/>
                </a:lnTo>
                <a:lnTo>
                  <a:pt x="28" y="0"/>
                </a:lnTo>
                <a:lnTo>
                  <a:pt x="37" y="0"/>
                </a:lnTo>
                <a:lnTo>
                  <a:pt x="45" y="0"/>
                </a:lnTo>
                <a:lnTo>
                  <a:pt x="52" y="3"/>
                </a:lnTo>
                <a:lnTo>
                  <a:pt x="58" y="4"/>
                </a:lnTo>
                <a:lnTo>
                  <a:pt x="61" y="8"/>
                </a:lnTo>
                <a:lnTo>
                  <a:pt x="64" y="11"/>
                </a:lnTo>
                <a:lnTo>
                  <a:pt x="64" y="13"/>
                </a:lnTo>
                <a:lnTo>
                  <a:pt x="64" y="16"/>
                </a:lnTo>
                <a:lnTo>
                  <a:pt x="62" y="19"/>
                </a:lnTo>
                <a:lnTo>
                  <a:pt x="60" y="20"/>
                </a:lnTo>
                <a:lnTo>
                  <a:pt x="57" y="20"/>
                </a:lnTo>
                <a:lnTo>
                  <a:pt x="54" y="20"/>
                </a:lnTo>
                <a:lnTo>
                  <a:pt x="50" y="19"/>
                </a:lnTo>
                <a:lnTo>
                  <a:pt x="48" y="17"/>
                </a:lnTo>
                <a:lnTo>
                  <a:pt x="44" y="16"/>
                </a:lnTo>
                <a:lnTo>
                  <a:pt x="40" y="15"/>
                </a:lnTo>
                <a:lnTo>
                  <a:pt x="37" y="15"/>
                </a:lnTo>
                <a:lnTo>
                  <a:pt x="29" y="16"/>
                </a:lnTo>
                <a:lnTo>
                  <a:pt x="23" y="20"/>
                </a:lnTo>
                <a:lnTo>
                  <a:pt x="17" y="25"/>
                </a:lnTo>
                <a:lnTo>
                  <a:pt x="17" y="34"/>
                </a:lnTo>
                <a:lnTo>
                  <a:pt x="17" y="62"/>
                </a:lnTo>
                <a:lnTo>
                  <a:pt x="17" y="66"/>
                </a:lnTo>
                <a:lnTo>
                  <a:pt x="19" y="70"/>
                </a:lnTo>
                <a:lnTo>
                  <a:pt x="20" y="74"/>
                </a:lnTo>
                <a:lnTo>
                  <a:pt x="23" y="77"/>
                </a:lnTo>
                <a:lnTo>
                  <a:pt x="25" y="78"/>
                </a:lnTo>
                <a:lnTo>
                  <a:pt x="29" y="79"/>
                </a:lnTo>
                <a:lnTo>
                  <a:pt x="33" y="81"/>
                </a:lnTo>
                <a:lnTo>
                  <a:pt x="37" y="81"/>
                </a:lnTo>
                <a:lnTo>
                  <a:pt x="41" y="81"/>
                </a:lnTo>
                <a:lnTo>
                  <a:pt x="44" y="81"/>
                </a:lnTo>
                <a:lnTo>
                  <a:pt x="47" y="79"/>
                </a:lnTo>
                <a:lnTo>
                  <a:pt x="49" y="78"/>
                </a:lnTo>
                <a:lnTo>
                  <a:pt x="52" y="77"/>
                </a:lnTo>
                <a:lnTo>
                  <a:pt x="52" y="61"/>
                </a:lnTo>
                <a:lnTo>
                  <a:pt x="43" y="61"/>
                </a:lnTo>
                <a:lnTo>
                  <a:pt x="39" y="61"/>
                </a:lnTo>
                <a:lnTo>
                  <a:pt x="36" y="58"/>
                </a:lnTo>
                <a:lnTo>
                  <a:pt x="35" y="57"/>
                </a:lnTo>
                <a:lnTo>
                  <a:pt x="35" y="53"/>
                </a:lnTo>
                <a:lnTo>
                  <a:pt x="35" y="53"/>
                </a:lnTo>
                <a:close/>
              </a:path>
            </a:pathLst>
          </a:custGeom>
          <a:solidFill>
            <a:srgbClr val="F79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8" name="Freeform 256"/>
          <p:cNvSpPr>
            <a:spLocks/>
          </p:cNvSpPr>
          <p:nvPr/>
        </p:nvSpPr>
        <p:spPr bwMode="auto">
          <a:xfrm>
            <a:off x="8180388" y="4402138"/>
            <a:ext cx="7938" cy="50800"/>
          </a:xfrm>
          <a:custGeom>
            <a:avLst/>
            <a:gdLst>
              <a:gd name="T0" fmla="*/ 0 w 16"/>
              <a:gd name="T1" fmla="*/ 7 h 97"/>
              <a:gd name="T2" fmla="*/ 0 w 16"/>
              <a:gd name="T3" fmla="*/ 4 h 97"/>
              <a:gd name="T4" fmla="*/ 1 w 16"/>
              <a:gd name="T5" fmla="*/ 1 h 97"/>
              <a:gd name="T6" fmla="*/ 4 w 16"/>
              <a:gd name="T7" fmla="*/ 0 h 97"/>
              <a:gd name="T8" fmla="*/ 8 w 16"/>
              <a:gd name="T9" fmla="*/ 0 h 97"/>
              <a:gd name="T10" fmla="*/ 12 w 16"/>
              <a:gd name="T11" fmla="*/ 0 h 97"/>
              <a:gd name="T12" fmla="*/ 14 w 16"/>
              <a:gd name="T13" fmla="*/ 1 h 97"/>
              <a:gd name="T14" fmla="*/ 16 w 16"/>
              <a:gd name="T15" fmla="*/ 4 h 97"/>
              <a:gd name="T16" fmla="*/ 16 w 16"/>
              <a:gd name="T17" fmla="*/ 7 h 97"/>
              <a:gd name="T18" fmla="*/ 16 w 16"/>
              <a:gd name="T19" fmla="*/ 89 h 97"/>
              <a:gd name="T20" fmla="*/ 16 w 16"/>
              <a:gd name="T21" fmla="*/ 91 h 97"/>
              <a:gd name="T22" fmla="*/ 14 w 16"/>
              <a:gd name="T23" fmla="*/ 94 h 97"/>
              <a:gd name="T24" fmla="*/ 12 w 16"/>
              <a:gd name="T25" fmla="*/ 95 h 97"/>
              <a:gd name="T26" fmla="*/ 8 w 16"/>
              <a:gd name="T27" fmla="*/ 97 h 97"/>
              <a:gd name="T28" fmla="*/ 4 w 16"/>
              <a:gd name="T29" fmla="*/ 95 h 97"/>
              <a:gd name="T30" fmla="*/ 1 w 16"/>
              <a:gd name="T31" fmla="*/ 94 h 97"/>
              <a:gd name="T32" fmla="*/ 0 w 16"/>
              <a:gd name="T33" fmla="*/ 91 h 97"/>
              <a:gd name="T34" fmla="*/ 0 w 16"/>
              <a:gd name="T35" fmla="*/ 89 h 97"/>
              <a:gd name="T36" fmla="*/ 0 w 16"/>
              <a:gd name="T37" fmla="*/ 7 h 97"/>
              <a:gd name="T38" fmla="*/ 0 w 16"/>
              <a:gd name="T39" fmla="*/ 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" h="97">
                <a:moveTo>
                  <a:pt x="0" y="7"/>
                </a:moveTo>
                <a:lnTo>
                  <a:pt x="0" y="4"/>
                </a:lnTo>
                <a:lnTo>
                  <a:pt x="1" y="1"/>
                </a:lnTo>
                <a:lnTo>
                  <a:pt x="4" y="0"/>
                </a:lnTo>
                <a:lnTo>
                  <a:pt x="8" y="0"/>
                </a:lnTo>
                <a:lnTo>
                  <a:pt x="12" y="0"/>
                </a:lnTo>
                <a:lnTo>
                  <a:pt x="14" y="1"/>
                </a:lnTo>
                <a:lnTo>
                  <a:pt x="16" y="4"/>
                </a:lnTo>
                <a:lnTo>
                  <a:pt x="16" y="7"/>
                </a:lnTo>
                <a:lnTo>
                  <a:pt x="16" y="89"/>
                </a:lnTo>
                <a:lnTo>
                  <a:pt x="16" y="91"/>
                </a:lnTo>
                <a:lnTo>
                  <a:pt x="14" y="94"/>
                </a:lnTo>
                <a:lnTo>
                  <a:pt x="12" y="95"/>
                </a:lnTo>
                <a:lnTo>
                  <a:pt x="8" y="97"/>
                </a:lnTo>
                <a:lnTo>
                  <a:pt x="4" y="95"/>
                </a:lnTo>
                <a:lnTo>
                  <a:pt x="1" y="94"/>
                </a:lnTo>
                <a:lnTo>
                  <a:pt x="0" y="91"/>
                </a:lnTo>
                <a:lnTo>
                  <a:pt x="0" y="89"/>
                </a:lnTo>
                <a:lnTo>
                  <a:pt x="0" y="7"/>
                </a:lnTo>
                <a:lnTo>
                  <a:pt x="0" y="7"/>
                </a:lnTo>
                <a:close/>
              </a:path>
            </a:pathLst>
          </a:custGeom>
          <a:solidFill>
            <a:srgbClr val="F79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9" name="Freeform 257"/>
          <p:cNvSpPr>
            <a:spLocks noEditPoints="1"/>
          </p:cNvSpPr>
          <p:nvPr/>
        </p:nvSpPr>
        <p:spPr bwMode="auto">
          <a:xfrm>
            <a:off x="8197850" y="4402138"/>
            <a:ext cx="39688" cy="50800"/>
          </a:xfrm>
          <a:custGeom>
            <a:avLst/>
            <a:gdLst>
              <a:gd name="T0" fmla="*/ 75 w 75"/>
              <a:gd name="T1" fmla="*/ 87 h 97"/>
              <a:gd name="T2" fmla="*/ 75 w 75"/>
              <a:gd name="T3" fmla="*/ 89 h 97"/>
              <a:gd name="T4" fmla="*/ 74 w 75"/>
              <a:gd name="T5" fmla="*/ 91 h 97"/>
              <a:gd name="T6" fmla="*/ 73 w 75"/>
              <a:gd name="T7" fmla="*/ 94 h 97"/>
              <a:gd name="T8" fmla="*/ 69 w 75"/>
              <a:gd name="T9" fmla="*/ 95 h 97"/>
              <a:gd name="T10" fmla="*/ 66 w 75"/>
              <a:gd name="T11" fmla="*/ 97 h 97"/>
              <a:gd name="T12" fmla="*/ 62 w 75"/>
              <a:gd name="T13" fmla="*/ 95 h 97"/>
              <a:gd name="T14" fmla="*/ 59 w 75"/>
              <a:gd name="T15" fmla="*/ 94 h 97"/>
              <a:gd name="T16" fmla="*/ 59 w 75"/>
              <a:gd name="T17" fmla="*/ 91 h 97"/>
              <a:gd name="T18" fmla="*/ 54 w 75"/>
              <a:gd name="T19" fmla="*/ 74 h 97"/>
              <a:gd name="T20" fmla="*/ 22 w 75"/>
              <a:gd name="T21" fmla="*/ 74 h 97"/>
              <a:gd name="T22" fmla="*/ 16 w 75"/>
              <a:gd name="T23" fmla="*/ 91 h 97"/>
              <a:gd name="T24" fmla="*/ 16 w 75"/>
              <a:gd name="T25" fmla="*/ 94 h 97"/>
              <a:gd name="T26" fmla="*/ 13 w 75"/>
              <a:gd name="T27" fmla="*/ 95 h 97"/>
              <a:gd name="T28" fmla="*/ 9 w 75"/>
              <a:gd name="T29" fmla="*/ 97 h 97"/>
              <a:gd name="T30" fmla="*/ 7 w 75"/>
              <a:gd name="T31" fmla="*/ 95 h 97"/>
              <a:gd name="T32" fmla="*/ 3 w 75"/>
              <a:gd name="T33" fmla="*/ 94 h 97"/>
              <a:gd name="T34" fmla="*/ 1 w 75"/>
              <a:gd name="T35" fmla="*/ 93 h 97"/>
              <a:gd name="T36" fmla="*/ 0 w 75"/>
              <a:gd name="T37" fmla="*/ 90 h 97"/>
              <a:gd name="T38" fmla="*/ 0 w 75"/>
              <a:gd name="T39" fmla="*/ 87 h 97"/>
              <a:gd name="T40" fmla="*/ 29 w 75"/>
              <a:gd name="T41" fmla="*/ 5 h 97"/>
              <a:gd name="T42" fmla="*/ 29 w 75"/>
              <a:gd name="T43" fmla="*/ 4 h 97"/>
              <a:gd name="T44" fmla="*/ 32 w 75"/>
              <a:gd name="T45" fmla="*/ 1 h 97"/>
              <a:gd name="T46" fmla="*/ 34 w 75"/>
              <a:gd name="T47" fmla="*/ 0 h 97"/>
              <a:gd name="T48" fmla="*/ 38 w 75"/>
              <a:gd name="T49" fmla="*/ 0 h 97"/>
              <a:gd name="T50" fmla="*/ 41 w 75"/>
              <a:gd name="T51" fmla="*/ 0 h 97"/>
              <a:gd name="T52" fmla="*/ 44 w 75"/>
              <a:gd name="T53" fmla="*/ 1 h 97"/>
              <a:gd name="T54" fmla="*/ 46 w 75"/>
              <a:gd name="T55" fmla="*/ 4 h 97"/>
              <a:gd name="T56" fmla="*/ 48 w 75"/>
              <a:gd name="T57" fmla="*/ 5 h 97"/>
              <a:gd name="T58" fmla="*/ 75 w 75"/>
              <a:gd name="T59" fmla="*/ 87 h 97"/>
              <a:gd name="T60" fmla="*/ 75 w 75"/>
              <a:gd name="T61" fmla="*/ 87 h 97"/>
              <a:gd name="T62" fmla="*/ 26 w 75"/>
              <a:gd name="T63" fmla="*/ 60 h 97"/>
              <a:gd name="T64" fmla="*/ 49 w 75"/>
              <a:gd name="T65" fmla="*/ 60 h 97"/>
              <a:gd name="T66" fmla="*/ 38 w 75"/>
              <a:gd name="T67" fmla="*/ 24 h 97"/>
              <a:gd name="T68" fmla="*/ 26 w 75"/>
              <a:gd name="T69" fmla="*/ 60 h 97"/>
              <a:gd name="T70" fmla="*/ 26 w 75"/>
              <a:gd name="T71" fmla="*/ 6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5" h="97">
                <a:moveTo>
                  <a:pt x="75" y="87"/>
                </a:moveTo>
                <a:lnTo>
                  <a:pt x="75" y="89"/>
                </a:lnTo>
                <a:lnTo>
                  <a:pt x="74" y="91"/>
                </a:lnTo>
                <a:lnTo>
                  <a:pt x="73" y="94"/>
                </a:lnTo>
                <a:lnTo>
                  <a:pt x="69" y="95"/>
                </a:lnTo>
                <a:lnTo>
                  <a:pt x="66" y="97"/>
                </a:lnTo>
                <a:lnTo>
                  <a:pt x="62" y="95"/>
                </a:lnTo>
                <a:lnTo>
                  <a:pt x="59" y="94"/>
                </a:lnTo>
                <a:lnTo>
                  <a:pt x="59" y="91"/>
                </a:lnTo>
                <a:lnTo>
                  <a:pt x="54" y="74"/>
                </a:lnTo>
                <a:lnTo>
                  <a:pt x="22" y="74"/>
                </a:lnTo>
                <a:lnTo>
                  <a:pt x="16" y="91"/>
                </a:lnTo>
                <a:lnTo>
                  <a:pt x="16" y="94"/>
                </a:lnTo>
                <a:lnTo>
                  <a:pt x="13" y="95"/>
                </a:lnTo>
                <a:lnTo>
                  <a:pt x="9" y="97"/>
                </a:lnTo>
                <a:lnTo>
                  <a:pt x="7" y="95"/>
                </a:lnTo>
                <a:lnTo>
                  <a:pt x="3" y="94"/>
                </a:lnTo>
                <a:lnTo>
                  <a:pt x="1" y="93"/>
                </a:lnTo>
                <a:lnTo>
                  <a:pt x="0" y="90"/>
                </a:lnTo>
                <a:lnTo>
                  <a:pt x="0" y="87"/>
                </a:lnTo>
                <a:lnTo>
                  <a:pt x="29" y="5"/>
                </a:lnTo>
                <a:lnTo>
                  <a:pt x="29" y="4"/>
                </a:lnTo>
                <a:lnTo>
                  <a:pt x="32" y="1"/>
                </a:lnTo>
                <a:lnTo>
                  <a:pt x="34" y="0"/>
                </a:lnTo>
                <a:lnTo>
                  <a:pt x="38" y="0"/>
                </a:lnTo>
                <a:lnTo>
                  <a:pt x="41" y="0"/>
                </a:lnTo>
                <a:lnTo>
                  <a:pt x="44" y="1"/>
                </a:lnTo>
                <a:lnTo>
                  <a:pt x="46" y="4"/>
                </a:lnTo>
                <a:lnTo>
                  <a:pt x="48" y="5"/>
                </a:lnTo>
                <a:lnTo>
                  <a:pt x="75" y="87"/>
                </a:lnTo>
                <a:lnTo>
                  <a:pt x="75" y="87"/>
                </a:lnTo>
                <a:close/>
                <a:moveTo>
                  <a:pt x="26" y="60"/>
                </a:moveTo>
                <a:lnTo>
                  <a:pt x="49" y="60"/>
                </a:lnTo>
                <a:lnTo>
                  <a:pt x="38" y="24"/>
                </a:lnTo>
                <a:lnTo>
                  <a:pt x="26" y="60"/>
                </a:lnTo>
                <a:lnTo>
                  <a:pt x="26" y="60"/>
                </a:lnTo>
                <a:close/>
              </a:path>
            </a:pathLst>
          </a:custGeom>
          <a:solidFill>
            <a:srgbClr val="F79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0" name="Freeform 258"/>
          <p:cNvSpPr>
            <a:spLocks/>
          </p:cNvSpPr>
          <p:nvPr/>
        </p:nvSpPr>
        <p:spPr bwMode="auto">
          <a:xfrm>
            <a:off x="5661025" y="5729288"/>
            <a:ext cx="42863" cy="58738"/>
          </a:xfrm>
          <a:custGeom>
            <a:avLst/>
            <a:gdLst>
              <a:gd name="T0" fmla="*/ 61 w 81"/>
              <a:gd name="T1" fmla="*/ 66 h 111"/>
              <a:gd name="T2" fmla="*/ 20 w 81"/>
              <a:gd name="T3" fmla="*/ 66 h 111"/>
              <a:gd name="T4" fmla="*/ 20 w 81"/>
              <a:gd name="T5" fmla="*/ 103 h 111"/>
              <a:gd name="T6" fmla="*/ 19 w 81"/>
              <a:gd name="T7" fmla="*/ 105 h 111"/>
              <a:gd name="T8" fmla="*/ 17 w 81"/>
              <a:gd name="T9" fmla="*/ 108 h 111"/>
              <a:gd name="T10" fmla="*/ 15 w 81"/>
              <a:gd name="T11" fmla="*/ 109 h 111"/>
              <a:gd name="T12" fmla="*/ 11 w 81"/>
              <a:gd name="T13" fmla="*/ 111 h 111"/>
              <a:gd name="T14" fmla="*/ 5 w 81"/>
              <a:gd name="T15" fmla="*/ 109 h 111"/>
              <a:gd name="T16" fmla="*/ 3 w 81"/>
              <a:gd name="T17" fmla="*/ 108 h 111"/>
              <a:gd name="T18" fmla="*/ 0 w 81"/>
              <a:gd name="T19" fmla="*/ 105 h 111"/>
              <a:gd name="T20" fmla="*/ 0 w 81"/>
              <a:gd name="T21" fmla="*/ 103 h 111"/>
              <a:gd name="T22" fmla="*/ 0 w 81"/>
              <a:gd name="T23" fmla="*/ 8 h 111"/>
              <a:gd name="T24" fmla="*/ 0 w 81"/>
              <a:gd name="T25" fmla="*/ 5 h 111"/>
              <a:gd name="T26" fmla="*/ 3 w 81"/>
              <a:gd name="T27" fmla="*/ 2 h 111"/>
              <a:gd name="T28" fmla="*/ 5 w 81"/>
              <a:gd name="T29" fmla="*/ 1 h 111"/>
              <a:gd name="T30" fmla="*/ 11 w 81"/>
              <a:gd name="T31" fmla="*/ 0 h 111"/>
              <a:gd name="T32" fmla="*/ 15 w 81"/>
              <a:gd name="T33" fmla="*/ 1 h 111"/>
              <a:gd name="T34" fmla="*/ 17 w 81"/>
              <a:gd name="T35" fmla="*/ 2 h 111"/>
              <a:gd name="T36" fmla="*/ 19 w 81"/>
              <a:gd name="T37" fmla="*/ 5 h 111"/>
              <a:gd name="T38" fmla="*/ 20 w 81"/>
              <a:gd name="T39" fmla="*/ 8 h 111"/>
              <a:gd name="T40" fmla="*/ 20 w 81"/>
              <a:gd name="T41" fmla="*/ 47 h 111"/>
              <a:gd name="T42" fmla="*/ 61 w 81"/>
              <a:gd name="T43" fmla="*/ 47 h 111"/>
              <a:gd name="T44" fmla="*/ 61 w 81"/>
              <a:gd name="T45" fmla="*/ 8 h 111"/>
              <a:gd name="T46" fmla="*/ 61 w 81"/>
              <a:gd name="T47" fmla="*/ 5 h 111"/>
              <a:gd name="T48" fmla="*/ 64 w 81"/>
              <a:gd name="T49" fmla="*/ 2 h 111"/>
              <a:gd name="T50" fmla="*/ 66 w 81"/>
              <a:gd name="T51" fmla="*/ 1 h 111"/>
              <a:gd name="T52" fmla="*/ 71 w 81"/>
              <a:gd name="T53" fmla="*/ 0 h 111"/>
              <a:gd name="T54" fmla="*/ 75 w 81"/>
              <a:gd name="T55" fmla="*/ 1 h 111"/>
              <a:gd name="T56" fmla="*/ 78 w 81"/>
              <a:gd name="T57" fmla="*/ 2 h 111"/>
              <a:gd name="T58" fmla="*/ 81 w 81"/>
              <a:gd name="T59" fmla="*/ 5 h 111"/>
              <a:gd name="T60" fmla="*/ 81 w 81"/>
              <a:gd name="T61" fmla="*/ 8 h 111"/>
              <a:gd name="T62" fmla="*/ 81 w 81"/>
              <a:gd name="T63" fmla="*/ 103 h 111"/>
              <a:gd name="T64" fmla="*/ 81 w 81"/>
              <a:gd name="T65" fmla="*/ 105 h 111"/>
              <a:gd name="T66" fmla="*/ 78 w 81"/>
              <a:gd name="T67" fmla="*/ 108 h 111"/>
              <a:gd name="T68" fmla="*/ 75 w 81"/>
              <a:gd name="T69" fmla="*/ 109 h 111"/>
              <a:gd name="T70" fmla="*/ 71 w 81"/>
              <a:gd name="T71" fmla="*/ 111 h 111"/>
              <a:gd name="T72" fmla="*/ 66 w 81"/>
              <a:gd name="T73" fmla="*/ 109 h 111"/>
              <a:gd name="T74" fmla="*/ 64 w 81"/>
              <a:gd name="T75" fmla="*/ 108 h 111"/>
              <a:gd name="T76" fmla="*/ 61 w 81"/>
              <a:gd name="T77" fmla="*/ 105 h 111"/>
              <a:gd name="T78" fmla="*/ 61 w 81"/>
              <a:gd name="T79" fmla="*/ 103 h 111"/>
              <a:gd name="T80" fmla="*/ 61 w 81"/>
              <a:gd name="T81" fmla="*/ 66 h 111"/>
              <a:gd name="T82" fmla="*/ 61 w 81"/>
              <a:gd name="T83" fmla="*/ 66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1" h="111">
                <a:moveTo>
                  <a:pt x="61" y="66"/>
                </a:moveTo>
                <a:lnTo>
                  <a:pt x="20" y="66"/>
                </a:lnTo>
                <a:lnTo>
                  <a:pt x="20" y="103"/>
                </a:lnTo>
                <a:lnTo>
                  <a:pt x="19" y="105"/>
                </a:lnTo>
                <a:lnTo>
                  <a:pt x="17" y="108"/>
                </a:lnTo>
                <a:lnTo>
                  <a:pt x="15" y="109"/>
                </a:lnTo>
                <a:lnTo>
                  <a:pt x="11" y="111"/>
                </a:lnTo>
                <a:lnTo>
                  <a:pt x="5" y="109"/>
                </a:lnTo>
                <a:lnTo>
                  <a:pt x="3" y="108"/>
                </a:lnTo>
                <a:lnTo>
                  <a:pt x="0" y="105"/>
                </a:lnTo>
                <a:lnTo>
                  <a:pt x="0" y="103"/>
                </a:lnTo>
                <a:lnTo>
                  <a:pt x="0" y="8"/>
                </a:lnTo>
                <a:lnTo>
                  <a:pt x="0" y="5"/>
                </a:lnTo>
                <a:lnTo>
                  <a:pt x="3" y="2"/>
                </a:lnTo>
                <a:lnTo>
                  <a:pt x="5" y="1"/>
                </a:lnTo>
                <a:lnTo>
                  <a:pt x="11" y="0"/>
                </a:lnTo>
                <a:lnTo>
                  <a:pt x="15" y="1"/>
                </a:lnTo>
                <a:lnTo>
                  <a:pt x="17" y="2"/>
                </a:lnTo>
                <a:lnTo>
                  <a:pt x="19" y="5"/>
                </a:lnTo>
                <a:lnTo>
                  <a:pt x="20" y="8"/>
                </a:lnTo>
                <a:lnTo>
                  <a:pt x="20" y="47"/>
                </a:lnTo>
                <a:lnTo>
                  <a:pt x="61" y="47"/>
                </a:lnTo>
                <a:lnTo>
                  <a:pt x="61" y="8"/>
                </a:lnTo>
                <a:lnTo>
                  <a:pt x="61" y="5"/>
                </a:lnTo>
                <a:lnTo>
                  <a:pt x="64" y="2"/>
                </a:lnTo>
                <a:lnTo>
                  <a:pt x="66" y="1"/>
                </a:lnTo>
                <a:lnTo>
                  <a:pt x="71" y="0"/>
                </a:lnTo>
                <a:lnTo>
                  <a:pt x="75" y="1"/>
                </a:lnTo>
                <a:lnTo>
                  <a:pt x="78" y="2"/>
                </a:lnTo>
                <a:lnTo>
                  <a:pt x="81" y="5"/>
                </a:lnTo>
                <a:lnTo>
                  <a:pt x="81" y="8"/>
                </a:lnTo>
                <a:lnTo>
                  <a:pt x="81" y="103"/>
                </a:lnTo>
                <a:lnTo>
                  <a:pt x="81" y="105"/>
                </a:lnTo>
                <a:lnTo>
                  <a:pt x="78" y="108"/>
                </a:lnTo>
                <a:lnTo>
                  <a:pt x="75" y="109"/>
                </a:lnTo>
                <a:lnTo>
                  <a:pt x="71" y="111"/>
                </a:lnTo>
                <a:lnTo>
                  <a:pt x="66" y="109"/>
                </a:lnTo>
                <a:lnTo>
                  <a:pt x="64" y="108"/>
                </a:lnTo>
                <a:lnTo>
                  <a:pt x="61" y="105"/>
                </a:lnTo>
                <a:lnTo>
                  <a:pt x="61" y="103"/>
                </a:lnTo>
                <a:lnTo>
                  <a:pt x="61" y="66"/>
                </a:lnTo>
                <a:lnTo>
                  <a:pt x="61" y="66"/>
                </a:lnTo>
                <a:close/>
              </a:path>
            </a:pathLst>
          </a:custGeom>
          <a:solidFill>
            <a:srgbClr val="23A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1" name="Freeform 259"/>
          <p:cNvSpPr>
            <a:spLocks/>
          </p:cNvSpPr>
          <p:nvPr/>
        </p:nvSpPr>
        <p:spPr bwMode="auto">
          <a:xfrm>
            <a:off x="5716588" y="5729288"/>
            <a:ext cx="44450" cy="58738"/>
          </a:xfrm>
          <a:custGeom>
            <a:avLst/>
            <a:gdLst>
              <a:gd name="T0" fmla="*/ 41 w 82"/>
              <a:gd name="T1" fmla="*/ 111 h 111"/>
              <a:gd name="T2" fmla="*/ 30 w 82"/>
              <a:gd name="T3" fmla="*/ 109 h 111"/>
              <a:gd name="T4" fmla="*/ 22 w 82"/>
              <a:gd name="T5" fmla="*/ 107 h 111"/>
              <a:gd name="T6" fmla="*/ 14 w 82"/>
              <a:gd name="T7" fmla="*/ 104 h 111"/>
              <a:gd name="T8" fmla="*/ 9 w 82"/>
              <a:gd name="T9" fmla="*/ 99 h 111"/>
              <a:gd name="T10" fmla="*/ 4 w 82"/>
              <a:gd name="T11" fmla="*/ 94 h 111"/>
              <a:gd name="T12" fmla="*/ 1 w 82"/>
              <a:gd name="T13" fmla="*/ 86 h 111"/>
              <a:gd name="T14" fmla="*/ 0 w 82"/>
              <a:gd name="T15" fmla="*/ 79 h 111"/>
              <a:gd name="T16" fmla="*/ 0 w 82"/>
              <a:gd name="T17" fmla="*/ 71 h 111"/>
              <a:gd name="T18" fmla="*/ 0 w 82"/>
              <a:gd name="T19" fmla="*/ 8 h 111"/>
              <a:gd name="T20" fmla="*/ 0 w 82"/>
              <a:gd name="T21" fmla="*/ 5 h 111"/>
              <a:gd name="T22" fmla="*/ 2 w 82"/>
              <a:gd name="T23" fmla="*/ 2 h 111"/>
              <a:gd name="T24" fmla="*/ 5 w 82"/>
              <a:gd name="T25" fmla="*/ 1 h 111"/>
              <a:gd name="T26" fmla="*/ 9 w 82"/>
              <a:gd name="T27" fmla="*/ 0 h 111"/>
              <a:gd name="T28" fmla="*/ 13 w 82"/>
              <a:gd name="T29" fmla="*/ 1 h 111"/>
              <a:gd name="T30" fmla="*/ 16 w 82"/>
              <a:gd name="T31" fmla="*/ 2 h 111"/>
              <a:gd name="T32" fmla="*/ 18 w 82"/>
              <a:gd name="T33" fmla="*/ 5 h 111"/>
              <a:gd name="T34" fmla="*/ 18 w 82"/>
              <a:gd name="T35" fmla="*/ 8 h 111"/>
              <a:gd name="T36" fmla="*/ 18 w 82"/>
              <a:gd name="T37" fmla="*/ 71 h 111"/>
              <a:gd name="T38" fmla="*/ 20 w 82"/>
              <a:gd name="T39" fmla="*/ 80 h 111"/>
              <a:gd name="T40" fmla="*/ 30 w 82"/>
              <a:gd name="T41" fmla="*/ 91 h 111"/>
              <a:gd name="T42" fmla="*/ 41 w 82"/>
              <a:gd name="T43" fmla="*/ 92 h 111"/>
              <a:gd name="T44" fmla="*/ 50 w 82"/>
              <a:gd name="T45" fmla="*/ 91 h 111"/>
              <a:gd name="T46" fmla="*/ 62 w 82"/>
              <a:gd name="T47" fmla="*/ 80 h 111"/>
              <a:gd name="T48" fmla="*/ 62 w 82"/>
              <a:gd name="T49" fmla="*/ 71 h 111"/>
              <a:gd name="T50" fmla="*/ 62 w 82"/>
              <a:gd name="T51" fmla="*/ 8 h 111"/>
              <a:gd name="T52" fmla="*/ 63 w 82"/>
              <a:gd name="T53" fmla="*/ 5 h 111"/>
              <a:gd name="T54" fmla="*/ 65 w 82"/>
              <a:gd name="T55" fmla="*/ 2 h 111"/>
              <a:gd name="T56" fmla="*/ 69 w 82"/>
              <a:gd name="T57" fmla="*/ 1 h 111"/>
              <a:gd name="T58" fmla="*/ 73 w 82"/>
              <a:gd name="T59" fmla="*/ 0 h 111"/>
              <a:gd name="T60" fmla="*/ 77 w 82"/>
              <a:gd name="T61" fmla="*/ 1 h 111"/>
              <a:gd name="T62" fmla="*/ 79 w 82"/>
              <a:gd name="T63" fmla="*/ 2 h 111"/>
              <a:gd name="T64" fmla="*/ 82 w 82"/>
              <a:gd name="T65" fmla="*/ 5 h 111"/>
              <a:gd name="T66" fmla="*/ 82 w 82"/>
              <a:gd name="T67" fmla="*/ 8 h 111"/>
              <a:gd name="T68" fmla="*/ 82 w 82"/>
              <a:gd name="T69" fmla="*/ 71 h 111"/>
              <a:gd name="T70" fmla="*/ 82 w 82"/>
              <a:gd name="T71" fmla="*/ 79 h 111"/>
              <a:gd name="T72" fmla="*/ 81 w 82"/>
              <a:gd name="T73" fmla="*/ 86 h 111"/>
              <a:gd name="T74" fmla="*/ 77 w 82"/>
              <a:gd name="T75" fmla="*/ 94 h 111"/>
              <a:gd name="T76" fmla="*/ 73 w 82"/>
              <a:gd name="T77" fmla="*/ 99 h 111"/>
              <a:gd name="T78" fmla="*/ 67 w 82"/>
              <a:gd name="T79" fmla="*/ 104 h 111"/>
              <a:gd name="T80" fmla="*/ 59 w 82"/>
              <a:gd name="T81" fmla="*/ 107 h 111"/>
              <a:gd name="T82" fmla="*/ 51 w 82"/>
              <a:gd name="T83" fmla="*/ 109 h 111"/>
              <a:gd name="T84" fmla="*/ 41 w 82"/>
              <a:gd name="T85" fmla="*/ 111 h 111"/>
              <a:gd name="T86" fmla="*/ 41 w 82"/>
              <a:gd name="T87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2" h="111">
                <a:moveTo>
                  <a:pt x="41" y="111"/>
                </a:moveTo>
                <a:lnTo>
                  <a:pt x="30" y="109"/>
                </a:lnTo>
                <a:lnTo>
                  <a:pt x="22" y="107"/>
                </a:lnTo>
                <a:lnTo>
                  <a:pt x="14" y="104"/>
                </a:lnTo>
                <a:lnTo>
                  <a:pt x="9" y="99"/>
                </a:lnTo>
                <a:lnTo>
                  <a:pt x="4" y="94"/>
                </a:lnTo>
                <a:lnTo>
                  <a:pt x="1" y="86"/>
                </a:lnTo>
                <a:lnTo>
                  <a:pt x="0" y="79"/>
                </a:lnTo>
                <a:lnTo>
                  <a:pt x="0" y="71"/>
                </a:lnTo>
                <a:lnTo>
                  <a:pt x="0" y="8"/>
                </a:lnTo>
                <a:lnTo>
                  <a:pt x="0" y="5"/>
                </a:lnTo>
                <a:lnTo>
                  <a:pt x="2" y="2"/>
                </a:lnTo>
                <a:lnTo>
                  <a:pt x="5" y="1"/>
                </a:lnTo>
                <a:lnTo>
                  <a:pt x="9" y="0"/>
                </a:lnTo>
                <a:lnTo>
                  <a:pt x="13" y="1"/>
                </a:lnTo>
                <a:lnTo>
                  <a:pt x="16" y="2"/>
                </a:lnTo>
                <a:lnTo>
                  <a:pt x="18" y="5"/>
                </a:lnTo>
                <a:lnTo>
                  <a:pt x="18" y="8"/>
                </a:lnTo>
                <a:lnTo>
                  <a:pt x="18" y="71"/>
                </a:lnTo>
                <a:lnTo>
                  <a:pt x="20" y="80"/>
                </a:lnTo>
                <a:lnTo>
                  <a:pt x="30" y="91"/>
                </a:lnTo>
                <a:lnTo>
                  <a:pt x="41" y="92"/>
                </a:lnTo>
                <a:lnTo>
                  <a:pt x="50" y="91"/>
                </a:lnTo>
                <a:lnTo>
                  <a:pt x="62" y="80"/>
                </a:lnTo>
                <a:lnTo>
                  <a:pt x="62" y="71"/>
                </a:lnTo>
                <a:lnTo>
                  <a:pt x="62" y="8"/>
                </a:lnTo>
                <a:lnTo>
                  <a:pt x="63" y="5"/>
                </a:lnTo>
                <a:lnTo>
                  <a:pt x="65" y="2"/>
                </a:lnTo>
                <a:lnTo>
                  <a:pt x="69" y="1"/>
                </a:lnTo>
                <a:lnTo>
                  <a:pt x="73" y="0"/>
                </a:lnTo>
                <a:lnTo>
                  <a:pt x="77" y="1"/>
                </a:lnTo>
                <a:lnTo>
                  <a:pt x="79" y="2"/>
                </a:lnTo>
                <a:lnTo>
                  <a:pt x="82" y="5"/>
                </a:lnTo>
                <a:lnTo>
                  <a:pt x="82" y="8"/>
                </a:lnTo>
                <a:lnTo>
                  <a:pt x="82" y="71"/>
                </a:lnTo>
                <a:lnTo>
                  <a:pt x="82" y="79"/>
                </a:lnTo>
                <a:lnTo>
                  <a:pt x="81" y="86"/>
                </a:lnTo>
                <a:lnTo>
                  <a:pt x="77" y="94"/>
                </a:lnTo>
                <a:lnTo>
                  <a:pt x="73" y="99"/>
                </a:lnTo>
                <a:lnTo>
                  <a:pt x="67" y="104"/>
                </a:lnTo>
                <a:lnTo>
                  <a:pt x="59" y="107"/>
                </a:lnTo>
                <a:lnTo>
                  <a:pt x="51" y="109"/>
                </a:lnTo>
                <a:lnTo>
                  <a:pt x="41" y="111"/>
                </a:lnTo>
                <a:lnTo>
                  <a:pt x="41" y="111"/>
                </a:lnTo>
                <a:close/>
              </a:path>
            </a:pathLst>
          </a:custGeom>
          <a:solidFill>
            <a:srgbClr val="23A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2" name="Freeform 260"/>
          <p:cNvSpPr>
            <a:spLocks/>
          </p:cNvSpPr>
          <p:nvPr/>
        </p:nvSpPr>
        <p:spPr bwMode="auto">
          <a:xfrm>
            <a:off x="5773738" y="5729288"/>
            <a:ext cx="44450" cy="58738"/>
          </a:xfrm>
          <a:custGeom>
            <a:avLst/>
            <a:gdLst>
              <a:gd name="T0" fmla="*/ 0 w 84"/>
              <a:gd name="T1" fmla="*/ 8 h 111"/>
              <a:gd name="T2" fmla="*/ 0 w 84"/>
              <a:gd name="T3" fmla="*/ 5 h 111"/>
              <a:gd name="T4" fmla="*/ 3 w 84"/>
              <a:gd name="T5" fmla="*/ 2 h 111"/>
              <a:gd name="T6" fmla="*/ 6 w 84"/>
              <a:gd name="T7" fmla="*/ 1 h 111"/>
              <a:gd name="T8" fmla="*/ 11 w 84"/>
              <a:gd name="T9" fmla="*/ 0 h 111"/>
              <a:gd name="T10" fmla="*/ 14 w 84"/>
              <a:gd name="T11" fmla="*/ 0 h 111"/>
              <a:gd name="T12" fmla="*/ 16 w 84"/>
              <a:gd name="T13" fmla="*/ 2 h 111"/>
              <a:gd name="T14" fmla="*/ 19 w 84"/>
              <a:gd name="T15" fmla="*/ 4 h 111"/>
              <a:gd name="T16" fmla="*/ 20 w 84"/>
              <a:gd name="T17" fmla="*/ 6 h 111"/>
              <a:gd name="T18" fmla="*/ 65 w 84"/>
              <a:gd name="T19" fmla="*/ 72 h 111"/>
              <a:gd name="T20" fmla="*/ 65 w 84"/>
              <a:gd name="T21" fmla="*/ 8 h 111"/>
              <a:gd name="T22" fmla="*/ 65 w 84"/>
              <a:gd name="T23" fmla="*/ 5 h 111"/>
              <a:gd name="T24" fmla="*/ 68 w 84"/>
              <a:gd name="T25" fmla="*/ 2 h 111"/>
              <a:gd name="T26" fmla="*/ 70 w 84"/>
              <a:gd name="T27" fmla="*/ 1 h 111"/>
              <a:gd name="T28" fmla="*/ 74 w 84"/>
              <a:gd name="T29" fmla="*/ 0 h 111"/>
              <a:gd name="T30" fmla="*/ 78 w 84"/>
              <a:gd name="T31" fmla="*/ 1 h 111"/>
              <a:gd name="T32" fmla="*/ 81 w 84"/>
              <a:gd name="T33" fmla="*/ 2 h 111"/>
              <a:gd name="T34" fmla="*/ 84 w 84"/>
              <a:gd name="T35" fmla="*/ 5 h 111"/>
              <a:gd name="T36" fmla="*/ 84 w 84"/>
              <a:gd name="T37" fmla="*/ 8 h 111"/>
              <a:gd name="T38" fmla="*/ 84 w 84"/>
              <a:gd name="T39" fmla="*/ 103 h 111"/>
              <a:gd name="T40" fmla="*/ 84 w 84"/>
              <a:gd name="T41" fmla="*/ 105 h 111"/>
              <a:gd name="T42" fmla="*/ 81 w 84"/>
              <a:gd name="T43" fmla="*/ 108 h 111"/>
              <a:gd name="T44" fmla="*/ 78 w 84"/>
              <a:gd name="T45" fmla="*/ 111 h 111"/>
              <a:gd name="T46" fmla="*/ 74 w 84"/>
              <a:gd name="T47" fmla="*/ 111 h 111"/>
              <a:gd name="T48" fmla="*/ 72 w 84"/>
              <a:gd name="T49" fmla="*/ 111 h 111"/>
              <a:gd name="T50" fmla="*/ 69 w 84"/>
              <a:gd name="T51" fmla="*/ 109 h 111"/>
              <a:gd name="T52" fmla="*/ 66 w 84"/>
              <a:gd name="T53" fmla="*/ 108 h 111"/>
              <a:gd name="T54" fmla="*/ 65 w 84"/>
              <a:gd name="T55" fmla="*/ 105 h 111"/>
              <a:gd name="T56" fmla="*/ 65 w 84"/>
              <a:gd name="T57" fmla="*/ 104 h 111"/>
              <a:gd name="T58" fmla="*/ 20 w 84"/>
              <a:gd name="T59" fmla="*/ 39 h 111"/>
              <a:gd name="T60" fmla="*/ 20 w 84"/>
              <a:gd name="T61" fmla="*/ 103 h 111"/>
              <a:gd name="T62" fmla="*/ 20 w 84"/>
              <a:gd name="T63" fmla="*/ 105 h 111"/>
              <a:gd name="T64" fmla="*/ 17 w 84"/>
              <a:gd name="T65" fmla="*/ 108 h 111"/>
              <a:gd name="T66" fmla="*/ 15 w 84"/>
              <a:gd name="T67" fmla="*/ 109 h 111"/>
              <a:gd name="T68" fmla="*/ 11 w 84"/>
              <a:gd name="T69" fmla="*/ 111 h 111"/>
              <a:gd name="T70" fmla="*/ 6 w 84"/>
              <a:gd name="T71" fmla="*/ 109 h 111"/>
              <a:gd name="T72" fmla="*/ 3 w 84"/>
              <a:gd name="T73" fmla="*/ 108 h 111"/>
              <a:gd name="T74" fmla="*/ 0 w 84"/>
              <a:gd name="T75" fmla="*/ 105 h 111"/>
              <a:gd name="T76" fmla="*/ 0 w 84"/>
              <a:gd name="T77" fmla="*/ 103 h 111"/>
              <a:gd name="T78" fmla="*/ 0 w 84"/>
              <a:gd name="T79" fmla="*/ 8 h 111"/>
              <a:gd name="T80" fmla="*/ 0 w 84"/>
              <a:gd name="T81" fmla="*/ 8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4" h="111">
                <a:moveTo>
                  <a:pt x="0" y="8"/>
                </a:moveTo>
                <a:lnTo>
                  <a:pt x="0" y="5"/>
                </a:lnTo>
                <a:lnTo>
                  <a:pt x="3" y="2"/>
                </a:lnTo>
                <a:lnTo>
                  <a:pt x="6" y="1"/>
                </a:lnTo>
                <a:lnTo>
                  <a:pt x="11" y="0"/>
                </a:lnTo>
                <a:lnTo>
                  <a:pt x="14" y="0"/>
                </a:lnTo>
                <a:lnTo>
                  <a:pt x="16" y="2"/>
                </a:lnTo>
                <a:lnTo>
                  <a:pt x="19" y="4"/>
                </a:lnTo>
                <a:lnTo>
                  <a:pt x="20" y="6"/>
                </a:lnTo>
                <a:lnTo>
                  <a:pt x="65" y="72"/>
                </a:lnTo>
                <a:lnTo>
                  <a:pt x="65" y="8"/>
                </a:lnTo>
                <a:lnTo>
                  <a:pt x="65" y="5"/>
                </a:lnTo>
                <a:lnTo>
                  <a:pt x="68" y="2"/>
                </a:lnTo>
                <a:lnTo>
                  <a:pt x="70" y="1"/>
                </a:lnTo>
                <a:lnTo>
                  <a:pt x="74" y="0"/>
                </a:lnTo>
                <a:lnTo>
                  <a:pt x="78" y="1"/>
                </a:lnTo>
                <a:lnTo>
                  <a:pt x="81" y="2"/>
                </a:lnTo>
                <a:lnTo>
                  <a:pt x="84" y="5"/>
                </a:lnTo>
                <a:lnTo>
                  <a:pt x="84" y="8"/>
                </a:lnTo>
                <a:lnTo>
                  <a:pt x="84" y="103"/>
                </a:lnTo>
                <a:lnTo>
                  <a:pt x="84" y="105"/>
                </a:lnTo>
                <a:lnTo>
                  <a:pt x="81" y="108"/>
                </a:lnTo>
                <a:lnTo>
                  <a:pt x="78" y="111"/>
                </a:lnTo>
                <a:lnTo>
                  <a:pt x="74" y="111"/>
                </a:lnTo>
                <a:lnTo>
                  <a:pt x="72" y="111"/>
                </a:lnTo>
                <a:lnTo>
                  <a:pt x="69" y="109"/>
                </a:lnTo>
                <a:lnTo>
                  <a:pt x="66" y="108"/>
                </a:lnTo>
                <a:lnTo>
                  <a:pt x="65" y="105"/>
                </a:lnTo>
                <a:lnTo>
                  <a:pt x="65" y="104"/>
                </a:lnTo>
                <a:lnTo>
                  <a:pt x="20" y="39"/>
                </a:lnTo>
                <a:lnTo>
                  <a:pt x="20" y="103"/>
                </a:lnTo>
                <a:lnTo>
                  <a:pt x="20" y="105"/>
                </a:lnTo>
                <a:lnTo>
                  <a:pt x="17" y="108"/>
                </a:lnTo>
                <a:lnTo>
                  <a:pt x="15" y="109"/>
                </a:lnTo>
                <a:lnTo>
                  <a:pt x="11" y="111"/>
                </a:lnTo>
                <a:lnTo>
                  <a:pt x="6" y="109"/>
                </a:lnTo>
                <a:lnTo>
                  <a:pt x="3" y="108"/>
                </a:lnTo>
                <a:lnTo>
                  <a:pt x="0" y="105"/>
                </a:lnTo>
                <a:lnTo>
                  <a:pt x="0" y="103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23A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3" name="Freeform 261"/>
          <p:cNvSpPr>
            <a:spLocks/>
          </p:cNvSpPr>
          <p:nvPr/>
        </p:nvSpPr>
        <p:spPr bwMode="auto">
          <a:xfrm>
            <a:off x="5832475" y="5729288"/>
            <a:ext cx="41275" cy="58738"/>
          </a:xfrm>
          <a:custGeom>
            <a:avLst/>
            <a:gdLst>
              <a:gd name="T0" fmla="*/ 39 w 78"/>
              <a:gd name="T1" fmla="*/ 58 h 111"/>
              <a:gd name="T2" fmla="*/ 45 w 78"/>
              <a:gd name="T3" fmla="*/ 53 h 111"/>
              <a:gd name="T4" fmla="*/ 69 w 78"/>
              <a:gd name="T5" fmla="*/ 53 h 111"/>
              <a:gd name="T6" fmla="*/ 75 w 78"/>
              <a:gd name="T7" fmla="*/ 55 h 111"/>
              <a:gd name="T8" fmla="*/ 78 w 78"/>
              <a:gd name="T9" fmla="*/ 61 h 111"/>
              <a:gd name="T10" fmla="*/ 75 w 78"/>
              <a:gd name="T11" fmla="*/ 98 h 111"/>
              <a:gd name="T12" fmla="*/ 70 w 78"/>
              <a:gd name="T13" fmla="*/ 103 h 111"/>
              <a:gd name="T14" fmla="*/ 62 w 78"/>
              <a:gd name="T15" fmla="*/ 108 h 111"/>
              <a:gd name="T16" fmla="*/ 50 w 78"/>
              <a:gd name="T17" fmla="*/ 111 h 111"/>
              <a:gd name="T18" fmla="*/ 33 w 78"/>
              <a:gd name="T19" fmla="*/ 109 h 111"/>
              <a:gd name="T20" fmla="*/ 17 w 78"/>
              <a:gd name="T21" fmla="*/ 104 h 111"/>
              <a:gd name="T22" fmla="*/ 5 w 78"/>
              <a:gd name="T23" fmla="*/ 92 h 111"/>
              <a:gd name="T24" fmla="*/ 0 w 78"/>
              <a:gd name="T25" fmla="*/ 78 h 111"/>
              <a:gd name="T26" fmla="*/ 0 w 78"/>
              <a:gd name="T27" fmla="*/ 41 h 111"/>
              <a:gd name="T28" fmla="*/ 2 w 78"/>
              <a:gd name="T29" fmla="*/ 25 h 111"/>
              <a:gd name="T30" fmla="*/ 10 w 78"/>
              <a:gd name="T31" fmla="*/ 12 h 111"/>
              <a:gd name="T32" fmla="*/ 24 w 78"/>
              <a:gd name="T33" fmla="*/ 4 h 111"/>
              <a:gd name="T34" fmla="*/ 42 w 78"/>
              <a:gd name="T35" fmla="*/ 0 h 111"/>
              <a:gd name="T36" fmla="*/ 59 w 78"/>
              <a:gd name="T37" fmla="*/ 2 h 111"/>
              <a:gd name="T38" fmla="*/ 70 w 78"/>
              <a:gd name="T39" fmla="*/ 10 h 111"/>
              <a:gd name="T40" fmla="*/ 74 w 78"/>
              <a:gd name="T41" fmla="*/ 16 h 111"/>
              <a:gd name="T42" fmla="*/ 71 w 78"/>
              <a:gd name="T43" fmla="*/ 21 h 111"/>
              <a:gd name="T44" fmla="*/ 65 w 78"/>
              <a:gd name="T45" fmla="*/ 23 h 111"/>
              <a:gd name="T46" fmla="*/ 58 w 78"/>
              <a:gd name="T47" fmla="*/ 22 h 111"/>
              <a:gd name="T48" fmla="*/ 50 w 78"/>
              <a:gd name="T49" fmla="*/ 18 h 111"/>
              <a:gd name="T50" fmla="*/ 42 w 78"/>
              <a:gd name="T51" fmla="*/ 18 h 111"/>
              <a:gd name="T52" fmla="*/ 26 w 78"/>
              <a:gd name="T53" fmla="*/ 23 h 111"/>
              <a:gd name="T54" fmla="*/ 20 w 78"/>
              <a:gd name="T55" fmla="*/ 39 h 111"/>
              <a:gd name="T56" fmla="*/ 20 w 78"/>
              <a:gd name="T57" fmla="*/ 76 h 111"/>
              <a:gd name="T58" fmla="*/ 24 w 78"/>
              <a:gd name="T59" fmla="*/ 84 h 111"/>
              <a:gd name="T60" fmla="*/ 29 w 78"/>
              <a:gd name="T61" fmla="*/ 90 h 111"/>
              <a:gd name="T62" fmla="*/ 37 w 78"/>
              <a:gd name="T63" fmla="*/ 92 h 111"/>
              <a:gd name="T64" fmla="*/ 46 w 78"/>
              <a:gd name="T65" fmla="*/ 92 h 111"/>
              <a:gd name="T66" fmla="*/ 53 w 78"/>
              <a:gd name="T67" fmla="*/ 91 h 111"/>
              <a:gd name="T68" fmla="*/ 58 w 78"/>
              <a:gd name="T69" fmla="*/ 88 h 111"/>
              <a:gd name="T70" fmla="*/ 47 w 78"/>
              <a:gd name="T71" fmla="*/ 70 h 111"/>
              <a:gd name="T72" fmla="*/ 41 w 78"/>
              <a:gd name="T73" fmla="*/ 67 h 111"/>
              <a:gd name="T74" fmla="*/ 39 w 78"/>
              <a:gd name="T75" fmla="*/ 62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8" h="111">
                <a:moveTo>
                  <a:pt x="39" y="62"/>
                </a:moveTo>
                <a:lnTo>
                  <a:pt x="39" y="58"/>
                </a:lnTo>
                <a:lnTo>
                  <a:pt x="41" y="55"/>
                </a:lnTo>
                <a:lnTo>
                  <a:pt x="45" y="53"/>
                </a:lnTo>
                <a:lnTo>
                  <a:pt x="47" y="53"/>
                </a:lnTo>
                <a:lnTo>
                  <a:pt x="69" y="53"/>
                </a:lnTo>
                <a:lnTo>
                  <a:pt x="72" y="53"/>
                </a:lnTo>
                <a:lnTo>
                  <a:pt x="75" y="55"/>
                </a:lnTo>
                <a:lnTo>
                  <a:pt x="78" y="57"/>
                </a:lnTo>
                <a:lnTo>
                  <a:pt x="78" y="61"/>
                </a:lnTo>
                <a:lnTo>
                  <a:pt x="78" y="94"/>
                </a:lnTo>
                <a:lnTo>
                  <a:pt x="75" y="98"/>
                </a:lnTo>
                <a:lnTo>
                  <a:pt x="72" y="100"/>
                </a:lnTo>
                <a:lnTo>
                  <a:pt x="70" y="103"/>
                </a:lnTo>
                <a:lnTo>
                  <a:pt x="66" y="105"/>
                </a:lnTo>
                <a:lnTo>
                  <a:pt x="62" y="108"/>
                </a:lnTo>
                <a:lnTo>
                  <a:pt x="57" y="109"/>
                </a:lnTo>
                <a:lnTo>
                  <a:pt x="50" y="111"/>
                </a:lnTo>
                <a:lnTo>
                  <a:pt x="42" y="111"/>
                </a:lnTo>
                <a:lnTo>
                  <a:pt x="33" y="109"/>
                </a:lnTo>
                <a:lnTo>
                  <a:pt x="24" y="107"/>
                </a:lnTo>
                <a:lnTo>
                  <a:pt x="17" y="104"/>
                </a:lnTo>
                <a:lnTo>
                  <a:pt x="10" y="99"/>
                </a:lnTo>
                <a:lnTo>
                  <a:pt x="5" y="92"/>
                </a:lnTo>
                <a:lnTo>
                  <a:pt x="2" y="86"/>
                </a:lnTo>
                <a:lnTo>
                  <a:pt x="0" y="78"/>
                </a:lnTo>
                <a:lnTo>
                  <a:pt x="0" y="70"/>
                </a:lnTo>
                <a:lnTo>
                  <a:pt x="0" y="41"/>
                </a:lnTo>
                <a:lnTo>
                  <a:pt x="0" y="33"/>
                </a:lnTo>
                <a:lnTo>
                  <a:pt x="2" y="25"/>
                </a:lnTo>
                <a:lnTo>
                  <a:pt x="5" y="18"/>
                </a:lnTo>
                <a:lnTo>
                  <a:pt x="10" y="12"/>
                </a:lnTo>
                <a:lnTo>
                  <a:pt x="16" y="8"/>
                </a:lnTo>
                <a:lnTo>
                  <a:pt x="24" y="4"/>
                </a:lnTo>
                <a:lnTo>
                  <a:pt x="31" y="1"/>
                </a:lnTo>
                <a:lnTo>
                  <a:pt x="42" y="0"/>
                </a:lnTo>
                <a:lnTo>
                  <a:pt x="51" y="1"/>
                </a:lnTo>
                <a:lnTo>
                  <a:pt x="59" y="2"/>
                </a:lnTo>
                <a:lnTo>
                  <a:pt x="66" y="6"/>
                </a:lnTo>
                <a:lnTo>
                  <a:pt x="70" y="10"/>
                </a:lnTo>
                <a:lnTo>
                  <a:pt x="72" y="13"/>
                </a:lnTo>
                <a:lnTo>
                  <a:pt x="74" y="16"/>
                </a:lnTo>
                <a:lnTo>
                  <a:pt x="72" y="20"/>
                </a:lnTo>
                <a:lnTo>
                  <a:pt x="71" y="21"/>
                </a:lnTo>
                <a:lnTo>
                  <a:pt x="69" y="23"/>
                </a:lnTo>
                <a:lnTo>
                  <a:pt x="65" y="23"/>
                </a:lnTo>
                <a:lnTo>
                  <a:pt x="62" y="23"/>
                </a:lnTo>
                <a:lnTo>
                  <a:pt x="58" y="22"/>
                </a:lnTo>
                <a:lnTo>
                  <a:pt x="54" y="20"/>
                </a:lnTo>
                <a:lnTo>
                  <a:pt x="50" y="18"/>
                </a:lnTo>
                <a:lnTo>
                  <a:pt x="46" y="18"/>
                </a:lnTo>
                <a:lnTo>
                  <a:pt x="42" y="18"/>
                </a:lnTo>
                <a:lnTo>
                  <a:pt x="33" y="18"/>
                </a:lnTo>
                <a:lnTo>
                  <a:pt x="26" y="23"/>
                </a:lnTo>
                <a:lnTo>
                  <a:pt x="21" y="29"/>
                </a:lnTo>
                <a:lnTo>
                  <a:pt x="20" y="39"/>
                </a:lnTo>
                <a:lnTo>
                  <a:pt x="20" y="71"/>
                </a:lnTo>
                <a:lnTo>
                  <a:pt x="20" y="76"/>
                </a:lnTo>
                <a:lnTo>
                  <a:pt x="21" y="80"/>
                </a:lnTo>
                <a:lnTo>
                  <a:pt x="24" y="84"/>
                </a:lnTo>
                <a:lnTo>
                  <a:pt x="26" y="88"/>
                </a:lnTo>
                <a:lnTo>
                  <a:pt x="29" y="90"/>
                </a:lnTo>
                <a:lnTo>
                  <a:pt x="33" y="92"/>
                </a:lnTo>
                <a:lnTo>
                  <a:pt x="37" y="92"/>
                </a:lnTo>
                <a:lnTo>
                  <a:pt x="42" y="92"/>
                </a:lnTo>
                <a:lnTo>
                  <a:pt x="46" y="92"/>
                </a:lnTo>
                <a:lnTo>
                  <a:pt x="50" y="92"/>
                </a:lnTo>
                <a:lnTo>
                  <a:pt x="53" y="91"/>
                </a:lnTo>
                <a:lnTo>
                  <a:pt x="55" y="90"/>
                </a:lnTo>
                <a:lnTo>
                  <a:pt x="58" y="88"/>
                </a:lnTo>
                <a:lnTo>
                  <a:pt x="58" y="70"/>
                </a:lnTo>
                <a:lnTo>
                  <a:pt x="47" y="70"/>
                </a:lnTo>
                <a:lnTo>
                  <a:pt x="45" y="70"/>
                </a:lnTo>
                <a:lnTo>
                  <a:pt x="41" y="67"/>
                </a:lnTo>
                <a:lnTo>
                  <a:pt x="39" y="64"/>
                </a:lnTo>
                <a:lnTo>
                  <a:pt x="39" y="62"/>
                </a:lnTo>
                <a:lnTo>
                  <a:pt x="39" y="62"/>
                </a:lnTo>
                <a:close/>
              </a:path>
            </a:pathLst>
          </a:custGeom>
          <a:solidFill>
            <a:srgbClr val="23A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4" name="Freeform 262"/>
          <p:cNvSpPr>
            <a:spLocks noEditPoints="1"/>
          </p:cNvSpPr>
          <p:nvPr/>
        </p:nvSpPr>
        <p:spPr bwMode="auto">
          <a:xfrm>
            <a:off x="5881688" y="5729288"/>
            <a:ext cx="46038" cy="58738"/>
          </a:xfrm>
          <a:custGeom>
            <a:avLst/>
            <a:gdLst>
              <a:gd name="T0" fmla="*/ 86 w 87"/>
              <a:gd name="T1" fmla="*/ 100 h 111"/>
              <a:gd name="T2" fmla="*/ 87 w 87"/>
              <a:gd name="T3" fmla="*/ 103 h 111"/>
              <a:gd name="T4" fmla="*/ 86 w 87"/>
              <a:gd name="T5" fmla="*/ 105 h 111"/>
              <a:gd name="T6" fmla="*/ 83 w 87"/>
              <a:gd name="T7" fmla="*/ 108 h 111"/>
              <a:gd name="T8" fmla="*/ 79 w 87"/>
              <a:gd name="T9" fmla="*/ 109 h 111"/>
              <a:gd name="T10" fmla="*/ 75 w 87"/>
              <a:gd name="T11" fmla="*/ 111 h 111"/>
              <a:gd name="T12" fmla="*/ 71 w 87"/>
              <a:gd name="T13" fmla="*/ 109 h 111"/>
              <a:gd name="T14" fmla="*/ 68 w 87"/>
              <a:gd name="T15" fmla="*/ 107 h 111"/>
              <a:gd name="T16" fmla="*/ 67 w 87"/>
              <a:gd name="T17" fmla="*/ 104 h 111"/>
              <a:gd name="T18" fmla="*/ 62 w 87"/>
              <a:gd name="T19" fmla="*/ 86 h 111"/>
              <a:gd name="T20" fmla="*/ 25 w 87"/>
              <a:gd name="T21" fmla="*/ 86 h 111"/>
              <a:gd name="T22" fmla="*/ 18 w 87"/>
              <a:gd name="T23" fmla="*/ 105 h 111"/>
              <a:gd name="T24" fmla="*/ 17 w 87"/>
              <a:gd name="T25" fmla="*/ 107 h 111"/>
              <a:gd name="T26" fmla="*/ 14 w 87"/>
              <a:gd name="T27" fmla="*/ 109 h 111"/>
              <a:gd name="T28" fmla="*/ 12 w 87"/>
              <a:gd name="T29" fmla="*/ 111 h 111"/>
              <a:gd name="T30" fmla="*/ 8 w 87"/>
              <a:gd name="T31" fmla="*/ 109 h 111"/>
              <a:gd name="T32" fmla="*/ 2 w 87"/>
              <a:gd name="T33" fmla="*/ 108 h 111"/>
              <a:gd name="T34" fmla="*/ 1 w 87"/>
              <a:gd name="T35" fmla="*/ 105 h 111"/>
              <a:gd name="T36" fmla="*/ 0 w 87"/>
              <a:gd name="T37" fmla="*/ 103 h 111"/>
              <a:gd name="T38" fmla="*/ 0 w 87"/>
              <a:gd name="T39" fmla="*/ 100 h 111"/>
              <a:gd name="T40" fmla="*/ 33 w 87"/>
              <a:gd name="T41" fmla="*/ 8 h 111"/>
              <a:gd name="T42" fmla="*/ 34 w 87"/>
              <a:gd name="T43" fmla="*/ 5 h 111"/>
              <a:gd name="T44" fmla="*/ 37 w 87"/>
              <a:gd name="T45" fmla="*/ 2 h 111"/>
              <a:gd name="T46" fmla="*/ 39 w 87"/>
              <a:gd name="T47" fmla="*/ 1 h 111"/>
              <a:gd name="T48" fmla="*/ 43 w 87"/>
              <a:gd name="T49" fmla="*/ 0 h 111"/>
              <a:gd name="T50" fmla="*/ 47 w 87"/>
              <a:gd name="T51" fmla="*/ 1 h 111"/>
              <a:gd name="T52" fmla="*/ 50 w 87"/>
              <a:gd name="T53" fmla="*/ 2 h 111"/>
              <a:gd name="T54" fmla="*/ 53 w 87"/>
              <a:gd name="T55" fmla="*/ 5 h 111"/>
              <a:gd name="T56" fmla="*/ 54 w 87"/>
              <a:gd name="T57" fmla="*/ 8 h 111"/>
              <a:gd name="T58" fmla="*/ 86 w 87"/>
              <a:gd name="T59" fmla="*/ 100 h 111"/>
              <a:gd name="T60" fmla="*/ 86 w 87"/>
              <a:gd name="T61" fmla="*/ 100 h 111"/>
              <a:gd name="T62" fmla="*/ 30 w 87"/>
              <a:gd name="T63" fmla="*/ 68 h 111"/>
              <a:gd name="T64" fmla="*/ 57 w 87"/>
              <a:gd name="T65" fmla="*/ 68 h 111"/>
              <a:gd name="T66" fmla="*/ 43 w 87"/>
              <a:gd name="T67" fmla="*/ 27 h 111"/>
              <a:gd name="T68" fmla="*/ 30 w 87"/>
              <a:gd name="T69" fmla="*/ 68 h 111"/>
              <a:gd name="T70" fmla="*/ 30 w 87"/>
              <a:gd name="T71" fmla="*/ 68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7" h="111">
                <a:moveTo>
                  <a:pt x="86" y="100"/>
                </a:moveTo>
                <a:lnTo>
                  <a:pt x="87" y="103"/>
                </a:lnTo>
                <a:lnTo>
                  <a:pt x="86" y="105"/>
                </a:lnTo>
                <a:lnTo>
                  <a:pt x="83" y="108"/>
                </a:lnTo>
                <a:lnTo>
                  <a:pt x="79" y="109"/>
                </a:lnTo>
                <a:lnTo>
                  <a:pt x="75" y="111"/>
                </a:lnTo>
                <a:lnTo>
                  <a:pt x="71" y="109"/>
                </a:lnTo>
                <a:lnTo>
                  <a:pt x="68" y="107"/>
                </a:lnTo>
                <a:lnTo>
                  <a:pt x="67" y="104"/>
                </a:lnTo>
                <a:lnTo>
                  <a:pt x="62" y="86"/>
                </a:lnTo>
                <a:lnTo>
                  <a:pt x="25" y="86"/>
                </a:lnTo>
                <a:lnTo>
                  <a:pt x="18" y="105"/>
                </a:lnTo>
                <a:lnTo>
                  <a:pt x="17" y="107"/>
                </a:lnTo>
                <a:lnTo>
                  <a:pt x="14" y="109"/>
                </a:lnTo>
                <a:lnTo>
                  <a:pt x="12" y="111"/>
                </a:lnTo>
                <a:lnTo>
                  <a:pt x="8" y="109"/>
                </a:lnTo>
                <a:lnTo>
                  <a:pt x="2" y="108"/>
                </a:lnTo>
                <a:lnTo>
                  <a:pt x="1" y="105"/>
                </a:lnTo>
                <a:lnTo>
                  <a:pt x="0" y="103"/>
                </a:lnTo>
                <a:lnTo>
                  <a:pt x="0" y="100"/>
                </a:lnTo>
                <a:lnTo>
                  <a:pt x="33" y="8"/>
                </a:lnTo>
                <a:lnTo>
                  <a:pt x="34" y="5"/>
                </a:lnTo>
                <a:lnTo>
                  <a:pt x="37" y="2"/>
                </a:lnTo>
                <a:lnTo>
                  <a:pt x="39" y="1"/>
                </a:lnTo>
                <a:lnTo>
                  <a:pt x="43" y="0"/>
                </a:lnTo>
                <a:lnTo>
                  <a:pt x="47" y="1"/>
                </a:lnTo>
                <a:lnTo>
                  <a:pt x="50" y="2"/>
                </a:lnTo>
                <a:lnTo>
                  <a:pt x="53" y="5"/>
                </a:lnTo>
                <a:lnTo>
                  <a:pt x="54" y="8"/>
                </a:lnTo>
                <a:lnTo>
                  <a:pt x="86" y="100"/>
                </a:lnTo>
                <a:lnTo>
                  <a:pt x="86" y="100"/>
                </a:lnTo>
                <a:close/>
                <a:moveTo>
                  <a:pt x="30" y="68"/>
                </a:moveTo>
                <a:lnTo>
                  <a:pt x="57" y="68"/>
                </a:lnTo>
                <a:lnTo>
                  <a:pt x="43" y="27"/>
                </a:lnTo>
                <a:lnTo>
                  <a:pt x="30" y="68"/>
                </a:lnTo>
                <a:lnTo>
                  <a:pt x="30" y="68"/>
                </a:lnTo>
                <a:close/>
              </a:path>
            </a:pathLst>
          </a:custGeom>
          <a:solidFill>
            <a:srgbClr val="23A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5" name="Freeform 263"/>
          <p:cNvSpPr>
            <a:spLocks noEditPoints="1"/>
          </p:cNvSpPr>
          <p:nvPr/>
        </p:nvSpPr>
        <p:spPr bwMode="auto">
          <a:xfrm>
            <a:off x="5937250" y="5730876"/>
            <a:ext cx="39688" cy="57150"/>
          </a:xfrm>
          <a:custGeom>
            <a:avLst/>
            <a:gdLst>
              <a:gd name="T0" fmla="*/ 0 w 77"/>
              <a:gd name="T1" fmla="*/ 7 h 109"/>
              <a:gd name="T2" fmla="*/ 1 w 77"/>
              <a:gd name="T3" fmla="*/ 4 h 109"/>
              <a:gd name="T4" fmla="*/ 3 w 77"/>
              <a:gd name="T5" fmla="*/ 2 h 109"/>
              <a:gd name="T6" fmla="*/ 7 w 77"/>
              <a:gd name="T7" fmla="*/ 0 h 109"/>
              <a:gd name="T8" fmla="*/ 11 w 77"/>
              <a:gd name="T9" fmla="*/ 0 h 109"/>
              <a:gd name="T10" fmla="*/ 35 w 77"/>
              <a:gd name="T11" fmla="*/ 0 h 109"/>
              <a:gd name="T12" fmla="*/ 45 w 77"/>
              <a:gd name="T13" fmla="*/ 0 h 109"/>
              <a:gd name="T14" fmla="*/ 53 w 77"/>
              <a:gd name="T15" fmla="*/ 2 h 109"/>
              <a:gd name="T16" fmla="*/ 61 w 77"/>
              <a:gd name="T17" fmla="*/ 4 h 109"/>
              <a:gd name="T18" fmla="*/ 66 w 77"/>
              <a:gd name="T19" fmla="*/ 8 h 109"/>
              <a:gd name="T20" fmla="*/ 70 w 77"/>
              <a:gd name="T21" fmla="*/ 14 h 109"/>
              <a:gd name="T22" fmla="*/ 73 w 77"/>
              <a:gd name="T23" fmla="*/ 19 h 109"/>
              <a:gd name="T24" fmla="*/ 74 w 77"/>
              <a:gd name="T25" fmla="*/ 25 h 109"/>
              <a:gd name="T26" fmla="*/ 76 w 77"/>
              <a:gd name="T27" fmla="*/ 32 h 109"/>
              <a:gd name="T28" fmla="*/ 76 w 77"/>
              <a:gd name="T29" fmla="*/ 33 h 109"/>
              <a:gd name="T30" fmla="*/ 74 w 77"/>
              <a:gd name="T31" fmla="*/ 41 h 109"/>
              <a:gd name="T32" fmla="*/ 72 w 77"/>
              <a:gd name="T33" fmla="*/ 48 h 109"/>
              <a:gd name="T34" fmla="*/ 66 w 77"/>
              <a:gd name="T35" fmla="*/ 53 h 109"/>
              <a:gd name="T36" fmla="*/ 57 w 77"/>
              <a:gd name="T37" fmla="*/ 57 h 109"/>
              <a:gd name="T38" fmla="*/ 76 w 77"/>
              <a:gd name="T39" fmla="*/ 96 h 109"/>
              <a:gd name="T40" fmla="*/ 77 w 77"/>
              <a:gd name="T41" fmla="*/ 98 h 109"/>
              <a:gd name="T42" fmla="*/ 77 w 77"/>
              <a:gd name="T43" fmla="*/ 102 h 109"/>
              <a:gd name="T44" fmla="*/ 74 w 77"/>
              <a:gd name="T45" fmla="*/ 105 h 109"/>
              <a:gd name="T46" fmla="*/ 72 w 77"/>
              <a:gd name="T47" fmla="*/ 107 h 109"/>
              <a:gd name="T48" fmla="*/ 68 w 77"/>
              <a:gd name="T49" fmla="*/ 109 h 109"/>
              <a:gd name="T50" fmla="*/ 64 w 77"/>
              <a:gd name="T51" fmla="*/ 109 h 109"/>
              <a:gd name="T52" fmla="*/ 61 w 77"/>
              <a:gd name="T53" fmla="*/ 107 h 109"/>
              <a:gd name="T54" fmla="*/ 60 w 77"/>
              <a:gd name="T55" fmla="*/ 105 h 109"/>
              <a:gd name="T56" fmla="*/ 40 w 77"/>
              <a:gd name="T57" fmla="*/ 65 h 109"/>
              <a:gd name="T58" fmla="*/ 38 w 77"/>
              <a:gd name="T59" fmla="*/ 65 h 109"/>
              <a:gd name="T60" fmla="*/ 37 w 77"/>
              <a:gd name="T61" fmla="*/ 65 h 109"/>
              <a:gd name="T62" fmla="*/ 35 w 77"/>
              <a:gd name="T63" fmla="*/ 65 h 109"/>
              <a:gd name="T64" fmla="*/ 20 w 77"/>
              <a:gd name="T65" fmla="*/ 65 h 109"/>
              <a:gd name="T66" fmla="*/ 20 w 77"/>
              <a:gd name="T67" fmla="*/ 101 h 109"/>
              <a:gd name="T68" fmla="*/ 20 w 77"/>
              <a:gd name="T69" fmla="*/ 103 h 109"/>
              <a:gd name="T70" fmla="*/ 17 w 77"/>
              <a:gd name="T71" fmla="*/ 106 h 109"/>
              <a:gd name="T72" fmla="*/ 15 w 77"/>
              <a:gd name="T73" fmla="*/ 109 h 109"/>
              <a:gd name="T74" fmla="*/ 11 w 77"/>
              <a:gd name="T75" fmla="*/ 109 h 109"/>
              <a:gd name="T76" fmla="*/ 7 w 77"/>
              <a:gd name="T77" fmla="*/ 107 h 109"/>
              <a:gd name="T78" fmla="*/ 3 w 77"/>
              <a:gd name="T79" fmla="*/ 106 h 109"/>
              <a:gd name="T80" fmla="*/ 1 w 77"/>
              <a:gd name="T81" fmla="*/ 103 h 109"/>
              <a:gd name="T82" fmla="*/ 0 w 77"/>
              <a:gd name="T83" fmla="*/ 100 h 109"/>
              <a:gd name="T84" fmla="*/ 0 w 77"/>
              <a:gd name="T85" fmla="*/ 7 h 109"/>
              <a:gd name="T86" fmla="*/ 0 w 77"/>
              <a:gd name="T87" fmla="*/ 7 h 109"/>
              <a:gd name="T88" fmla="*/ 20 w 77"/>
              <a:gd name="T89" fmla="*/ 16 h 109"/>
              <a:gd name="T90" fmla="*/ 20 w 77"/>
              <a:gd name="T91" fmla="*/ 49 h 109"/>
              <a:gd name="T92" fmla="*/ 35 w 77"/>
              <a:gd name="T93" fmla="*/ 49 h 109"/>
              <a:gd name="T94" fmla="*/ 45 w 77"/>
              <a:gd name="T95" fmla="*/ 48 h 109"/>
              <a:gd name="T96" fmla="*/ 50 w 77"/>
              <a:gd name="T97" fmla="*/ 45 h 109"/>
              <a:gd name="T98" fmla="*/ 54 w 77"/>
              <a:gd name="T99" fmla="*/ 41 h 109"/>
              <a:gd name="T100" fmla="*/ 56 w 77"/>
              <a:gd name="T101" fmla="*/ 35 h 109"/>
              <a:gd name="T102" fmla="*/ 56 w 77"/>
              <a:gd name="T103" fmla="*/ 32 h 109"/>
              <a:gd name="T104" fmla="*/ 54 w 77"/>
              <a:gd name="T105" fmla="*/ 25 h 109"/>
              <a:gd name="T106" fmla="*/ 50 w 77"/>
              <a:gd name="T107" fmla="*/ 20 h 109"/>
              <a:gd name="T108" fmla="*/ 45 w 77"/>
              <a:gd name="T109" fmla="*/ 18 h 109"/>
              <a:gd name="T110" fmla="*/ 35 w 77"/>
              <a:gd name="T111" fmla="*/ 16 h 109"/>
              <a:gd name="T112" fmla="*/ 20 w 77"/>
              <a:gd name="T113" fmla="*/ 16 h 109"/>
              <a:gd name="T114" fmla="*/ 20 w 77"/>
              <a:gd name="T115" fmla="*/ 16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7" h="109">
                <a:moveTo>
                  <a:pt x="0" y="7"/>
                </a:moveTo>
                <a:lnTo>
                  <a:pt x="1" y="4"/>
                </a:lnTo>
                <a:lnTo>
                  <a:pt x="3" y="2"/>
                </a:lnTo>
                <a:lnTo>
                  <a:pt x="7" y="0"/>
                </a:lnTo>
                <a:lnTo>
                  <a:pt x="11" y="0"/>
                </a:lnTo>
                <a:lnTo>
                  <a:pt x="35" y="0"/>
                </a:lnTo>
                <a:lnTo>
                  <a:pt x="45" y="0"/>
                </a:lnTo>
                <a:lnTo>
                  <a:pt x="53" y="2"/>
                </a:lnTo>
                <a:lnTo>
                  <a:pt x="61" y="4"/>
                </a:lnTo>
                <a:lnTo>
                  <a:pt x="66" y="8"/>
                </a:lnTo>
                <a:lnTo>
                  <a:pt x="70" y="14"/>
                </a:lnTo>
                <a:lnTo>
                  <a:pt x="73" y="19"/>
                </a:lnTo>
                <a:lnTo>
                  <a:pt x="74" y="25"/>
                </a:lnTo>
                <a:lnTo>
                  <a:pt x="76" y="32"/>
                </a:lnTo>
                <a:lnTo>
                  <a:pt x="76" y="33"/>
                </a:lnTo>
                <a:lnTo>
                  <a:pt x="74" y="41"/>
                </a:lnTo>
                <a:lnTo>
                  <a:pt x="72" y="48"/>
                </a:lnTo>
                <a:lnTo>
                  <a:pt x="66" y="53"/>
                </a:lnTo>
                <a:lnTo>
                  <a:pt x="57" y="57"/>
                </a:lnTo>
                <a:lnTo>
                  <a:pt x="76" y="96"/>
                </a:lnTo>
                <a:lnTo>
                  <a:pt x="77" y="98"/>
                </a:lnTo>
                <a:lnTo>
                  <a:pt x="77" y="102"/>
                </a:lnTo>
                <a:lnTo>
                  <a:pt x="74" y="105"/>
                </a:lnTo>
                <a:lnTo>
                  <a:pt x="72" y="107"/>
                </a:lnTo>
                <a:lnTo>
                  <a:pt x="68" y="109"/>
                </a:lnTo>
                <a:lnTo>
                  <a:pt x="64" y="109"/>
                </a:lnTo>
                <a:lnTo>
                  <a:pt x="61" y="107"/>
                </a:lnTo>
                <a:lnTo>
                  <a:pt x="60" y="105"/>
                </a:lnTo>
                <a:lnTo>
                  <a:pt x="40" y="65"/>
                </a:lnTo>
                <a:lnTo>
                  <a:pt x="38" y="65"/>
                </a:lnTo>
                <a:lnTo>
                  <a:pt x="37" y="65"/>
                </a:lnTo>
                <a:lnTo>
                  <a:pt x="35" y="65"/>
                </a:lnTo>
                <a:lnTo>
                  <a:pt x="20" y="65"/>
                </a:lnTo>
                <a:lnTo>
                  <a:pt x="20" y="101"/>
                </a:lnTo>
                <a:lnTo>
                  <a:pt x="20" y="103"/>
                </a:lnTo>
                <a:lnTo>
                  <a:pt x="17" y="106"/>
                </a:lnTo>
                <a:lnTo>
                  <a:pt x="15" y="109"/>
                </a:lnTo>
                <a:lnTo>
                  <a:pt x="11" y="109"/>
                </a:lnTo>
                <a:lnTo>
                  <a:pt x="7" y="107"/>
                </a:lnTo>
                <a:lnTo>
                  <a:pt x="3" y="106"/>
                </a:lnTo>
                <a:lnTo>
                  <a:pt x="1" y="103"/>
                </a:lnTo>
                <a:lnTo>
                  <a:pt x="0" y="100"/>
                </a:lnTo>
                <a:lnTo>
                  <a:pt x="0" y="7"/>
                </a:lnTo>
                <a:lnTo>
                  <a:pt x="0" y="7"/>
                </a:lnTo>
                <a:close/>
                <a:moveTo>
                  <a:pt x="20" y="16"/>
                </a:moveTo>
                <a:lnTo>
                  <a:pt x="20" y="49"/>
                </a:lnTo>
                <a:lnTo>
                  <a:pt x="35" y="49"/>
                </a:lnTo>
                <a:lnTo>
                  <a:pt x="45" y="48"/>
                </a:lnTo>
                <a:lnTo>
                  <a:pt x="50" y="45"/>
                </a:lnTo>
                <a:lnTo>
                  <a:pt x="54" y="41"/>
                </a:lnTo>
                <a:lnTo>
                  <a:pt x="56" y="35"/>
                </a:lnTo>
                <a:lnTo>
                  <a:pt x="56" y="32"/>
                </a:lnTo>
                <a:lnTo>
                  <a:pt x="54" y="25"/>
                </a:lnTo>
                <a:lnTo>
                  <a:pt x="50" y="20"/>
                </a:lnTo>
                <a:lnTo>
                  <a:pt x="45" y="18"/>
                </a:lnTo>
                <a:lnTo>
                  <a:pt x="35" y="16"/>
                </a:lnTo>
                <a:lnTo>
                  <a:pt x="20" y="16"/>
                </a:lnTo>
                <a:lnTo>
                  <a:pt x="20" y="16"/>
                </a:lnTo>
                <a:close/>
              </a:path>
            </a:pathLst>
          </a:custGeom>
          <a:solidFill>
            <a:srgbClr val="23A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6" name="Freeform 264"/>
          <p:cNvSpPr>
            <a:spLocks/>
          </p:cNvSpPr>
          <p:nvPr/>
        </p:nvSpPr>
        <p:spPr bwMode="auto">
          <a:xfrm>
            <a:off x="5981700" y="5729288"/>
            <a:ext cx="46038" cy="58738"/>
          </a:xfrm>
          <a:custGeom>
            <a:avLst/>
            <a:gdLst>
              <a:gd name="T0" fmla="*/ 32 w 85"/>
              <a:gd name="T1" fmla="*/ 68 h 111"/>
              <a:gd name="T2" fmla="*/ 1 w 85"/>
              <a:gd name="T3" fmla="*/ 13 h 111"/>
              <a:gd name="T4" fmla="*/ 0 w 85"/>
              <a:gd name="T5" fmla="*/ 10 h 111"/>
              <a:gd name="T6" fmla="*/ 1 w 85"/>
              <a:gd name="T7" fmla="*/ 8 h 111"/>
              <a:gd name="T8" fmla="*/ 1 w 85"/>
              <a:gd name="T9" fmla="*/ 5 h 111"/>
              <a:gd name="T10" fmla="*/ 5 w 85"/>
              <a:gd name="T11" fmla="*/ 2 h 111"/>
              <a:gd name="T12" fmla="*/ 9 w 85"/>
              <a:gd name="T13" fmla="*/ 0 h 111"/>
              <a:gd name="T14" fmla="*/ 12 w 85"/>
              <a:gd name="T15" fmla="*/ 0 h 111"/>
              <a:gd name="T16" fmla="*/ 16 w 85"/>
              <a:gd name="T17" fmla="*/ 1 h 111"/>
              <a:gd name="T18" fmla="*/ 19 w 85"/>
              <a:gd name="T19" fmla="*/ 4 h 111"/>
              <a:gd name="T20" fmla="*/ 42 w 85"/>
              <a:gd name="T21" fmla="*/ 51 h 111"/>
              <a:gd name="T22" fmla="*/ 66 w 85"/>
              <a:gd name="T23" fmla="*/ 4 h 111"/>
              <a:gd name="T24" fmla="*/ 69 w 85"/>
              <a:gd name="T25" fmla="*/ 1 h 111"/>
              <a:gd name="T26" fmla="*/ 72 w 85"/>
              <a:gd name="T27" fmla="*/ 0 h 111"/>
              <a:gd name="T28" fmla="*/ 75 w 85"/>
              <a:gd name="T29" fmla="*/ 0 h 111"/>
              <a:gd name="T30" fmla="*/ 79 w 85"/>
              <a:gd name="T31" fmla="*/ 2 h 111"/>
              <a:gd name="T32" fmla="*/ 82 w 85"/>
              <a:gd name="T33" fmla="*/ 5 h 111"/>
              <a:gd name="T34" fmla="*/ 83 w 85"/>
              <a:gd name="T35" fmla="*/ 8 h 111"/>
              <a:gd name="T36" fmla="*/ 85 w 85"/>
              <a:gd name="T37" fmla="*/ 10 h 111"/>
              <a:gd name="T38" fmla="*/ 83 w 85"/>
              <a:gd name="T39" fmla="*/ 13 h 111"/>
              <a:gd name="T40" fmla="*/ 52 w 85"/>
              <a:gd name="T41" fmla="*/ 71 h 111"/>
              <a:gd name="T42" fmla="*/ 52 w 85"/>
              <a:gd name="T43" fmla="*/ 103 h 111"/>
              <a:gd name="T44" fmla="*/ 52 w 85"/>
              <a:gd name="T45" fmla="*/ 105 h 111"/>
              <a:gd name="T46" fmla="*/ 49 w 85"/>
              <a:gd name="T47" fmla="*/ 108 h 111"/>
              <a:gd name="T48" fmla="*/ 46 w 85"/>
              <a:gd name="T49" fmla="*/ 109 h 111"/>
              <a:gd name="T50" fmla="*/ 42 w 85"/>
              <a:gd name="T51" fmla="*/ 111 h 111"/>
              <a:gd name="T52" fmla="*/ 37 w 85"/>
              <a:gd name="T53" fmla="*/ 109 h 111"/>
              <a:gd name="T54" fmla="*/ 34 w 85"/>
              <a:gd name="T55" fmla="*/ 108 h 111"/>
              <a:gd name="T56" fmla="*/ 33 w 85"/>
              <a:gd name="T57" fmla="*/ 105 h 111"/>
              <a:gd name="T58" fmla="*/ 32 w 85"/>
              <a:gd name="T59" fmla="*/ 103 h 111"/>
              <a:gd name="T60" fmla="*/ 32 w 85"/>
              <a:gd name="T61" fmla="*/ 68 h 111"/>
              <a:gd name="T62" fmla="*/ 32 w 85"/>
              <a:gd name="T63" fmla="*/ 68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5" h="111">
                <a:moveTo>
                  <a:pt x="32" y="68"/>
                </a:moveTo>
                <a:lnTo>
                  <a:pt x="1" y="13"/>
                </a:lnTo>
                <a:lnTo>
                  <a:pt x="0" y="10"/>
                </a:lnTo>
                <a:lnTo>
                  <a:pt x="1" y="8"/>
                </a:lnTo>
                <a:lnTo>
                  <a:pt x="1" y="5"/>
                </a:lnTo>
                <a:lnTo>
                  <a:pt x="5" y="2"/>
                </a:lnTo>
                <a:lnTo>
                  <a:pt x="9" y="0"/>
                </a:lnTo>
                <a:lnTo>
                  <a:pt x="12" y="0"/>
                </a:lnTo>
                <a:lnTo>
                  <a:pt x="16" y="1"/>
                </a:lnTo>
                <a:lnTo>
                  <a:pt x="19" y="4"/>
                </a:lnTo>
                <a:lnTo>
                  <a:pt x="42" y="51"/>
                </a:lnTo>
                <a:lnTo>
                  <a:pt x="66" y="4"/>
                </a:lnTo>
                <a:lnTo>
                  <a:pt x="69" y="1"/>
                </a:lnTo>
                <a:lnTo>
                  <a:pt x="72" y="0"/>
                </a:lnTo>
                <a:lnTo>
                  <a:pt x="75" y="0"/>
                </a:lnTo>
                <a:lnTo>
                  <a:pt x="79" y="2"/>
                </a:lnTo>
                <a:lnTo>
                  <a:pt x="82" y="5"/>
                </a:lnTo>
                <a:lnTo>
                  <a:pt x="83" y="8"/>
                </a:lnTo>
                <a:lnTo>
                  <a:pt x="85" y="10"/>
                </a:lnTo>
                <a:lnTo>
                  <a:pt x="83" y="13"/>
                </a:lnTo>
                <a:lnTo>
                  <a:pt x="52" y="71"/>
                </a:lnTo>
                <a:lnTo>
                  <a:pt x="52" y="103"/>
                </a:lnTo>
                <a:lnTo>
                  <a:pt x="52" y="105"/>
                </a:lnTo>
                <a:lnTo>
                  <a:pt x="49" y="108"/>
                </a:lnTo>
                <a:lnTo>
                  <a:pt x="46" y="109"/>
                </a:lnTo>
                <a:lnTo>
                  <a:pt x="42" y="111"/>
                </a:lnTo>
                <a:lnTo>
                  <a:pt x="37" y="109"/>
                </a:lnTo>
                <a:lnTo>
                  <a:pt x="34" y="108"/>
                </a:lnTo>
                <a:lnTo>
                  <a:pt x="33" y="105"/>
                </a:lnTo>
                <a:lnTo>
                  <a:pt x="32" y="103"/>
                </a:lnTo>
                <a:lnTo>
                  <a:pt x="32" y="68"/>
                </a:lnTo>
                <a:lnTo>
                  <a:pt x="32" y="68"/>
                </a:lnTo>
                <a:close/>
              </a:path>
            </a:pathLst>
          </a:custGeom>
          <a:solidFill>
            <a:srgbClr val="23A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7" name="Freeform 265"/>
          <p:cNvSpPr>
            <a:spLocks/>
          </p:cNvSpPr>
          <p:nvPr/>
        </p:nvSpPr>
        <p:spPr bwMode="auto">
          <a:xfrm>
            <a:off x="7727950" y="6794501"/>
            <a:ext cx="41275" cy="58738"/>
          </a:xfrm>
          <a:custGeom>
            <a:avLst/>
            <a:gdLst>
              <a:gd name="T0" fmla="*/ 0 w 77"/>
              <a:gd name="T1" fmla="*/ 8 h 111"/>
              <a:gd name="T2" fmla="*/ 0 w 77"/>
              <a:gd name="T3" fmla="*/ 5 h 111"/>
              <a:gd name="T4" fmla="*/ 2 w 77"/>
              <a:gd name="T5" fmla="*/ 3 h 111"/>
              <a:gd name="T6" fmla="*/ 5 w 77"/>
              <a:gd name="T7" fmla="*/ 1 h 111"/>
              <a:gd name="T8" fmla="*/ 10 w 77"/>
              <a:gd name="T9" fmla="*/ 0 h 111"/>
              <a:gd name="T10" fmla="*/ 14 w 77"/>
              <a:gd name="T11" fmla="*/ 1 h 111"/>
              <a:gd name="T12" fmla="*/ 17 w 77"/>
              <a:gd name="T13" fmla="*/ 3 h 111"/>
              <a:gd name="T14" fmla="*/ 20 w 77"/>
              <a:gd name="T15" fmla="*/ 5 h 111"/>
              <a:gd name="T16" fmla="*/ 20 w 77"/>
              <a:gd name="T17" fmla="*/ 8 h 111"/>
              <a:gd name="T18" fmla="*/ 20 w 77"/>
              <a:gd name="T19" fmla="*/ 49 h 111"/>
              <a:gd name="T20" fmla="*/ 25 w 77"/>
              <a:gd name="T21" fmla="*/ 49 h 111"/>
              <a:gd name="T22" fmla="*/ 57 w 77"/>
              <a:gd name="T23" fmla="*/ 4 h 111"/>
              <a:gd name="T24" fmla="*/ 58 w 77"/>
              <a:gd name="T25" fmla="*/ 3 h 111"/>
              <a:gd name="T26" fmla="*/ 59 w 77"/>
              <a:gd name="T27" fmla="*/ 1 h 111"/>
              <a:gd name="T28" fmla="*/ 61 w 77"/>
              <a:gd name="T29" fmla="*/ 1 h 111"/>
              <a:gd name="T30" fmla="*/ 63 w 77"/>
              <a:gd name="T31" fmla="*/ 1 h 111"/>
              <a:gd name="T32" fmla="*/ 65 w 77"/>
              <a:gd name="T33" fmla="*/ 1 h 111"/>
              <a:gd name="T34" fmla="*/ 67 w 77"/>
              <a:gd name="T35" fmla="*/ 1 h 111"/>
              <a:gd name="T36" fmla="*/ 69 w 77"/>
              <a:gd name="T37" fmla="*/ 1 h 111"/>
              <a:gd name="T38" fmla="*/ 70 w 77"/>
              <a:gd name="T39" fmla="*/ 3 h 111"/>
              <a:gd name="T40" fmla="*/ 73 w 77"/>
              <a:gd name="T41" fmla="*/ 5 h 111"/>
              <a:gd name="T42" fmla="*/ 74 w 77"/>
              <a:gd name="T43" fmla="*/ 9 h 111"/>
              <a:gd name="T44" fmla="*/ 73 w 77"/>
              <a:gd name="T45" fmla="*/ 13 h 111"/>
              <a:gd name="T46" fmla="*/ 71 w 77"/>
              <a:gd name="T47" fmla="*/ 16 h 111"/>
              <a:gd name="T48" fmla="*/ 41 w 77"/>
              <a:gd name="T49" fmla="*/ 56 h 111"/>
              <a:gd name="T50" fmla="*/ 75 w 77"/>
              <a:gd name="T51" fmla="*/ 97 h 111"/>
              <a:gd name="T52" fmla="*/ 77 w 77"/>
              <a:gd name="T53" fmla="*/ 99 h 111"/>
              <a:gd name="T54" fmla="*/ 77 w 77"/>
              <a:gd name="T55" fmla="*/ 102 h 111"/>
              <a:gd name="T56" fmla="*/ 75 w 77"/>
              <a:gd name="T57" fmla="*/ 106 h 111"/>
              <a:gd name="T58" fmla="*/ 73 w 77"/>
              <a:gd name="T59" fmla="*/ 108 h 111"/>
              <a:gd name="T60" fmla="*/ 70 w 77"/>
              <a:gd name="T61" fmla="*/ 111 h 111"/>
              <a:gd name="T62" fmla="*/ 66 w 77"/>
              <a:gd name="T63" fmla="*/ 111 h 111"/>
              <a:gd name="T64" fmla="*/ 62 w 77"/>
              <a:gd name="T65" fmla="*/ 110 h 111"/>
              <a:gd name="T66" fmla="*/ 61 w 77"/>
              <a:gd name="T67" fmla="*/ 108 h 111"/>
              <a:gd name="T68" fmla="*/ 26 w 77"/>
              <a:gd name="T69" fmla="*/ 66 h 111"/>
              <a:gd name="T70" fmla="*/ 20 w 77"/>
              <a:gd name="T71" fmla="*/ 66 h 111"/>
              <a:gd name="T72" fmla="*/ 20 w 77"/>
              <a:gd name="T73" fmla="*/ 103 h 111"/>
              <a:gd name="T74" fmla="*/ 20 w 77"/>
              <a:gd name="T75" fmla="*/ 106 h 111"/>
              <a:gd name="T76" fmla="*/ 17 w 77"/>
              <a:gd name="T77" fmla="*/ 108 h 111"/>
              <a:gd name="T78" fmla="*/ 14 w 77"/>
              <a:gd name="T79" fmla="*/ 111 h 111"/>
              <a:gd name="T80" fmla="*/ 10 w 77"/>
              <a:gd name="T81" fmla="*/ 111 h 111"/>
              <a:gd name="T82" fmla="*/ 5 w 77"/>
              <a:gd name="T83" fmla="*/ 111 h 111"/>
              <a:gd name="T84" fmla="*/ 2 w 77"/>
              <a:gd name="T85" fmla="*/ 108 h 111"/>
              <a:gd name="T86" fmla="*/ 0 w 77"/>
              <a:gd name="T87" fmla="*/ 106 h 111"/>
              <a:gd name="T88" fmla="*/ 0 w 77"/>
              <a:gd name="T89" fmla="*/ 103 h 111"/>
              <a:gd name="T90" fmla="*/ 0 w 77"/>
              <a:gd name="T91" fmla="*/ 8 h 111"/>
              <a:gd name="T92" fmla="*/ 0 w 77"/>
              <a:gd name="T93" fmla="*/ 8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" h="111">
                <a:moveTo>
                  <a:pt x="0" y="8"/>
                </a:moveTo>
                <a:lnTo>
                  <a:pt x="0" y="5"/>
                </a:lnTo>
                <a:lnTo>
                  <a:pt x="2" y="3"/>
                </a:lnTo>
                <a:lnTo>
                  <a:pt x="5" y="1"/>
                </a:lnTo>
                <a:lnTo>
                  <a:pt x="10" y="0"/>
                </a:lnTo>
                <a:lnTo>
                  <a:pt x="14" y="1"/>
                </a:lnTo>
                <a:lnTo>
                  <a:pt x="17" y="3"/>
                </a:lnTo>
                <a:lnTo>
                  <a:pt x="20" y="5"/>
                </a:lnTo>
                <a:lnTo>
                  <a:pt x="20" y="8"/>
                </a:lnTo>
                <a:lnTo>
                  <a:pt x="20" y="49"/>
                </a:lnTo>
                <a:lnTo>
                  <a:pt x="25" y="49"/>
                </a:lnTo>
                <a:lnTo>
                  <a:pt x="57" y="4"/>
                </a:lnTo>
                <a:lnTo>
                  <a:pt x="58" y="3"/>
                </a:lnTo>
                <a:lnTo>
                  <a:pt x="59" y="1"/>
                </a:lnTo>
                <a:lnTo>
                  <a:pt x="61" y="1"/>
                </a:lnTo>
                <a:lnTo>
                  <a:pt x="63" y="1"/>
                </a:lnTo>
                <a:lnTo>
                  <a:pt x="65" y="1"/>
                </a:lnTo>
                <a:lnTo>
                  <a:pt x="67" y="1"/>
                </a:lnTo>
                <a:lnTo>
                  <a:pt x="69" y="1"/>
                </a:lnTo>
                <a:lnTo>
                  <a:pt x="70" y="3"/>
                </a:lnTo>
                <a:lnTo>
                  <a:pt x="73" y="5"/>
                </a:lnTo>
                <a:lnTo>
                  <a:pt x="74" y="9"/>
                </a:lnTo>
                <a:lnTo>
                  <a:pt x="73" y="13"/>
                </a:lnTo>
                <a:lnTo>
                  <a:pt x="71" y="16"/>
                </a:lnTo>
                <a:lnTo>
                  <a:pt x="41" y="56"/>
                </a:lnTo>
                <a:lnTo>
                  <a:pt x="75" y="97"/>
                </a:lnTo>
                <a:lnTo>
                  <a:pt x="77" y="99"/>
                </a:lnTo>
                <a:lnTo>
                  <a:pt x="77" y="102"/>
                </a:lnTo>
                <a:lnTo>
                  <a:pt x="75" y="106"/>
                </a:lnTo>
                <a:lnTo>
                  <a:pt x="73" y="108"/>
                </a:lnTo>
                <a:lnTo>
                  <a:pt x="70" y="111"/>
                </a:lnTo>
                <a:lnTo>
                  <a:pt x="66" y="111"/>
                </a:lnTo>
                <a:lnTo>
                  <a:pt x="62" y="110"/>
                </a:lnTo>
                <a:lnTo>
                  <a:pt x="61" y="108"/>
                </a:lnTo>
                <a:lnTo>
                  <a:pt x="26" y="66"/>
                </a:lnTo>
                <a:lnTo>
                  <a:pt x="20" y="66"/>
                </a:lnTo>
                <a:lnTo>
                  <a:pt x="20" y="103"/>
                </a:lnTo>
                <a:lnTo>
                  <a:pt x="20" y="106"/>
                </a:lnTo>
                <a:lnTo>
                  <a:pt x="17" y="108"/>
                </a:lnTo>
                <a:lnTo>
                  <a:pt x="14" y="111"/>
                </a:lnTo>
                <a:lnTo>
                  <a:pt x="10" y="111"/>
                </a:lnTo>
                <a:lnTo>
                  <a:pt x="5" y="111"/>
                </a:lnTo>
                <a:lnTo>
                  <a:pt x="2" y="108"/>
                </a:lnTo>
                <a:lnTo>
                  <a:pt x="0" y="106"/>
                </a:lnTo>
                <a:lnTo>
                  <a:pt x="0" y="103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8" name="Freeform 266"/>
          <p:cNvSpPr>
            <a:spLocks noEditPoints="1"/>
          </p:cNvSpPr>
          <p:nvPr/>
        </p:nvSpPr>
        <p:spPr bwMode="auto">
          <a:xfrm>
            <a:off x="7772400" y="6794501"/>
            <a:ext cx="47625" cy="58738"/>
          </a:xfrm>
          <a:custGeom>
            <a:avLst/>
            <a:gdLst>
              <a:gd name="T0" fmla="*/ 88 w 88"/>
              <a:gd name="T1" fmla="*/ 100 h 111"/>
              <a:gd name="T2" fmla="*/ 88 w 88"/>
              <a:gd name="T3" fmla="*/ 103 h 111"/>
              <a:gd name="T4" fmla="*/ 86 w 88"/>
              <a:gd name="T5" fmla="*/ 106 h 111"/>
              <a:gd name="T6" fmla="*/ 85 w 88"/>
              <a:gd name="T7" fmla="*/ 108 h 111"/>
              <a:gd name="T8" fmla="*/ 80 w 88"/>
              <a:gd name="T9" fmla="*/ 110 h 111"/>
              <a:gd name="T10" fmla="*/ 76 w 88"/>
              <a:gd name="T11" fmla="*/ 111 h 111"/>
              <a:gd name="T12" fmla="*/ 73 w 88"/>
              <a:gd name="T13" fmla="*/ 110 h 111"/>
              <a:gd name="T14" fmla="*/ 71 w 88"/>
              <a:gd name="T15" fmla="*/ 108 h 111"/>
              <a:gd name="T16" fmla="*/ 69 w 88"/>
              <a:gd name="T17" fmla="*/ 106 h 111"/>
              <a:gd name="T18" fmla="*/ 63 w 88"/>
              <a:gd name="T19" fmla="*/ 86 h 111"/>
              <a:gd name="T20" fmla="*/ 27 w 88"/>
              <a:gd name="T21" fmla="*/ 86 h 111"/>
              <a:gd name="T22" fmla="*/ 20 w 88"/>
              <a:gd name="T23" fmla="*/ 106 h 111"/>
              <a:gd name="T24" fmla="*/ 19 w 88"/>
              <a:gd name="T25" fmla="*/ 108 h 111"/>
              <a:gd name="T26" fmla="*/ 16 w 88"/>
              <a:gd name="T27" fmla="*/ 110 h 111"/>
              <a:gd name="T28" fmla="*/ 12 w 88"/>
              <a:gd name="T29" fmla="*/ 111 h 111"/>
              <a:gd name="T30" fmla="*/ 8 w 88"/>
              <a:gd name="T31" fmla="*/ 111 h 111"/>
              <a:gd name="T32" fmla="*/ 4 w 88"/>
              <a:gd name="T33" fmla="*/ 108 h 111"/>
              <a:gd name="T34" fmla="*/ 2 w 88"/>
              <a:gd name="T35" fmla="*/ 106 h 111"/>
              <a:gd name="T36" fmla="*/ 0 w 88"/>
              <a:gd name="T37" fmla="*/ 103 h 111"/>
              <a:gd name="T38" fmla="*/ 0 w 88"/>
              <a:gd name="T39" fmla="*/ 100 h 111"/>
              <a:gd name="T40" fmla="*/ 34 w 88"/>
              <a:gd name="T41" fmla="*/ 8 h 111"/>
              <a:gd name="T42" fmla="*/ 35 w 88"/>
              <a:gd name="T43" fmla="*/ 5 h 111"/>
              <a:gd name="T44" fmla="*/ 37 w 88"/>
              <a:gd name="T45" fmla="*/ 3 h 111"/>
              <a:gd name="T46" fmla="*/ 41 w 88"/>
              <a:gd name="T47" fmla="*/ 1 h 111"/>
              <a:gd name="T48" fmla="*/ 45 w 88"/>
              <a:gd name="T49" fmla="*/ 0 h 111"/>
              <a:gd name="T50" fmla="*/ 48 w 88"/>
              <a:gd name="T51" fmla="*/ 1 h 111"/>
              <a:gd name="T52" fmla="*/ 52 w 88"/>
              <a:gd name="T53" fmla="*/ 3 h 111"/>
              <a:gd name="T54" fmla="*/ 55 w 88"/>
              <a:gd name="T55" fmla="*/ 5 h 111"/>
              <a:gd name="T56" fmla="*/ 56 w 88"/>
              <a:gd name="T57" fmla="*/ 8 h 111"/>
              <a:gd name="T58" fmla="*/ 88 w 88"/>
              <a:gd name="T59" fmla="*/ 100 h 111"/>
              <a:gd name="T60" fmla="*/ 88 w 88"/>
              <a:gd name="T61" fmla="*/ 100 h 111"/>
              <a:gd name="T62" fmla="*/ 32 w 88"/>
              <a:gd name="T63" fmla="*/ 69 h 111"/>
              <a:gd name="T64" fmla="*/ 57 w 88"/>
              <a:gd name="T65" fmla="*/ 69 h 111"/>
              <a:gd name="T66" fmla="*/ 45 w 88"/>
              <a:gd name="T67" fmla="*/ 28 h 111"/>
              <a:gd name="T68" fmla="*/ 32 w 88"/>
              <a:gd name="T69" fmla="*/ 69 h 111"/>
              <a:gd name="T70" fmla="*/ 32 w 88"/>
              <a:gd name="T71" fmla="*/ 6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8" h="111">
                <a:moveTo>
                  <a:pt x="88" y="100"/>
                </a:moveTo>
                <a:lnTo>
                  <a:pt x="88" y="103"/>
                </a:lnTo>
                <a:lnTo>
                  <a:pt x="86" y="106"/>
                </a:lnTo>
                <a:lnTo>
                  <a:pt x="85" y="108"/>
                </a:lnTo>
                <a:lnTo>
                  <a:pt x="80" y="110"/>
                </a:lnTo>
                <a:lnTo>
                  <a:pt x="76" y="111"/>
                </a:lnTo>
                <a:lnTo>
                  <a:pt x="73" y="110"/>
                </a:lnTo>
                <a:lnTo>
                  <a:pt x="71" y="108"/>
                </a:lnTo>
                <a:lnTo>
                  <a:pt x="69" y="106"/>
                </a:lnTo>
                <a:lnTo>
                  <a:pt x="63" y="86"/>
                </a:lnTo>
                <a:lnTo>
                  <a:pt x="27" y="86"/>
                </a:lnTo>
                <a:lnTo>
                  <a:pt x="20" y="106"/>
                </a:lnTo>
                <a:lnTo>
                  <a:pt x="19" y="108"/>
                </a:lnTo>
                <a:lnTo>
                  <a:pt x="16" y="110"/>
                </a:lnTo>
                <a:lnTo>
                  <a:pt x="12" y="111"/>
                </a:lnTo>
                <a:lnTo>
                  <a:pt x="8" y="111"/>
                </a:lnTo>
                <a:lnTo>
                  <a:pt x="4" y="108"/>
                </a:lnTo>
                <a:lnTo>
                  <a:pt x="2" y="106"/>
                </a:lnTo>
                <a:lnTo>
                  <a:pt x="0" y="103"/>
                </a:lnTo>
                <a:lnTo>
                  <a:pt x="0" y="100"/>
                </a:lnTo>
                <a:lnTo>
                  <a:pt x="34" y="8"/>
                </a:lnTo>
                <a:lnTo>
                  <a:pt x="35" y="5"/>
                </a:lnTo>
                <a:lnTo>
                  <a:pt x="37" y="3"/>
                </a:lnTo>
                <a:lnTo>
                  <a:pt x="41" y="1"/>
                </a:lnTo>
                <a:lnTo>
                  <a:pt x="45" y="0"/>
                </a:lnTo>
                <a:lnTo>
                  <a:pt x="48" y="1"/>
                </a:lnTo>
                <a:lnTo>
                  <a:pt x="52" y="3"/>
                </a:lnTo>
                <a:lnTo>
                  <a:pt x="55" y="5"/>
                </a:lnTo>
                <a:lnTo>
                  <a:pt x="56" y="8"/>
                </a:lnTo>
                <a:lnTo>
                  <a:pt x="88" y="100"/>
                </a:lnTo>
                <a:lnTo>
                  <a:pt x="88" y="100"/>
                </a:lnTo>
                <a:close/>
                <a:moveTo>
                  <a:pt x="32" y="69"/>
                </a:moveTo>
                <a:lnTo>
                  <a:pt x="57" y="69"/>
                </a:lnTo>
                <a:lnTo>
                  <a:pt x="45" y="28"/>
                </a:lnTo>
                <a:lnTo>
                  <a:pt x="32" y="69"/>
                </a:lnTo>
                <a:lnTo>
                  <a:pt x="32" y="69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9" name="Freeform 267"/>
          <p:cNvSpPr>
            <a:spLocks/>
          </p:cNvSpPr>
          <p:nvPr/>
        </p:nvSpPr>
        <p:spPr bwMode="auto">
          <a:xfrm>
            <a:off x="7826375" y="6796088"/>
            <a:ext cx="41275" cy="57150"/>
          </a:xfrm>
          <a:custGeom>
            <a:avLst/>
            <a:gdLst>
              <a:gd name="T0" fmla="*/ 50 w 77"/>
              <a:gd name="T1" fmla="*/ 15 h 107"/>
              <a:gd name="T2" fmla="*/ 11 w 77"/>
              <a:gd name="T3" fmla="*/ 15 h 107"/>
              <a:gd name="T4" fmla="*/ 7 w 77"/>
              <a:gd name="T5" fmla="*/ 15 h 107"/>
              <a:gd name="T6" fmla="*/ 4 w 77"/>
              <a:gd name="T7" fmla="*/ 14 h 107"/>
              <a:gd name="T8" fmla="*/ 3 w 77"/>
              <a:gd name="T9" fmla="*/ 12 h 107"/>
              <a:gd name="T10" fmla="*/ 1 w 77"/>
              <a:gd name="T11" fmla="*/ 8 h 107"/>
              <a:gd name="T12" fmla="*/ 3 w 77"/>
              <a:gd name="T13" fmla="*/ 4 h 107"/>
              <a:gd name="T14" fmla="*/ 4 w 77"/>
              <a:gd name="T15" fmla="*/ 1 h 107"/>
              <a:gd name="T16" fmla="*/ 7 w 77"/>
              <a:gd name="T17" fmla="*/ 0 h 107"/>
              <a:gd name="T18" fmla="*/ 11 w 77"/>
              <a:gd name="T19" fmla="*/ 0 h 107"/>
              <a:gd name="T20" fmla="*/ 66 w 77"/>
              <a:gd name="T21" fmla="*/ 0 h 107"/>
              <a:gd name="T22" fmla="*/ 70 w 77"/>
              <a:gd name="T23" fmla="*/ 0 h 107"/>
              <a:gd name="T24" fmla="*/ 73 w 77"/>
              <a:gd name="T25" fmla="*/ 1 h 107"/>
              <a:gd name="T26" fmla="*/ 75 w 77"/>
              <a:gd name="T27" fmla="*/ 4 h 107"/>
              <a:gd name="T28" fmla="*/ 75 w 77"/>
              <a:gd name="T29" fmla="*/ 8 h 107"/>
              <a:gd name="T30" fmla="*/ 75 w 77"/>
              <a:gd name="T31" fmla="*/ 12 h 107"/>
              <a:gd name="T32" fmla="*/ 73 w 77"/>
              <a:gd name="T33" fmla="*/ 14 h 107"/>
              <a:gd name="T34" fmla="*/ 73 w 77"/>
              <a:gd name="T35" fmla="*/ 14 h 107"/>
              <a:gd name="T36" fmla="*/ 25 w 77"/>
              <a:gd name="T37" fmla="*/ 90 h 107"/>
              <a:gd name="T38" fmla="*/ 69 w 77"/>
              <a:gd name="T39" fmla="*/ 90 h 107"/>
              <a:gd name="T40" fmla="*/ 71 w 77"/>
              <a:gd name="T41" fmla="*/ 90 h 107"/>
              <a:gd name="T42" fmla="*/ 74 w 77"/>
              <a:gd name="T43" fmla="*/ 92 h 107"/>
              <a:gd name="T44" fmla="*/ 77 w 77"/>
              <a:gd name="T45" fmla="*/ 95 h 107"/>
              <a:gd name="T46" fmla="*/ 77 w 77"/>
              <a:gd name="T47" fmla="*/ 99 h 107"/>
              <a:gd name="T48" fmla="*/ 77 w 77"/>
              <a:gd name="T49" fmla="*/ 101 h 107"/>
              <a:gd name="T50" fmla="*/ 74 w 77"/>
              <a:gd name="T51" fmla="*/ 104 h 107"/>
              <a:gd name="T52" fmla="*/ 71 w 77"/>
              <a:gd name="T53" fmla="*/ 105 h 107"/>
              <a:gd name="T54" fmla="*/ 69 w 77"/>
              <a:gd name="T55" fmla="*/ 107 h 107"/>
              <a:gd name="T56" fmla="*/ 8 w 77"/>
              <a:gd name="T57" fmla="*/ 107 h 107"/>
              <a:gd name="T58" fmla="*/ 5 w 77"/>
              <a:gd name="T59" fmla="*/ 105 h 107"/>
              <a:gd name="T60" fmla="*/ 3 w 77"/>
              <a:gd name="T61" fmla="*/ 104 h 107"/>
              <a:gd name="T62" fmla="*/ 0 w 77"/>
              <a:gd name="T63" fmla="*/ 101 h 107"/>
              <a:gd name="T64" fmla="*/ 0 w 77"/>
              <a:gd name="T65" fmla="*/ 99 h 107"/>
              <a:gd name="T66" fmla="*/ 0 w 77"/>
              <a:gd name="T67" fmla="*/ 95 h 107"/>
              <a:gd name="T68" fmla="*/ 3 w 77"/>
              <a:gd name="T69" fmla="*/ 92 h 107"/>
              <a:gd name="T70" fmla="*/ 50 w 77"/>
              <a:gd name="T71" fmla="*/ 15 h 107"/>
              <a:gd name="T72" fmla="*/ 50 w 77"/>
              <a:gd name="T73" fmla="*/ 15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7" h="107">
                <a:moveTo>
                  <a:pt x="50" y="15"/>
                </a:moveTo>
                <a:lnTo>
                  <a:pt x="11" y="15"/>
                </a:lnTo>
                <a:lnTo>
                  <a:pt x="7" y="15"/>
                </a:lnTo>
                <a:lnTo>
                  <a:pt x="4" y="14"/>
                </a:lnTo>
                <a:lnTo>
                  <a:pt x="3" y="12"/>
                </a:lnTo>
                <a:lnTo>
                  <a:pt x="1" y="8"/>
                </a:lnTo>
                <a:lnTo>
                  <a:pt x="3" y="4"/>
                </a:lnTo>
                <a:lnTo>
                  <a:pt x="4" y="1"/>
                </a:lnTo>
                <a:lnTo>
                  <a:pt x="7" y="0"/>
                </a:lnTo>
                <a:lnTo>
                  <a:pt x="11" y="0"/>
                </a:lnTo>
                <a:lnTo>
                  <a:pt x="66" y="0"/>
                </a:lnTo>
                <a:lnTo>
                  <a:pt x="70" y="0"/>
                </a:lnTo>
                <a:lnTo>
                  <a:pt x="73" y="1"/>
                </a:lnTo>
                <a:lnTo>
                  <a:pt x="75" y="4"/>
                </a:lnTo>
                <a:lnTo>
                  <a:pt x="75" y="8"/>
                </a:lnTo>
                <a:lnTo>
                  <a:pt x="75" y="12"/>
                </a:lnTo>
                <a:lnTo>
                  <a:pt x="73" y="14"/>
                </a:lnTo>
                <a:lnTo>
                  <a:pt x="73" y="14"/>
                </a:lnTo>
                <a:lnTo>
                  <a:pt x="25" y="90"/>
                </a:lnTo>
                <a:lnTo>
                  <a:pt x="69" y="90"/>
                </a:lnTo>
                <a:lnTo>
                  <a:pt x="71" y="90"/>
                </a:lnTo>
                <a:lnTo>
                  <a:pt x="74" y="92"/>
                </a:lnTo>
                <a:lnTo>
                  <a:pt x="77" y="95"/>
                </a:lnTo>
                <a:lnTo>
                  <a:pt x="77" y="99"/>
                </a:lnTo>
                <a:lnTo>
                  <a:pt x="77" y="101"/>
                </a:lnTo>
                <a:lnTo>
                  <a:pt x="74" y="104"/>
                </a:lnTo>
                <a:lnTo>
                  <a:pt x="71" y="105"/>
                </a:lnTo>
                <a:lnTo>
                  <a:pt x="69" y="107"/>
                </a:lnTo>
                <a:lnTo>
                  <a:pt x="8" y="107"/>
                </a:lnTo>
                <a:lnTo>
                  <a:pt x="5" y="105"/>
                </a:lnTo>
                <a:lnTo>
                  <a:pt x="3" y="104"/>
                </a:lnTo>
                <a:lnTo>
                  <a:pt x="0" y="101"/>
                </a:lnTo>
                <a:lnTo>
                  <a:pt x="0" y="99"/>
                </a:lnTo>
                <a:lnTo>
                  <a:pt x="0" y="95"/>
                </a:lnTo>
                <a:lnTo>
                  <a:pt x="3" y="92"/>
                </a:lnTo>
                <a:lnTo>
                  <a:pt x="50" y="15"/>
                </a:lnTo>
                <a:lnTo>
                  <a:pt x="50" y="15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0" name="Freeform 268"/>
          <p:cNvSpPr>
            <a:spLocks noEditPoints="1"/>
          </p:cNvSpPr>
          <p:nvPr/>
        </p:nvSpPr>
        <p:spPr bwMode="auto">
          <a:xfrm>
            <a:off x="7874000" y="6794501"/>
            <a:ext cx="46038" cy="58738"/>
          </a:xfrm>
          <a:custGeom>
            <a:avLst/>
            <a:gdLst>
              <a:gd name="T0" fmla="*/ 87 w 88"/>
              <a:gd name="T1" fmla="*/ 100 h 111"/>
              <a:gd name="T2" fmla="*/ 88 w 88"/>
              <a:gd name="T3" fmla="*/ 103 h 111"/>
              <a:gd name="T4" fmla="*/ 87 w 88"/>
              <a:gd name="T5" fmla="*/ 106 h 111"/>
              <a:gd name="T6" fmla="*/ 84 w 88"/>
              <a:gd name="T7" fmla="*/ 108 h 111"/>
              <a:gd name="T8" fmla="*/ 80 w 88"/>
              <a:gd name="T9" fmla="*/ 110 h 111"/>
              <a:gd name="T10" fmla="*/ 76 w 88"/>
              <a:gd name="T11" fmla="*/ 111 h 111"/>
              <a:gd name="T12" fmla="*/ 72 w 88"/>
              <a:gd name="T13" fmla="*/ 110 h 111"/>
              <a:gd name="T14" fmla="*/ 70 w 88"/>
              <a:gd name="T15" fmla="*/ 108 h 111"/>
              <a:gd name="T16" fmla="*/ 68 w 88"/>
              <a:gd name="T17" fmla="*/ 106 h 111"/>
              <a:gd name="T18" fmla="*/ 62 w 88"/>
              <a:gd name="T19" fmla="*/ 86 h 111"/>
              <a:gd name="T20" fmla="*/ 26 w 88"/>
              <a:gd name="T21" fmla="*/ 86 h 111"/>
              <a:gd name="T22" fmla="*/ 19 w 88"/>
              <a:gd name="T23" fmla="*/ 106 h 111"/>
              <a:gd name="T24" fmla="*/ 18 w 88"/>
              <a:gd name="T25" fmla="*/ 108 h 111"/>
              <a:gd name="T26" fmla="*/ 15 w 88"/>
              <a:gd name="T27" fmla="*/ 110 h 111"/>
              <a:gd name="T28" fmla="*/ 11 w 88"/>
              <a:gd name="T29" fmla="*/ 111 h 111"/>
              <a:gd name="T30" fmla="*/ 8 w 88"/>
              <a:gd name="T31" fmla="*/ 111 h 111"/>
              <a:gd name="T32" fmla="*/ 4 w 88"/>
              <a:gd name="T33" fmla="*/ 108 h 111"/>
              <a:gd name="T34" fmla="*/ 2 w 88"/>
              <a:gd name="T35" fmla="*/ 106 h 111"/>
              <a:gd name="T36" fmla="*/ 0 w 88"/>
              <a:gd name="T37" fmla="*/ 103 h 111"/>
              <a:gd name="T38" fmla="*/ 1 w 88"/>
              <a:gd name="T39" fmla="*/ 100 h 111"/>
              <a:gd name="T40" fmla="*/ 34 w 88"/>
              <a:gd name="T41" fmla="*/ 8 h 111"/>
              <a:gd name="T42" fmla="*/ 34 w 88"/>
              <a:gd name="T43" fmla="*/ 5 h 111"/>
              <a:gd name="T44" fmla="*/ 37 w 88"/>
              <a:gd name="T45" fmla="*/ 3 h 111"/>
              <a:gd name="T46" fmla="*/ 41 w 88"/>
              <a:gd name="T47" fmla="*/ 1 h 111"/>
              <a:gd name="T48" fmla="*/ 45 w 88"/>
              <a:gd name="T49" fmla="*/ 0 h 111"/>
              <a:gd name="T50" fmla="*/ 49 w 88"/>
              <a:gd name="T51" fmla="*/ 1 h 111"/>
              <a:gd name="T52" fmla="*/ 51 w 88"/>
              <a:gd name="T53" fmla="*/ 3 h 111"/>
              <a:gd name="T54" fmla="*/ 54 w 88"/>
              <a:gd name="T55" fmla="*/ 5 h 111"/>
              <a:gd name="T56" fmla="*/ 55 w 88"/>
              <a:gd name="T57" fmla="*/ 8 h 111"/>
              <a:gd name="T58" fmla="*/ 87 w 88"/>
              <a:gd name="T59" fmla="*/ 100 h 111"/>
              <a:gd name="T60" fmla="*/ 87 w 88"/>
              <a:gd name="T61" fmla="*/ 100 h 111"/>
              <a:gd name="T62" fmla="*/ 31 w 88"/>
              <a:gd name="T63" fmla="*/ 69 h 111"/>
              <a:gd name="T64" fmla="*/ 56 w 88"/>
              <a:gd name="T65" fmla="*/ 69 h 111"/>
              <a:gd name="T66" fmla="*/ 45 w 88"/>
              <a:gd name="T67" fmla="*/ 28 h 111"/>
              <a:gd name="T68" fmla="*/ 31 w 88"/>
              <a:gd name="T69" fmla="*/ 69 h 111"/>
              <a:gd name="T70" fmla="*/ 31 w 88"/>
              <a:gd name="T71" fmla="*/ 6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8" h="111">
                <a:moveTo>
                  <a:pt x="87" y="100"/>
                </a:moveTo>
                <a:lnTo>
                  <a:pt x="88" y="103"/>
                </a:lnTo>
                <a:lnTo>
                  <a:pt x="87" y="106"/>
                </a:lnTo>
                <a:lnTo>
                  <a:pt x="84" y="108"/>
                </a:lnTo>
                <a:lnTo>
                  <a:pt x="80" y="110"/>
                </a:lnTo>
                <a:lnTo>
                  <a:pt x="76" y="111"/>
                </a:lnTo>
                <a:lnTo>
                  <a:pt x="72" y="110"/>
                </a:lnTo>
                <a:lnTo>
                  <a:pt x="70" y="108"/>
                </a:lnTo>
                <a:lnTo>
                  <a:pt x="68" y="106"/>
                </a:lnTo>
                <a:lnTo>
                  <a:pt x="62" y="86"/>
                </a:lnTo>
                <a:lnTo>
                  <a:pt x="26" y="86"/>
                </a:lnTo>
                <a:lnTo>
                  <a:pt x="19" y="106"/>
                </a:lnTo>
                <a:lnTo>
                  <a:pt x="18" y="108"/>
                </a:lnTo>
                <a:lnTo>
                  <a:pt x="15" y="110"/>
                </a:lnTo>
                <a:lnTo>
                  <a:pt x="11" y="111"/>
                </a:lnTo>
                <a:lnTo>
                  <a:pt x="8" y="111"/>
                </a:lnTo>
                <a:lnTo>
                  <a:pt x="4" y="108"/>
                </a:lnTo>
                <a:lnTo>
                  <a:pt x="2" y="106"/>
                </a:lnTo>
                <a:lnTo>
                  <a:pt x="0" y="103"/>
                </a:lnTo>
                <a:lnTo>
                  <a:pt x="1" y="100"/>
                </a:lnTo>
                <a:lnTo>
                  <a:pt x="34" y="8"/>
                </a:lnTo>
                <a:lnTo>
                  <a:pt x="34" y="5"/>
                </a:lnTo>
                <a:lnTo>
                  <a:pt x="37" y="3"/>
                </a:lnTo>
                <a:lnTo>
                  <a:pt x="41" y="1"/>
                </a:lnTo>
                <a:lnTo>
                  <a:pt x="45" y="0"/>
                </a:lnTo>
                <a:lnTo>
                  <a:pt x="49" y="1"/>
                </a:lnTo>
                <a:lnTo>
                  <a:pt x="51" y="3"/>
                </a:lnTo>
                <a:lnTo>
                  <a:pt x="54" y="5"/>
                </a:lnTo>
                <a:lnTo>
                  <a:pt x="55" y="8"/>
                </a:lnTo>
                <a:lnTo>
                  <a:pt x="87" y="100"/>
                </a:lnTo>
                <a:lnTo>
                  <a:pt x="87" y="100"/>
                </a:lnTo>
                <a:close/>
                <a:moveTo>
                  <a:pt x="31" y="69"/>
                </a:moveTo>
                <a:lnTo>
                  <a:pt x="56" y="69"/>
                </a:lnTo>
                <a:lnTo>
                  <a:pt x="45" y="28"/>
                </a:lnTo>
                <a:lnTo>
                  <a:pt x="31" y="69"/>
                </a:lnTo>
                <a:lnTo>
                  <a:pt x="31" y="69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1" name="Freeform 269"/>
          <p:cNvSpPr>
            <a:spLocks/>
          </p:cNvSpPr>
          <p:nvPr/>
        </p:nvSpPr>
        <p:spPr bwMode="auto">
          <a:xfrm>
            <a:off x="7929563" y="6794501"/>
            <a:ext cx="39688" cy="58738"/>
          </a:xfrm>
          <a:custGeom>
            <a:avLst/>
            <a:gdLst>
              <a:gd name="T0" fmla="*/ 0 w 77"/>
              <a:gd name="T1" fmla="*/ 8 h 111"/>
              <a:gd name="T2" fmla="*/ 2 w 77"/>
              <a:gd name="T3" fmla="*/ 5 h 111"/>
              <a:gd name="T4" fmla="*/ 3 w 77"/>
              <a:gd name="T5" fmla="*/ 3 h 111"/>
              <a:gd name="T6" fmla="*/ 7 w 77"/>
              <a:gd name="T7" fmla="*/ 1 h 111"/>
              <a:gd name="T8" fmla="*/ 11 w 77"/>
              <a:gd name="T9" fmla="*/ 0 h 111"/>
              <a:gd name="T10" fmla="*/ 15 w 77"/>
              <a:gd name="T11" fmla="*/ 1 h 111"/>
              <a:gd name="T12" fmla="*/ 18 w 77"/>
              <a:gd name="T13" fmla="*/ 3 h 111"/>
              <a:gd name="T14" fmla="*/ 20 w 77"/>
              <a:gd name="T15" fmla="*/ 5 h 111"/>
              <a:gd name="T16" fmla="*/ 20 w 77"/>
              <a:gd name="T17" fmla="*/ 8 h 111"/>
              <a:gd name="T18" fmla="*/ 20 w 77"/>
              <a:gd name="T19" fmla="*/ 49 h 111"/>
              <a:gd name="T20" fmla="*/ 26 w 77"/>
              <a:gd name="T21" fmla="*/ 49 h 111"/>
              <a:gd name="T22" fmla="*/ 57 w 77"/>
              <a:gd name="T23" fmla="*/ 4 h 111"/>
              <a:gd name="T24" fmla="*/ 59 w 77"/>
              <a:gd name="T25" fmla="*/ 3 h 111"/>
              <a:gd name="T26" fmla="*/ 60 w 77"/>
              <a:gd name="T27" fmla="*/ 1 h 111"/>
              <a:gd name="T28" fmla="*/ 63 w 77"/>
              <a:gd name="T29" fmla="*/ 1 h 111"/>
              <a:gd name="T30" fmla="*/ 64 w 77"/>
              <a:gd name="T31" fmla="*/ 1 h 111"/>
              <a:gd name="T32" fmla="*/ 66 w 77"/>
              <a:gd name="T33" fmla="*/ 1 h 111"/>
              <a:gd name="T34" fmla="*/ 68 w 77"/>
              <a:gd name="T35" fmla="*/ 1 h 111"/>
              <a:gd name="T36" fmla="*/ 69 w 77"/>
              <a:gd name="T37" fmla="*/ 1 h 111"/>
              <a:gd name="T38" fmla="*/ 72 w 77"/>
              <a:gd name="T39" fmla="*/ 3 h 111"/>
              <a:gd name="T40" fmla="*/ 74 w 77"/>
              <a:gd name="T41" fmla="*/ 5 h 111"/>
              <a:gd name="T42" fmla="*/ 74 w 77"/>
              <a:gd name="T43" fmla="*/ 9 h 111"/>
              <a:gd name="T44" fmla="*/ 73 w 77"/>
              <a:gd name="T45" fmla="*/ 13 h 111"/>
              <a:gd name="T46" fmla="*/ 72 w 77"/>
              <a:gd name="T47" fmla="*/ 16 h 111"/>
              <a:gd name="T48" fmla="*/ 41 w 77"/>
              <a:gd name="T49" fmla="*/ 56 h 111"/>
              <a:gd name="T50" fmla="*/ 76 w 77"/>
              <a:gd name="T51" fmla="*/ 97 h 111"/>
              <a:gd name="T52" fmla="*/ 77 w 77"/>
              <a:gd name="T53" fmla="*/ 99 h 111"/>
              <a:gd name="T54" fmla="*/ 77 w 77"/>
              <a:gd name="T55" fmla="*/ 102 h 111"/>
              <a:gd name="T56" fmla="*/ 77 w 77"/>
              <a:gd name="T57" fmla="*/ 106 h 111"/>
              <a:gd name="T58" fmla="*/ 73 w 77"/>
              <a:gd name="T59" fmla="*/ 108 h 111"/>
              <a:gd name="T60" fmla="*/ 70 w 77"/>
              <a:gd name="T61" fmla="*/ 111 h 111"/>
              <a:gd name="T62" fmla="*/ 66 w 77"/>
              <a:gd name="T63" fmla="*/ 111 h 111"/>
              <a:gd name="T64" fmla="*/ 64 w 77"/>
              <a:gd name="T65" fmla="*/ 110 h 111"/>
              <a:gd name="T66" fmla="*/ 61 w 77"/>
              <a:gd name="T67" fmla="*/ 108 h 111"/>
              <a:gd name="T68" fmla="*/ 27 w 77"/>
              <a:gd name="T69" fmla="*/ 66 h 111"/>
              <a:gd name="T70" fmla="*/ 20 w 77"/>
              <a:gd name="T71" fmla="*/ 66 h 111"/>
              <a:gd name="T72" fmla="*/ 20 w 77"/>
              <a:gd name="T73" fmla="*/ 103 h 111"/>
              <a:gd name="T74" fmla="*/ 20 w 77"/>
              <a:gd name="T75" fmla="*/ 106 h 111"/>
              <a:gd name="T76" fmla="*/ 18 w 77"/>
              <a:gd name="T77" fmla="*/ 108 h 111"/>
              <a:gd name="T78" fmla="*/ 15 w 77"/>
              <a:gd name="T79" fmla="*/ 111 h 111"/>
              <a:gd name="T80" fmla="*/ 11 w 77"/>
              <a:gd name="T81" fmla="*/ 111 h 111"/>
              <a:gd name="T82" fmla="*/ 7 w 77"/>
              <a:gd name="T83" fmla="*/ 111 h 111"/>
              <a:gd name="T84" fmla="*/ 3 w 77"/>
              <a:gd name="T85" fmla="*/ 108 h 111"/>
              <a:gd name="T86" fmla="*/ 2 w 77"/>
              <a:gd name="T87" fmla="*/ 106 h 111"/>
              <a:gd name="T88" fmla="*/ 0 w 77"/>
              <a:gd name="T89" fmla="*/ 103 h 111"/>
              <a:gd name="T90" fmla="*/ 0 w 77"/>
              <a:gd name="T91" fmla="*/ 8 h 111"/>
              <a:gd name="T92" fmla="*/ 0 w 77"/>
              <a:gd name="T93" fmla="*/ 8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" h="111">
                <a:moveTo>
                  <a:pt x="0" y="8"/>
                </a:moveTo>
                <a:lnTo>
                  <a:pt x="2" y="5"/>
                </a:lnTo>
                <a:lnTo>
                  <a:pt x="3" y="3"/>
                </a:lnTo>
                <a:lnTo>
                  <a:pt x="7" y="1"/>
                </a:lnTo>
                <a:lnTo>
                  <a:pt x="11" y="0"/>
                </a:lnTo>
                <a:lnTo>
                  <a:pt x="15" y="1"/>
                </a:lnTo>
                <a:lnTo>
                  <a:pt x="18" y="3"/>
                </a:lnTo>
                <a:lnTo>
                  <a:pt x="20" y="5"/>
                </a:lnTo>
                <a:lnTo>
                  <a:pt x="20" y="8"/>
                </a:lnTo>
                <a:lnTo>
                  <a:pt x="20" y="49"/>
                </a:lnTo>
                <a:lnTo>
                  <a:pt x="26" y="49"/>
                </a:lnTo>
                <a:lnTo>
                  <a:pt x="57" y="4"/>
                </a:lnTo>
                <a:lnTo>
                  <a:pt x="59" y="3"/>
                </a:lnTo>
                <a:lnTo>
                  <a:pt x="60" y="1"/>
                </a:lnTo>
                <a:lnTo>
                  <a:pt x="63" y="1"/>
                </a:lnTo>
                <a:lnTo>
                  <a:pt x="64" y="1"/>
                </a:lnTo>
                <a:lnTo>
                  <a:pt x="66" y="1"/>
                </a:lnTo>
                <a:lnTo>
                  <a:pt x="68" y="1"/>
                </a:lnTo>
                <a:lnTo>
                  <a:pt x="69" y="1"/>
                </a:lnTo>
                <a:lnTo>
                  <a:pt x="72" y="3"/>
                </a:lnTo>
                <a:lnTo>
                  <a:pt x="74" y="5"/>
                </a:lnTo>
                <a:lnTo>
                  <a:pt x="74" y="9"/>
                </a:lnTo>
                <a:lnTo>
                  <a:pt x="73" y="13"/>
                </a:lnTo>
                <a:lnTo>
                  <a:pt x="72" y="16"/>
                </a:lnTo>
                <a:lnTo>
                  <a:pt x="41" y="56"/>
                </a:lnTo>
                <a:lnTo>
                  <a:pt x="76" y="97"/>
                </a:lnTo>
                <a:lnTo>
                  <a:pt x="77" y="99"/>
                </a:lnTo>
                <a:lnTo>
                  <a:pt x="77" y="102"/>
                </a:lnTo>
                <a:lnTo>
                  <a:pt x="77" y="106"/>
                </a:lnTo>
                <a:lnTo>
                  <a:pt x="73" y="108"/>
                </a:lnTo>
                <a:lnTo>
                  <a:pt x="70" y="111"/>
                </a:lnTo>
                <a:lnTo>
                  <a:pt x="66" y="111"/>
                </a:lnTo>
                <a:lnTo>
                  <a:pt x="64" y="110"/>
                </a:lnTo>
                <a:lnTo>
                  <a:pt x="61" y="108"/>
                </a:lnTo>
                <a:lnTo>
                  <a:pt x="27" y="66"/>
                </a:lnTo>
                <a:lnTo>
                  <a:pt x="20" y="66"/>
                </a:lnTo>
                <a:lnTo>
                  <a:pt x="20" y="103"/>
                </a:lnTo>
                <a:lnTo>
                  <a:pt x="20" y="106"/>
                </a:lnTo>
                <a:lnTo>
                  <a:pt x="18" y="108"/>
                </a:lnTo>
                <a:lnTo>
                  <a:pt x="15" y="111"/>
                </a:lnTo>
                <a:lnTo>
                  <a:pt x="11" y="111"/>
                </a:lnTo>
                <a:lnTo>
                  <a:pt x="7" y="111"/>
                </a:lnTo>
                <a:lnTo>
                  <a:pt x="3" y="108"/>
                </a:lnTo>
                <a:lnTo>
                  <a:pt x="2" y="106"/>
                </a:lnTo>
                <a:lnTo>
                  <a:pt x="0" y="103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2" name="Freeform 270"/>
          <p:cNvSpPr>
            <a:spLocks/>
          </p:cNvSpPr>
          <p:nvPr/>
        </p:nvSpPr>
        <p:spPr bwMode="auto">
          <a:xfrm>
            <a:off x="7978775" y="6794501"/>
            <a:ext cx="42863" cy="58738"/>
          </a:xfrm>
          <a:custGeom>
            <a:avLst/>
            <a:gdLst>
              <a:gd name="T0" fmla="*/ 61 w 81"/>
              <a:gd name="T1" fmla="*/ 66 h 111"/>
              <a:gd name="T2" fmla="*/ 18 w 81"/>
              <a:gd name="T3" fmla="*/ 66 h 111"/>
              <a:gd name="T4" fmla="*/ 18 w 81"/>
              <a:gd name="T5" fmla="*/ 103 h 111"/>
              <a:gd name="T6" fmla="*/ 18 w 81"/>
              <a:gd name="T7" fmla="*/ 106 h 111"/>
              <a:gd name="T8" fmla="*/ 17 w 81"/>
              <a:gd name="T9" fmla="*/ 108 h 111"/>
              <a:gd name="T10" fmla="*/ 13 w 81"/>
              <a:gd name="T11" fmla="*/ 111 h 111"/>
              <a:gd name="T12" fmla="*/ 9 w 81"/>
              <a:gd name="T13" fmla="*/ 111 h 111"/>
              <a:gd name="T14" fmla="*/ 5 w 81"/>
              <a:gd name="T15" fmla="*/ 111 h 111"/>
              <a:gd name="T16" fmla="*/ 3 w 81"/>
              <a:gd name="T17" fmla="*/ 108 h 111"/>
              <a:gd name="T18" fmla="*/ 0 w 81"/>
              <a:gd name="T19" fmla="*/ 106 h 111"/>
              <a:gd name="T20" fmla="*/ 0 w 81"/>
              <a:gd name="T21" fmla="*/ 103 h 111"/>
              <a:gd name="T22" fmla="*/ 0 w 81"/>
              <a:gd name="T23" fmla="*/ 8 h 111"/>
              <a:gd name="T24" fmla="*/ 0 w 81"/>
              <a:gd name="T25" fmla="*/ 5 h 111"/>
              <a:gd name="T26" fmla="*/ 3 w 81"/>
              <a:gd name="T27" fmla="*/ 3 h 111"/>
              <a:gd name="T28" fmla="*/ 5 w 81"/>
              <a:gd name="T29" fmla="*/ 1 h 111"/>
              <a:gd name="T30" fmla="*/ 9 w 81"/>
              <a:gd name="T31" fmla="*/ 0 h 111"/>
              <a:gd name="T32" fmla="*/ 13 w 81"/>
              <a:gd name="T33" fmla="*/ 1 h 111"/>
              <a:gd name="T34" fmla="*/ 17 w 81"/>
              <a:gd name="T35" fmla="*/ 3 h 111"/>
              <a:gd name="T36" fmla="*/ 18 w 81"/>
              <a:gd name="T37" fmla="*/ 5 h 111"/>
              <a:gd name="T38" fmla="*/ 18 w 81"/>
              <a:gd name="T39" fmla="*/ 8 h 111"/>
              <a:gd name="T40" fmla="*/ 18 w 81"/>
              <a:gd name="T41" fmla="*/ 48 h 111"/>
              <a:gd name="T42" fmla="*/ 61 w 81"/>
              <a:gd name="T43" fmla="*/ 48 h 111"/>
              <a:gd name="T44" fmla="*/ 61 w 81"/>
              <a:gd name="T45" fmla="*/ 8 h 111"/>
              <a:gd name="T46" fmla="*/ 61 w 81"/>
              <a:gd name="T47" fmla="*/ 5 h 111"/>
              <a:gd name="T48" fmla="*/ 63 w 81"/>
              <a:gd name="T49" fmla="*/ 3 h 111"/>
              <a:gd name="T50" fmla="*/ 66 w 81"/>
              <a:gd name="T51" fmla="*/ 1 h 111"/>
              <a:gd name="T52" fmla="*/ 70 w 81"/>
              <a:gd name="T53" fmla="*/ 0 h 111"/>
              <a:gd name="T54" fmla="*/ 74 w 81"/>
              <a:gd name="T55" fmla="*/ 1 h 111"/>
              <a:gd name="T56" fmla="*/ 78 w 81"/>
              <a:gd name="T57" fmla="*/ 3 h 111"/>
              <a:gd name="T58" fmla="*/ 79 w 81"/>
              <a:gd name="T59" fmla="*/ 5 h 111"/>
              <a:gd name="T60" fmla="*/ 81 w 81"/>
              <a:gd name="T61" fmla="*/ 8 h 111"/>
              <a:gd name="T62" fmla="*/ 81 w 81"/>
              <a:gd name="T63" fmla="*/ 103 h 111"/>
              <a:gd name="T64" fmla="*/ 79 w 81"/>
              <a:gd name="T65" fmla="*/ 106 h 111"/>
              <a:gd name="T66" fmla="*/ 78 w 81"/>
              <a:gd name="T67" fmla="*/ 108 h 111"/>
              <a:gd name="T68" fmla="*/ 74 w 81"/>
              <a:gd name="T69" fmla="*/ 111 h 111"/>
              <a:gd name="T70" fmla="*/ 70 w 81"/>
              <a:gd name="T71" fmla="*/ 111 h 111"/>
              <a:gd name="T72" fmla="*/ 66 w 81"/>
              <a:gd name="T73" fmla="*/ 111 h 111"/>
              <a:gd name="T74" fmla="*/ 63 w 81"/>
              <a:gd name="T75" fmla="*/ 108 h 111"/>
              <a:gd name="T76" fmla="*/ 61 w 81"/>
              <a:gd name="T77" fmla="*/ 106 h 111"/>
              <a:gd name="T78" fmla="*/ 61 w 81"/>
              <a:gd name="T79" fmla="*/ 103 h 111"/>
              <a:gd name="T80" fmla="*/ 61 w 81"/>
              <a:gd name="T81" fmla="*/ 66 h 111"/>
              <a:gd name="T82" fmla="*/ 61 w 81"/>
              <a:gd name="T83" fmla="*/ 66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1" h="111">
                <a:moveTo>
                  <a:pt x="61" y="66"/>
                </a:moveTo>
                <a:lnTo>
                  <a:pt x="18" y="66"/>
                </a:lnTo>
                <a:lnTo>
                  <a:pt x="18" y="103"/>
                </a:lnTo>
                <a:lnTo>
                  <a:pt x="18" y="106"/>
                </a:lnTo>
                <a:lnTo>
                  <a:pt x="17" y="108"/>
                </a:lnTo>
                <a:lnTo>
                  <a:pt x="13" y="111"/>
                </a:lnTo>
                <a:lnTo>
                  <a:pt x="9" y="111"/>
                </a:lnTo>
                <a:lnTo>
                  <a:pt x="5" y="111"/>
                </a:lnTo>
                <a:lnTo>
                  <a:pt x="3" y="108"/>
                </a:lnTo>
                <a:lnTo>
                  <a:pt x="0" y="106"/>
                </a:lnTo>
                <a:lnTo>
                  <a:pt x="0" y="103"/>
                </a:lnTo>
                <a:lnTo>
                  <a:pt x="0" y="8"/>
                </a:lnTo>
                <a:lnTo>
                  <a:pt x="0" y="5"/>
                </a:lnTo>
                <a:lnTo>
                  <a:pt x="3" y="3"/>
                </a:lnTo>
                <a:lnTo>
                  <a:pt x="5" y="1"/>
                </a:lnTo>
                <a:lnTo>
                  <a:pt x="9" y="0"/>
                </a:lnTo>
                <a:lnTo>
                  <a:pt x="13" y="1"/>
                </a:lnTo>
                <a:lnTo>
                  <a:pt x="17" y="3"/>
                </a:lnTo>
                <a:lnTo>
                  <a:pt x="18" y="5"/>
                </a:lnTo>
                <a:lnTo>
                  <a:pt x="18" y="8"/>
                </a:lnTo>
                <a:lnTo>
                  <a:pt x="18" y="48"/>
                </a:lnTo>
                <a:lnTo>
                  <a:pt x="61" y="48"/>
                </a:lnTo>
                <a:lnTo>
                  <a:pt x="61" y="8"/>
                </a:lnTo>
                <a:lnTo>
                  <a:pt x="61" y="5"/>
                </a:lnTo>
                <a:lnTo>
                  <a:pt x="63" y="3"/>
                </a:lnTo>
                <a:lnTo>
                  <a:pt x="66" y="1"/>
                </a:lnTo>
                <a:lnTo>
                  <a:pt x="70" y="0"/>
                </a:lnTo>
                <a:lnTo>
                  <a:pt x="74" y="1"/>
                </a:lnTo>
                <a:lnTo>
                  <a:pt x="78" y="3"/>
                </a:lnTo>
                <a:lnTo>
                  <a:pt x="79" y="5"/>
                </a:lnTo>
                <a:lnTo>
                  <a:pt x="81" y="8"/>
                </a:lnTo>
                <a:lnTo>
                  <a:pt x="81" y="103"/>
                </a:lnTo>
                <a:lnTo>
                  <a:pt x="79" y="106"/>
                </a:lnTo>
                <a:lnTo>
                  <a:pt x="78" y="108"/>
                </a:lnTo>
                <a:lnTo>
                  <a:pt x="74" y="111"/>
                </a:lnTo>
                <a:lnTo>
                  <a:pt x="70" y="111"/>
                </a:lnTo>
                <a:lnTo>
                  <a:pt x="66" y="111"/>
                </a:lnTo>
                <a:lnTo>
                  <a:pt x="63" y="108"/>
                </a:lnTo>
                <a:lnTo>
                  <a:pt x="61" y="106"/>
                </a:lnTo>
                <a:lnTo>
                  <a:pt x="61" y="103"/>
                </a:lnTo>
                <a:lnTo>
                  <a:pt x="61" y="66"/>
                </a:lnTo>
                <a:lnTo>
                  <a:pt x="61" y="66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3" name="Freeform 271"/>
          <p:cNvSpPr>
            <a:spLocks/>
          </p:cNvSpPr>
          <p:nvPr/>
        </p:nvSpPr>
        <p:spPr bwMode="auto">
          <a:xfrm>
            <a:off x="8031163" y="6794501"/>
            <a:ext cx="38100" cy="58738"/>
          </a:xfrm>
          <a:custGeom>
            <a:avLst/>
            <a:gdLst>
              <a:gd name="T0" fmla="*/ 35 w 72"/>
              <a:gd name="T1" fmla="*/ 111 h 111"/>
              <a:gd name="T2" fmla="*/ 27 w 72"/>
              <a:gd name="T3" fmla="*/ 110 h 111"/>
              <a:gd name="T4" fmla="*/ 19 w 72"/>
              <a:gd name="T5" fmla="*/ 107 h 111"/>
              <a:gd name="T6" fmla="*/ 11 w 72"/>
              <a:gd name="T7" fmla="*/ 104 h 111"/>
              <a:gd name="T8" fmla="*/ 6 w 72"/>
              <a:gd name="T9" fmla="*/ 99 h 111"/>
              <a:gd name="T10" fmla="*/ 2 w 72"/>
              <a:gd name="T11" fmla="*/ 94 h 111"/>
              <a:gd name="T12" fmla="*/ 2 w 72"/>
              <a:gd name="T13" fmla="*/ 83 h 111"/>
              <a:gd name="T14" fmla="*/ 12 w 72"/>
              <a:gd name="T15" fmla="*/ 83 h 111"/>
              <a:gd name="T16" fmla="*/ 16 w 72"/>
              <a:gd name="T17" fmla="*/ 86 h 111"/>
              <a:gd name="T18" fmla="*/ 22 w 72"/>
              <a:gd name="T19" fmla="*/ 90 h 111"/>
              <a:gd name="T20" fmla="*/ 32 w 72"/>
              <a:gd name="T21" fmla="*/ 94 h 111"/>
              <a:gd name="T22" fmla="*/ 44 w 72"/>
              <a:gd name="T23" fmla="*/ 94 h 111"/>
              <a:gd name="T24" fmla="*/ 52 w 72"/>
              <a:gd name="T25" fmla="*/ 87 h 111"/>
              <a:gd name="T26" fmla="*/ 52 w 72"/>
              <a:gd name="T27" fmla="*/ 77 h 111"/>
              <a:gd name="T28" fmla="*/ 44 w 72"/>
              <a:gd name="T29" fmla="*/ 70 h 111"/>
              <a:gd name="T30" fmla="*/ 34 w 72"/>
              <a:gd name="T31" fmla="*/ 65 h 111"/>
              <a:gd name="T32" fmla="*/ 22 w 72"/>
              <a:gd name="T33" fmla="*/ 59 h 111"/>
              <a:gd name="T34" fmla="*/ 11 w 72"/>
              <a:gd name="T35" fmla="*/ 52 h 111"/>
              <a:gd name="T36" fmla="*/ 3 w 72"/>
              <a:gd name="T37" fmla="*/ 40 h 111"/>
              <a:gd name="T38" fmla="*/ 3 w 72"/>
              <a:gd name="T39" fmla="*/ 25 h 111"/>
              <a:gd name="T40" fmla="*/ 8 w 72"/>
              <a:gd name="T41" fmla="*/ 13 h 111"/>
              <a:gd name="T42" fmla="*/ 16 w 72"/>
              <a:gd name="T43" fmla="*/ 5 h 111"/>
              <a:gd name="T44" fmla="*/ 30 w 72"/>
              <a:gd name="T45" fmla="*/ 1 h 111"/>
              <a:gd name="T46" fmla="*/ 45 w 72"/>
              <a:gd name="T47" fmla="*/ 1 h 111"/>
              <a:gd name="T48" fmla="*/ 57 w 72"/>
              <a:gd name="T49" fmla="*/ 5 h 111"/>
              <a:gd name="T50" fmla="*/ 67 w 72"/>
              <a:gd name="T51" fmla="*/ 11 h 111"/>
              <a:gd name="T52" fmla="*/ 71 w 72"/>
              <a:gd name="T53" fmla="*/ 17 h 111"/>
              <a:gd name="T54" fmla="*/ 71 w 72"/>
              <a:gd name="T55" fmla="*/ 22 h 111"/>
              <a:gd name="T56" fmla="*/ 67 w 72"/>
              <a:gd name="T57" fmla="*/ 28 h 111"/>
              <a:gd name="T58" fmla="*/ 60 w 72"/>
              <a:gd name="T59" fmla="*/ 28 h 111"/>
              <a:gd name="T60" fmla="*/ 56 w 72"/>
              <a:gd name="T61" fmla="*/ 26 h 111"/>
              <a:gd name="T62" fmla="*/ 52 w 72"/>
              <a:gd name="T63" fmla="*/ 22 h 111"/>
              <a:gd name="T64" fmla="*/ 43 w 72"/>
              <a:gd name="T65" fmla="*/ 18 h 111"/>
              <a:gd name="T66" fmla="*/ 31 w 72"/>
              <a:gd name="T67" fmla="*/ 18 h 111"/>
              <a:gd name="T68" fmla="*/ 23 w 72"/>
              <a:gd name="T69" fmla="*/ 25 h 111"/>
              <a:gd name="T70" fmla="*/ 23 w 72"/>
              <a:gd name="T71" fmla="*/ 36 h 111"/>
              <a:gd name="T72" fmla="*/ 31 w 72"/>
              <a:gd name="T73" fmla="*/ 42 h 111"/>
              <a:gd name="T74" fmla="*/ 41 w 72"/>
              <a:gd name="T75" fmla="*/ 48 h 111"/>
              <a:gd name="T76" fmla="*/ 53 w 72"/>
              <a:gd name="T77" fmla="*/ 53 h 111"/>
              <a:gd name="T78" fmla="*/ 64 w 72"/>
              <a:gd name="T79" fmla="*/ 61 h 111"/>
              <a:gd name="T80" fmla="*/ 71 w 72"/>
              <a:gd name="T81" fmla="*/ 73 h 111"/>
              <a:gd name="T82" fmla="*/ 71 w 72"/>
              <a:gd name="T83" fmla="*/ 94 h 111"/>
              <a:gd name="T84" fmla="*/ 52 w 72"/>
              <a:gd name="T85" fmla="*/ 110 h 111"/>
              <a:gd name="T86" fmla="*/ 37 w 72"/>
              <a:gd name="T87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11">
                <a:moveTo>
                  <a:pt x="37" y="111"/>
                </a:moveTo>
                <a:lnTo>
                  <a:pt x="35" y="111"/>
                </a:lnTo>
                <a:lnTo>
                  <a:pt x="31" y="111"/>
                </a:lnTo>
                <a:lnTo>
                  <a:pt x="27" y="110"/>
                </a:lnTo>
                <a:lnTo>
                  <a:pt x="23" y="108"/>
                </a:lnTo>
                <a:lnTo>
                  <a:pt x="19" y="107"/>
                </a:lnTo>
                <a:lnTo>
                  <a:pt x="15" y="106"/>
                </a:lnTo>
                <a:lnTo>
                  <a:pt x="11" y="104"/>
                </a:lnTo>
                <a:lnTo>
                  <a:pt x="8" y="102"/>
                </a:lnTo>
                <a:lnTo>
                  <a:pt x="6" y="99"/>
                </a:lnTo>
                <a:lnTo>
                  <a:pt x="3" y="97"/>
                </a:lnTo>
                <a:lnTo>
                  <a:pt x="2" y="94"/>
                </a:lnTo>
                <a:lnTo>
                  <a:pt x="0" y="90"/>
                </a:lnTo>
                <a:lnTo>
                  <a:pt x="2" y="83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9" y="87"/>
                </a:lnTo>
                <a:lnTo>
                  <a:pt x="22" y="90"/>
                </a:lnTo>
                <a:lnTo>
                  <a:pt x="27" y="93"/>
                </a:lnTo>
                <a:lnTo>
                  <a:pt x="32" y="94"/>
                </a:lnTo>
                <a:lnTo>
                  <a:pt x="37" y="94"/>
                </a:lnTo>
                <a:lnTo>
                  <a:pt x="44" y="94"/>
                </a:lnTo>
                <a:lnTo>
                  <a:pt x="48" y="91"/>
                </a:lnTo>
                <a:lnTo>
                  <a:pt x="52" y="87"/>
                </a:lnTo>
                <a:lnTo>
                  <a:pt x="52" y="82"/>
                </a:lnTo>
                <a:lnTo>
                  <a:pt x="52" y="77"/>
                </a:lnTo>
                <a:lnTo>
                  <a:pt x="48" y="73"/>
                </a:lnTo>
                <a:lnTo>
                  <a:pt x="44" y="70"/>
                </a:lnTo>
                <a:lnTo>
                  <a:pt x="39" y="67"/>
                </a:lnTo>
                <a:lnTo>
                  <a:pt x="34" y="65"/>
                </a:lnTo>
                <a:lnTo>
                  <a:pt x="28" y="62"/>
                </a:lnTo>
                <a:lnTo>
                  <a:pt x="22" y="59"/>
                </a:lnTo>
                <a:lnTo>
                  <a:pt x="16" y="56"/>
                </a:lnTo>
                <a:lnTo>
                  <a:pt x="11" y="52"/>
                </a:lnTo>
                <a:lnTo>
                  <a:pt x="7" y="46"/>
                </a:lnTo>
                <a:lnTo>
                  <a:pt x="3" y="40"/>
                </a:lnTo>
                <a:lnTo>
                  <a:pt x="3" y="32"/>
                </a:lnTo>
                <a:lnTo>
                  <a:pt x="3" y="25"/>
                </a:lnTo>
                <a:lnTo>
                  <a:pt x="6" y="18"/>
                </a:lnTo>
                <a:lnTo>
                  <a:pt x="8" y="13"/>
                </a:lnTo>
                <a:lnTo>
                  <a:pt x="12" y="9"/>
                </a:lnTo>
                <a:lnTo>
                  <a:pt x="16" y="5"/>
                </a:lnTo>
                <a:lnTo>
                  <a:pt x="23" y="3"/>
                </a:lnTo>
                <a:lnTo>
                  <a:pt x="30" y="1"/>
                </a:lnTo>
                <a:lnTo>
                  <a:pt x="37" y="0"/>
                </a:lnTo>
                <a:lnTo>
                  <a:pt x="45" y="1"/>
                </a:lnTo>
                <a:lnTo>
                  <a:pt x="52" y="3"/>
                </a:lnTo>
                <a:lnTo>
                  <a:pt x="57" y="5"/>
                </a:lnTo>
                <a:lnTo>
                  <a:pt x="63" y="8"/>
                </a:lnTo>
                <a:lnTo>
                  <a:pt x="67" y="11"/>
                </a:lnTo>
                <a:lnTo>
                  <a:pt x="69" y="15"/>
                </a:lnTo>
                <a:lnTo>
                  <a:pt x="71" y="17"/>
                </a:lnTo>
                <a:lnTo>
                  <a:pt x="71" y="20"/>
                </a:lnTo>
                <a:lnTo>
                  <a:pt x="71" y="22"/>
                </a:lnTo>
                <a:lnTo>
                  <a:pt x="69" y="26"/>
                </a:lnTo>
                <a:lnTo>
                  <a:pt x="67" y="28"/>
                </a:lnTo>
                <a:lnTo>
                  <a:pt x="63" y="28"/>
                </a:lnTo>
                <a:lnTo>
                  <a:pt x="60" y="28"/>
                </a:lnTo>
                <a:lnTo>
                  <a:pt x="57" y="28"/>
                </a:lnTo>
                <a:lnTo>
                  <a:pt x="56" y="26"/>
                </a:lnTo>
                <a:lnTo>
                  <a:pt x="53" y="24"/>
                </a:lnTo>
                <a:lnTo>
                  <a:pt x="52" y="22"/>
                </a:lnTo>
                <a:lnTo>
                  <a:pt x="48" y="21"/>
                </a:lnTo>
                <a:lnTo>
                  <a:pt x="43" y="18"/>
                </a:lnTo>
                <a:lnTo>
                  <a:pt x="36" y="18"/>
                </a:lnTo>
                <a:lnTo>
                  <a:pt x="31" y="18"/>
                </a:lnTo>
                <a:lnTo>
                  <a:pt x="27" y="21"/>
                </a:lnTo>
                <a:lnTo>
                  <a:pt x="23" y="25"/>
                </a:lnTo>
                <a:lnTo>
                  <a:pt x="23" y="32"/>
                </a:lnTo>
                <a:lnTo>
                  <a:pt x="23" y="36"/>
                </a:lnTo>
                <a:lnTo>
                  <a:pt x="27" y="40"/>
                </a:lnTo>
                <a:lnTo>
                  <a:pt x="31" y="42"/>
                </a:lnTo>
                <a:lnTo>
                  <a:pt x="35" y="45"/>
                </a:lnTo>
                <a:lnTo>
                  <a:pt x="41" y="48"/>
                </a:lnTo>
                <a:lnTo>
                  <a:pt x="47" y="50"/>
                </a:lnTo>
                <a:lnTo>
                  <a:pt x="53" y="53"/>
                </a:lnTo>
                <a:lnTo>
                  <a:pt x="59" y="57"/>
                </a:lnTo>
                <a:lnTo>
                  <a:pt x="64" y="61"/>
                </a:lnTo>
                <a:lnTo>
                  <a:pt x="68" y="66"/>
                </a:lnTo>
                <a:lnTo>
                  <a:pt x="71" y="73"/>
                </a:lnTo>
                <a:lnTo>
                  <a:pt x="72" y="81"/>
                </a:lnTo>
                <a:lnTo>
                  <a:pt x="71" y="94"/>
                </a:lnTo>
                <a:lnTo>
                  <a:pt x="63" y="103"/>
                </a:lnTo>
                <a:lnTo>
                  <a:pt x="52" y="110"/>
                </a:lnTo>
                <a:lnTo>
                  <a:pt x="37" y="111"/>
                </a:lnTo>
                <a:lnTo>
                  <a:pt x="37" y="111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4" name="Freeform 272"/>
          <p:cNvSpPr>
            <a:spLocks/>
          </p:cNvSpPr>
          <p:nvPr/>
        </p:nvSpPr>
        <p:spPr bwMode="auto">
          <a:xfrm>
            <a:off x="8077200" y="6796088"/>
            <a:ext cx="42863" cy="57150"/>
          </a:xfrm>
          <a:custGeom>
            <a:avLst/>
            <a:gdLst>
              <a:gd name="T0" fmla="*/ 71 w 81"/>
              <a:gd name="T1" fmla="*/ 0 h 108"/>
              <a:gd name="T2" fmla="*/ 76 w 81"/>
              <a:gd name="T3" fmla="*/ 0 h 108"/>
              <a:gd name="T4" fmla="*/ 78 w 81"/>
              <a:gd name="T5" fmla="*/ 2 h 108"/>
              <a:gd name="T6" fmla="*/ 80 w 81"/>
              <a:gd name="T7" fmla="*/ 5 h 108"/>
              <a:gd name="T8" fmla="*/ 81 w 81"/>
              <a:gd name="T9" fmla="*/ 9 h 108"/>
              <a:gd name="T10" fmla="*/ 80 w 81"/>
              <a:gd name="T11" fmla="*/ 12 h 108"/>
              <a:gd name="T12" fmla="*/ 78 w 81"/>
              <a:gd name="T13" fmla="*/ 14 h 108"/>
              <a:gd name="T14" fmla="*/ 76 w 81"/>
              <a:gd name="T15" fmla="*/ 17 h 108"/>
              <a:gd name="T16" fmla="*/ 71 w 81"/>
              <a:gd name="T17" fmla="*/ 17 h 108"/>
              <a:gd name="T18" fmla="*/ 49 w 81"/>
              <a:gd name="T19" fmla="*/ 17 h 108"/>
              <a:gd name="T20" fmla="*/ 49 w 81"/>
              <a:gd name="T21" fmla="*/ 100 h 108"/>
              <a:gd name="T22" fmla="*/ 48 w 81"/>
              <a:gd name="T23" fmla="*/ 103 h 108"/>
              <a:gd name="T24" fmla="*/ 47 w 81"/>
              <a:gd name="T25" fmla="*/ 105 h 108"/>
              <a:gd name="T26" fmla="*/ 44 w 81"/>
              <a:gd name="T27" fmla="*/ 108 h 108"/>
              <a:gd name="T28" fmla="*/ 39 w 81"/>
              <a:gd name="T29" fmla="*/ 108 h 108"/>
              <a:gd name="T30" fmla="*/ 35 w 81"/>
              <a:gd name="T31" fmla="*/ 108 h 108"/>
              <a:gd name="T32" fmla="*/ 32 w 81"/>
              <a:gd name="T33" fmla="*/ 105 h 108"/>
              <a:gd name="T34" fmla="*/ 30 w 81"/>
              <a:gd name="T35" fmla="*/ 103 h 108"/>
              <a:gd name="T36" fmla="*/ 30 w 81"/>
              <a:gd name="T37" fmla="*/ 100 h 108"/>
              <a:gd name="T38" fmla="*/ 30 w 81"/>
              <a:gd name="T39" fmla="*/ 17 h 108"/>
              <a:gd name="T40" fmla="*/ 10 w 81"/>
              <a:gd name="T41" fmla="*/ 17 h 108"/>
              <a:gd name="T42" fmla="*/ 6 w 81"/>
              <a:gd name="T43" fmla="*/ 17 h 108"/>
              <a:gd name="T44" fmla="*/ 3 w 81"/>
              <a:gd name="T45" fmla="*/ 14 h 108"/>
              <a:gd name="T46" fmla="*/ 0 w 81"/>
              <a:gd name="T47" fmla="*/ 12 h 108"/>
              <a:gd name="T48" fmla="*/ 0 w 81"/>
              <a:gd name="T49" fmla="*/ 9 h 108"/>
              <a:gd name="T50" fmla="*/ 0 w 81"/>
              <a:gd name="T51" fmla="*/ 5 h 108"/>
              <a:gd name="T52" fmla="*/ 3 w 81"/>
              <a:gd name="T53" fmla="*/ 2 h 108"/>
              <a:gd name="T54" fmla="*/ 6 w 81"/>
              <a:gd name="T55" fmla="*/ 0 h 108"/>
              <a:gd name="T56" fmla="*/ 10 w 81"/>
              <a:gd name="T57" fmla="*/ 0 h 108"/>
              <a:gd name="T58" fmla="*/ 71 w 81"/>
              <a:gd name="T59" fmla="*/ 0 h 108"/>
              <a:gd name="T60" fmla="*/ 71 w 81"/>
              <a:gd name="T61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1" h="108">
                <a:moveTo>
                  <a:pt x="71" y="0"/>
                </a:moveTo>
                <a:lnTo>
                  <a:pt x="76" y="0"/>
                </a:lnTo>
                <a:lnTo>
                  <a:pt x="78" y="2"/>
                </a:lnTo>
                <a:lnTo>
                  <a:pt x="80" y="5"/>
                </a:lnTo>
                <a:lnTo>
                  <a:pt x="81" y="9"/>
                </a:lnTo>
                <a:lnTo>
                  <a:pt x="80" y="12"/>
                </a:lnTo>
                <a:lnTo>
                  <a:pt x="78" y="14"/>
                </a:lnTo>
                <a:lnTo>
                  <a:pt x="76" y="17"/>
                </a:lnTo>
                <a:lnTo>
                  <a:pt x="71" y="17"/>
                </a:lnTo>
                <a:lnTo>
                  <a:pt x="49" y="17"/>
                </a:lnTo>
                <a:lnTo>
                  <a:pt x="49" y="100"/>
                </a:lnTo>
                <a:lnTo>
                  <a:pt x="48" y="103"/>
                </a:lnTo>
                <a:lnTo>
                  <a:pt x="47" y="105"/>
                </a:lnTo>
                <a:lnTo>
                  <a:pt x="44" y="108"/>
                </a:lnTo>
                <a:lnTo>
                  <a:pt x="39" y="108"/>
                </a:lnTo>
                <a:lnTo>
                  <a:pt x="35" y="108"/>
                </a:lnTo>
                <a:lnTo>
                  <a:pt x="32" y="105"/>
                </a:lnTo>
                <a:lnTo>
                  <a:pt x="30" y="103"/>
                </a:lnTo>
                <a:lnTo>
                  <a:pt x="30" y="100"/>
                </a:lnTo>
                <a:lnTo>
                  <a:pt x="30" y="17"/>
                </a:lnTo>
                <a:lnTo>
                  <a:pt x="10" y="17"/>
                </a:lnTo>
                <a:lnTo>
                  <a:pt x="6" y="17"/>
                </a:lnTo>
                <a:lnTo>
                  <a:pt x="3" y="14"/>
                </a:lnTo>
                <a:lnTo>
                  <a:pt x="0" y="12"/>
                </a:lnTo>
                <a:lnTo>
                  <a:pt x="0" y="9"/>
                </a:lnTo>
                <a:lnTo>
                  <a:pt x="0" y="5"/>
                </a:lnTo>
                <a:lnTo>
                  <a:pt x="3" y="2"/>
                </a:lnTo>
                <a:lnTo>
                  <a:pt x="6" y="0"/>
                </a:lnTo>
                <a:lnTo>
                  <a:pt x="10" y="0"/>
                </a:lnTo>
                <a:lnTo>
                  <a:pt x="71" y="0"/>
                </a:lnTo>
                <a:lnTo>
                  <a:pt x="71" y="0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5" name="Freeform 273"/>
          <p:cNvSpPr>
            <a:spLocks noEditPoints="1"/>
          </p:cNvSpPr>
          <p:nvPr/>
        </p:nvSpPr>
        <p:spPr bwMode="auto">
          <a:xfrm>
            <a:off x="8120063" y="6794501"/>
            <a:ext cx="46038" cy="58738"/>
          </a:xfrm>
          <a:custGeom>
            <a:avLst/>
            <a:gdLst>
              <a:gd name="T0" fmla="*/ 88 w 88"/>
              <a:gd name="T1" fmla="*/ 100 h 111"/>
              <a:gd name="T2" fmla="*/ 88 w 88"/>
              <a:gd name="T3" fmla="*/ 103 h 111"/>
              <a:gd name="T4" fmla="*/ 86 w 88"/>
              <a:gd name="T5" fmla="*/ 106 h 111"/>
              <a:gd name="T6" fmla="*/ 84 w 88"/>
              <a:gd name="T7" fmla="*/ 108 h 111"/>
              <a:gd name="T8" fmla="*/ 80 w 88"/>
              <a:gd name="T9" fmla="*/ 110 h 111"/>
              <a:gd name="T10" fmla="*/ 76 w 88"/>
              <a:gd name="T11" fmla="*/ 111 h 111"/>
              <a:gd name="T12" fmla="*/ 72 w 88"/>
              <a:gd name="T13" fmla="*/ 110 h 111"/>
              <a:gd name="T14" fmla="*/ 69 w 88"/>
              <a:gd name="T15" fmla="*/ 108 h 111"/>
              <a:gd name="T16" fmla="*/ 68 w 88"/>
              <a:gd name="T17" fmla="*/ 106 h 111"/>
              <a:gd name="T18" fmla="*/ 63 w 88"/>
              <a:gd name="T19" fmla="*/ 86 h 111"/>
              <a:gd name="T20" fmla="*/ 26 w 88"/>
              <a:gd name="T21" fmla="*/ 86 h 111"/>
              <a:gd name="T22" fmla="*/ 20 w 88"/>
              <a:gd name="T23" fmla="*/ 106 h 111"/>
              <a:gd name="T24" fmla="*/ 18 w 88"/>
              <a:gd name="T25" fmla="*/ 108 h 111"/>
              <a:gd name="T26" fmla="*/ 15 w 88"/>
              <a:gd name="T27" fmla="*/ 110 h 111"/>
              <a:gd name="T28" fmla="*/ 12 w 88"/>
              <a:gd name="T29" fmla="*/ 111 h 111"/>
              <a:gd name="T30" fmla="*/ 8 w 88"/>
              <a:gd name="T31" fmla="*/ 111 h 111"/>
              <a:gd name="T32" fmla="*/ 4 w 88"/>
              <a:gd name="T33" fmla="*/ 108 h 111"/>
              <a:gd name="T34" fmla="*/ 2 w 88"/>
              <a:gd name="T35" fmla="*/ 106 h 111"/>
              <a:gd name="T36" fmla="*/ 0 w 88"/>
              <a:gd name="T37" fmla="*/ 103 h 111"/>
              <a:gd name="T38" fmla="*/ 0 w 88"/>
              <a:gd name="T39" fmla="*/ 100 h 111"/>
              <a:gd name="T40" fmla="*/ 33 w 88"/>
              <a:gd name="T41" fmla="*/ 8 h 111"/>
              <a:gd name="T42" fmla="*/ 35 w 88"/>
              <a:gd name="T43" fmla="*/ 5 h 111"/>
              <a:gd name="T44" fmla="*/ 37 w 88"/>
              <a:gd name="T45" fmla="*/ 3 h 111"/>
              <a:gd name="T46" fmla="*/ 40 w 88"/>
              <a:gd name="T47" fmla="*/ 1 h 111"/>
              <a:gd name="T48" fmla="*/ 44 w 88"/>
              <a:gd name="T49" fmla="*/ 0 h 111"/>
              <a:gd name="T50" fmla="*/ 48 w 88"/>
              <a:gd name="T51" fmla="*/ 1 h 111"/>
              <a:gd name="T52" fmla="*/ 51 w 88"/>
              <a:gd name="T53" fmla="*/ 3 h 111"/>
              <a:gd name="T54" fmla="*/ 53 w 88"/>
              <a:gd name="T55" fmla="*/ 5 h 111"/>
              <a:gd name="T56" fmla="*/ 55 w 88"/>
              <a:gd name="T57" fmla="*/ 8 h 111"/>
              <a:gd name="T58" fmla="*/ 88 w 88"/>
              <a:gd name="T59" fmla="*/ 100 h 111"/>
              <a:gd name="T60" fmla="*/ 88 w 88"/>
              <a:gd name="T61" fmla="*/ 100 h 111"/>
              <a:gd name="T62" fmla="*/ 31 w 88"/>
              <a:gd name="T63" fmla="*/ 69 h 111"/>
              <a:gd name="T64" fmla="*/ 57 w 88"/>
              <a:gd name="T65" fmla="*/ 69 h 111"/>
              <a:gd name="T66" fmla="*/ 44 w 88"/>
              <a:gd name="T67" fmla="*/ 28 h 111"/>
              <a:gd name="T68" fmla="*/ 31 w 88"/>
              <a:gd name="T69" fmla="*/ 69 h 111"/>
              <a:gd name="T70" fmla="*/ 31 w 88"/>
              <a:gd name="T71" fmla="*/ 6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8" h="111">
                <a:moveTo>
                  <a:pt x="88" y="100"/>
                </a:moveTo>
                <a:lnTo>
                  <a:pt x="88" y="103"/>
                </a:lnTo>
                <a:lnTo>
                  <a:pt x="86" y="106"/>
                </a:lnTo>
                <a:lnTo>
                  <a:pt x="84" y="108"/>
                </a:lnTo>
                <a:lnTo>
                  <a:pt x="80" y="110"/>
                </a:lnTo>
                <a:lnTo>
                  <a:pt x="76" y="111"/>
                </a:lnTo>
                <a:lnTo>
                  <a:pt x="72" y="110"/>
                </a:lnTo>
                <a:lnTo>
                  <a:pt x="69" y="108"/>
                </a:lnTo>
                <a:lnTo>
                  <a:pt x="68" y="106"/>
                </a:lnTo>
                <a:lnTo>
                  <a:pt x="63" y="86"/>
                </a:lnTo>
                <a:lnTo>
                  <a:pt x="26" y="86"/>
                </a:lnTo>
                <a:lnTo>
                  <a:pt x="20" y="106"/>
                </a:lnTo>
                <a:lnTo>
                  <a:pt x="18" y="108"/>
                </a:lnTo>
                <a:lnTo>
                  <a:pt x="15" y="110"/>
                </a:lnTo>
                <a:lnTo>
                  <a:pt x="12" y="111"/>
                </a:lnTo>
                <a:lnTo>
                  <a:pt x="8" y="111"/>
                </a:lnTo>
                <a:lnTo>
                  <a:pt x="4" y="108"/>
                </a:lnTo>
                <a:lnTo>
                  <a:pt x="2" y="106"/>
                </a:lnTo>
                <a:lnTo>
                  <a:pt x="0" y="103"/>
                </a:lnTo>
                <a:lnTo>
                  <a:pt x="0" y="100"/>
                </a:lnTo>
                <a:lnTo>
                  <a:pt x="33" y="8"/>
                </a:lnTo>
                <a:lnTo>
                  <a:pt x="35" y="5"/>
                </a:lnTo>
                <a:lnTo>
                  <a:pt x="37" y="3"/>
                </a:lnTo>
                <a:lnTo>
                  <a:pt x="40" y="1"/>
                </a:lnTo>
                <a:lnTo>
                  <a:pt x="44" y="0"/>
                </a:lnTo>
                <a:lnTo>
                  <a:pt x="48" y="1"/>
                </a:lnTo>
                <a:lnTo>
                  <a:pt x="51" y="3"/>
                </a:lnTo>
                <a:lnTo>
                  <a:pt x="53" y="5"/>
                </a:lnTo>
                <a:lnTo>
                  <a:pt x="55" y="8"/>
                </a:lnTo>
                <a:lnTo>
                  <a:pt x="88" y="100"/>
                </a:lnTo>
                <a:lnTo>
                  <a:pt x="88" y="100"/>
                </a:lnTo>
                <a:close/>
                <a:moveTo>
                  <a:pt x="31" y="69"/>
                </a:moveTo>
                <a:lnTo>
                  <a:pt x="57" y="69"/>
                </a:lnTo>
                <a:lnTo>
                  <a:pt x="44" y="28"/>
                </a:lnTo>
                <a:lnTo>
                  <a:pt x="31" y="69"/>
                </a:lnTo>
                <a:lnTo>
                  <a:pt x="31" y="69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6" name="Freeform 274"/>
          <p:cNvSpPr>
            <a:spLocks/>
          </p:cNvSpPr>
          <p:nvPr/>
        </p:nvSpPr>
        <p:spPr bwMode="auto">
          <a:xfrm>
            <a:off x="8175625" y="6794501"/>
            <a:ext cx="44450" cy="58738"/>
          </a:xfrm>
          <a:custGeom>
            <a:avLst/>
            <a:gdLst>
              <a:gd name="T0" fmla="*/ 0 w 84"/>
              <a:gd name="T1" fmla="*/ 8 h 111"/>
              <a:gd name="T2" fmla="*/ 0 w 84"/>
              <a:gd name="T3" fmla="*/ 5 h 111"/>
              <a:gd name="T4" fmla="*/ 3 w 84"/>
              <a:gd name="T5" fmla="*/ 3 h 111"/>
              <a:gd name="T6" fmla="*/ 6 w 84"/>
              <a:gd name="T7" fmla="*/ 1 h 111"/>
              <a:gd name="T8" fmla="*/ 9 w 84"/>
              <a:gd name="T9" fmla="*/ 0 h 111"/>
              <a:gd name="T10" fmla="*/ 13 w 84"/>
              <a:gd name="T11" fmla="*/ 1 h 111"/>
              <a:gd name="T12" fmla="*/ 16 w 84"/>
              <a:gd name="T13" fmla="*/ 3 h 111"/>
              <a:gd name="T14" fmla="*/ 19 w 84"/>
              <a:gd name="T15" fmla="*/ 4 h 111"/>
              <a:gd name="T16" fmla="*/ 20 w 84"/>
              <a:gd name="T17" fmla="*/ 7 h 111"/>
              <a:gd name="T18" fmla="*/ 65 w 84"/>
              <a:gd name="T19" fmla="*/ 73 h 111"/>
              <a:gd name="T20" fmla="*/ 65 w 84"/>
              <a:gd name="T21" fmla="*/ 8 h 111"/>
              <a:gd name="T22" fmla="*/ 65 w 84"/>
              <a:gd name="T23" fmla="*/ 5 h 111"/>
              <a:gd name="T24" fmla="*/ 68 w 84"/>
              <a:gd name="T25" fmla="*/ 3 h 111"/>
              <a:gd name="T26" fmla="*/ 70 w 84"/>
              <a:gd name="T27" fmla="*/ 1 h 111"/>
              <a:gd name="T28" fmla="*/ 74 w 84"/>
              <a:gd name="T29" fmla="*/ 0 h 111"/>
              <a:gd name="T30" fmla="*/ 78 w 84"/>
              <a:gd name="T31" fmla="*/ 1 h 111"/>
              <a:gd name="T32" fmla="*/ 81 w 84"/>
              <a:gd name="T33" fmla="*/ 3 h 111"/>
              <a:gd name="T34" fmla="*/ 84 w 84"/>
              <a:gd name="T35" fmla="*/ 5 h 111"/>
              <a:gd name="T36" fmla="*/ 84 w 84"/>
              <a:gd name="T37" fmla="*/ 8 h 111"/>
              <a:gd name="T38" fmla="*/ 84 w 84"/>
              <a:gd name="T39" fmla="*/ 103 h 111"/>
              <a:gd name="T40" fmla="*/ 84 w 84"/>
              <a:gd name="T41" fmla="*/ 106 h 111"/>
              <a:gd name="T42" fmla="*/ 81 w 84"/>
              <a:gd name="T43" fmla="*/ 108 h 111"/>
              <a:gd name="T44" fmla="*/ 78 w 84"/>
              <a:gd name="T45" fmla="*/ 111 h 111"/>
              <a:gd name="T46" fmla="*/ 74 w 84"/>
              <a:gd name="T47" fmla="*/ 111 h 111"/>
              <a:gd name="T48" fmla="*/ 72 w 84"/>
              <a:gd name="T49" fmla="*/ 111 h 111"/>
              <a:gd name="T50" fmla="*/ 69 w 84"/>
              <a:gd name="T51" fmla="*/ 110 h 111"/>
              <a:gd name="T52" fmla="*/ 66 w 84"/>
              <a:gd name="T53" fmla="*/ 108 h 111"/>
              <a:gd name="T54" fmla="*/ 65 w 84"/>
              <a:gd name="T55" fmla="*/ 106 h 111"/>
              <a:gd name="T56" fmla="*/ 65 w 84"/>
              <a:gd name="T57" fmla="*/ 104 h 111"/>
              <a:gd name="T58" fmla="*/ 20 w 84"/>
              <a:gd name="T59" fmla="*/ 40 h 111"/>
              <a:gd name="T60" fmla="*/ 20 w 84"/>
              <a:gd name="T61" fmla="*/ 103 h 111"/>
              <a:gd name="T62" fmla="*/ 19 w 84"/>
              <a:gd name="T63" fmla="*/ 106 h 111"/>
              <a:gd name="T64" fmla="*/ 17 w 84"/>
              <a:gd name="T65" fmla="*/ 108 h 111"/>
              <a:gd name="T66" fmla="*/ 15 w 84"/>
              <a:gd name="T67" fmla="*/ 111 h 111"/>
              <a:gd name="T68" fmla="*/ 9 w 84"/>
              <a:gd name="T69" fmla="*/ 111 h 111"/>
              <a:gd name="T70" fmla="*/ 6 w 84"/>
              <a:gd name="T71" fmla="*/ 111 h 111"/>
              <a:gd name="T72" fmla="*/ 3 w 84"/>
              <a:gd name="T73" fmla="*/ 108 h 111"/>
              <a:gd name="T74" fmla="*/ 0 w 84"/>
              <a:gd name="T75" fmla="*/ 106 h 111"/>
              <a:gd name="T76" fmla="*/ 0 w 84"/>
              <a:gd name="T77" fmla="*/ 103 h 111"/>
              <a:gd name="T78" fmla="*/ 0 w 84"/>
              <a:gd name="T79" fmla="*/ 8 h 111"/>
              <a:gd name="T80" fmla="*/ 0 w 84"/>
              <a:gd name="T81" fmla="*/ 8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4" h="111">
                <a:moveTo>
                  <a:pt x="0" y="8"/>
                </a:moveTo>
                <a:lnTo>
                  <a:pt x="0" y="5"/>
                </a:lnTo>
                <a:lnTo>
                  <a:pt x="3" y="3"/>
                </a:lnTo>
                <a:lnTo>
                  <a:pt x="6" y="1"/>
                </a:lnTo>
                <a:lnTo>
                  <a:pt x="9" y="0"/>
                </a:lnTo>
                <a:lnTo>
                  <a:pt x="13" y="1"/>
                </a:lnTo>
                <a:lnTo>
                  <a:pt x="16" y="3"/>
                </a:lnTo>
                <a:lnTo>
                  <a:pt x="19" y="4"/>
                </a:lnTo>
                <a:lnTo>
                  <a:pt x="20" y="7"/>
                </a:lnTo>
                <a:lnTo>
                  <a:pt x="65" y="73"/>
                </a:lnTo>
                <a:lnTo>
                  <a:pt x="65" y="8"/>
                </a:lnTo>
                <a:lnTo>
                  <a:pt x="65" y="5"/>
                </a:lnTo>
                <a:lnTo>
                  <a:pt x="68" y="3"/>
                </a:lnTo>
                <a:lnTo>
                  <a:pt x="70" y="1"/>
                </a:lnTo>
                <a:lnTo>
                  <a:pt x="74" y="0"/>
                </a:lnTo>
                <a:lnTo>
                  <a:pt x="78" y="1"/>
                </a:lnTo>
                <a:lnTo>
                  <a:pt x="81" y="3"/>
                </a:lnTo>
                <a:lnTo>
                  <a:pt x="84" y="5"/>
                </a:lnTo>
                <a:lnTo>
                  <a:pt x="84" y="8"/>
                </a:lnTo>
                <a:lnTo>
                  <a:pt x="84" y="103"/>
                </a:lnTo>
                <a:lnTo>
                  <a:pt x="84" y="106"/>
                </a:lnTo>
                <a:lnTo>
                  <a:pt x="81" y="108"/>
                </a:lnTo>
                <a:lnTo>
                  <a:pt x="78" y="111"/>
                </a:lnTo>
                <a:lnTo>
                  <a:pt x="74" y="111"/>
                </a:lnTo>
                <a:lnTo>
                  <a:pt x="72" y="111"/>
                </a:lnTo>
                <a:lnTo>
                  <a:pt x="69" y="110"/>
                </a:lnTo>
                <a:lnTo>
                  <a:pt x="66" y="108"/>
                </a:lnTo>
                <a:lnTo>
                  <a:pt x="65" y="106"/>
                </a:lnTo>
                <a:lnTo>
                  <a:pt x="65" y="104"/>
                </a:lnTo>
                <a:lnTo>
                  <a:pt x="20" y="40"/>
                </a:lnTo>
                <a:lnTo>
                  <a:pt x="20" y="103"/>
                </a:lnTo>
                <a:lnTo>
                  <a:pt x="19" y="106"/>
                </a:lnTo>
                <a:lnTo>
                  <a:pt x="17" y="108"/>
                </a:lnTo>
                <a:lnTo>
                  <a:pt x="15" y="111"/>
                </a:lnTo>
                <a:lnTo>
                  <a:pt x="9" y="111"/>
                </a:lnTo>
                <a:lnTo>
                  <a:pt x="6" y="111"/>
                </a:lnTo>
                <a:lnTo>
                  <a:pt x="3" y="108"/>
                </a:lnTo>
                <a:lnTo>
                  <a:pt x="0" y="106"/>
                </a:lnTo>
                <a:lnTo>
                  <a:pt x="0" y="103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7" name="Freeform 275"/>
          <p:cNvSpPr>
            <a:spLocks/>
          </p:cNvSpPr>
          <p:nvPr/>
        </p:nvSpPr>
        <p:spPr bwMode="auto">
          <a:xfrm>
            <a:off x="6045200" y="4689476"/>
            <a:ext cx="30163" cy="50800"/>
          </a:xfrm>
          <a:custGeom>
            <a:avLst/>
            <a:gdLst>
              <a:gd name="T0" fmla="*/ 0 w 57"/>
              <a:gd name="T1" fmla="*/ 6 h 95"/>
              <a:gd name="T2" fmla="*/ 1 w 57"/>
              <a:gd name="T3" fmla="*/ 4 h 95"/>
              <a:gd name="T4" fmla="*/ 2 w 57"/>
              <a:gd name="T5" fmla="*/ 1 h 95"/>
              <a:gd name="T6" fmla="*/ 5 w 57"/>
              <a:gd name="T7" fmla="*/ 0 h 95"/>
              <a:gd name="T8" fmla="*/ 9 w 57"/>
              <a:gd name="T9" fmla="*/ 0 h 95"/>
              <a:gd name="T10" fmla="*/ 13 w 57"/>
              <a:gd name="T11" fmla="*/ 0 h 95"/>
              <a:gd name="T12" fmla="*/ 16 w 57"/>
              <a:gd name="T13" fmla="*/ 1 h 95"/>
              <a:gd name="T14" fmla="*/ 17 w 57"/>
              <a:gd name="T15" fmla="*/ 4 h 95"/>
              <a:gd name="T16" fmla="*/ 17 w 57"/>
              <a:gd name="T17" fmla="*/ 6 h 95"/>
              <a:gd name="T18" fmla="*/ 17 w 57"/>
              <a:gd name="T19" fmla="*/ 79 h 95"/>
              <a:gd name="T20" fmla="*/ 49 w 57"/>
              <a:gd name="T21" fmla="*/ 79 h 95"/>
              <a:gd name="T22" fmla="*/ 53 w 57"/>
              <a:gd name="T23" fmla="*/ 79 h 95"/>
              <a:gd name="T24" fmla="*/ 55 w 57"/>
              <a:gd name="T25" fmla="*/ 82 h 95"/>
              <a:gd name="T26" fmla="*/ 57 w 57"/>
              <a:gd name="T27" fmla="*/ 83 h 95"/>
              <a:gd name="T28" fmla="*/ 57 w 57"/>
              <a:gd name="T29" fmla="*/ 87 h 95"/>
              <a:gd name="T30" fmla="*/ 57 w 57"/>
              <a:gd name="T31" fmla="*/ 90 h 95"/>
              <a:gd name="T32" fmla="*/ 55 w 57"/>
              <a:gd name="T33" fmla="*/ 92 h 95"/>
              <a:gd name="T34" fmla="*/ 53 w 57"/>
              <a:gd name="T35" fmla="*/ 94 h 95"/>
              <a:gd name="T36" fmla="*/ 49 w 57"/>
              <a:gd name="T37" fmla="*/ 95 h 95"/>
              <a:gd name="T38" fmla="*/ 8 w 57"/>
              <a:gd name="T39" fmla="*/ 95 h 95"/>
              <a:gd name="T40" fmla="*/ 5 w 57"/>
              <a:gd name="T41" fmla="*/ 94 h 95"/>
              <a:gd name="T42" fmla="*/ 2 w 57"/>
              <a:gd name="T43" fmla="*/ 92 h 95"/>
              <a:gd name="T44" fmla="*/ 1 w 57"/>
              <a:gd name="T45" fmla="*/ 90 h 95"/>
              <a:gd name="T46" fmla="*/ 0 w 57"/>
              <a:gd name="T47" fmla="*/ 88 h 95"/>
              <a:gd name="T48" fmla="*/ 0 w 57"/>
              <a:gd name="T49" fmla="*/ 6 h 95"/>
              <a:gd name="T50" fmla="*/ 0 w 57"/>
              <a:gd name="T51" fmla="*/ 6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" h="95">
                <a:moveTo>
                  <a:pt x="0" y="6"/>
                </a:moveTo>
                <a:lnTo>
                  <a:pt x="1" y="4"/>
                </a:lnTo>
                <a:lnTo>
                  <a:pt x="2" y="1"/>
                </a:lnTo>
                <a:lnTo>
                  <a:pt x="5" y="0"/>
                </a:lnTo>
                <a:lnTo>
                  <a:pt x="9" y="0"/>
                </a:lnTo>
                <a:lnTo>
                  <a:pt x="13" y="0"/>
                </a:lnTo>
                <a:lnTo>
                  <a:pt x="16" y="1"/>
                </a:lnTo>
                <a:lnTo>
                  <a:pt x="17" y="4"/>
                </a:lnTo>
                <a:lnTo>
                  <a:pt x="17" y="6"/>
                </a:lnTo>
                <a:lnTo>
                  <a:pt x="17" y="79"/>
                </a:lnTo>
                <a:lnTo>
                  <a:pt x="49" y="79"/>
                </a:lnTo>
                <a:lnTo>
                  <a:pt x="53" y="79"/>
                </a:lnTo>
                <a:lnTo>
                  <a:pt x="55" y="82"/>
                </a:lnTo>
                <a:lnTo>
                  <a:pt x="57" y="83"/>
                </a:lnTo>
                <a:lnTo>
                  <a:pt x="57" y="87"/>
                </a:lnTo>
                <a:lnTo>
                  <a:pt x="57" y="90"/>
                </a:lnTo>
                <a:lnTo>
                  <a:pt x="55" y="92"/>
                </a:lnTo>
                <a:lnTo>
                  <a:pt x="53" y="94"/>
                </a:lnTo>
                <a:lnTo>
                  <a:pt x="49" y="95"/>
                </a:lnTo>
                <a:lnTo>
                  <a:pt x="8" y="95"/>
                </a:lnTo>
                <a:lnTo>
                  <a:pt x="5" y="94"/>
                </a:lnTo>
                <a:lnTo>
                  <a:pt x="2" y="92"/>
                </a:lnTo>
                <a:lnTo>
                  <a:pt x="1" y="90"/>
                </a:lnTo>
                <a:lnTo>
                  <a:pt x="0" y="88"/>
                </a:lnTo>
                <a:lnTo>
                  <a:pt x="0" y="6"/>
                </a:lnTo>
                <a:lnTo>
                  <a:pt x="0" y="6"/>
                </a:lnTo>
                <a:close/>
              </a:path>
            </a:pathLst>
          </a:custGeom>
          <a:solidFill>
            <a:srgbClr val="0F4C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8" name="Freeform 276"/>
          <p:cNvSpPr>
            <a:spLocks noEditPoints="1"/>
          </p:cNvSpPr>
          <p:nvPr/>
        </p:nvSpPr>
        <p:spPr bwMode="auto">
          <a:xfrm>
            <a:off x="6081713" y="4689476"/>
            <a:ext cx="41275" cy="50800"/>
          </a:xfrm>
          <a:custGeom>
            <a:avLst/>
            <a:gdLst>
              <a:gd name="T0" fmla="*/ 77 w 77"/>
              <a:gd name="T1" fmla="*/ 87 h 96"/>
              <a:gd name="T2" fmla="*/ 77 w 77"/>
              <a:gd name="T3" fmla="*/ 90 h 96"/>
              <a:gd name="T4" fmla="*/ 75 w 77"/>
              <a:gd name="T5" fmla="*/ 92 h 96"/>
              <a:gd name="T6" fmla="*/ 73 w 77"/>
              <a:gd name="T7" fmla="*/ 94 h 96"/>
              <a:gd name="T8" fmla="*/ 70 w 77"/>
              <a:gd name="T9" fmla="*/ 95 h 96"/>
              <a:gd name="T10" fmla="*/ 66 w 77"/>
              <a:gd name="T11" fmla="*/ 96 h 96"/>
              <a:gd name="T12" fmla="*/ 63 w 77"/>
              <a:gd name="T13" fmla="*/ 95 h 96"/>
              <a:gd name="T14" fmla="*/ 61 w 77"/>
              <a:gd name="T15" fmla="*/ 94 h 96"/>
              <a:gd name="T16" fmla="*/ 59 w 77"/>
              <a:gd name="T17" fmla="*/ 91 h 96"/>
              <a:gd name="T18" fmla="*/ 54 w 77"/>
              <a:gd name="T19" fmla="*/ 74 h 96"/>
              <a:gd name="T20" fmla="*/ 22 w 77"/>
              <a:gd name="T21" fmla="*/ 74 h 96"/>
              <a:gd name="T22" fmla="*/ 17 w 77"/>
              <a:gd name="T23" fmla="*/ 91 h 96"/>
              <a:gd name="T24" fmla="*/ 16 w 77"/>
              <a:gd name="T25" fmla="*/ 94 h 96"/>
              <a:gd name="T26" fmla="*/ 13 w 77"/>
              <a:gd name="T27" fmla="*/ 95 h 96"/>
              <a:gd name="T28" fmla="*/ 10 w 77"/>
              <a:gd name="T29" fmla="*/ 96 h 96"/>
              <a:gd name="T30" fmla="*/ 7 w 77"/>
              <a:gd name="T31" fmla="*/ 96 h 96"/>
              <a:gd name="T32" fmla="*/ 4 w 77"/>
              <a:gd name="T33" fmla="*/ 95 h 96"/>
              <a:gd name="T34" fmla="*/ 1 w 77"/>
              <a:gd name="T35" fmla="*/ 92 h 96"/>
              <a:gd name="T36" fmla="*/ 0 w 77"/>
              <a:gd name="T37" fmla="*/ 90 h 96"/>
              <a:gd name="T38" fmla="*/ 0 w 77"/>
              <a:gd name="T39" fmla="*/ 87 h 96"/>
              <a:gd name="T40" fmla="*/ 29 w 77"/>
              <a:gd name="T41" fmla="*/ 6 h 96"/>
              <a:gd name="T42" fmla="*/ 30 w 77"/>
              <a:gd name="T43" fmla="*/ 4 h 96"/>
              <a:gd name="T44" fmla="*/ 32 w 77"/>
              <a:gd name="T45" fmla="*/ 1 h 96"/>
              <a:gd name="T46" fmla="*/ 34 w 77"/>
              <a:gd name="T47" fmla="*/ 0 h 96"/>
              <a:gd name="T48" fmla="*/ 38 w 77"/>
              <a:gd name="T49" fmla="*/ 0 h 96"/>
              <a:gd name="T50" fmla="*/ 42 w 77"/>
              <a:gd name="T51" fmla="*/ 0 h 96"/>
              <a:gd name="T52" fmla="*/ 45 w 77"/>
              <a:gd name="T53" fmla="*/ 1 h 96"/>
              <a:gd name="T54" fmla="*/ 47 w 77"/>
              <a:gd name="T55" fmla="*/ 4 h 96"/>
              <a:gd name="T56" fmla="*/ 47 w 77"/>
              <a:gd name="T57" fmla="*/ 6 h 96"/>
              <a:gd name="T58" fmla="*/ 77 w 77"/>
              <a:gd name="T59" fmla="*/ 87 h 96"/>
              <a:gd name="T60" fmla="*/ 77 w 77"/>
              <a:gd name="T61" fmla="*/ 87 h 96"/>
              <a:gd name="T62" fmla="*/ 26 w 77"/>
              <a:gd name="T63" fmla="*/ 59 h 96"/>
              <a:gd name="T64" fmla="*/ 50 w 77"/>
              <a:gd name="T65" fmla="*/ 59 h 96"/>
              <a:gd name="T66" fmla="*/ 38 w 77"/>
              <a:gd name="T67" fmla="*/ 23 h 96"/>
              <a:gd name="T68" fmla="*/ 26 w 77"/>
              <a:gd name="T69" fmla="*/ 59 h 96"/>
              <a:gd name="T70" fmla="*/ 26 w 77"/>
              <a:gd name="T71" fmla="*/ 5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96">
                <a:moveTo>
                  <a:pt x="77" y="87"/>
                </a:moveTo>
                <a:lnTo>
                  <a:pt x="77" y="90"/>
                </a:lnTo>
                <a:lnTo>
                  <a:pt x="75" y="92"/>
                </a:lnTo>
                <a:lnTo>
                  <a:pt x="73" y="94"/>
                </a:lnTo>
                <a:lnTo>
                  <a:pt x="70" y="95"/>
                </a:lnTo>
                <a:lnTo>
                  <a:pt x="66" y="96"/>
                </a:lnTo>
                <a:lnTo>
                  <a:pt x="63" y="95"/>
                </a:lnTo>
                <a:lnTo>
                  <a:pt x="61" y="94"/>
                </a:lnTo>
                <a:lnTo>
                  <a:pt x="59" y="91"/>
                </a:lnTo>
                <a:lnTo>
                  <a:pt x="54" y="74"/>
                </a:lnTo>
                <a:lnTo>
                  <a:pt x="22" y="74"/>
                </a:lnTo>
                <a:lnTo>
                  <a:pt x="17" y="91"/>
                </a:lnTo>
                <a:lnTo>
                  <a:pt x="16" y="94"/>
                </a:lnTo>
                <a:lnTo>
                  <a:pt x="13" y="95"/>
                </a:lnTo>
                <a:lnTo>
                  <a:pt x="10" y="96"/>
                </a:lnTo>
                <a:lnTo>
                  <a:pt x="7" y="96"/>
                </a:lnTo>
                <a:lnTo>
                  <a:pt x="4" y="95"/>
                </a:lnTo>
                <a:lnTo>
                  <a:pt x="1" y="92"/>
                </a:lnTo>
                <a:lnTo>
                  <a:pt x="0" y="90"/>
                </a:lnTo>
                <a:lnTo>
                  <a:pt x="0" y="87"/>
                </a:lnTo>
                <a:lnTo>
                  <a:pt x="29" y="6"/>
                </a:lnTo>
                <a:lnTo>
                  <a:pt x="30" y="4"/>
                </a:lnTo>
                <a:lnTo>
                  <a:pt x="32" y="1"/>
                </a:lnTo>
                <a:lnTo>
                  <a:pt x="34" y="0"/>
                </a:lnTo>
                <a:lnTo>
                  <a:pt x="38" y="0"/>
                </a:lnTo>
                <a:lnTo>
                  <a:pt x="42" y="0"/>
                </a:lnTo>
                <a:lnTo>
                  <a:pt x="45" y="1"/>
                </a:lnTo>
                <a:lnTo>
                  <a:pt x="47" y="4"/>
                </a:lnTo>
                <a:lnTo>
                  <a:pt x="47" y="6"/>
                </a:lnTo>
                <a:lnTo>
                  <a:pt x="77" y="87"/>
                </a:lnTo>
                <a:lnTo>
                  <a:pt x="77" y="87"/>
                </a:lnTo>
                <a:close/>
                <a:moveTo>
                  <a:pt x="26" y="59"/>
                </a:moveTo>
                <a:lnTo>
                  <a:pt x="50" y="59"/>
                </a:lnTo>
                <a:lnTo>
                  <a:pt x="38" y="23"/>
                </a:lnTo>
                <a:lnTo>
                  <a:pt x="26" y="59"/>
                </a:lnTo>
                <a:lnTo>
                  <a:pt x="26" y="59"/>
                </a:lnTo>
                <a:close/>
              </a:path>
            </a:pathLst>
          </a:custGeom>
          <a:solidFill>
            <a:srgbClr val="0F4C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9" name="Freeform 277"/>
          <p:cNvSpPr>
            <a:spLocks/>
          </p:cNvSpPr>
          <p:nvPr/>
        </p:nvSpPr>
        <p:spPr bwMode="auto">
          <a:xfrm>
            <a:off x="6121400" y="4691063"/>
            <a:ext cx="36513" cy="49213"/>
          </a:xfrm>
          <a:custGeom>
            <a:avLst/>
            <a:gdLst>
              <a:gd name="T0" fmla="*/ 62 w 70"/>
              <a:gd name="T1" fmla="*/ 0 h 95"/>
              <a:gd name="T2" fmla="*/ 66 w 70"/>
              <a:gd name="T3" fmla="*/ 0 h 95"/>
              <a:gd name="T4" fmla="*/ 69 w 70"/>
              <a:gd name="T5" fmla="*/ 3 h 95"/>
              <a:gd name="T6" fmla="*/ 70 w 70"/>
              <a:gd name="T7" fmla="*/ 4 h 95"/>
              <a:gd name="T8" fmla="*/ 70 w 70"/>
              <a:gd name="T9" fmla="*/ 8 h 95"/>
              <a:gd name="T10" fmla="*/ 70 w 70"/>
              <a:gd name="T11" fmla="*/ 11 h 95"/>
              <a:gd name="T12" fmla="*/ 69 w 70"/>
              <a:gd name="T13" fmla="*/ 13 h 95"/>
              <a:gd name="T14" fmla="*/ 66 w 70"/>
              <a:gd name="T15" fmla="*/ 15 h 95"/>
              <a:gd name="T16" fmla="*/ 62 w 70"/>
              <a:gd name="T17" fmla="*/ 16 h 95"/>
              <a:gd name="T18" fmla="*/ 44 w 70"/>
              <a:gd name="T19" fmla="*/ 16 h 95"/>
              <a:gd name="T20" fmla="*/ 44 w 70"/>
              <a:gd name="T21" fmla="*/ 89 h 95"/>
              <a:gd name="T22" fmla="*/ 43 w 70"/>
              <a:gd name="T23" fmla="*/ 91 h 95"/>
              <a:gd name="T24" fmla="*/ 41 w 70"/>
              <a:gd name="T25" fmla="*/ 93 h 95"/>
              <a:gd name="T26" fmla="*/ 39 w 70"/>
              <a:gd name="T27" fmla="*/ 95 h 95"/>
              <a:gd name="T28" fmla="*/ 35 w 70"/>
              <a:gd name="T29" fmla="*/ 95 h 95"/>
              <a:gd name="T30" fmla="*/ 31 w 70"/>
              <a:gd name="T31" fmla="*/ 95 h 95"/>
              <a:gd name="T32" fmla="*/ 28 w 70"/>
              <a:gd name="T33" fmla="*/ 93 h 95"/>
              <a:gd name="T34" fmla="*/ 27 w 70"/>
              <a:gd name="T35" fmla="*/ 91 h 95"/>
              <a:gd name="T36" fmla="*/ 27 w 70"/>
              <a:gd name="T37" fmla="*/ 89 h 95"/>
              <a:gd name="T38" fmla="*/ 27 w 70"/>
              <a:gd name="T39" fmla="*/ 16 h 95"/>
              <a:gd name="T40" fmla="*/ 10 w 70"/>
              <a:gd name="T41" fmla="*/ 16 h 95"/>
              <a:gd name="T42" fmla="*/ 6 w 70"/>
              <a:gd name="T43" fmla="*/ 15 h 95"/>
              <a:gd name="T44" fmla="*/ 3 w 70"/>
              <a:gd name="T45" fmla="*/ 13 h 95"/>
              <a:gd name="T46" fmla="*/ 2 w 70"/>
              <a:gd name="T47" fmla="*/ 11 h 95"/>
              <a:gd name="T48" fmla="*/ 0 w 70"/>
              <a:gd name="T49" fmla="*/ 8 h 95"/>
              <a:gd name="T50" fmla="*/ 2 w 70"/>
              <a:gd name="T51" fmla="*/ 4 h 95"/>
              <a:gd name="T52" fmla="*/ 3 w 70"/>
              <a:gd name="T53" fmla="*/ 3 h 95"/>
              <a:gd name="T54" fmla="*/ 6 w 70"/>
              <a:gd name="T55" fmla="*/ 0 h 95"/>
              <a:gd name="T56" fmla="*/ 10 w 70"/>
              <a:gd name="T57" fmla="*/ 0 h 95"/>
              <a:gd name="T58" fmla="*/ 62 w 70"/>
              <a:gd name="T59" fmla="*/ 0 h 95"/>
              <a:gd name="T60" fmla="*/ 62 w 70"/>
              <a:gd name="T61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0" h="95">
                <a:moveTo>
                  <a:pt x="62" y="0"/>
                </a:moveTo>
                <a:lnTo>
                  <a:pt x="66" y="0"/>
                </a:lnTo>
                <a:lnTo>
                  <a:pt x="69" y="3"/>
                </a:lnTo>
                <a:lnTo>
                  <a:pt x="70" y="4"/>
                </a:lnTo>
                <a:lnTo>
                  <a:pt x="70" y="8"/>
                </a:lnTo>
                <a:lnTo>
                  <a:pt x="70" y="11"/>
                </a:lnTo>
                <a:lnTo>
                  <a:pt x="69" y="13"/>
                </a:lnTo>
                <a:lnTo>
                  <a:pt x="66" y="15"/>
                </a:lnTo>
                <a:lnTo>
                  <a:pt x="62" y="16"/>
                </a:lnTo>
                <a:lnTo>
                  <a:pt x="44" y="16"/>
                </a:lnTo>
                <a:lnTo>
                  <a:pt x="44" y="89"/>
                </a:lnTo>
                <a:lnTo>
                  <a:pt x="43" y="91"/>
                </a:lnTo>
                <a:lnTo>
                  <a:pt x="41" y="93"/>
                </a:lnTo>
                <a:lnTo>
                  <a:pt x="39" y="95"/>
                </a:lnTo>
                <a:lnTo>
                  <a:pt x="35" y="95"/>
                </a:lnTo>
                <a:lnTo>
                  <a:pt x="31" y="95"/>
                </a:lnTo>
                <a:lnTo>
                  <a:pt x="28" y="93"/>
                </a:lnTo>
                <a:lnTo>
                  <a:pt x="27" y="91"/>
                </a:lnTo>
                <a:lnTo>
                  <a:pt x="27" y="89"/>
                </a:lnTo>
                <a:lnTo>
                  <a:pt x="27" y="16"/>
                </a:lnTo>
                <a:lnTo>
                  <a:pt x="10" y="16"/>
                </a:lnTo>
                <a:lnTo>
                  <a:pt x="6" y="15"/>
                </a:lnTo>
                <a:lnTo>
                  <a:pt x="3" y="13"/>
                </a:lnTo>
                <a:lnTo>
                  <a:pt x="2" y="11"/>
                </a:lnTo>
                <a:lnTo>
                  <a:pt x="0" y="8"/>
                </a:lnTo>
                <a:lnTo>
                  <a:pt x="2" y="4"/>
                </a:lnTo>
                <a:lnTo>
                  <a:pt x="3" y="3"/>
                </a:lnTo>
                <a:lnTo>
                  <a:pt x="6" y="0"/>
                </a:lnTo>
                <a:lnTo>
                  <a:pt x="10" y="0"/>
                </a:lnTo>
                <a:lnTo>
                  <a:pt x="62" y="0"/>
                </a:lnTo>
                <a:lnTo>
                  <a:pt x="62" y="0"/>
                </a:lnTo>
                <a:close/>
              </a:path>
            </a:pathLst>
          </a:custGeom>
          <a:solidFill>
            <a:srgbClr val="0F4C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0" name="Freeform 278"/>
          <p:cNvSpPr>
            <a:spLocks/>
          </p:cNvSpPr>
          <p:nvPr/>
        </p:nvSpPr>
        <p:spPr bwMode="auto">
          <a:xfrm>
            <a:off x="6165850" y="4689476"/>
            <a:ext cx="39688" cy="50800"/>
          </a:xfrm>
          <a:custGeom>
            <a:avLst/>
            <a:gdLst>
              <a:gd name="T0" fmla="*/ 49 w 76"/>
              <a:gd name="T1" fmla="*/ 90 h 96"/>
              <a:gd name="T2" fmla="*/ 47 w 76"/>
              <a:gd name="T3" fmla="*/ 92 h 96"/>
              <a:gd name="T4" fmla="*/ 45 w 76"/>
              <a:gd name="T5" fmla="*/ 94 h 96"/>
              <a:gd name="T6" fmla="*/ 42 w 76"/>
              <a:gd name="T7" fmla="*/ 96 h 96"/>
              <a:gd name="T8" fmla="*/ 39 w 76"/>
              <a:gd name="T9" fmla="*/ 96 h 96"/>
              <a:gd name="T10" fmla="*/ 35 w 76"/>
              <a:gd name="T11" fmla="*/ 96 h 96"/>
              <a:gd name="T12" fmla="*/ 33 w 76"/>
              <a:gd name="T13" fmla="*/ 94 h 96"/>
              <a:gd name="T14" fmla="*/ 30 w 76"/>
              <a:gd name="T15" fmla="*/ 92 h 96"/>
              <a:gd name="T16" fmla="*/ 29 w 76"/>
              <a:gd name="T17" fmla="*/ 90 h 96"/>
              <a:gd name="T18" fmla="*/ 1 w 76"/>
              <a:gd name="T19" fmla="*/ 9 h 96"/>
              <a:gd name="T20" fmla="*/ 0 w 76"/>
              <a:gd name="T21" fmla="*/ 6 h 96"/>
              <a:gd name="T22" fmla="*/ 1 w 76"/>
              <a:gd name="T23" fmla="*/ 4 h 96"/>
              <a:gd name="T24" fmla="*/ 4 w 76"/>
              <a:gd name="T25" fmla="*/ 1 h 96"/>
              <a:gd name="T26" fmla="*/ 8 w 76"/>
              <a:gd name="T27" fmla="*/ 0 h 96"/>
              <a:gd name="T28" fmla="*/ 10 w 76"/>
              <a:gd name="T29" fmla="*/ 0 h 96"/>
              <a:gd name="T30" fmla="*/ 14 w 76"/>
              <a:gd name="T31" fmla="*/ 1 h 96"/>
              <a:gd name="T32" fmla="*/ 15 w 76"/>
              <a:gd name="T33" fmla="*/ 2 h 96"/>
              <a:gd name="T34" fmla="*/ 17 w 76"/>
              <a:gd name="T35" fmla="*/ 5 h 96"/>
              <a:gd name="T36" fmla="*/ 39 w 76"/>
              <a:gd name="T37" fmla="*/ 71 h 96"/>
              <a:gd name="T38" fmla="*/ 60 w 76"/>
              <a:gd name="T39" fmla="*/ 5 h 96"/>
              <a:gd name="T40" fmla="*/ 60 w 76"/>
              <a:gd name="T41" fmla="*/ 2 h 96"/>
              <a:gd name="T42" fmla="*/ 63 w 76"/>
              <a:gd name="T43" fmla="*/ 1 h 96"/>
              <a:gd name="T44" fmla="*/ 67 w 76"/>
              <a:gd name="T45" fmla="*/ 0 h 96"/>
              <a:gd name="T46" fmla="*/ 70 w 76"/>
              <a:gd name="T47" fmla="*/ 0 h 96"/>
              <a:gd name="T48" fmla="*/ 74 w 76"/>
              <a:gd name="T49" fmla="*/ 1 h 96"/>
              <a:gd name="T50" fmla="*/ 75 w 76"/>
              <a:gd name="T51" fmla="*/ 4 h 96"/>
              <a:gd name="T52" fmla="*/ 76 w 76"/>
              <a:gd name="T53" fmla="*/ 6 h 96"/>
              <a:gd name="T54" fmla="*/ 76 w 76"/>
              <a:gd name="T55" fmla="*/ 9 h 96"/>
              <a:gd name="T56" fmla="*/ 49 w 76"/>
              <a:gd name="T57" fmla="*/ 90 h 96"/>
              <a:gd name="T58" fmla="*/ 49 w 76"/>
              <a:gd name="T59" fmla="*/ 9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76" h="96">
                <a:moveTo>
                  <a:pt x="49" y="90"/>
                </a:moveTo>
                <a:lnTo>
                  <a:pt x="47" y="92"/>
                </a:lnTo>
                <a:lnTo>
                  <a:pt x="45" y="94"/>
                </a:lnTo>
                <a:lnTo>
                  <a:pt x="42" y="96"/>
                </a:lnTo>
                <a:lnTo>
                  <a:pt x="39" y="96"/>
                </a:lnTo>
                <a:lnTo>
                  <a:pt x="35" y="96"/>
                </a:lnTo>
                <a:lnTo>
                  <a:pt x="33" y="94"/>
                </a:lnTo>
                <a:lnTo>
                  <a:pt x="30" y="92"/>
                </a:lnTo>
                <a:lnTo>
                  <a:pt x="29" y="90"/>
                </a:lnTo>
                <a:lnTo>
                  <a:pt x="1" y="9"/>
                </a:lnTo>
                <a:lnTo>
                  <a:pt x="0" y="6"/>
                </a:lnTo>
                <a:lnTo>
                  <a:pt x="1" y="4"/>
                </a:lnTo>
                <a:lnTo>
                  <a:pt x="4" y="1"/>
                </a:lnTo>
                <a:lnTo>
                  <a:pt x="8" y="0"/>
                </a:lnTo>
                <a:lnTo>
                  <a:pt x="10" y="0"/>
                </a:lnTo>
                <a:lnTo>
                  <a:pt x="14" y="1"/>
                </a:lnTo>
                <a:lnTo>
                  <a:pt x="15" y="2"/>
                </a:lnTo>
                <a:lnTo>
                  <a:pt x="17" y="5"/>
                </a:lnTo>
                <a:lnTo>
                  <a:pt x="39" y="71"/>
                </a:lnTo>
                <a:lnTo>
                  <a:pt x="60" y="5"/>
                </a:lnTo>
                <a:lnTo>
                  <a:pt x="60" y="2"/>
                </a:lnTo>
                <a:lnTo>
                  <a:pt x="63" y="1"/>
                </a:lnTo>
                <a:lnTo>
                  <a:pt x="67" y="0"/>
                </a:lnTo>
                <a:lnTo>
                  <a:pt x="70" y="0"/>
                </a:lnTo>
                <a:lnTo>
                  <a:pt x="74" y="1"/>
                </a:lnTo>
                <a:lnTo>
                  <a:pt x="75" y="4"/>
                </a:lnTo>
                <a:lnTo>
                  <a:pt x="76" y="6"/>
                </a:lnTo>
                <a:lnTo>
                  <a:pt x="76" y="9"/>
                </a:lnTo>
                <a:lnTo>
                  <a:pt x="49" y="90"/>
                </a:lnTo>
                <a:lnTo>
                  <a:pt x="49" y="90"/>
                </a:lnTo>
                <a:close/>
              </a:path>
            </a:pathLst>
          </a:custGeom>
          <a:solidFill>
            <a:srgbClr val="0F4C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1" name="Freeform 279"/>
          <p:cNvSpPr>
            <a:spLocks/>
          </p:cNvSpPr>
          <p:nvPr/>
        </p:nvSpPr>
        <p:spPr bwMode="auto">
          <a:xfrm>
            <a:off x="6215063" y="4689476"/>
            <a:ext cx="7938" cy="50800"/>
          </a:xfrm>
          <a:custGeom>
            <a:avLst/>
            <a:gdLst>
              <a:gd name="T0" fmla="*/ 0 w 17"/>
              <a:gd name="T1" fmla="*/ 6 h 96"/>
              <a:gd name="T2" fmla="*/ 0 w 17"/>
              <a:gd name="T3" fmla="*/ 4 h 96"/>
              <a:gd name="T4" fmla="*/ 3 w 17"/>
              <a:gd name="T5" fmla="*/ 1 h 96"/>
              <a:gd name="T6" fmla="*/ 5 w 17"/>
              <a:gd name="T7" fmla="*/ 0 h 96"/>
              <a:gd name="T8" fmla="*/ 9 w 17"/>
              <a:gd name="T9" fmla="*/ 0 h 96"/>
              <a:gd name="T10" fmla="*/ 12 w 17"/>
              <a:gd name="T11" fmla="*/ 0 h 96"/>
              <a:gd name="T12" fmla="*/ 15 w 17"/>
              <a:gd name="T13" fmla="*/ 1 h 96"/>
              <a:gd name="T14" fmla="*/ 17 w 17"/>
              <a:gd name="T15" fmla="*/ 4 h 96"/>
              <a:gd name="T16" fmla="*/ 17 w 17"/>
              <a:gd name="T17" fmla="*/ 6 h 96"/>
              <a:gd name="T18" fmla="*/ 17 w 17"/>
              <a:gd name="T19" fmla="*/ 90 h 96"/>
              <a:gd name="T20" fmla="*/ 17 w 17"/>
              <a:gd name="T21" fmla="*/ 92 h 96"/>
              <a:gd name="T22" fmla="*/ 15 w 17"/>
              <a:gd name="T23" fmla="*/ 94 h 96"/>
              <a:gd name="T24" fmla="*/ 12 w 17"/>
              <a:gd name="T25" fmla="*/ 96 h 96"/>
              <a:gd name="T26" fmla="*/ 9 w 17"/>
              <a:gd name="T27" fmla="*/ 96 h 96"/>
              <a:gd name="T28" fmla="*/ 5 w 17"/>
              <a:gd name="T29" fmla="*/ 96 h 96"/>
              <a:gd name="T30" fmla="*/ 3 w 17"/>
              <a:gd name="T31" fmla="*/ 94 h 96"/>
              <a:gd name="T32" fmla="*/ 0 w 17"/>
              <a:gd name="T33" fmla="*/ 92 h 96"/>
              <a:gd name="T34" fmla="*/ 0 w 17"/>
              <a:gd name="T35" fmla="*/ 90 h 96"/>
              <a:gd name="T36" fmla="*/ 0 w 17"/>
              <a:gd name="T37" fmla="*/ 6 h 96"/>
              <a:gd name="T38" fmla="*/ 0 w 17"/>
              <a:gd name="T39" fmla="*/ 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" h="96">
                <a:moveTo>
                  <a:pt x="0" y="6"/>
                </a:moveTo>
                <a:lnTo>
                  <a:pt x="0" y="4"/>
                </a:lnTo>
                <a:lnTo>
                  <a:pt x="3" y="1"/>
                </a:lnTo>
                <a:lnTo>
                  <a:pt x="5" y="0"/>
                </a:lnTo>
                <a:lnTo>
                  <a:pt x="9" y="0"/>
                </a:lnTo>
                <a:lnTo>
                  <a:pt x="12" y="0"/>
                </a:lnTo>
                <a:lnTo>
                  <a:pt x="15" y="1"/>
                </a:lnTo>
                <a:lnTo>
                  <a:pt x="17" y="4"/>
                </a:lnTo>
                <a:lnTo>
                  <a:pt x="17" y="6"/>
                </a:lnTo>
                <a:lnTo>
                  <a:pt x="17" y="90"/>
                </a:lnTo>
                <a:lnTo>
                  <a:pt x="17" y="92"/>
                </a:lnTo>
                <a:lnTo>
                  <a:pt x="15" y="94"/>
                </a:lnTo>
                <a:lnTo>
                  <a:pt x="12" y="96"/>
                </a:lnTo>
                <a:lnTo>
                  <a:pt x="9" y="96"/>
                </a:lnTo>
                <a:lnTo>
                  <a:pt x="5" y="96"/>
                </a:lnTo>
                <a:lnTo>
                  <a:pt x="3" y="94"/>
                </a:lnTo>
                <a:lnTo>
                  <a:pt x="0" y="92"/>
                </a:lnTo>
                <a:lnTo>
                  <a:pt x="0" y="90"/>
                </a:lnTo>
                <a:lnTo>
                  <a:pt x="0" y="6"/>
                </a:lnTo>
                <a:lnTo>
                  <a:pt x="0" y="6"/>
                </a:lnTo>
                <a:close/>
              </a:path>
            </a:pathLst>
          </a:custGeom>
          <a:solidFill>
            <a:srgbClr val="0F4C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2" name="Freeform 280"/>
          <p:cNvSpPr>
            <a:spLocks noEditPoints="1"/>
          </p:cNvSpPr>
          <p:nvPr/>
        </p:nvSpPr>
        <p:spPr bwMode="auto">
          <a:xfrm>
            <a:off x="6232525" y="4689476"/>
            <a:ext cx="39688" cy="50800"/>
          </a:xfrm>
          <a:custGeom>
            <a:avLst/>
            <a:gdLst>
              <a:gd name="T0" fmla="*/ 77 w 77"/>
              <a:gd name="T1" fmla="*/ 87 h 96"/>
              <a:gd name="T2" fmla="*/ 77 w 77"/>
              <a:gd name="T3" fmla="*/ 90 h 96"/>
              <a:gd name="T4" fmla="*/ 76 w 77"/>
              <a:gd name="T5" fmla="*/ 92 h 96"/>
              <a:gd name="T6" fmla="*/ 73 w 77"/>
              <a:gd name="T7" fmla="*/ 94 h 96"/>
              <a:gd name="T8" fmla="*/ 70 w 77"/>
              <a:gd name="T9" fmla="*/ 95 h 96"/>
              <a:gd name="T10" fmla="*/ 66 w 77"/>
              <a:gd name="T11" fmla="*/ 96 h 96"/>
              <a:gd name="T12" fmla="*/ 64 w 77"/>
              <a:gd name="T13" fmla="*/ 95 h 96"/>
              <a:gd name="T14" fmla="*/ 61 w 77"/>
              <a:gd name="T15" fmla="*/ 94 h 96"/>
              <a:gd name="T16" fmla="*/ 60 w 77"/>
              <a:gd name="T17" fmla="*/ 91 h 96"/>
              <a:gd name="T18" fmla="*/ 54 w 77"/>
              <a:gd name="T19" fmla="*/ 74 h 96"/>
              <a:gd name="T20" fmla="*/ 23 w 77"/>
              <a:gd name="T21" fmla="*/ 74 h 96"/>
              <a:gd name="T22" fmla="*/ 17 w 77"/>
              <a:gd name="T23" fmla="*/ 91 h 96"/>
              <a:gd name="T24" fmla="*/ 16 w 77"/>
              <a:gd name="T25" fmla="*/ 94 h 96"/>
              <a:gd name="T26" fmla="*/ 13 w 77"/>
              <a:gd name="T27" fmla="*/ 95 h 96"/>
              <a:gd name="T28" fmla="*/ 11 w 77"/>
              <a:gd name="T29" fmla="*/ 96 h 96"/>
              <a:gd name="T30" fmla="*/ 7 w 77"/>
              <a:gd name="T31" fmla="*/ 96 h 96"/>
              <a:gd name="T32" fmla="*/ 3 w 77"/>
              <a:gd name="T33" fmla="*/ 95 h 96"/>
              <a:gd name="T34" fmla="*/ 2 w 77"/>
              <a:gd name="T35" fmla="*/ 92 h 96"/>
              <a:gd name="T36" fmla="*/ 0 w 77"/>
              <a:gd name="T37" fmla="*/ 90 h 96"/>
              <a:gd name="T38" fmla="*/ 0 w 77"/>
              <a:gd name="T39" fmla="*/ 87 h 96"/>
              <a:gd name="T40" fmla="*/ 29 w 77"/>
              <a:gd name="T41" fmla="*/ 6 h 96"/>
              <a:gd name="T42" fmla="*/ 31 w 77"/>
              <a:gd name="T43" fmla="*/ 4 h 96"/>
              <a:gd name="T44" fmla="*/ 32 w 77"/>
              <a:gd name="T45" fmla="*/ 1 h 96"/>
              <a:gd name="T46" fmla="*/ 35 w 77"/>
              <a:gd name="T47" fmla="*/ 0 h 96"/>
              <a:gd name="T48" fmla="*/ 39 w 77"/>
              <a:gd name="T49" fmla="*/ 0 h 96"/>
              <a:gd name="T50" fmla="*/ 43 w 77"/>
              <a:gd name="T51" fmla="*/ 0 h 96"/>
              <a:gd name="T52" fmla="*/ 45 w 77"/>
              <a:gd name="T53" fmla="*/ 1 h 96"/>
              <a:gd name="T54" fmla="*/ 47 w 77"/>
              <a:gd name="T55" fmla="*/ 4 h 96"/>
              <a:gd name="T56" fmla="*/ 48 w 77"/>
              <a:gd name="T57" fmla="*/ 6 h 96"/>
              <a:gd name="T58" fmla="*/ 77 w 77"/>
              <a:gd name="T59" fmla="*/ 87 h 96"/>
              <a:gd name="T60" fmla="*/ 77 w 77"/>
              <a:gd name="T61" fmla="*/ 87 h 96"/>
              <a:gd name="T62" fmla="*/ 27 w 77"/>
              <a:gd name="T63" fmla="*/ 59 h 96"/>
              <a:gd name="T64" fmla="*/ 50 w 77"/>
              <a:gd name="T65" fmla="*/ 59 h 96"/>
              <a:gd name="T66" fmla="*/ 39 w 77"/>
              <a:gd name="T67" fmla="*/ 23 h 96"/>
              <a:gd name="T68" fmla="*/ 27 w 77"/>
              <a:gd name="T69" fmla="*/ 59 h 96"/>
              <a:gd name="T70" fmla="*/ 27 w 77"/>
              <a:gd name="T71" fmla="*/ 5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96">
                <a:moveTo>
                  <a:pt x="77" y="87"/>
                </a:moveTo>
                <a:lnTo>
                  <a:pt x="77" y="90"/>
                </a:lnTo>
                <a:lnTo>
                  <a:pt x="76" y="92"/>
                </a:lnTo>
                <a:lnTo>
                  <a:pt x="73" y="94"/>
                </a:lnTo>
                <a:lnTo>
                  <a:pt x="70" y="95"/>
                </a:lnTo>
                <a:lnTo>
                  <a:pt x="66" y="96"/>
                </a:lnTo>
                <a:lnTo>
                  <a:pt x="64" y="95"/>
                </a:lnTo>
                <a:lnTo>
                  <a:pt x="61" y="94"/>
                </a:lnTo>
                <a:lnTo>
                  <a:pt x="60" y="91"/>
                </a:lnTo>
                <a:lnTo>
                  <a:pt x="54" y="74"/>
                </a:lnTo>
                <a:lnTo>
                  <a:pt x="23" y="74"/>
                </a:lnTo>
                <a:lnTo>
                  <a:pt x="17" y="91"/>
                </a:lnTo>
                <a:lnTo>
                  <a:pt x="16" y="94"/>
                </a:lnTo>
                <a:lnTo>
                  <a:pt x="13" y="95"/>
                </a:lnTo>
                <a:lnTo>
                  <a:pt x="11" y="96"/>
                </a:lnTo>
                <a:lnTo>
                  <a:pt x="7" y="96"/>
                </a:lnTo>
                <a:lnTo>
                  <a:pt x="3" y="95"/>
                </a:lnTo>
                <a:lnTo>
                  <a:pt x="2" y="92"/>
                </a:lnTo>
                <a:lnTo>
                  <a:pt x="0" y="90"/>
                </a:lnTo>
                <a:lnTo>
                  <a:pt x="0" y="87"/>
                </a:lnTo>
                <a:lnTo>
                  <a:pt x="29" y="6"/>
                </a:lnTo>
                <a:lnTo>
                  <a:pt x="31" y="4"/>
                </a:lnTo>
                <a:lnTo>
                  <a:pt x="32" y="1"/>
                </a:lnTo>
                <a:lnTo>
                  <a:pt x="35" y="0"/>
                </a:lnTo>
                <a:lnTo>
                  <a:pt x="39" y="0"/>
                </a:lnTo>
                <a:lnTo>
                  <a:pt x="43" y="0"/>
                </a:lnTo>
                <a:lnTo>
                  <a:pt x="45" y="1"/>
                </a:lnTo>
                <a:lnTo>
                  <a:pt x="47" y="4"/>
                </a:lnTo>
                <a:lnTo>
                  <a:pt x="48" y="6"/>
                </a:lnTo>
                <a:lnTo>
                  <a:pt x="77" y="87"/>
                </a:lnTo>
                <a:lnTo>
                  <a:pt x="77" y="87"/>
                </a:lnTo>
                <a:close/>
                <a:moveTo>
                  <a:pt x="27" y="59"/>
                </a:moveTo>
                <a:lnTo>
                  <a:pt x="50" y="59"/>
                </a:lnTo>
                <a:lnTo>
                  <a:pt x="39" y="23"/>
                </a:lnTo>
                <a:lnTo>
                  <a:pt x="27" y="59"/>
                </a:lnTo>
                <a:lnTo>
                  <a:pt x="27" y="59"/>
                </a:lnTo>
                <a:close/>
              </a:path>
            </a:pathLst>
          </a:custGeom>
          <a:solidFill>
            <a:srgbClr val="0F4C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" name="Freeform 281"/>
          <p:cNvSpPr>
            <a:spLocks/>
          </p:cNvSpPr>
          <p:nvPr/>
        </p:nvSpPr>
        <p:spPr bwMode="auto">
          <a:xfrm>
            <a:off x="6704013" y="5919788"/>
            <a:ext cx="30163" cy="50800"/>
          </a:xfrm>
          <a:custGeom>
            <a:avLst/>
            <a:gdLst>
              <a:gd name="T0" fmla="*/ 0 w 55"/>
              <a:gd name="T1" fmla="*/ 7 h 96"/>
              <a:gd name="T2" fmla="*/ 0 w 55"/>
              <a:gd name="T3" fmla="*/ 4 h 96"/>
              <a:gd name="T4" fmla="*/ 1 w 55"/>
              <a:gd name="T5" fmla="*/ 3 h 96"/>
              <a:gd name="T6" fmla="*/ 4 w 55"/>
              <a:gd name="T7" fmla="*/ 0 h 96"/>
              <a:gd name="T8" fmla="*/ 8 w 55"/>
              <a:gd name="T9" fmla="*/ 0 h 96"/>
              <a:gd name="T10" fmla="*/ 12 w 55"/>
              <a:gd name="T11" fmla="*/ 0 h 96"/>
              <a:gd name="T12" fmla="*/ 14 w 55"/>
              <a:gd name="T13" fmla="*/ 3 h 96"/>
              <a:gd name="T14" fmla="*/ 16 w 55"/>
              <a:gd name="T15" fmla="*/ 4 h 96"/>
              <a:gd name="T16" fmla="*/ 17 w 55"/>
              <a:gd name="T17" fmla="*/ 7 h 96"/>
              <a:gd name="T18" fmla="*/ 17 w 55"/>
              <a:gd name="T19" fmla="*/ 80 h 96"/>
              <a:gd name="T20" fmla="*/ 48 w 55"/>
              <a:gd name="T21" fmla="*/ 80 h 96"/>
              <a:gd name="T22" fmla="*/ 52 w 55"/>
              <a:gd name="T23" fmla="*/ 81 h 96"/>
              <a:gd name="T24" fmla="*/ 54 w 55"/>
              <a:gd name="T25" fmla="*/ 82 h 96"/>
              <a:gd name="T26" fmla="*/ 55 w 55"/>
              <a:gd name="T27" fmla="*/ 85 h 96"/>
              <a:gd name="T28" fmla="*/ 55 w 55"/>
              <a:gd name="T29" fmla="*/ 88 h 96"/>
              <a:gd name="T30" fmla="*/ 55 w 55"/>
              <a:gd name="T31" fmla="*/ 92 h 96"/>
              <a:gd name="T32" fmla="*/ 54 w 55"/>
              <a:gd name="T33" fmla="*/ 93 h 96"/>
              <a:gd name="T34" fmla="*/ 52 w 55"/>
              <a:gd name="T35" fmla="*/ 96 h 96"/>
              <a:gd name="T36" fmla="*/ 48 w 55"/>
              <a:gd name="T37" fmla="*/ 96 h 96"/>
              <a:gd name="T38" fmla="*/ 8 w 55"/>
              <a:gd name="T39" fmla="*/ 96 h 96"/>
              <a:gd name="T40" fmla="*/ 4 w 55"/>
              <a:gd name="T41" fmla="*/ 96 h 96"/>
              <a:gd name="T42" fmla="*/ 1 w 55"/>
              <a:gd name="T43" fmla="*/ 93 h 96"/>
              <a:gd name="T44" fmla="*/ 0 w 55"/>
              <a:gd name="T45" fmla="*/ 92 h 96"/>
              <a:gd name="T46" fmla="*/ 0 w 55"/>
              <a:gd name="T47" fmla="*/ 89 h 96"/>
              <a:gd name="T48" fmla="*/ 0 w 55"/>
              <a:gd name="T49" fmla="*/ 7 h 96"/>
              <a:gd name="T50" fmla="*/ 0 w 55"/>
              <a:gd name="T51" fmla="*/ 7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" h="96">
                <a:moveTo>
                  <a:pt x="0" y="7"/>
                </a:moveTo>
                <a:lnTo>
                  <a:pt x="0" y="4"/>
                </a:lnTo>
                <a:lnTo>
                  <a:pt x="1" y="3"/>
                </a:lnTo>
                <a:lnTo>
                  <a:pt x="4" y="0"/>
                </a:lnTo>
                <a:lnTo>
                  <a:pt x="8" y="0"/>
                </a:lnTo>
                <a:lnTo>
                  <a:pt x="12" y="0"/>
                </a:lnTo>
                <a:lnTo>
                  <a:pt x="14" y="3"/>
                </a:lnTo>
                <a:lnTo>
                  <a:pt x="16" y="4"/>
                </a:lnTo>
                <a:lnTo>
                  <a:pt x="17" y="7"/>
                </a:lnTo>
                <a:lnTo>
                  <a:pt x="17" y="80"/>
                </a:lnTo>
                <a:lnTo>
                  <a:pt x="48" y="80"/>
                </a:lnTo>
                <a:lnTo>
                  <a:pt x="52" y="81"/>
                </a:lnTo>
                <a:lnTo>
                  <a:pt x="54" y="82"/>
                </a:lnTo>
                <a:lnTo>
                  <a:pt x="55" y="85"/>
                </a:lnTo>
                <a:lnTo>
                  <a:pt x="55" y="88"/>
                </a:lnTo>
                <a:lnTo>
                  <a:pt x="55" y="92"/>
                </a:lnTo>
                <a:lnTo>
                  <a:pt x="54" y="93"/>
                </a:lnTo>
                <a:lnTo>
                  <a:pt x="52" y="96"/>
                </a:lnTo>
                <a:lnTo>
                  <a:pt x="48" y="96"/>
                </a:lnTo>
                <a:lnTo>
                  <a:pt x="8" y="96"/>
                </a:lnTo>
                <a:lnTo>
                  <a:pt x="4" y="96"/>
                </a:lnTo>
                <a:lnTo>
                  <a:pt x="1" y="93"/>
                </a:lnTo>
                <a:lnTo>
                  <a:pt x="0" y="92"/>
                </a:lnTo>
                <a:lnTo>
                  <a:pt x="0" y="89"/>
                </a:lnTo>
                <a:lnTo>
                  <a:pt x="0" y="7"/>
                </a:lnTo>
                <a:lnTo>
                  <a:pt x="0" y="7"/>
                </a:lnTo>
                <a:close/>
              </a:path>
            </a:pathLst>
          </a:custGeom>
          <a:solidFill>
            <a:srgbClr val="43B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4" name="Freeform 282"/>
          <p:cNvSpPr>
            <a:spLocks/>
          </p:cNvSpPr>
          <p:nvPr/>
        </p:nvSpPr>
        <p:spPr bwMode="auto">
          <a:xfrm>
            <a:off x="6740525" y="5919788"/>
            <a:ext cx="9525" cy="50800"/>
          </a:xfrm>
          <a:custGeom>
            <a:avLst/>
            <a:gdLst>
              <a:gd name="T0" fmla="*/ 0 w 17"/>
              <a:gd name="T1" fmla="*/ 7 h 97"/>
              <a:gd name="T2" fmla="*/ 0 w 17"/>
              <a:gd name="T3" fmla="*/ 4 h 97"/>
              <a:gd name="T4" fmla="*/ 2 w 17"/>
              <a:gd name="T5" fmla="*/ 3 h 97"/>
              <a:gd name="T6" fmla="*/ 5 w 17"/>
              <a:gd name="T7" fmla="*/ 0 h 97"/>
              <a:gd name="T8" fmla="*/ 9 w 17"/>
              <a:gd name="T9" fmla="*/ 0 h 97"/>
              <a:gd name="T10" fmla="*/ 12 w 17"/>
              <a:gd name="T11" fmla="*/ 0 h 97"/>
              <a:gd name="T12" fmla="*/ 14 w 17"/>
              <a:gd name="T13" fmla="*/ 3 h 97"/>
              <a:gd name="T14" fmla="*/ 17 w 17"/>
              <a:gd name="T15" fmla="*/ 4 h 97"/>
              <a:gd name="T16" fmla="*/ 17 w 17"/>
              <a:gd name="T17" fmla="*/ 7 h 97"/>
              <a:gd name="T18" fmla="*/ 17 w 17"/>
              <a:gd name="T19" fmla="*/ 90 h 97"/>
              <a:gd name="T20" fmla="*/ 17 w 17"/>
              <a:gd name="T21" fmla="*/ 93 h 97"/>
              <a:gd name="T22" fmla="*/ 14 w 17"/>
              <a:gd name="T23" fmla="*/ 94 h 97"/>
              <a:gd name="T24" fmla="*/ 12 w 17"/>
              <a:gd name="T25" fmla="*/ 97 h 97"/>
              <a:gd name="T26" fmla="*/ 9 w 17"/>
              <a:gd name="T27" fmla="*/ 97 h 97"/>
              <a:gd name="T28" fmla="*/ 5 w 17"/>
              <a:gd name="T29" fmla="*/ 97 h 97"/>
              <a:gd name="T30" fmla="*/ 2 w 17"/>
              <a:gd name="T31" fmla="*/ 94 h 97"/>
              <a:gd name="T32" fmla="*/ 0 w 17"/>
              <a:gd name="T33" fmla="*/ 93 h 97"/>
              <a:gd name="T34" fmla="*/ 0 w 17"/>
              <a:gd name="T35" fmla="*/ 90 h 97"/>
              <a:gd name="T36" fmla="*/ 0 w 17"/>
              <a:gd name="T37" fmla="*/ 7 h 97"/>
              <a:gd name="T38" fmla="*/ 0 w 17"/>
              <a:gd name="T39" fmla="*/ 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" h="97">
                <a:moveTo>
                  <a:pt x="0" y="7"/>
                </a:moveTo>
                <a:lnTo>
                  <a:pt x="0" y="4"/>
                </a:lnTo>
                <a:lnTo>
                  <a:pt x="2" y="3"/>
                </a:lnTo>
                <a:lnTo>
                  <a:pt x="5" y="0"/>
                </a:lnTo>
                <a:lnTo>
                  <a:pt x="9" y="0"/>
                </a:lnTo>
                <a:lnTo>
                  <a:pt x="12" y="0"/>
                </a:lnTo>
                <a:lnTo>
                  <a:pt x="14" y="3"/>
                </a:lnTo>
                <a:lnTo>
                  <a:pt x="17" y="4"/>
                </a:lnTo>
                <a:lnTo>
                  <a:pt x="17" y="7"/>
                </a:lnTo>
                <a:lnTo>
                  <a:pt x="17" y="90"/>
                </a:lnTo>
                <a:lnTo>
                  <a:pt x="17" y="93"/>
                </a:lnTo>
                <a:lnTo>
                  <a:pt x="14" y="94"/>
                </a:lnTo>
                <a:lnTo>
                  <a:pt x="12" y="97"/>
                </a:lnTo>
                <a:lnTo>
                  <a:pt x="9" y="97"/>
                </a:lnTo>
                <a:lnTo>
                  <a:pt x="5" y="97"/>
                </a:lnTo>
                <a:lnTo>
                  <a:pt x="2" y="94"/>
                </a:lnTo>
                <a:lnTo>
                  <a:pt x="0" y="93"/>
                </a:lnTo>
                <a:lnTo>
                  <a:pt x="0" y="90"/>
                </a:lnTo>
                <a:lnTo>
                  <a:pt x="0" y="7"/>
                </a:lnTo>
                <a:lnTo>
                  <a:pt x="0" y="7"/>
                </a:lnTo>
                <a:close/>
              </a:path>
            </a:pathLst>
          </a:custGeom>
          <a:solidFill>
            <a:srgbClr val="43B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5" name="Freeform 283"/>
          <p:cNvSpPr>
            <a:spLocks/>
          </p:cNvSpPr>
          <p:nvPr/>
        </p:nvSpPr>
        <p:spPr bwMode="auto">
          <a:xfrm>
            <a:off x="6757988" y="5919788"/>
            <a:ext cx="36513" cy="50800"/>
          </a:xfrm>
          <a:custGeom>
            <a:avLst/>
            <a:gdLst>
              <a:gd name="T0" fmla="*/ 61 w 71"/>
              <a:gd name="T1" fmla="*/ 0 h 95"/>
              <a:gd name="T2" fmla="*/ 65 w 71"/>
              <a:gd name="T3" fmla="*/ 0 h 95"/>
              <a:gd name="T4" fmla="*/ 68 w 71"/>
              <a:gd name="T5" fmla="*/ 2 h 95"/>
              <a:gd name="T6" fmla="*/ 71 w 71"/>
              <a:gd name="T7" fmla="*/ 5 h 95"/>
              <a:gd name="T8" fmla="*/ 71 w 71"/>
              <a:gd name="T9" fmla="*/ 8 h 95"/>
              <a:gd name="T10" fmla="*/ 71 w 71"/>
              <a:gd name="T11" fmla="*/ 12 h 95"/>
              <a:gd name="T12" fmla="*/ 68 w 71"/>
              <a:gd name="T13" fmla="*/ 13 h 95"/>
              <a:gd name="T14" fmla="*/ 65 w 71"/>
              <a:gd name="T15" fmla="*/ 16 h 95"/>
              <a:gd name="T16" fmla="*/ 61 w 71"/>
              <a:gd name="T17" fmla="*/ 16 h 95"/>
              <a:gd name="T18" fmla="*/ 43 w 71"/>
              <a:gd name="T19" fmla="*/ 16 h 95"/>
              <a:gd name="T20" fmla="*/ 43 w 71"/>
              <a:gd name="T21" fmla="*/ 88 h 95"/>
              <a:gd name="T22" fmla="*/ 43 w 71"/>
              <a:gd name="T23" fmla="*/ 91 h 95"/>
              <a:gd name="T24" fmla="*/ 40 w 71"/>
              <a:gd name="T25" fmla="*/ 94 h 95"/>
              <a:gd name="T26" fmla="*/ 37 w 71"/>
              <a:gd name="T27" fmla="*/ 95 h 95"/>
              <a:gd name="T28" fmla="*/ 35 w 71"/>
              <a:gd name="T29" fmla="*/ 95 h 95"/>
              <a:gd name="T30" fmla="*/ 31 w 71"/>
              <a:gd name="T31" fmla="*/ 95 h 95"/>
              <a:gd name="T32" fmla="*/ 28 w 71"/>
              <a:gd name="T33" fmla="*/ 94 h 95"/>
              <a:gd name="T34" fmla="*/ 26 w 71"/>
              <a:gd name="T35" fmla="*/ 91 h 95"/>
              <a:gd name="T36" fmla="*/ 26 w 71"/>
              <a:gd name="T37" fmla="*/ 88 h 95"/>
              <a:gd name="T38" fmla="*/ 26 w 71"/>
              <a:gd name="T39" fmla="*/ 16 h 95"/>
              <a:gd name="T40" fmla="*/ 8 w 71"/>
              <a:gd name="T41" fmla="*/ 16 h 95"/>
              <a:gd name="T42" fmla="*/ 4 w 71"/>
              <a:gd name="T43" fmla="*/ 16 h 95"/>
              <a:gd name="T44" fmla="*/ 2 w 71"/>
              <a:gd name="T45" fmla="*/ 13 h 95"/>
              <a:gd name="T46" fmla="*/ 0 w 71"/>
              <a:gd name="T47" fmla="*/ 12 h 95"/>
              <a:gd name="T48" fmla="*/ 0 w 71"/>
              <a:gd name="T49" fmla="*/ 8 h 95"/>
              <a:gd name="T50" fmla="*/ 0 w 71"/>
              <a:gd name="T51" fmla="*/ 5 h 95"/>
              <a:gd name="T52" fmla="*/ 2 w 71"/>
              <a:gd name="T53" fmla="*/ 2 h 95"/>
              <a:gd name="T54" fmla="*/ 4 w 71"/>
              <a:gd name="T55" fmla="*/ 0 h 95"/>
              <a:gd name="T56" fmla="*/ 8 w 71"/>
              <a:gd name="T57" fmla="*/ 0 h 95"/>
              <a:gd name="T58" fmla="*/ 61 w 71"/>
              <a:gd name="T59" fmla="*/ 0 h 95"/>
              <a:gd name="T60" fmla="*/ 61 w 71"/>
              <a:gd name="T61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1" h="95">
                <a:moveTo>
                  <a:pt x="61" y="0"/>
                </a:moveTo>
                <a:lnTo>
                  <a:pt x="65" y="0"/>
                </a:lnTo>
                <a:lnTo>
                  <a:pt x="68" y="2"/>
                </a:lnTo>
                <a:lnTo>
                  <a:pt x="71" y="5"/>
                </a:lnTo>
                <a:lnTo>
                  <a:pt x="71" y="8"/>
                </a:lnTo>
                <a:lnTo>
                  <a:pt x="71" y="12"/>
                </a:lnTo>
                <a:lnTo>
                  <a:pt x="68" y="13"/>
                </a:lnTo>
                <a:lnTo>
                  <a:pt x="65" y="16"/>
                </a:lnTo>
                <a:lnTo>
                  <a:pt x="61" y="16"/>
                </a:lnTo>
                <a:lnTo>
                  <a:pt x="43" y="16"/>
                </a:lnTo>
                <a:lnTo>
                  <a:pt x="43" y="88"/>
                </a:lnTo>
                <a:lnTo>
                  <a:pt x="43" y="91"/>
                </a:lnTo>
                <a:lnTo>
                  <a:pt x="40" y="94"/>
                </a:lnTo>
                <a:lnTo>
                  <a:pt x="37" y="95"/>
                </a:lnTo>
                <a:lnTo>
                  <a:pt x="35" y="95"/>
                </a:lnTo>
                <a:lnTo>
                  <a:pt x="31" y="95"/>
                </a:lnTo>
                <a:lnTo>
                  <a:pt x="28" y="94"/>
                </a:lnTo>
                <a:lnTo>
                  <a:pt x="26" y="91"/>
                </a:lnTo>
                <a:lnTo>
                  <a:pt x="26" y="88"/>
                </a:lnTo>
                <a:lnTo>
                  <a:pt x="26" y="16"/>
                </a:lnTo>
                <a:lnTo>
                  <a:pt x="8" y="16"/>
                </a:lnTo>
                <a:lnTo>
                  <a:pt x="4" y="16"/>
                </a:lnTo>
                <a:lnTo>
                  <a:pt x="2" y="13"/>
                </a:lnTo>
                <a:lnTo>
                  <a:pt x="0" y="12"/>
                </a:lnTo>
                <a:lnTo>
                  <a:pt x="0" y="8"/>
                </a:lnTo>
                <a:lnTo>
                  <a:pt x="0" y="5"/>
                </a:lnTo>
                <a:lnTo>
                  <a:pt x="2" y="2"/>
                </a:lnTo>
                <a:lnTo>
                  <a:pt x="4" y="0"/>
                </a:lnTo>
                <a:lnTo>
                  <a:pt x="8" y="0"/>
                </a:lnTo>
                <a:lnTo>
                  <a:pt x="61" y="0"/>
                </a:lnTo>
                <a:lnTo>
                  <a:pt x="61" y="0"/>
                </a:lnTo>
                <a:close/>
              </a:path>
            </a:pathLst>
          </a:custGeom>
          <a:solidFill>
            <a:srgbClr val="43B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6" name="Freeform 284"/>
          <p:cNvSpPr>
            <a:spLocks/>
          </p:cNvSpPr>
          <p:nvPr/>
        </p:nvSpPr>
        <p:spPr bwMode="auto">
          <a:xfrm>
            <a:off x="6802438" y="5919788"/>
            <a:ext cx="36513" cy="50800"/>
          </a:xfrm>
          <a:custGeom>
            <a:avLst/>
            <a:gdLst>
              <a:gd name="T0" fmla="*/ 53 w 70"/>
              <a:gd name="T1" fmla="*/ 57 h 97"/>
              <a:gd name="T2" fmla="*/ 17 w 70"/>
              <a:gd name="T3" fmla="*/ 57 h 97"/>
              <a:gd name="T4" fmla="*/ 17 w 70"/>
              <a:gd name="T5" fmla="*/ 90 h 97"/>
              <a:gd name="T6" fmla="*/ 17 w 70"/>
              <a:gd name="T7" fmla="*/ 93 h 97"/>
              <a:gd name="T8" fmla="*/ 14 w 70"/>
              <a:gd name="T9" fmla="*/ 96 h 97"/>
              <a:gd name="T10" fmla="*/ 12 w 70"/>
              <a:gd name="T11" fmla="*/ 97 h 97"/>
              <a:gd name="T12" fmla="*/ 9 w 70"/>
              <a:gd name="T13" fmla="*/ 97 h 97"/>
              <a:gd name="T14" fmla="*/ 5 w 70"/>
              <a:gd name="T15" fmla="*/ 97 h 97"/>
              <a:gd name="T16" fmla="*/ 2 w 70"/>
              <a:gd name="T17" fmla="*/ 96 h 97"/>
              <a:gd name="T18" fmla="*/ 0 w 70"/>
              <a:gd name="T19" fmla="*/ 93 h 97"/>
              <a:gd name="T20" fmla="*/ 0 w 70"/>
              <a:gd name="T21" fmla="*/ 90 h 97"/>
              <a:gd name="T22" fmla="*/ 0 w 70"/>
              <a:gd name="T23" fmla="*/ 7 h 97"/>
              <a:gd name="T24" fmla="*/ 0 w 70"/>
              <a:gd name="T25" fmla="*/ 4 h 97"/>
              <a:gd name="T26" fmla="*/ 2 w 70"/>
              <a:gd name="T27" fmla="*/ 3 h 97"/>
              <a:gd name="T28" fmla="*/ 5 w 70"/>
              <a:gd name="T29" fmla="*/ 0 h 97"/>
              <a:gd name="T30" fmla="*/ 9 w 70"/>
              <a:gd name="T31" fmla="*/ 0 h 97"/>
              <a:gd name="T32" fmla="*/ 12 w 70"/>
              <a:gd name="T33" fmla="*/ 0 h 97"/>
              <a:gd name="T34" fmla="*/ 14 w 70"/>
              <a:gd name="T35" fmla="*/ 3 h 97"/>
              <a:gd name="T36" fmla="*/ 17 w 70"/>
              <a:gd name="T37" fmla="*/ 4 h 97"/>
              <a:gd name="T38" fmla="*/ 17 w 70"/>
              <a:gd name="T39" fmla="*/ 7 h 97"/>
              <a:gd name="T40" fmla="*/ 17 w 70"/>
              <a:gd name="T41" fmla="*/ 41 h 97"/>
              <a:gd name="T42" fmla="*/ 53 w 70"/>
              <a:gd name="T43" fmla="*/ 41 h 97"/>
              <a:gd name="T44" fmla="*/ 53 w 70"/>
              <a:gd name="T45" fmla="*/ 7 h 97"/>
              <a:gd name="T46" fmla="*/ 54 w 70"/>
              <a:gd name="T47" fmla="*/ 4 h 97"/>
              <a:gd name="T48" fmla="*/ 55 w 70"/>
              <a:gd name="T49" fmla="*/ 3 h 97"/>
              <a:gd name="T50" fmla="*/ 58 w 70"/>
              <a:gd name="T51" fmla="*/ 0 h 97"/>
              <a:gd name="T52" fmla="*/ 62 w 70"/>
              <a:gd name="T53" fmla="*/ 0 h 97"/>
              <a:gd name="T54" fmla="*/ 66 w 70"/>
              <a:gd name="T55" fmla="*/ 0 h 97"/>
              <a:gd name="T56" fmla="*/ 67 w 70"/>
              <a:gd name="T57" fmla="*/ 3 h 97"/>
              <a:gd name="T58" fmla="*/ 70 w 70"/>
              <a:gd name="T59" fmla="*/ 4 h 97"/>
              <a:gd name="T60" fmla="*/ 70 w 70"/>
              <a:gd name="T61" fmla="*/ 7 h 97"/>
              <a:gd name="T62" fmla="*/ 70 w 70"/>
              <a:gd name="T63" fmla="*/ 90 h 97"/>
              <a:gd name="T64" fmla="*/ 70 w 70"/>
              <a:gd name="T65" fmla="*/ 93 h 97"/>
              <a:gd name="T66" fmla="*/ 67 w 70"/>
              <a:gd name="T67" fmla="*/ 96 h 97"/>
              <a:gd name="T68" fmla="*/ 65 w 70"/>
              <a:gd name="T69" fmla="*/ 97 h 97"/>
              <a:gd name="T70" fmla="*/ 62 w 70"/>
              <a:gd name="T71" fmla="*/ 97 h 97"/>
              <a:gd name="T72" fmla="*/ 58 w 70"/>
              <a:gd name="T73" fmla="*/ 97 h 97"/>
              <a:gd name="T74" fmla="*/ 55 w 70"/>
              <a:gd name="T75" fmla="*/ 96 h 97"/>
              <a:gd name="T76" fmla="*/ 54 w 70"/>
              <a:gd name="T77" fmla="*/ 93 h 97"/>
              <a:gd name="T78" fmla="*/ 53 w 70"/>
              <a:gd name="T79" fmla="*/ 90 h 97"/>
              <a:gd name="T80" fmla="*/ 53 w 70"/>
              <a:gd name="T81" fmla="*/ 57 h 97"/>
              <a:gd name="T82" fmla="*/ 53 w 70"/>
              <a:gd name="T83" fmla="*/ 5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0" h="97">
                <a:moveTo>
                  <a:pt x="53" y="57"/>
                </a:moveTo>
                <a:lnTo>
                  <a:pt x="17" y="57"/>
                </a:lnTo>
                <a:lnTo>
                  <a:pt x="17" y="90"/>
                </a:lnTo>
                <a:lnTo>
                  <a:pt x="17" y="93"/>
                </a:lnTo>
                <a:lnTo>
                  <a:pt x="14" y="96"/>
                </a:lnTo>
                <a:lnTo>
                  <a:pt x="12" y="97"/>
                </a:lnTo>
                <a:lnTo>
                  <a:pt x="9" y="97"/>
                </a:lnTo>
                <a:lnTo>
                  <a:pt x="5" y="97"/>
                </a:lnTo>
                <a:lnTo>
                  <a:pt x="2" y="96"/>
                </a:lnTo>
                <a:lnTo>
                  <a:pt x="0" y="93"/>
                </a:lnTo>
                <a:lnTo>
                  <a:pt x="0" y="90"/>
                </a:lnTo>
                <a:lnTo>
                  <a:pt x="0" y="7"/>
                </a:lnTo>
                <a:lnTo>
                  <a:pt x="0" y="4"/>
                </a:lnTo>
                <a:lnTo>
                  <a:pt x="2" y="3"/>
                </a:lnTo>
                <a:lnTo>
                  <a:pt x="5" y="0"/>
                </a:lnTo>
                <a:lnTo>
                  <a:pt x="9" y="0"/>
                </a:lnTo>
                <a:lnTo>
                  <a:pt x="12" y="0"/>
                </a:lnTo>
                <a:lnTo>
                  <a:pt x="14" y="3"/>
                </a:lnTo>
                <a:lnTo>
                  <a:pt x="17" y="4"/>
                </a:lnTo>
                <a:lnTo>
                  <a:pt x="17" y="7"/>
                </a:lnTo>
                <a:lnTo>
                  <a:pt x="17" y="41"/>
                </a:lnTo>
                <a:lnTo>
                  <a:pt x="53" y="41"/>
                </a:lnTo>
                <a:lnTo>
                  <a:pt x="53" y="7"/>
                </a:lnTo>
                <a:lnTo>
                  <a:pt x="54" y="4"/>
                </a:lnTo>
                <a:lnTo>
                  <a:pt x="55" y="3"/>
                </a:lnTo>
                <a:lnTo>
                  <a:pt x="58" y="0"/>
                </a:lnTo>
                <a:lnTo>
                  <a:pt x="62" y="0"/>
                </a:lnTo>
                <a:lnTo>
                  <a:pt x="66" y="0"/>
                </a:lnTo>
                <a:lnTo>
                  <a:pt x="67" y="3"/>
                </a:lnTo>
                <a:lnTo>
                  <a:pt x="70" y="4"/>
                </a:lnTo>
                <a:lnTo>
                  <a:pt x="70" y="7"/>
                </a:lnTo>
                <a:lnTo>
                  <a:pt x="70" y="90"/>
                </a:lnTo>
                <a:lnTo>
                  <a:pt x="70" y="93"/>
                </a:lnTo>
                <a:lnTo>
                  <a:pt x="67" y="96"/>
                </a:lnTo>
                <a:lnTo>
                  <a:pt x="65" y="97"/>
                </a:lnTo>
                <a:lnTo>
                  <a:pt x="62" y="97"/>
                </a:lnTo>
                <a:lnTo>
                  <a:pt x="58" y="97"/>
                </a:lnTo>
                <a:lnTo>
                  <a:pt x="55" y="96"/>
                </a:lnTo>
                <a:lnTo>
                  <a:pt x="54" y="93"/>
                </a:lnTo>
                <a:lnTo>
                  <a:pt x="53" y="90"/>
                </a:lnTo>
                <a:lnTo>
                  <a:pt x="53" y="57"/>
                </a:lnTo>
                <a:lnTo>
                  <a:pt x="53" y="57"/>
                </a:lnTo>
                <a:close/>
              </a:path>
            </a:pathLst>
          </a:custGeom>
          <a:solidFill>
            <a:srgbClr val="43B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7" name="Freeform 285"/>
          <p:cNvSpPr>
            <a:spLocks/>
          </p:cNvSpPr>
          <p:nvPr/>
        </p:nvSpPr>
        <p:spPr bwMode="auto">
          <a:xfrm>
            <a:off x="6850063" y="5919788"/>
            <a:ext cx="38100" cy="50800"/>
          </a:xfrm>
          <a:custGeom>
            <a:avLst/>
            <a:gdLst>
              <a:gd name="T0" fmla="*/ 37 w 73"/>
              <a:gd name="T1" fmla="*/ 97 h 97"/>
              <a:gd name="T2" fmla="*/ 28 w 73"/>
              <a:gd name="T3" fmla="*/ 97 h 97"/>
              <a:gd name="T4" fmla="*/ 20 w 73"/>
              <a:gd name="T5" fmla="*/ 94 h 97"/>
              <a:gd name="T6" fmla="*/ 15 w 73"/>
              <a:gd name="T7" fmla="*/ 92 h 97"/>
              <a:gd name="T8" fmla="*/ 9 w 73"/>
              <a:gd name="T9" fmla="*/ 86 h 97"/>
              <a:gd name="T10" fmla="*/ 5 w 73"/>
              <a:gd name="T11" fmla="*/ 82 h 97"/>
              <a:gd name="T12" fmla="*/ 3 w 73"/>
              <a:gd name="T13" fmla="*/ 76 h 97"/>
              <a:gd name="T14" fmla="*/ 1 w 73"/>
              <a:gd name="T15" fmla="*/ 69 h 97"/>
              <a:gd name="T16" fmla="*/ 0 w 73"/>
              <a:gd name="T17" fmla="*/ 63 h 97"/>
              <a:gd name="T18" fmla="*/ 0 w 73"/>
              <a:gd name="T19" fmla="*/ 7 h 97"/>
              <a:gd name="T20" fmla="*/ 1 w 73"/>
              <a:gd name="T21" fmla="*/ 4 h 97"/>
              <a:gd name="T22" fmla="*/ 3 w 73"/>
              <a:gd name="T23" fmla="*/ 3 h 97"/>
              <a:gd name="T24" fmla="*/ 5 w 73"/>
              <a:gd name="T25" fmla="*/ 0 h 97"/>
              <a:gd name="T26" fmla="*/ 9 w 73"/>
              <a:gd name="T27" fmla="*/ 0 h 97"/>
              <a:gd name="T28" fmla="*/ 13 w 73"/>
              <a:gd name="T29" fmla="*/ 0 h 97"/>
              <a:gd name="T30" fmla="*/ 16 w 73"/>
              <a:gd name="T31" fmla="*/ 3 h 97"/>
              <a:gd name="T32" fmla="*/ 17 w 73"/>
              <a:gd name="T33" fmla="*/ 4 h 97"/>
              <a:gd name="T34" fmla="*/ 17 w 73"/>
              <a:gd name="T35" fmla="*/ 7 h 97"/>
              <a:gd name="T36" fmla="*/ 17 w 73"/>
              <a:gd name="T37" fmla="*/ 63 h 97"/>
              <a:gd name="T38" fmla="*/ 19 w 73"/>
              <a:gd name="T39" fmla="*/ 72 h 97"/>
              <a:gd name="T40" fmla="*/ 28 w 73"/>
              <a:gd name="T41" fmla="*/ 81 h 97"/>
              <a:gd name="T42" fmla="*/ 37 w 73"/>
              <a:gd name="T43" fmla="*/ 81 h 97"/>
              <a:gd name="T44" fmla="*/ 45 w 73"/>
              <a:gd name="T45" fmla="*/ 81 h 97"/>
              <a:gd name="T46" fmla="*/ 56 w 73"/>
              <a:gd name="T47" fmla="*/ 72 h 97"/>
              <a:gd name="T48" fmla="*/ 56 w 73"/>
              <a:gd name="T49" fmla="*/ 63 h 97"/>
              <a:gd name="T50" fmla="*/ 56 w 73"/>
              <a:gd name="T51" fmla="*/ 7 h 97"/>
              <a:gd name="T52" fmla="*/ 57 w 73"/>
              <a:gd name="T53" fmla="*/ 4 h 97"/>
              <a:gd name="T54" fmla="*/ 58 w 73"/>
              <a:gd name="T55" fmla="*/ 3 h 97"/>
              <a:gd name="T56" fmla="*/ 61 w 73"/>
              <a:gd name="T57" fmla="*/ 0 h 97"/>
              <a:gd name="T58" fmla="*/ 65 w 73"/>
              <a:gd name="T59" fmla="*/ 0 h 97"/>
              <a:gd name="T60" fmla="*/ 69 w 73"/>
              <a:gd name="T61" fmla="*/ 0 h 97"/>
              <a:gd name="T62" fmla="*/ 71 w 73"/>
              <a:gd name="T63" fmla="*/ 3 h 97"/>
              <a:gd name="T64" fmla="*/ 73 w 73"/>
              <a:gd name="T65" fmla="*/ 4 h 97"/>
              <a:gd name="T66" fmla="*/ 73 w 73"/>
              <a:gd name="T67" fmla="*/ 7 h 97"/>
              <a:gd name="T68" fmla="*/ 73 w 73"/>
              <a:gd name="T69" fmla="*/ 63 h 97"/>
              <a:gd name="T70" fmla="*/ 73 w 73"/>
              <a:gd name="T71" fmla="*/ 69 h 97"/>
              <a:gd name="T72" fmla="*/ 71 w 73"/>
              <a:gd name="T73" fmla="*/ 76 h 97"/>
              <a:gd name="T74" fmla="*/ 69 w 73"/>
              <a:gd name="T75" fmla="*/ 82 h 97"/>
              <a:gd name="T76" fmla="*/ 65 w 73"/>
              <a:gd name="T77" fmla="*/ 86 h 97"/>
              <a:gd name="T78" fmla="*/ 60 w 73"/>
              <a:gd name="T79" fmla="*/ 92 h 97"/>
              <a:gd name="T80" fmla="*/ 53 w 73"/>
              <a:gd name="T81" fmla="*/ 94 h 97"/>
              <a:gd name="T82" fmla="*/ 46 w 73"/>
              <a:gd name="T83" fmla="*/ 97 h 97"/>
              <a:gd name="T84" fmla="*/ 37 w 73"/>
              <a:gd name="T85" fmla="*/ 97 h 97"/>
              <a:gd name="T86" fmla="*/ 37 w 73"/>
              <a:gd name="T8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3" h="97">
                <a:moveTo>
                  <a:pt x="37" y="97"/>
                </a:moveTo>
                <a:lnTo>
                  <a:pt x="28" y="97"/>
                </a:lnTo>
                <a:lnTo>
                  <a:pt x="20" y="94"/>
                </a:lnTo>
                <a:lnTo>
                  <a:pt x="15" y="92"/>
                </a:lnTo>
                <a:lnTo>
                  <a:pt x="9" y="86"/>
                </a:lnTo>
                <a:lnTo>
                  <a:pt x="5" y="82"/>
                </a:lnTo>
                <a:lnTo>
                  <a:pt x="3" y="76"/>
                </a:lnTo>
                <a:lnTo>
                  <a:pt x="1" y="69"/>
                </a:lnTo>
                <a:lnTo>
                  <a:pt x="0" y="63"/>
                </a:lnTo>
                <a:lnTo>
                  <a:pt x="0" y="7"/>
                </a:lnTo>
                <a:lnTo>
                  <a:pt x="1" y="4"/>
                </a:lnTo>
                <a:lnTo>
                  <a:pt x="3" y="3"/>
                </a:lnTo>
                <a:lnTo>
                  <a:pt x="5" y="0"/>
                </a:lnTo>
                <a:lnTo>
                  <a:pt x="9" y="0"/>
                </a:lnTo>
                <a:lnTo>
                  <a:pt x="13" y="0"/>
                </a:lnTo>
                <a:lnTo>
                  <a:pt x="16" y="3"/>
                </a:lnTo>
                <a:lnTo>
                  <a:pt x="17" y="4"/>
                </a:lnTo>
                <a:lnTo>
                  <a:pt x="17" y="7"/>
                </a:lnTo>
                <a:lnTo>
                  <a:pt x="17" y="63"/>
                </a:lnTo>
                <a:lnTo>
                  <a:pt x="19" y="72"/>
                </a:lnTo>
                <a:lnTo>
                  <a:pt x="28" y="81"/>
                </a:lnTo>
                <a:lnTo>
                  <a:pt x="37" y="81"/>
                </a:lnTo>
                <a:lnTo>
                  <a:pt x="45" y="81"/>
                </a:lnTo>
                <a:lnTo>
                  <a:pt x="56" y="72"/>
                </a:lnTo>
                <a:lnTo>
                  <a:pt x="56" y="63"/>
                </a:lnTo>
                <a:lnTo>
                  <a:pt x="56" y="7"/>
                </a:lnTo>
                <a:lnTo>
                  <a:pt x="57" y="4"/>
                </a:lnTo>
                <a:lnTo>
                  <a:pt x="58" y="3"/>
                </a:lnTo>
                <a:lnTo>
                  <a:pt x="61" y="0"/>
                </a:lnTo>
                <a:lnTo>
                  <a:pt x="65" y="0"/>
                </a:lnTo>
                <a:lnTo>
                  <a:pt x="69" y="0"/>
                </a:lnTo>
                <a:lnTo>
                  <a:pt x="71" y="3"/>
                </a:lnTo>
                <a:lnTo>
                  <a:pt x="73" y="4"/>
                </a:lnTo>
                <a:lnTo>
                  <a:pt x="73" y="7"/>
                </a:lnTo>
                <a:lnTo>
                  <a:pt x="73" y="63"/>
                </a:lnTo>
                <a:lnTo>
                  <a:pt x="73" y="69"/>
                </a:lnTo>
                <a:lnTo>
                  <a:pt x="71" y="76"/>
                </a:lnTo>
                <a:lnTo>
                  <a:pt x="69" y="82"/>
                </a:lnTo>
                <a:lnTo>
                  <a:pt x="65" y="86"/>
                </a:lnTo>
                <a:lnTo>
                  <a:pt x="60" y="92"/>
                </a:lnTo>
                <a:lnTo>
                  <a:pt x="53" y="94"/>
                </a:lnTo>
                <a:lnTo>
                  <a:pt x="46" y="97"/>
                </a:lnTo>
                <a:lnTo>
                  <a:pt x="37" y="97"/>
                </a:lnTo>
                <a:lnTo>
                  <a:pt x="37" y="97"/>
                </a:lnTo>
                <a:close/>
              </a:path>
            </a:pathLst>
          </a:custGeom>
          <a:solidFill>
            <a:srgbClr val="43B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8" name="Freeform 286"/>
          <p:cNvSpPr>
            <a:spLocks noEditPoints="1"/>
          </p:cNvSpPr>
          <p:nvPr/>
        </p:nvSpPr>
        <p:spPr bwMode="auto">
          <a:xfrm>
            <a:off x="6896100" y="5919788"/>
            <a:ext cx="41275" cy="50800"/>
          </a:xfrm>
          <a:custGeom>
            <a:avLst/>
            <a:gdLst>
              <a:gd name="T0" fmla="*/ 76 w 77"/>
              <a:gd name="T1" fmla="*/ 88 h 97"/>
              <a:gd name="T2" fmla="*/ 77 w 77"/>
              <a:gd name="T3" fmla="*/ 90 h 97"/>
              <a:gd name="T4" fmla="*/ 76 w 77"/>
              <a:gd name="T5" fmla="*/ 93 h 97"/>
              <a:gd name="T6" fmla="*/ 73 w 77"/>
              <a:gd name="T7" fmla="*/ 96 h 97"/>
              <a:gd name="T8" fmla="*/ 69 w 77"/>
              <a:gd name="T9" fmla="*/ 97 h 97"/>
              <a:gd name="T10" fmla="*/ 66 w 77"/>
              <a:gd name="T11" fmla="*/ 97 h 97"/>
              <a:gd name="T12" fmla="*/ 62 w 77"/>
              <a:gd name="T13" fmla="*/ 96 h 97"/>
              <a:gd name="T14" fmla="*/ 61 w 77"/>
              <a:gd name="T15" fmla="*/ 94 h 97"/>
              <a:gd name="T16" fmla="*/ 60 w 77"/>
              <a:gd name="T17" fmla="*/ 92 h 97"/>
              <a:gd name="T18" fmla="*/ 55 w 77"/>
              <a:gd name="T19" fmla="*/ 74 h 97"/>
              <a:gd name="T20" fmla="*/ 23 w 77"/>
              <a:gd name="T21" fmla="*/ 74 h 97"/>
              <a:gd name="T22" fmla="*/ 18 w 77"/>
              <a:gd name="T23" fmla="*/ 92 h 97"/>
              <a:gd name="T24" fmla="*/ 16 w 77"/>
              <a:gd name="T25" fmla="*/ 94 h 97"/>
              <a:gd name="T26" fmla="*/ 14 w 77"/>
              <a:gd name="T27" fmla="*/ 96 h 97"/>
              <a:gd name="T28" fmla="*/ 11 w 77"/>
              <a:gd name="T29" fmla="*/ 97 h 97"/>
              <a:gd name="T30" fmla="*/ 7 w 77"/>
              <a:gd name="T31" fmla="*/ 97 h 97"/>
              <a:gd name="T32" fmla="*/ 3 w 77"/>
              <a:gd name="T33" fmla="*/ 96 h 97"/>
              <a:gd name="T34" fmla="*/ 2 w 77"/>
              <a:gd name="T35" fmla="*/ 93 h 97"/>
              <a:gd name="T36" fmla="*/ 0 w 77"/>
              <a:gd name="T37" fmla="*/ 90 h 97"/>
              <a:gd name="T38" fmla="*/ 0 w 77"/>
              <a:gd name="T39" fmla="*/ 88 h 97"/>
              <a:gd name="T40" fmla="*/ 29 w 77"/>
              <a:gd name="T41" fmla="*/ 7 h 97"/>
              <a:gd name="T42" fmla="*/ 29 w 77"/>
              <a:gd name="T43" fmla="*/ 4 h 97"/>
              <a:gd name="T44" fmla="*/ 32 w 77"/>
              <a:gd name="T45" fmla="*/ 3 h 97"/>
              <a:gd name="T46" fmla="*/ 35 w 77"/>
              <a:gd name="T47" fmla="*/ 0 h 97"/>
              <a:gd name="T48" fmla="*/ 39 w 77"/>
              <a:gd name="T49" fmla="*/ 0 h 97"/>
              <a:gd name="T50" fmla="*/ 41 w 77"/>
              <a:gd name="T51" fmla="*/ 0 h 97"/>
              <a:gd name="T52" fmla="*/ 44 w 77"/>
              <a:gd name="T53" fmla="*/ 3 h 97"/>
              <a:gd name="T54" fmla="*/ 47 w 77"/>
              <a:gd name="T55" fmla="*/ 4 h 97"/>
              <a:gd name="T56" fmla="*/ 48 w 77"/>
              <a:gd name="T57" fmla="*/ 7 h 97"/>
              <a:gd name="T58" fmla="*/ 76 w 77"/>
              <a:gd name="T59" fmla="*/ 88 h 97"/>
              <a:gd name="T60" fmla="*/ 76 w 77"/>
              <a:gd name="T61" fmla="*/ 88 h 97"/>
              <a:gd name="T62" fmla="*/ 27 w 77"/>
              <a:gd name="T63" fmla="*/ 61 h 97"/>
              <a:gd name="T64" fmla="*/ 49 w 77"/>
              <a:gd name="T65" fmla="*/ 61 h 97"/>
              <a:gd name="T66" fmla="*/ 39 w 77"/>
              <a:gd name="T67" fmla="*/ 24 h 97"/>
              <a:gd name="T68" fmla="*/ 27 w 77"/>
              <a:gd name="T69" fmla="*/ 61 h 97"/>
              <a:gd name="T70" fmla="*/ 27 w 77"/>
              <a:gd name="T71" fmla="*/ 6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97">
                <a:moveTo>
                  <a:pt x="76" y="88"/>
                </a:moveTo>
                <a:lnTo>
                  <a:pt x="77" y="90"/>
                </a:lnTo>
                <a:lnTo>
                  <a:pt x="76" y="93"/>
                </a:lnTo>
                <a:lnTo>
                  <a:pt x="73" y="96"/>
                </a:lnTo>
                <a:lnTo>
                  <a:pt x="69" y="97"/>
                </a:lnTo>
                <a:lnTo>
                  <a:pt x="66" y="97"/>
                </a:lnTo>
                <a:lnTo>
                  <a:pt x="62" y="96"/>
                </a:lnTo>
                <a:lnTo>
                  <a:pt x="61" y="94"/>
                </a:lnTo>
                <a:lnTo>
                  <a:pt x="60" y="92"/>
                </a:lnTo>
                <a:lnTo>
                  <a:pt x="55" y="74"/>
                </a:lnTo>
                <a:lnTo>
                  <a:pt x="23" y="74"/>
                </a:lnTo>
                <a:lnTo>
                  <a:pt x="18" y="92"/>
                </a:lnTo>
                <a:lnTo>
                  <a:pt x="16" y="94"/>
                </a:lnTo>
                <a:lnTo>
                  <a:pt x="14" y="96"/>
                </a:lnTo>
                <a:lnTo>
                  <a:pt x="11" y="97"/>
                </a:lnTo>
                <a:lnTo>
                  <a:pt x="7" y="97"/>
                </a:lnTo>
                <a:lnTo>
                  <a:pt x="3" y="96"/>
                </a:lnTo>
                <a:lnTo>
                  <a:pt x="2" y="93"/>
                </a:lnTo>
                <a:lnTo>
                  <a:pt x="0" y="90"/>
                </a:lnTo>
                <a:lnTo>
                  <a:pt x="0" y="88"/>
                </a:lnTo>
                <a:lnTo>
                  <a:pt x="29" y="7"/>
                </a:lnTo>
                <a:lnTo>
                  <a:pt x="29" y="4"/>
                </a:lnTo>
                <a:lnTo>
                  <a:pt x="32" y="3"/>
                </a:lnTo>
                <a:lnTo>
                  <a:pt x="35" y="0"/>
                </a:lnTo>
                <a:lnTo>
                  <a:pt x="39" y="0"/>
                </a:lnTo>
                <a:lnTo>
                  <a:pt x="41" y="0"/>
                </a:lnTo>
                <a:lnTo>
                  <a:pt x="44" y="3"/>
                </a:lnTo>
                <a:lnTo>
                  <a:pt x="47" y="4"/>
                </a:lnTo>
                <a:lnTo>
                  <a:pt x="48" y="7"/>
                </a:lnTo>
                <a:lnTo>
                  <a:pt x="76" y="88"/>
                </a:lnTo>
                <a:lnTo>
                  <a:pt x="76" y="88"/>
                </a:lnTo>
                <a:close/>
                <a:moveTo>
                  <a:pt x="27" y="61"/>
                </a:moveTo>
                <a:lnTo>
                  <a:pt x="49" y="61"/>
                </a:lnTo>
                <a:lnTo>
                  <a:pt x="39" y="24"/>
                </a:lnTo>
                <a:lnTo>
                  <a:pt x="27" y="61"/>
                </a:lnTo>
                <a:lnTo>
                  <a:pt x="27" y="61"/>
                </a:lnTo>
                <a:close/>
              </a:path>
            </a:pathLst>
          </a:custGeom>
          <a:solidFill>
            <a:srgbClr val="43B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9" name="Freeform 287"/>
          <p:cNvSpPr>
            <a:spLocks/>
          </p:cNvSpPr>
          <p:nvPr/>
        </p:nvSpPr>
        <p:spPr bwMode="auto">
          <a:xfrm>
            <a:off x="6945313" y="5919788"/>
            <a:ext cx="38100" cy="50800"/>
          </a:xfrm>
          <a:custGeom>
            <a:avLst/>
            <a:gdLst>
              <a:gd name="T0" fmla="*/ 0 w 73"/>
              <a:gd name="T1" fmla="*/ 7 h 97"/>
              <a:gd name="T2" fmla="*/ 0 w 73"/>
              <a:gd name="T3" fmla="*/ 4 h 97"/>
              <a:gd name="T4" fmla="*/ 3 w 73"/>
              <a:gd name="T5" fmla="*/ 3 h 97"/>
              <a:gd name="T6" fmla="*/ 5 w 73"/>
              <a:gd name="T7" fmla="*/ 0 h 97"/>
              <a:gd name="T8" fmla="*/ 8 w 73"/>
              <a:gd name="T9" fmla="*/ 0 h 97"/>
              <a:gd name="T10" fmla="*/ 12 w 73"/>
              <a:gd name="T11" fmla="*/ 0 h 97"/>
              <a:gd name="T12" fmla="*/ 13 w 73"/>
              <a:gd name="T13" fmla="*/ 2 h 97"/>
              <a:gd name="T14" fmla="*/ 16 w 73"/>
              <a:gd name="T15" fmla="*/ 4 h 97"/>
              <a:gd name="T16" fmla="*/ 17 w 73"/>
              <a:gd name="T17" fmla="*/ 6 h 97"/>
              <a:gd name="T18" fmla="*/ 55 w 73"/>
              <a:gd name="T19" fmla="*/ 64 h 97"/>
              <a:gd name="T20" fmla="*/ 55 w 73"/>
              <a:gd name="T21" fmla="*/ 7 h 97"/>
              <a:gd name="T22" fmla="*/ 57 w 73"/>
              <a:gd name="T23" fmla="*/ 4 h 97"/>
              <a:gd name="T24" fmla="*/ 58 w 73"/>
              <a:gd name="T25" fmla="*/ 3 h 97"/>
              <a:gd name="T26" fmla="*/ 61 w 73"/>
              <a:gd name="T27" fmla="*/ 0 h 97"/>
              <a:gd name="T28" fmla="*/ 65 w 73"/>
              <a:gd name="T29" fmla="*/ 0 h 97"/>
              <a:gd name="T30" fmla="*/ 69 w 73"/>
              <a:gd name="T31" fmla="*/ 0 h 97"/>
              <a:gd name="T32" fmla="*/ 70 w 73"/>
              <a:gd name="T33" fmla="*/ 3 h 97"/>
              <a:gd name="T34" fmla="*/ 73 w 73"/>
              <a:gd name="T35" fmla="*/ 4 h 97"/>
              <a:gd name="T36" fmla="*/ 73 w 73"/>
              <a:gd name="T37" fmla="*/ 7 h 97"/>
              <a:gd name="T38" fmla="*/ 73 w 73"/>
              <a:gd name="T39" fmla="*/ 90 h 97"/>
              <a:gd name="T40" fmla="*/ 73 w 73"/>
              <a:gd name="T41" fmla="*/ 93 h 97"/>
              <a:gd name="T42" fmla="*/ 70 w 73"/>
              <a:gd name="T43" fmla="*/ 96 h 97"/>
              <a:gd name="T44" fmla="*/ 69 w 73"/>
              <a:gd name="T45" fmla="*/ 97 h 97"/>
              <a:gd name="T46" fmla="*/ 65 w 73"/>
              <a:gd name="T47" fmla="*/ 97 h 97"/>
              <a:gd name="T48" fmla="*/ 62 w 73"/>
              <a:gd name="T49" fmla="*/ 97 h 97"/>
              <a:gd name="T50" fmla="*/ 59 w 73"/>
              <a:gd name="T51" fmla="*/ 96 h 97"/>
              <a:gd name="T52" fmla="*/ 57 w 73"/>
              <a:gd name="T53" fmla="*/ 94 h 97"/>
              <a:gd name="T54" fmla="*/ 57 w 73"/>
              <a:gd name="T55" fmla="*/ 93 h 97"/>
              <a:gd name="T56" fmla="*/ 55 w 73"/>
              <a:gd name="T57" fmla="*/ 92 h 97"/>
              <a:gd name="T58" fmla="*/ 17 w 73"/>
              <a:gd name="T59" fmla="*/ 35 h 97"/>
              <a:gd name="T60" fmla="*/ 17 w 73"/>
              <a:gd name="T61" fmla="*/ 90 h 97"/>
              <a:gd name="T62" fmla="*/ 16 w 73"/>
              <a:gd name="T63" fmla="*/ 93 h 97"/>
              <a:gd name="T64" fmla="*/ 14 w 73"/>
              <a:gd name="T65" fmla="*/ 96 h 97"/>
              <a:gd name="T66" fmla="*/ 12 w 73"/>
              <a:gd name="T67" fmla="*/ 97 h 97"/>
              <a:gd name="T68" fmla="*/ 8 w 73"/>
              <a:gd name="T69" fmla="*/ 97 h 97"/>
              <a:gd name="T70" fmla="*/ 5 w 73"/>
              <a:gd name="T71" fmla="*/ 97 h 97"/>
              <a:gd name="T72" fmla="*/ 3 w 73"/>
              <a:gd name="T73" fmla="*/ 96 h 97"/>
              <a:gd name="T74" fmla="*/ 0 w 73"/>
              <a:gd name="T75" fmla="*/ 93 h 97"/>
              <a:gd name="T76" fmla="*/ 0 w 73"/>
              <a:gd name="T77" fmla="*/ 90 h 97"/>
              <a:gd name="T78" fmla="*/ 0 w 73"/>
              <a:gd name="T79" fmla="*/ 7 h 97"/>
              <a:gd name="T80" fmla="*/ 0 w 73"/>
              <a:gd name="T81" fmla="*/ 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" h="97">
                <a:moveTo>
                  <a:pt x="0" y="7"/>
                </a:moveTo>
                <a:lnTo>
                  <a:pt x="0" y="4"/>
                </a:lnTo>
                <a:lnTo>
                  <a:pt x="3" y="3"/>
                </a:lnTo>
                <a:lnTo>
                  <a:pt x="5" y="0"/>
                </a:lnTo>
                <a:lnTo>
                  <a:pt x="8" y="0"/>
                </a:lnTo>
                <a:lnTo>
                  <a:pt x="12" y="0"/>
                </a:lnTo>
                <a:lnTo>
                  <a:pt x="13" y="2"/>
                </a:lnTo>
                <a:lnTo>
                  <a:pt x="16" y="4"/>
                </a:lnTo>
                <a:lnTo>
                  <a:pt x="17" y="6"/>
                </a:lnTo>
                <a:lnTo>
                  <a:pt x="55" y="64"/>
                </a:lnTo>
                <a:lnTo>
                  <a:pt x="55" y="7"/>
                </a:lnTo>
                <a:lnTo>
                  <a:pt x="57" y="4"/>
                </a:lnTo>
                <a:lnTo>
                  <a:pt x="58" y="3"/>
                </a:lnTo>
                <a:lnTo>
                  <a:pt x="61" y="0"/>
                </a:lnTo>
                <a:lnTo>
                  <a:pt x="65" y="0"/>
                </a:lnTo>
                <a:lnTo>
                  <a:pt x="69" y="0"/>
                </a:lnTo>
                <a:lnTo>
                  <a:pt x="70" y="3"/>
                </a:lnTo>
                <a:lnTo>
                  <a:pt x="73" y="4"/>
                </a:lnTo>
                <a:lnTo>
                  <a:pt x="73" y="7"/>
                </a:lnTo>
                <a:lnTo>
                  <a:pt x="73" y="90"/>
                </a:lnTo>
                <a:lnTo>
                  <a:pt x="73" y="93"/>
                </a:lnTo>
                <a:lnTo>
                  <a:pt x="70" y="96"/>
                </a:lnTo>
                <a:lnTo>
                  <a:pt x="69" y="97"/>
                </a:lnTo>
                <a:lnTo>
                  <a:pt x="65" y="97"/>
                </a:lnTo>
                <a:lnTo>
                  <a:pt x="62" y="97"/>
                </a:lnTo>
                <a:lnTo>
                  <a:pt x="59" y="96"/>
                </a:lnTo>
                <a:lnTo>
                  <a:pt x="57" y="94"/>
                </a:lnTo>
                <a:lnTo>
                  <a:pt x="57" y="93"/>
                </a:lnTo>
                <a:lnTo>
                  <a:pt x="55" y="92"/>
                </a:lnTo>
                <a:lnTo>
                  <a:pt x="17" y="35"/>
                </a:lnTo>
                <a:lnTo>
                  <a:pt x="17" y="90"/>
                </a:lnTo>
                <a:lnTo>
                  <a:pt x="16" y="93"/>
                </a:lnTo>
                <a:lnTo>
                  <a:pt x="14" y="96"/>
                </a:lnTo>
                <a:lnTo>
                  <a:pt x="12" y="97"/>
                </a:lnTo>
                <a:lnTo>
                  <a:pt x="8" y="97"/>
                </a:lnTo>
                <a:lnTo>
                  <a:pt x="5" y="97"/>
                </a:lnTo>
                <a:lnTo>
                  <a:pt x="3" y="96"/>
                </a:lnTo>
                <a:lnTo>
                  <a:pt x="0" y="93"/>
                </a:lnTo>
                <a:lnTo>
                  <a:pt x="0" y="90"/>
                </a:lnTo>
                <a:lnTo>
                  <a:pt x="0" y="7"/>
                </a:lnTo>
                <a:lnTo>
                  <a:pt x="0" y="7"/>
                </a:lnTo>
                <a:close/>
              </a:path>
            </a:pathLst>
          </a:custGeom>
          <a:solidFill>
            <a:srgbClr val="43B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0" name="Freeform 288"/>
          <p:cNvSpPr>
            <a:spLocks/>
          </p:cNvSpPr>
          <p:nvPr/>
        </p:nvSpPr>
        <p:spPr bwMode="auto">
          <a:xfrm>
            <a:off x="6996113" y="5919788"/>
            <a:ext cx="7938" cy="50800"/>
          </a:xfrm>
          <a:custGeom>
            <a:avLst/>
            <a:gdLst>
              <a:gd name="T0" fmla="*/ 0 w 17"/>
              <a:gd name="T1" fmla="*/ 7 h 97"/>
              <a:gd name="T2" fmla="*/ 0 w 17"/>
              <a:gd name="T3" fmla="*/ 4 h 97"/>
              <a:gd name="T4" fmla="*/ 3 w 17"/>
              <a:gd name="T5" fmla="*/ 3 h 97"/>
              <a:gd name="T6" fmla="*/ 4 w 17"/>
              <a:gd name="T7" fmla="*/ 0 h 97"/>
              <a:gd name="T8" fmla="*/ 8 w 17"/>
              <a:gd name="T9" fmla="*/ 0 h 97"/>
              <a:gd name="T10" fmla="*/ 12 w 17"/>
              <a:gd name="T11" fmla="*/ 0 h 97"/>
              <a:gd name="T12" fmla="*/ 15 w 17"/>
              <a:gd name="T13" fmla="*/ 3 h 97"/>
              <a:gd name="T14" fmla="*/ 16 w 17"/>
              <a:gd name="T15" fmla="*/ 4 h 97"/>
              <a:gd name="T16" fmla="*/ 17 w 17"/>
              <a:gd name="T17" fmla="*/ 7 h 97"/>
              <a:gd name="T18" fmla="*/ 17 w 17"/>
              <a:gd name="T19" fmla="*/ 90 h 97"/>
              <a:gd name="T20" fmla="*/ 16 w 17"/>
              <a:gd name="T21" fmla="*/ 93 h 97"/>
              <a:gd name="T22" fmla="*/ 15 w 17"/>
              <a:gd name="T23" fmla="*/ 94 h 97"/>
              <a:gd name="T24" fmla="*/ 12 w 17"/>
              <a:gd name="T25" fmla="*/ 97 h 97"/>
              <a:gd name="T26" fmla="*/ 8 w 17"/>
              <a:gd name="T27" fmla="*/ 97 h 97"/>
              <a:gd name="T28" fmla="*/ 4 w 17"/>
              <a:gd name="T29" fmla="*/ 97 h 97"/>
              <a:gd name="T30" fmla="*/ 3 w 17"/>
              <a:gd name="T31" fmla="*/ 94 h 97"/>
              <a:gd name="T32" fmla="*/ 0 w 17"/>
              <a:gd name="T33" fmla="*/ 93 h 97"/>
              <a:gd name="T34" fmla="*/ 0 w 17"/>
              <a:gd name="T35" fmla="*/ 90 h 97"/>
              <a:gd name="T36" fmla="*/ 0 w 17"/>
              <a:gd name="T37" fmla="*/ 7 h 97"/>
              <a:gd name="T38" fmla="*/ 0 w 17"/>
              <a:gd name="T39" fmla="*/ 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" h="97">
                <a:moveTo>
                  <a:pt x="0" y="7"/>
                </a:moveTo>
                <a:lnTo>
                  <a:pt x="0" y="4"/>
                </a:lnTo>
                <a:lnTo>
                  <a:pt x="3" y="3"/>
                </a:lnTo>
                <a:lnTo>
                  <a:pt x="4" y="0"/>
                </a:lnTo>
                <a:lnTo>
                  <a:pt x="8" y="0"/>
                </a:lnTo>
                <a:lnTo>
                  <a:pt x="12" y="0"/>
                </a:lnTo>
                <a:lnTo>
                  <a:pt x="15" y="3"/>
                </a:lnTo>
                <a:lnTo>
                  <a:pt x="16" y="4"/>
                </a:lnTo>
                <a:lnTo>
                  <a:pt x="17" y="7"/>
                </a:lnTo>
                <a:lnTo>
                  <a:pt x="17" y="90"/>
                </a:lnTo>
                <a:lnTo>
                  <a:pt x="16" y="93"/>
                </a:lnTo>
                <a:lnTo>
                  <a:pt x="15" y="94"/>
                </a:lnTo>
                <a:lnTo>
                  <a:pt x="12" y="97"/>
                </a:lnTo>
                <a:lnTo>
                  <a:pt x="8" y="97"/>
                </a:lnTo>
                <a:lnTo>
                  <a:pt x="4" y="97"/>
                </a:lnTo>
                <a:lnTo>
                  <a:pt x="3" y="94"/>
                </a:lnTo>
                <a:lnTo>
                  <a:pt x="0" y="93"/>
                </a:lnTo>
                <a:lnTo>
                  <a:pt x="0" y="90"/>
                </a:lnTo>
                <a:lnTo>
                  <a:pt x="0" y="7"/>
                </a:lnTo>
                <a:lnTo>
                  <a:pt x="0" y="7"/>
                </a:lnTo>
                <a:close/>
              </a:path>
            </a:pathLst>
          </a:custGeom>
          <a:solidFill>
            <a:srgbClr val="43B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1" name="Freeform 289"/>
          <p:cNvSpPr>
            <a:spLocks noEditPoints="1"/>
          </p:cNvSpPr>
          <p:nvPr/>
        </p:nvSpPr>
        <p:spPr bwMode="auto">
          <a:xfrm>
            <a:off x="7013575" y="5919788"/>
            <a:ext cx="39688" cy="50800"/>
          </a:xfrm>
          <a:custGeom>
            <a:avLst/>
            <a:gdLst>
              <a:gd name="T0" fmla="*/ 76 w 77"/>
              <a:gd name="T1" fmla="*/ 88 h 97"/>
              <a:gd name="T2" fmla="*/ 77 w 77"/>
              <a:gd name="T3" fmla="*/ 90 h 97"/>
              <a:gd name="T4" fmla="*/ 76 w 77"/>
              <a:gd name="T5" fmla="*/ 93 h 97"/>
              <a:gd name="T6" fmla="*/ 73 w 77"/>
              <a:gd name="T7" fmla="*/ 96 h 97"/>
              <a:gd name="T8" fmla="*/ 70 w 77"/>
              <a:gd name="T9" fmla="*/ 97 h 97"/>
              <a:gd name="T10" fmla="*/ 66 w 77"/>
              <a:gd name="T11" fmla="*/ 97 h 97"/>
              <a:gd name="T12" fmla="*/ 64 w 77"/>
              <a:gd name="T13" fmla="*/ 96 h 97"/>
              <a:gd name="T14" fmla="*/ 61 w 77"/>
              <a:gd name="T15" fmla="*/ 94 h 97"/>
              <a:gd name="T16" fmla="*/ 60 w 77"/>
              <a:gd name="T17" fmla="*/ 92 h 97"/>
              <a:gd name="T18" fmla="*/ 54 w 77"/>
              <a:gd name="T19" fmla="*/ 74 h 97"/>
              <a:gd name="T20" fmla="*/ 23 w 77"/>
              <a:gd name="T21" fmla="*/ 74 h 97"/>
              <a:gd name="T22" fmla="*/ 17 w 77"/>
              <a:gd name="T23" fmla="*/ 92 h 97"/>
              <a:gd name="T24" fmla="*/ 16 w 77"/>
              <a:gd name="T25" fmla="*/ 94 h 97"/>
              <a:gd name="T26" fmla="*/ 13 w 77"/>
              <a:gd name="T27" fmla="*/ 96 h 97"/>
              <a:gd name="T28" fmla="*/ 11 w 77"/>
              <a:gd name="T29" fmla="*/ 97 h 97"/>
              <a:gd name="T30" fmla="*/ 7 w 77"/>
              <a:gd name="T31" fmla="*/ 97 h 97"/>
              <a:gd name="T32" fmla="*/ 3 w 77"/>
              <a:gd name="T33" fmla="*/ 96 h 97"/>
              <a:gd name="T34" fmla="*/ 2 w 77"/>
              <a:gd name="T35" fmla="*/ 93 h 97"/>
              <a:gd name="T36" fmla="*/ 0 w 77"/>
              <a:gd name="T37" fmla="*/ 90 h 97"/>
              <a:gd name="T38" fmla="*/ 0 w 77"/>
              <a:gd name="T39" fmla="*/ 88 h 97"/>
              <a:gd name="T40" fmla="*/ 29 w 77"/>
              <a:gd name="T41" fmla="*/ 7 h 97"/>
              <a:gd name="T42" fmla="*/ 29 w 77"/>
              <a:gd name="T43" fmla="*/ 4 h 97"/>
              <a:gd name="T44" fmla="*/ 32 w 77"/>
              <a:gd name="T45" fmla="*/ 3 h 97"/>
              <a:gd name="T46" fmla="*/ 35 w 77"/>
              <a:gd name="T47" fmla="*/ 0 h 97"/>
              <a:gd name="T48" fmla="*/ 39 w 77"/>
              <a:gd name="T49" fmla="*/ 0 h 97"/>
              <a:gd name="T50" fmla="*/ 41 w 77"/>
              <a:gd name="T51" fmla="*/ 0 h 97"/>
              <a:gd name="T52" fmla="*/ 45 w 77"/>
              <a:gd name="T53" fmla="*/ 3 h 97"/>
              <a:gd name="T54" fmla="*/ 46 w 77"/>
              <a:gd name="T55" fmla="*/ 4 h 97"/>
              <a:gd name="T56" fmla="*/ 48 w 77"/>
              <a:gd name="T57" fmla="*/ 7 h 97"/>
              <a:gd name="T58" fmla="*/ 76 w 77"/>
              <a:gd name="T59" fmla="*/ 88 h 97"/>
              <a:gd name="T60" fmla="*/ 76 w 77"/>
              <a:gd name="T61" fmla="*/ 88 h 97"/>
              <a:gd name="T62" fmla="*/ 27 w 77"/>
              <a:gd name="T63" fmla="*/ 61 h 97"/>
              <a:gd name="T64" fmla="*/ 49 w 77"/>
              <a:gd name="T65" fmla="*/ 61 h 97"/>
              <a:gd name="T66" fmla="*/ 39 w 77"/>
              <a:gd name="T67" fmla="*/ 24 h 97"/>
              <a:gd name="T68" fmla="*/ 27 w 77"/>
              <a:gd name="T69" fmla="*/ 61 h 97"/>
              <a:gd name="T70" fmla="*/ 27 w 77"/>
              <a:gd name="T71" fmla="*/ 6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7" h="97">
                <a:moveTo>
                  <a:pt x="76" y="88"/>
                </a:moveTo>
                <a:lnTo>
                  <a:pt x="77" y="90"/>
                </a:lnTo>
                <a:lnTo>
                  <a:pt x="76" y="93"/>
                </a:lnTo>
                <a:lnTo>
                  <a:pt x="73" y="96"/>
                </a:lnTo>
                <a:lnTo>
                  <a:pt x="70" y="97"/>
                </a:lnTo>
                <a:lnTo>
                  <a:pt x="66" y="97"/>
                </a:lnTo>
                <a:lnTo>
                  <a:pt x="64" y="96"/>
                </a:lnTo>
                <a:lnTo>
                  <a:pt x="61" y="94"/>
                </a:lnTo>
                <a:lnTo>
                  <a:pt x="60" y="92"/>
                </a:lnTo>
                <a:lnTo>
                  <a:pt x="54" y="74"/>
                </a:lnTo>
                <a:lnTo>
                  <a:pt x="23" y="74"/>
                </a:lnTo>
                <a:lnTo>
                  <a:pt x="17" y="92"/>
                </a:lnTo>
                <a:lnTo>
                  <a:pt x="16" y="94"/>
                </a:lnTo>
                <a:lnTo>
                  <a:pt x="13" y="96"/>
                </a:lnTo>
                <a:lnTo>
                  <a:pt x="11" y="97"/>
                </a:lnTo>
                <a:lnTo>
                  <a:pt x="7" y="97"/>
                </a:lnTo>
                <a:lnTo>
                  <a:pt x="3" y="96"/>
                </a:lnTo>
                <a:lnTo>
                  <a:pt x="2" y="93"/>
                </a:lnTo>
                <a:lnTo>
                  <a:pt x="0" y="90"/>
                </a:lnTo>
                <a:lnTo>
                  <a:pt x="0" y="88"/>
                </a:lnTo>
                <a:lnTo>
                  <a:pt x="29" y="7"/>
                </a:lnTo>
                <a:lnTo>
                  <a:pt x="29" y="4"/>
                </a:lnTo>
                <a:lnTo>
                  <a:pt x="32" y="3"/>
                </a:lnTo>
                <a:lnTo>
                  <a:pt x="35" y="0"/>
                </a:lnTo>
                <a:lnTo>
                  <a:pt x="39" y="0"/>
                </a:lnTo>
                <a:lnTo>
                  <a:pt x="41" y="0"/>
                </a:lnTo>
                <a:lnTo>
                  <a:pt x="45" y="3"/>
                </a:lnTo>
                <a:lnTo>
                  <a:pt x="46" y="4"/>
                </a:lnTo>
                <a:lnTo>
                  <a:pt x="48" y="7"/>
                </a:lnTo>
                <a:lnTo>
                  <a:pt x="76" y="88"/>
                </a:lnTo>
                <a:lnTo>
                  <a:pt x="76" y="88"/>
                </a:lnTo>
                <a:close/>
                <a:moveTo>
                  <a:pt x="27" y="61"/>
                </a:moveTo>
                <a:lnTo>
                  <a:pt x="49" y="61"/>
                </a:lnTo>
                <a:lnTo>
                  <a:pt x="39" y="24"/>
                </a:lnTo>
                <a:lnTo>
                  <a:pt x="27" y="61"/>
                </a:lnTo>
                <a:lnTo>
                  <a:pt x="27" y="61"/>
                </a:lnTo>
                <a:close/>
              </a:path>
            </a:pathLst>
          </a:custGeom>
          <a:solidFill>
            <a:srgbClr val="43B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2" name="Freeform 290"/>
          <p:cNvSpPr>
            <a:spLocks noEditPoints="1"/>
          </p:cNvSpPr>
          <p:nvPr/>
        </p:nvSpPr>
        <p:spPr bwMode="auto">
          <a:xfrm>
            <a:off x="2930525" y="5734051"/>
            <a:ext cx="39688" cy="55563"/>
          </a:xfrm>
          <a:custGeom>
            <a:avLst/>
            <a:gdLst>
              <a:gd name="T0" fmla="*/ 0 w 75"/>
              <a:gd name="T1" fmla="*/ 8 h 107"/>
              <a:gd name="T2" fmla="*/ 0 w 75"/>
              <a:gd name="T3" fmla="*/ 5 h 107"/>
              <a:gd name="T4" fmla="*/ 2 w 75"/>
              <a:gd name="T5" fmla="*/ 2 h 107"/>
              <a:gd name="T6" fmla="*/ 5 w 75"/>
              <a:gd name="T7" fmla="*/ 0 h 107"/>
              <a:gd name="T8" fmla="*/ 9 w 75"/>
              <a:gd name="T9" fmla="*/ 0 h 107"/>
              <a:gd name="T10" fmla="*/ 33 w 75"/>
              <a:gd name="T11" fmla="*/ 0 h 107"/>
              <a:gd name="T12" fmla="*/ 43 w 75"/>
              <a:gd name="T13" fmla="*/ 0 h 107"/>
              <a:gd name="T14" fmla="*/ 51 w 75"/>
              <a:gd name="T15" fmla="*/ 2 h 107"/>
              <a:gd name="T16" fmla="*/ 58 w 75"/>
              <a:gd name="T17" fmla="*/ 5 h 107"/>
              <a:gd name="T18" fmla="*/ 63 w 75"/>
              <a:gd name="T19" fmla="*/ 9 h 107"/>
              <a:gd name="T20" fmla="*/ 69 w 75"/>
              <a:gd name="T21" fmla="*/ 13 h 107"/>
              <a:gd name="T22" fmla="*/ 71 w 75"/>
              <a:gd name="T23" fmla="*/ 18 h 107"/>
              <a:gd name="T24" fmla="*/ 73 w 75"/>
              <a:gd name="T25" fmla="*/ 25 h 107"/>
              <a:gd name="T26" fmla="*/ 73 w 75"/>
              <a:gd name="T27" fmla="*/ 31 h 107"/>
              <a:gd name="T28" fmla="*/ 73 w 75"/>
              <a:gd name="T29" fmla="*/ 33 h 107"/>
              <a:gd name="T30" fmla="*/ 73 w 75"/>
              <a:gd name="T31" fmla="*/ 41 h 107"/>
              <a:gd name="T32" fmla="*/ 69 w 75"/>
              <a:gd name="T33" fmla="*/ 47 h 107"/>
              <a:gd name="T34" fmla="*/ 65 w 75"/>
              <a:gd name="T35" fmla="*/ 53 h 107"/>
              <a:gd name="T36" fmla="*/ 55 w 75"/>
              <a:gd name="T37" fmla="*/ 56 h 107"/>
              <a:gd name="T38" fmla="*/ 74 w 75"/>
              <a:gd name="T39" fmla="*/ 95 h 107"/>
              <a:gd name="T40" fmla="*/ 75 w 75"/>
              <a:gd name="T41" fmla="*/ 96 h 107"/>
              <a:gd name="T42" fmla="*/ 74 w 75"/>
              <a:gd name="T43" fmla="*/ 100 h 107"/>
              <a:gd name="T44" fmla="*/ 73 w 75"/>
              <a:gd name="T45" fmla="*/ 103 h 107"/>
              <a:gd name="T46" fmla="*/ 69 w 75"/>
              <a:gd name="T47" fmla="*/ 105 h 107"/>
              <a:gd name="T48" fmla="*/ 66 w 75"/>
              <a:gd name="T49" fmla="*/ 107 h 107"/>
              <a:gd name="T50" fmla="*/ 62 w 75"/>
              <a:gd name="T51" fmla="*/ 107 h 107"/>
              <a:gd name="T52" fmla="*/ 59 w 75"/>
              <a:gd name="T53" fmla="*/ 105 h 107"/>
              <a:gd name="T54" fmla="*/ 57 w 75"/>
              <a:gd name="T55" fmla="*/ 103 h 107"/>
              <a:gd name="T56" fmla="*/ 38 w 75"/>
              <a:gd name="T57" fmla="*/ 63 h 107"/>
              <a:gd name="T58" fmla="*/ 37 w 75"/>
              <a:gd name="T59" fmla="*/ 63 h 107"/>
              <a:gd name="T60" fmla="*/ 36 w 75"/>
              <a:gd name="T61" fmla="*/ 63 h 107"/>
              <a:gd name="T62" fmla="*/ 33 w 75"/>
              <a:gd name="T63" fmla="*/ 63 h 107"/>
              <a:gd name="T64" fmla="*/ 18 w 75"/>
              <a:gd name="T65" fmla="*/ 63 h 107"/>
              <a:gd name="T66" fmla="*/ 18 w 75"/>
              <a:gd name="T67" fmla="*/ 99 h 107"/>
              <a:gd name="T68" fmla="*/ 18 w 75"/>
              <a:gd name="T69" fmla="*/ 103 h 107"/>
              <a:gd name="T70" fmla="*/ 16 w 75"/>
              <a:gd name="T71" fmla="*/ 104 h 107"/>
              <a:gd name="T72" fmla="*/ 13 w 75"/>
              <a:gd name="T73" fmla="*/ 107 h 107"/>
              <a:gd name="T74" fmla="*/ 9 w 75"/>
              <a:gd name="T75" fmla="*/ 107 h 107"/>
              <a:gd name="T76" fmla="*/ 5 w 75"/>
              <a:gd name="T77" fmla="*/ 107 h 107"/>
              <a:gd name="T78" fmla="*/ 2 w 75"/>
              <a:gd name="T79" fmla="*/ 104 h 107"/>
              <a:gd name="T80" fmla="*/ 0 w 75"/>
              <a:gd name="T81" fmla="*/ 101 h 107"/>
              <a:gd name="T82" fmla="*/ 0 w 75"/>
              <a:gd name="T83" fmla="*/ 99 h 107"/>
              <a:gd name="T84" fmla="*/ 0 w 75"/>
              <a:gd name="T85" fmla="*/ 8 h 107"/>
              <a:gd name="T86" fmla="*/ 0 w 75"/>
              <a:gd name="T87" fmla="*/ 8 h 107"/>
              <a:gd name="T88" fmla="*/ 18 w 75"/>
              <a:gd name="T89" fmla="*/ 15 h 107"/>
              <a:gd name="T90" fmla="*/ 18 w 75"/>
              <a:gd name="T91" fmla="*/ 47 h 107"/>
              <a:gd name="T92" fmla="*/ 33 w 75"/>
              <a:gd name="T93" fmla="*/ 47 h 107"/>
              <a:gd name="T94" fmla="*/ 42 w 75"/>
              <a:gd name="T95" fmla="*/ 47 h 107"/>
              <a:gd name="T96" fmla="*/ 49 w 75"/>
              <a:gd name="T97" fmla="*/ 45 h 107"/>
              <a:gd name="T98" fmla="*/ 53 w 75"/>
              <a:gd name="T99" fmla="*/ 39 h 107"/>
              <a:gd name="T100" fmla="*/ 54 w 75"/>
              <a:gd name="T101" fmla="*/ 34 h 107"/>
              <a:gd name="T102" fmla="*/ 54 w 75"/>
              <a:gd name="T103" fmla="*/ 31 h 107"/>
              <a:gd name="T104" fmla="*/ 53 w 75"/>
              <a:gd name="T105" fmla="*/ 25 h 107"/>
              <a:gd name="T106" fmla="*/ 49 w 75"/>
              <a:gd name="T107" fmla="*/ 19 h 107"/>
              <a:gd name="T108" fmla="*/ 42 w 75"/>
              <a:gd name="T109" fmla="*/ 17 h 107"/>
              <a:gd name="T110" fmla="*/ 33 w 75"/>
              <a:gd name="T111" fmla="*/ 15 h 107"/>
              <a:gd name="T112" fmla="*/ 18 w 75"/>
              <a:gd name="T113" fmla="*/ 15 h 107"/>
              <a:gd name="T114" fmla="*/ 18 w 75"/>
              <a:gd name="T115" fmla="*/ 15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5" h="107">
                <a:moveTo>
                  <a:pt x="0" y="8"/>
                </a:moveTo>
                <a:lnTo>
                  <a:pt x="0" y="5"/>
                </a:lnTo>
                <a:lnTo>
                  <a:pt x="2" y="2"/>
                </a:lnTo>
                <a:lnTo>
                  <a:pt x="5" y="0"/>
                </a:lnTo>
                <a:lnTo>
                  <a:pt x="9" y="0"/>
                </a:lnTo>
                <a:lnTo>
                  <a:pt x="33" y="0"/>
                </a:lnTo>
                <a:lnTo>
                  <a:pt x="43" y="0"/>
                </a:lnTo>
                <a:lnTo>
                  <a:pt x="51" y="2"/>
                </a:lnTo>
                <a:lnTo>
                  <a:pt x="58" y="5"/>
                </a:lnTo>
                <a:lnTo>
                  <a:pt x="63" y="9"/>
                </a:lnTo>
                <a:lnTo>
                  <a:pt x="69" y="13"/>
                </a:lnTo>
                <a:lnTo>
                  <a:pt x="71" y="18"/>
                </a:lnTo>
                <a:lnTo>
                  <a:pt x="73" y="25"/>
                </a:lnTo>
                <a:lnTo>
                  <a:pt x="73" y="31"/>
                </a:lnTo>
                <a:lnTo>
                  <a:pt x="73" y="33"/>
                </a:lnTo>
                <a:lnTo>
                  <a:pt x="73" y="41"/>
                </a:lnTo>
                <a:lnTo>
                  <a:pt x="69" y="47"/>
                </a:lnTo>
                <a:lnTo>
                  <a:pt x="65" y="53"/>
                </a:lnTo>
                <a:lnTo>
                  <a:pt x="55" y="56"/>
                </a:lnTo>
                <a:lnTo>
                  <a:pt x="74" y="95"/>
                </a:lnTo>
                <a:lnTo>
                  <a:pt x="75" y="96"/>
                </a:lnTo>
                <a:lnTo>
                  <a:pt x="74" y="100"/>
                </a:lnTo>
                <a:lnTo>
                  <a:pt x="73" y="103"/>
                </a:lnTo>
                <a:lnTo>
                  <a:pt x="69" y="105"/>
                </a:lnTo>
                <a:lnTo>
                  <a:pt x="66" y="107"/>
                </a:lnTo>
                <a:lnTo>
                  <a:pt x="62" y="107"/>
                </a:lnTo>
                <a:lnTo>
                  <a:pt x="59" y="105"/>
                </a:lnTo>
                <a:lnTo>
                  <a:pt x="57" y="103"/>
                </a:lnTo>
                <a:lnTo>
                  <a:pt x="38" y="63"/>
                </a:lnTo>
                <a:lnTo>
                  <a:pt x="37" y="63"/>
                </a:lnTo>
                <a:lnTo>
                  <a:pt x="36" y="63"/>
                </a:lnTo>
                <a:lnTo>
                  <a:pt x="33" y="63"/>
                </a:lnTo>
                <a:lnTo>
                  <a:pt x="18" y="63"/>
                </a:lnTo>
                <a:lnTo>
                  <a:pt x="18" y="99"/>
                </a:lnTo>
                <a:lnTo>
                  <a:pt x="18" y="103"/>
                </a:lnTo>
                <a:lnTo>
                  <a:pt x="16" y="104"/>
                </a:lnTo>
                <a:lnTo>
                  <a:pt x="13" y="107"/>
                </a:lnTo>
                <a:lnTo>
                  <a:pt x="9" y="107"/>
                </a:lnTo>
                <a:lnTo>
                  <a:pt x="5" y="107"/>
                </a:lnTo>
                <a:lnTo>
                  <a:pt x="2" y="104"/>
                </a:lnTo>
                <a:lnTo>
                  <a:pt x="0" y="101"/>
                </a:lnTo>
                <a:lnTo>
                  <a:pt x="0" y="99"/>
                </a:lnTo>
                <a:lnTo>
                  <a:pt x="0" y="8"/>
                </a:lnTo>
                <a:lnTo>
                  <a:pt x="0" y="8"/>
                </a:lnTo>
                <a:close/>
                <a:moveTo>
                  <a:pt x="18" y="15"/>
                </a:moveTo>
                <a:lnTo>
                  <a:pt x="18" y="47"/>
                </a:lnTo>
                <a:lnTo>
                  <a:pt x="33" y="47"/>
                </a:lnTo>
                <a:lnTo>
                  <a:pt x="42" y="47"/>
                </a:lnTo>
                <a:lnTo>
                  <a:pt x="49" y="45"/>
                </a:lnTo>
                <a:lnTo>
                  <a:pt x="53" y="39"/>
                </a:lnTo>
                <a:lnTo>
                  <a:pt x="54" y="34"/>
                </a:lnTo>
                <a:lnTo>
                  <a:pt x="54" y="31"/>
                </a:lnTo>
                <a:lnTo>
                  <a:pt x="53" y="25"/>
                </a:lnTo>
                <a:lnTo>
                  <a:pt x="49" y="19"/>
                </a:lnTo>
                <a:lnTo>
                  <a:pt x="42" y="17"/>
                </a:lnTo>
                <a:lnTo>
                  <a:pt x="33" y="15"/>
                </a:lnTo>
                <a:lnTo>
                  <a:pt x="18" y="15"/>
                </a:lnTo>
                <a:lnTo>
                  <a:pt x="18" y="15"/>
                </a:lnTo>
                <a:close/>
              </a:path>
            </a:pathLst>
          </a:custGeom>
          <a:solidFill>
            <a:srgbClr val="CE27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3" name="Freeform 291"/>
          <p:cNvSpPr>
            <a:spLocks noEditPoints="1"/>
          </p:cNvSpPr>
          <p:nvPr/>
        </p:nvSpPr>
        <p:spPr bwMode="auto">
          <a:xfrm>
            <a:off x="2979738" y="5732463"/>
            <a:ext cx="44450" cy="57150"/>
          </a:xfrm>
          <a:custGeom>
            <a:avLst/>
            <a:gdLst>
              <a:gd name="T0" fmla="*/ 0 w 84"/>
              <a:gd name="T1" fmla="*/ 43 h 109"/>
              <a:gd name="T2" fmla="*/ 0 w 84"/>
              <a:gd name="T3" fmla="*/ 33 h 109"/>
              <a:gd name="T4" fmla="*/ 2 w 84"/>
              <a:gd name="T5" fmla="*/ 25 h 109"/>
              <a:gd name="T6" fmla="*/ 6 w 84"/>
              <a:gd name="T7" fmla="*/ 19 h 109"/>
              <a:gd name="T8" fmla="*/ 10 w 84"/>
              <a:gd name="T9" fmla="*/ 12 h 109"/>
              <a:gd name="T10" fmla="*/ 15 w 84"/>
              <a:gd name="T11" fmla="*/ 7 h 109"/>
              <a:gd name="T12" fmla="*/ 23 w 84"/>
              <a:gd name="T13" fmla="*/ 3 h 109"/>
              <a:gd name="T14" fmla="*/ 31 w 84"/>
              <a:gd name="T15" fmla="*/ 0 h 109"/>
              <a:gd name="T16" fmla="*/ 41 w 84"/>
              <a:gd name="T17" fmla="*/ 0 h 109"/>
              <a:gd name="T18" fmla="*/ 52 w 84"/>
              <a:gd name="T19" fmla="*/ 0 h 109"/>
              <a:gd name="T20" fmla="*/ 60 w 84"/>
              <a:gd name="T21" fmla="*/ 3 h 109"/>
              <a:gd name="T22" fmla="*/ 68 w 84"/>
              <a:gd name="T23" fmla="*/ 7 h 109"/>
              <a:gd name="T24" fmla="*/ 73 w 84"/>
              <a:gd name="T25" fmla="*/ 12 h 109"/>
              <a:gd name="T26" fmla="*/ 78 w 84"/>
              <a:gd name="T27" fmla="*/ 19 h 109"/>
              <a:gd name="T28" fmla="*/ 81 w 84"/>
              <a:gd name="T29" fmla="*/ 25 h 109"/>
              <a:gd name="T30" fmla="*/ 84 w 84"/>
              <a:gd name="T31" fmla="*/ 33 h 109"/>
              <a:gd name="T32" fmla="*/ 84 w 84"/>
              <a:gd name="T33" fmla="*/ 43 h 109"/>
              <a:gd name="T34" fmla="*/ 84 w 84"/>
              <a:gd name="T35" fmla="*/ 66 h 109"/>
              <a:gd name="T36" fmla="*/ 84 w 84"/>
              <a:gd name="T37" fmla="*/ 74 h 109"/>
              <a:gd name="T38" fmla="*/ 81 w 84"/>
              <a:gd name="T39" fmla="*/ 82 h 109"/>
              <a:gd name="T40" fmla="*/ 78 w 84"/>
              <a:gd name="T41" fmla="*/ 90 h 109"/>
              <a:gd name="T42" fmla="*/ 73 w 84"/>
              <a:gd name="T43" fmla="*/ 97 h 109"/>
              <a:gd name="T44" fmla="*/ 68 w 84"/>
              <a:gd name="T45" fmla="*/ 102 h 109"/>
              <a:gd name="T46" fmla="*/ 60 w 84"/>
              <a:gd name="T47" fmla="*/ 106 h 109"/>
              <a:gd name="T48" fmla="*/ 52 w 84"/>
              <a:gd name="T49" fmla="*/ 109 h 109"/>
              <a:gd name="T50" fmla="*/ 41 w 84"/>
              <a:gd name="T51" fmla="*/ 109 h 109"/>
              <a:gd name="T52" fmla="*/ 31 w 84"/>
              <a:gd name="T53" fmla="*/ 109 h 109"/>
              <a:gd name="T54" fmla="*/ 23 w 84"/>
              <a:gd name="T55" fmla="*/ 106 h 109"/>
              <a:gd name="T56" fmla="*/ 15 w 84"/>
              <a:gd name="T57" fmla="*/ 102 h 109"/>
              <a:gd name="T58" fmla="*/ 10 w 84"/>
              <a:gd name="T59" fmla="*/ 97 h 109"/>
              <a:gd name="T60" fmla="*/ 6 w 84"/>
              <a:gd name="T61" fmla="*/ 90 h 109"/>
              <a:gd name="T62" fmla="*/ 2 w 84"/>
              <a:gd name="T63" fmla="*/ 82 h 109"/>
              <a:gd name="T64" fmla="*/ 0 w 84"/>
              <a:gd name="T65" fmla="*/ 74 h 109"/>
              <a:gd name="T66" fmla="*/ 0 w 84"/>
              <a:gd name="T67" fmla="*/ 66 h 109"/>
              <a:gd name="T68" fmla="*/ 0 w 84"/>
              <a:gd name="T69" fmla="*/ 43 h 109"/>
              <a:gd name="T70" fmla="*/ 0 w 84"/>
              <a:gd name="T71" fmla="*/ 43 h 109"/>
              <a:gd name="T72" fmla="*/ 19 w 84"/>
              <a:gd name="T73" fmla="*/ 66 h 109"/>
              <a:gd name="T74" fmla="*/ 20 w 84"/>
              <a:gd name="T75" fmla="*/ 78 h 109"/>
              <a:gd name="T76" fmla="*/ 26 w 84"/>
              <a:gd name="T77" fmla="*/ 85 h 109"/>
              <a:gd name="T78" fmla="*/ 32 w 84"/>
              <a:gd name="T79" fmla="*/ 90 h 109"/>
              <a:gd name="T80" fmla="*/ 41 w 84"/>
              <a:gd name="T81" fmla="*/ 92 h 109"/>
              <a:gd name="T82" fmla="*/ 52 w 84"/>
              <a:gd name="T83" fmla="*/ 90 h 109"/>
              <a:gd name="T84" fmla="*/ 59 w 84"/>
              <a:gd name="T85" fmla="*/ 85 h 109"/>
              <a:gd name="T86" fmla="*/ 63 w 84"/>
              <a:gd name="T87" fmla="*/ 78 h 109"/>
              <a:gd name="T88" fmla="*/ 64 w 84"/>
              <a:gd name="T89" fmla="*/ 66 h 109"/>
              <a:gd name="T90" fmla="*/ 64 w 84"/>
              <a:gd name="T91" fmla="*/ 43 h 109"/>
              <a:gd name="T92" fmla="*/ 63 w 84"/>
              <a:gd name="T93" fmla="*/ 31 h 109"/>
              <a:gd name="T94" fmla="*/ 59 w 84"/>
              <a:gd name="T95" fmla="*/ 24 h 109"/>
              <a:gd name="T96" fmla="*/ 52 w 84"/>
              <a:gd name="T97" fmla="*/ 19 h 109"/>
              <a:gd name="T98" fmla="*/ 41 w 84"/>
              <a:gd name="T99" fmla="*/ 17 h 109"/>
              <a:gd name="T100" fmla="*/ 32 w 84"/>
              <a:gd name="T101" fmla="*/ 19 h 109"/>
              <a:gd name="T102" fmla="*/ 26 w 84"/>
              <a:gd name="T103" fmla="*/ 24 h 109"/>
              <a:gd name="T104" fmla="*/ 20 w 84"/>
              <a:gd name="T105" fmla="*/ 31 h 109"/>
              <a:gd name="T106" fmla="*/ 19 w 84"/>
              <a:gd name="T107" fmla="*/ 43 h 109"/>
              <a:gd name="T108" fmla="*/ 19 w 84"/>
              <a:gd name="T109" fmla="*/ 66 h 109"/>
              <a:gd name="T110" fmla="*/ 19 w 84"/>
              <a:gd name="T111" fmla="*/ 66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4" h="109">
                <a:moveTo>
                  <a:pt x="0" y="43"/>
                </a:moveTo>
                <a:lnTo>
                  <a:pt x="0" y="33"/>
                </a:lnTo>
                <a:lnTo>
                  <a:pt x="2" y="25"/>
                </a:lnTo>
                <a:lnTo>
                  <a:pt x="6" y="19"/>
                </a:lnTo>
                <a:lnTo>
                  <a:pt x="10" y="12"/>
                </a:lnTo>
                <a:lnTo>
                  <a:pt x="15" y="7"/>
                </a:lnTo>
                <a:lnTo>
                  <a:pt x="23" y="3"/>
                </a:lnTo>
                <a:lnTo>
                  <a:pt x="31" y="0"/>
                </a:lnTo>
                <a:lnTo>
                  <a:pt x="41" y="0"/>
                </a:lnTo>
                <a:lnTo>
                  <a:pt x="52" y="0"/>
                </a:lnTo>
                <a:lnTo>
                  <a:pt x="60" y="3"/>
                </a:lnTo>
                <a:lnTo>
                  <a:pt x="68" y="7"/>
                </a:lnTo>
                <a:lnTo>
                  <a:pt x="73" y="12"/>
                </a:lnTo>
                <a:lnTo>
                  <a:pt x="78" y="19"/>
                </a:lnTo>
                <a:lnTo>
                  <a:pt x="81" y="25"/>
                </a:lnTo>
                <a:lnTo>
                  <a:pt x="84" y="33"/>
                </a:lnTo>
                <a:lnTo>
                  <a:pt x="84" y="43"/>
                </a:lnTo>
                <a:lnTo>
                  <a:pt x="84" y="66"/>
                </a:lnTo>
                <a:lnTo>
                  <a:pt x="84" y="74"/>
                </a:lnTo>
                <a:lnTo>
                  <a:pt x="81" y="82"/>
                </a:lnTo>
                <a:lnTo>
                  <a:pt x="78" y="90"/>
                </a:lnTo>
                <a:lnTo>
                  <a:pt x="73" y="97"/>
                </a:lnTo>
                <a:lnTo>
                  <a:pt x="68" y="102"/>
                </a:lnTo>
                <a:lnTo>
                  <a:pt x="60" y="106"/>
                </a:lnTo>
                <a:lnTo>
                  <a:pt x="52" y="109"/>
                </a:lnTo>
                <a:lnTo>
                  <a:pt x="41" y="109"/>
                </a:lnTo>
                <a:lnTo>
                  <a:pt x="31" y="109"/>
                </a:lnTo>
                <a:lnTo>
                  <a:pt x="23" y="106"/>
                </a:lnTo>
                <a:lnTo>
                  <a:pt x="15" y="102"/>
                </a:lnTo>
                <a:lnTo>
                  <a:pt x="10" y="97"/>
                </a:lnTo>
                <a:lnTo>
                  <a:pt x="6" y="90"/>
                </a:lnTo>
                <a:lnTo>
                  <a:pt x="2" y="82"/>
                </a:lnTo>
                <a:lnTo>
                  <a:pt x="0" y="74"/>
                </a:lnTo>
                <a:lnTo>
                  <a:pt x="0" y="66"/>
                </a:lnTo>
                <a:lnTo>
                  <a:pt x="0" y="43"/>
                </a:lnTo>
                <a:lnTo>
                  <a:pt x="0" y="43"/>
                </a:lnTo>
                <a:close/>
                <a:moveTo>
                  <a:pt x="19" y="66"/>
                </a:moveTo>
                <a:lnTo>
                  <a:pt x="20" y="78"/>
                </a:lnTo>
                <a:lnTo>
                  <a:pt x="26" y="85"/>
                </a:lnTo>
                <a:lnTo>
                  <a:pt x="32" y="90"/>
                </a:lnTo>
                <a:lnTo>
                  <a:pt x="41" y="92"/>
                </a:lnTo>
                <a:lnTo>
                  <a:pt x="52" y="90"/>
                </a:lnTo>
                <a:lnTo>
                  <a:pt x="59" y="85"/>
                </a:lnTo>
                <a:lnTo>
                  <a:pt x="63" y="78"/>
                </a:lnTo>
                <a:lnTo>
                  <a:pt x="64" y="66"/>
                </a:lnTo>
                <a:lnTo>
                  <a:pt x="64" y="43"/>
                </a:lnTo>
                <a:lnTo>
                  <a:pt x="63" y="31"/>
                </a:lnTo>
                <a:lnTo>
                  <a:pt x="59" y="24"/>
                </a:lnTo>
                <a:lnTo>
                  <a:pt x="52" y="19"/>
                </a:lnTo>
                <a:lnTo>
                  <a:pt x="41" y="17"/>
                </a:lnTo>
                <a:lnTo>
                  <a:pt x="32" y="19"/>
                </a:lnTo>
                <a:lnTo>
                  <a:pt x="26" y="24"/>
                </a:lnTo>
                <a:lnTo>
                  <a:pt x="20" y="31"/>
                </a:lnTo>
                <a:lnTo>
                  <a:pt x="19" y="43"/>
                </a:lnTo>
                <a:lnTo>
                  <a:pt x="19" y="66"/>
                </a:lnTo>
                <a:lnTo>
                  <a:pt x="19" y="66"/>
                </a:lnTo>
                <a:close/>
              </a:path>
            </a:pathLst>
          </a:custGeom>
          <a:solidFill>
            <a:srgbClr val="CE27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4" name="Freeform 292"/>
          <p:cNvSpPr>
            <a:spLocks/>
          </p:cNvSpPr>
          <p:nvPr/>
        </p:nvSpPr>
        <p:spPr bwMode="auto">
          <a:xfrm>
            <a:off x="3035300" y="5732463"/>
            <a:ext cx="52388" cy="57150"/>
          </a:xfrm>
          <a:custGeom>
            <a:avLst/>
            <a:gdLst>
              <a:gd name="T0" fmla="*/ 49 w 98"/>
              <a:gd name="T1" fmla="*/ 78 h 110"/>
              <a:gd name="T2" fmla="*/ 45 w 98"/>
              <a:gd name="T3" fmla="*/ 78 h 110"/>
              <a:gd name="T4" fmla="*/ 43 w 98"/>
              <a:gd name="T5" fmla="*/ 77 h 110"/>
              <a:gd name="T6" fmla="*/ 40 w 98"/>
              <a:gd name="T7" fmla="*/ 74 h 110"/>
              <a:gd name="T8" fmla="*/ 39 w 98"/>
              <a:gd name="T9" fmla="*/ 71 h 110"/>
              <a:gd name="T10" fmla="*/ 20 w 98"/>
              <a:gd name="T11" fmla="*/ 33 h 110"/>
              <a:gd name="T12" fmla="*/ 20 w 98"/>
              <a:gd name="T13" fmla="*/ 102 h 110"/>
              <a:gd name="T14" fmla="*/ 20 w 98"/>
              <a:gd name="T15" fmla="*/ 104 h 110"/>
              <a:gd name="T16" fmla="*/ 17 w 98"/>
              <a:gd name="T17" fmla="*/ 107 h 110"/>
              <a:gd name="T18" fmla="*/ 15 w 98"/>
              <a:gd name="T19" fmla="*/ 110 h 110"/>
              <a:gd name="T20" fmla="*/ 11 w 98"/>
              <a:gd name="T21" fmla="*/ 110 h 110"/>
              <a:gd name="T22" fmla="*/ 7 w 98"/>
              <a:gd name="T23" fmla="*/ 110 h 110"/>
              <a:gd name="T24" fmla="*/ 3 w 98"/>
              <a:gd name="T25" fmla="*/ 107 h 110"/>
              <a:gd name="T26" fmla="*/ 2 w 98"/>
              <a:gd name="T27" fmla="*/ 104 h 110"/>
              <a:gd name="T28" fmla="*/ 0 w 98"/>
              <a:gd name="T29" fmla="*/ 102 h 110"/>
              <a:gd name="T30" fmla="*/ 0 w 98"/>
              <a:gd name="T31" fmla="*/ 8 h 110"/>
              <a:gd name="T32" fmla="*/ 2 w 98"/>
              <a:gd name="T33" fmla="*/ 5 h 110"/>
              <a:gd name="T34" fmla="*/ 3 w 98"/>
              <a:gd name="T35" fmla="*/ 3 h 110"/>
              <a:gd name="T36" fmla="*/ 7 w 98"/>
              <a:gd name="T37" fmla="*/ 1 h 110"/>
              <a:gd name="T38" fmla="*/ 11 w 98"/>
              <a:gd name="T39" fmla="*/ 1 h 110"/>
              <a:gd name="T40" fmla="*/ 13 w 98"/>
              <a:gd name="T41" fmla="*/ 1 h 110"/>
              <a:gd name="T42" fmla="*/ 17 w 98"/>
              <a:gd name="T43" fmla="*/ 1 h 110"/>
              <a:gd name="T44" fmla="*/ 20 w 98"/>
              <a:gd name="T45" fmla="*/ 3 h 110"/>
              <a:gd name="T46" fmla="*/ 23 w 98"/>
              <a:gd name="T47" fmla="*/ 4 h 110"/>
              <a:gd name="T48" fmla="*/ 25 w 98"/>
              <a:gd name="T49" fmla="*/ 7 h 110"/>
              <a:gd name="T50" fmla="*/ 49 w 98"/>
              <a:gd name="T51" fmla="*/ 56 h 110"/>
              <a:gd name="T52" fmla="*/ 73 w 98"/>
              <a:gd name="T53" fmla="*/ 7 h 110"/>
              <a:gd name="T54" fmla="*/ 76 w 98"/>
              <a:gd name="T55" fmla="*/ 4 h 110"/>
              <a:gd name="T56" fmla="*/ 78 w 98"/>
              <a:gd name="T57" fmla="*/ 3 h 110"/>
              <a:gd name="T58" fmla="*/ 81 w 98"/>
              <a:gd name="T59" fmla="*/ 1 h 110"/>
              <a:gd name="T60" fmla="*/ 85 w 98"/>
              <a:gd name="T61" fmla="*/ 0 h 110"/>
              <a:gd name="T62" fmla="*/ 88 w 98"/>
              <a:gd name="T63" fmla="*/ 1 h 110"/>
              <a:gd name="T64" fmla="*/ 91 w 98"/>
              <a:gd name="T65" fmla="*/ 1 h 110"/>
              <a:gd name="T66" fmla="*/ 95 w 98"/>
              <a:gd name="T67" fmla="*/ 3 h 110"/>
              <a:gd name="T68" fmla="*/ 97 w 98"/>
              <a:gd name="T69" fmla="*/ 5 h 110"/>
              <a:gd name="T70" fmla="*/ 98 w 98"/>
              <a:gd name="T71" fmla="*/ 8 h 110"/>
              <a:gd name="T72" fmla="*/ 98 w 98"/>
              <a:gd name="T73" fmla="*/ 102 h 110"/>
              <a:gd name="T74" fmla="*/ 97 w 98"/>
              <a:gd name="T75" fmla="*/ 104 h 110"/>
              <a:gd name="T76" fmla="*/ 95 w 98"/>
              <a:gd name="T77" fmla="*/ 107 h 110"/>
              <a:gd name="T78" fmla="*/ 91 w 98"/>
              <a:gd name="T79" fmla="*/ 110 h 110"/>
              <a:gd name="T80" fmla="*/ 88 w 98"/>
              <a:gd name="T81" fmla="*/ 110 h 110"/>
              <a:gd name="T82" fmla="*/ 84 w 98"/>
              <a:gd name="T83" fmla="*/ 110 h 110"/>
              <a:gd name="T84" fmla="*/ 81 w 98"/>
              <a:gd name="T85" fmla="*/ 107 h 110"/>
              <a:gd name="T86" fmla="*/ 78 w 98"/>
              <a:gd name="T87" fmla="*/ 104 h 110"/>
              <a:gd name="T88" fmla="*/ 78 w 98"/>
              <a:gd name="T89" fmla="*/ 102 h 110"/>
              <a:gd name="T90" fmla="*/ 78 w 98"/>
              <a:gd name="T91" fmla="*/ 33 h 110"/>
              <a:gd name="T92" fmla="*/ 60 w 98"/>
              <a:gd name="T93" fmla="*/ 71 h 110"/>
              <a:gd name="T94" fmla="*/ 58 w 98"/>
              <a:gd name="T95" fmla="*/ 74 h 110"/>
              <a:gd name="T96" fmla="*/ 56 w 98"/>
              <a:gd name="T97" fmla="*/ 77 h 110"/>
              <a:gd name="T98" fmla="*/ 53 w 98"/>
              <a:gd name="T99" fmla="*/ 78 h 110"/>
              <a:gd name="T100" fmla="*/ 49 w 98"/>
              <a:gd name="T101" fmla="*/ 78 h 110"/>
              <a:gd name="T102" fmla="*/ 49 w 98"/>
              <a:gd name="T103" fmla="*/ 78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8" h="110">
                <a:moveTo>
                  <a:pt x="49" y="78"/>
                </a:moveTo>
                <a:lnTo>
                  <a:pt x="45" y="78"/>
                </a:lnTo>
                <a:lnTo>
                  <a:pt x="43" y="77"/>
                </a:lnTo>
                <a:lnTo>
                  <a:pt x="40" y="74"/>
                </a:lnTo>
                <a:lnTo>
                  <a:pt x="39" y="71"/>
                </a:lnTo>
                <a:lnTo>
                  <a:pt x="20" y="33"/>
                </a:lnTo>
                <a:lnTo>
                  <a:pt x="20" y="102"/>
                </a:lnTo>
                <a:lnTo>
                  <a:pt x="20" y="104"/>
                </a:lnTo>
                <a:lnTo>
                  <a:pt x="17" y="107"/>
                </a:lnTo>
                <a:lnTo>
                  <a:pt x="15" y="110"/>
                </a:lnTo>
                <a:lnTo>
                  <a:pt x="11" y="110"/>
                </a:lnTo>
                <a:lnTo>
                  <a:pt x="7" y="110"/>
                </a:lnTo>
                <a:lnTo>
                  <a:pt x="3" y="107"/>
                </a:lnTo>
                <a:lnTo>
                  <a:pt x="2" y="104"/>
                </a:lnTo>
                <a:lnTo>
                  <a:pt x="0" y="102"/>
                </a:lnTo>
                <a:lnTo>
                  <a:pt x="0" y="8"/>
                </a:lnTo>
                <a:lnTo>
                  <a:pt x="2" y="5"/>
                </a:lnTo>
                <a:lnTo>
                  <a:pt x="3" y="3"/>
                </a:lnTo>
                <a:lnTo>
                  <a:pt x="7" y="1"/>
                </a:lnTo>
                <a:lnTo>
                  <a:pt x="11" y="1"/>
                </a:lnTo>
                <a:lnTo>
                  <a:pt x="13" y="1"/>
                </a:lnTo>
                <a:lnTo>
                  <a:pt x="17" y="1"/>
                </a:lnTo>
                <a:lnTo>
                  <a:pt x="20" y="3"/>
                </a:lnTo>
                <a:lnTo>
                  <a:pt x="23" y="4"/>
                </a:lnTo>
                <a:lnTo>
                  <a:pt x="25" y="7"/>
                </a:lnTo>
                <a:lnTo>
                  <a:pt x="49" y="56"/>
                </a:lnTo>
                <a:lnTo>
                  <a:pt x="73" y="7"/>
                </a:lnTo>
                <a:lnTo>
                  <a:pt x="76" y="4"/>
                </a:lnTo>
                <a:lnTo>
                  <a:pt x="78" y="3"/>
                </a:lnTo>
                <a:lnTo>
                  <a:pt x="81" y="1"/>
                </a:lnTo>
                <a:lnTo>
                  <a:pt x="85" y="0"/>
                </a:lnTo>
                <a:lnTo>
                  <a:pt x="88" y="1"/>
                </a:lnTo>
                <a:lnTo>
                  <a:pt x="91" y="1"/>
                </a:lnTo>
                <a:lnTo>
                  <a:pt x="95" y="3"/>
                </a:lnTo>
                <a:lnTo>
                  <a:pt x="97" y="5"/>
                </a:lnTo>
                <a:lnTo>
                  <a:pt x="98" y="8"/>
                </a:lnTo>
                <a:lnTo>
                  <a:pt x="98" y="102"/>
                </a:lnTo>
                <a:lnTo>
                  <a:pt x="97" y="104"/>
                </a:lnTo>
                <a:lnTo>
                  <a:pt x="95" y="107"/>
                </a:lnTo>
                <a:lnTo>
                  <a:pt x="91" y="110"/>
                </a:lnTo>
                <a:lnTo>
                  <a:pt x="88" y="110"/>
                </a:lnTo>
                <a:lnTo>
                  <a:pt x="84" y="110"/>
                </a:lnTo>
                <a:lnTo>
                  <a:pt x="81" y="107"/>
                </a:lnTo>
                <a:lnTo>
                  <a:pt x="78" y="104"/>
                </a:lnTo>
                <a:lnTo>
                  <a:pt x="78" y="102"/>
                </a:lnTo>
                <a:lnTo>
                  <a:pt x="78" y="33"/>
                </a:lnTo>
                <a:lnTo>
                  <a:pt x="60" y="71"/>
                </a:lnTo>
                <a:lnTo>
                  <a:pt x="58" y="74"/>
                </a:lnTo>
                <a:lnTo>
                  <a:pt x="56" y="77"/>
                </a:lnTo>
                <a:lnTo>
                  <a:pt x="53" y="78"/>
                </a:lnTo>
                <a:lnTo>
                  <a:pt x="49" y="78"/>
                </a:lnTo>
                <a:lnTo>
                  <a:pt x="49" y="78"/>
                </a:lnTo>
                <a:close/>
              </a:path>
            </a:pathLst>
          </a:custGeom>
          <a:solidFill>
            <a:srgbClr val="CE27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5" name="Freeform 293"/>
          <p:cNvSpPr>
            <a:spLocks noEditPoints="1"/>
          </p:cNvSpPr>
          <p:nvPr/>
        </p:nvSpPr>
        <p:spPr bwMode="auto">
          <a:xfrm>
            <a:off x="3097213" y="5732463"/>
            <a:ext cx="46038" cy="57150"/>
          </a:xfrm>
          <a:custGeom>
            <a:avLst/>
            <a:gdLst>
              <a:gd name="T0" fmla="*/ 86 w 88"/>
              <a:gd name="T1" fmla="*/ 98 h 109"/>
              <a:gd name="T2" fmla="*/ 88 w 88"/>
              <a:gd name="T3" fmla="*/ 101 h 109"/>
              <a:gd name="T4" fmla="*/ 86 w 88"/>
              <a:gd name="T5" fmla="*/ 103 h 109"/>
              <a:gd name="T6" fmla="*/ 84 w 88"/>
              <a:gd name="T7" fmla="*/ 106 h 109"/>
              <a:gd name="T8" fmla="*/ 80 w 88"/>
              <a:gd name="T9" fmla="*/ 109 h 109"/>
              <a:gd name="T10" fmla="*/ 76 w 88"/>
              <a:gd name="T11" fmla="*/ 109 h 109"/>
              <a:gd name="T12" fmla="*/ 72 w 88"/>
              <a:gd name="T13" fmla="*/ 107 h 109"/>
              <a:gd name="T14" fmla="*/ 69 w 88"/>
              <a:gd name="T15" fmla="*/ 106 h 109"/>
              <a:gd name="T16" fmla="*/ 68 w 88"/>
              <a:gd name="T17" fmla="*/ 103 h 109"/>
              <a:gd name="T18" fmla="*/ 62 w 88"/>
              <a:gd name="T19" fmla="*/ 84 h 109"/>
              <a:gd name="T20" fmla="*/ 27 w 88"/>
              <a:gd name="T21" fmla="*/ 84 h 109"/>
              <a:gd name="T22" fmla="*/ 20 w 88"/>
              <a:gd name="T23" fmla="*/ 103 h 109"/>
              <a:gd name="T24" fmla="*/ 19 w 88"/>
              <a:gd name="T25" fmla="*/ 106 h 109"/>
              <a:gd name="T26" fmla="*/ 16 w 88"/>
              <a:gd name="T27" fmla="*/ 107 h 109"/>
              <a:gd name="T28" fmla="*/ 12 w 88"/>
              <a:gd name="T29" fmla="*/ 109 h 109"/>
              <a:gd name="T30" fmla="*/ 8 w 88"/>
              <a:gd name="T31" fmla="*/ 109 h 109"/>
              <a:gd name="T32" fmla="*/ 4 w 88"/>
              <a:gd name="T33" fmla="*/ 107 h 109"/>
              <a:gd name="T34" fmla="*/ 2 w 88"/>
              <a:gd name="T35" fmla="*/ 105 h 109"/>
              <a:gd name="T36" fmla="*/ 0 w 88"/>
              <a:gd name="T37" fmla="*/ 101 h 109"/>
              <a:gd name="T38" fmla="*/ 2 w 88"/>
              <a:gd name="T39" fmla="*/ 98 h 109"/>
              <a:gd name="T40" fmla="*/ 33 w 88"/>
              <a:gd name="T41" fmla="*/ 7 h 109"/>
              <a:gd name="T42" fmla="*/ 35 w 88"/>
              <a:gd name="T43" fmla="*/ 4 h 109"/>
              <a:gd name="T44" fmla="*/ 37 w 88"/>
              <a:gd name="T45" fmla="*/ 2 h 109"/>
              <a:gd name="T46" fmla="*/ 40 w 88"/>
              <a:gd name="T47" fmla="*/ 0 h 109"/>
              <a:gd name="T48" fmla="*/ 44 w 88"/>
              <a:gd name="T49" fmla="*/ 0 h 109"/>
              <a:gd name="T50" fmla="*/ 48 w 88"/>
              <a:gd name="T51" fmla="*/ 0 h 109"/>
              <a:gd name="T52" fmla="*/ 52 w 88"/>
              <a:gd name="T53" fmla="*/ 2 h 109"/>
              <a:gd name="T54" fmla="*/ 55 w 88"/>
              <a:gd name="T55" fmla="*/ 4 h 109"/>
              <a:gd name="T56" fmla="*/ 55 w 88"/>
              <a:gd name="T57" fmla="*/ 7 h 109"/>
              <a:gd name="T58" fmla="*/ 86 w 88"/>
              <a:gd name="T59" fmla="*/ 98 h 109"/>
              <a:gd name="T60" fmla="*/ 86 w 88"/>
              <a:gd name="T61" fmla="*/ 98 h 109"/>
              <a:gd name="T62" fmla="*/ 31 w 88"/>
              <a:gd name="T63" fmla="*/ 68 h 109"/>
              <a:gd name="T64" fmla="*/ 57 w 88"/>
              <a:gd name="T65" fmla="*/ 68 h 109"/>
              <a:gd name="T66" fmla="*/ 44 w 88"/>
              <a:gd name="T67" fmla="*/ 27 h 109"/>
              <a:gd name="T68" fmla="*/ 31 w 88"/>
              <a:gd name="T69" fmla="*/ 68 h 109"/>
              <a:gd name="T70" fmla="*/ 31 w 88"/>
              <a:gd name="T71" fmla="*/ 6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8" h="109">
                <a:moveTo>
                  <a:pt x="86" y="98"/>
                </a:moveTo>
                <a:lnTo>
                  <a:pt x="88" y="101"/>
                </a:lnTo>
                <a:lnTo>
                  <a:pt x="86" y="103"/>
                </a:lnTo>
                <a:lnTo>
                  <a:pt x="84" y="106"/>
                </a:lnTo>
                <a:lnTo>
                  <a:pt x="80" y="109"/>
                </a:lnTo>
                <a:lnTo>
                  <a:pt x="76" y="109"/>
                </a:lnTo>
                <a:lnTo>
                  <a:pt x="72" y="107"/>
                </a:lnTo>
                <a:lnTo>
                  <a:pt x="69" y="106"/>
                </a:lnTo>
                <a:lnTo>
                  <a:pt x="68" y="103"/>
                </a:lnTo>
                <a:lnTo>
                  <a:pt x="62" y="84"/>
                </a:lnTo>
                <a:lnTo>
                  <a:pt x="27" y="84"/>
                </a:lnTo>
                <a:lnTo>
                  <a:pt x="20" y="103"/>
                </a:lnTo>
                <a:lnTo>
                  <a:pt x="19" y="106"/>
                </a:lnTo>
                <a:lnTo>
                  <a:pt x="16" y="107"/>
                </a:lnTo>
                <a:lnTo>
                  <a:pt x="12" y="109"/>
                </a:lnTo>
                <a:lnTo>
                  <a:pt x="8" y="109"/>
                </a:lnTo>
                <a:lnTo>
                  <a:pt x="4" y="107"/>
                </a:lnTo>
                <a:lnTo>
                  <a:pt x="2" y="105"/>
                </a:lnTo>
                <a:lnTo>
                  <a:pt x="0" y="101"/>
                </a:lnTo>
                <a:lnTo>
                  <a:pt x="2" y="98"/>
                </a:lnTo>
                <a:lnTo>
                  <a:pt x="33" y="7"/>
                </a:lnTo>
                <a:lnTo>
                  <a:pt x="35" y="4"/>
                </a:lnTo>
                <a:lnTo>
                  <a:pt x="37" y="2"/>
                </a:lnTo>
                <a:lnTo>
                  <a:pt x="40" y="0"/>
                </a:lnTo>
                <a:lnTo>
                  <a:pt x="44" y="0"/>
                </a:lnTo>
                <a:lnTo>
                  <a:pt x="48" y="0"/>
                </a:lnTo>
                <a:lnTo>
                  <a:pt x="52" y="2"/>
                </a:lnTo>
                <a:lnTo>
                  <a:pt x="55" y="4"/>
                </a:lnTo>
                <a:lnTo>
                  <a:pt x="55" y="7"/>
                </a:lnTo>
                <a:lnTo>
                  <a:pt x="86" y="98"/>
                </a:lnTo>
                <a:lnTo>
                  <a:pt x="86" y="98"/>
                </a:lnTo>
                <a:close/>
                <a:moveTo>
                  <a:pt x="31" y="68"/>
                </a:moveTo>
                <a:lnTo>
                  <a:pt x="57" y="68"/>
                </a:lnTo>
                <a:lnTo>
                  <a:pt x="44" y="27"/>
                </a:lnTo>
                <a:lnTo>
                  <a:pt x="31" y="68"/>
                </a:lnTo>
                <a:lnTo>
                  <a:pt x="31" y="68"/>
                </a:lnTo>
                <a:close/>
              </a:path>
            </a:pathLst>
          </a:custGeom>
          <a:solidFill>
            <a:srgbClr val="CE27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6" name="Freeform 294"/>
          <p:cNvSpPr>
            <a:spLocks/>
          </p:cNvSpPr>
          <p:nvPr/>
        </p:nvSpPr>
        <p:spPr bwMode="auto">
          <a:xfrm>
            <a:off x="3152775" y="5732463"/>
            <a:ext cx="42863" cy="57150"/>
          </a:xfrm>
          <a:custGeom>
            <a:avLst/>
            <a:gdLst>
              <a:gd name="T0" fmla="*/ 0 w 83"/>
              <a:gd name="T1" fmla="*/ 7 h 109"/>
              <a:gd name="T2" fmla="*/ 1 w 83"/>
              <a:gd name="T3" fmla="*/ 4 h 109"/>
              <a:gd name="T4" fmla="*/ 4 w 83"/>
              <a:gd name="T5" fmla="*/ 2 h 109"/>
              <a:gd name="T6" fmla="*/ 6 w 83"/>
              <a:gd name="T7" fmla="*/ 0 h 109"/>
              <a:gd name="T8" fmla="*/ 10 w 83"/>
              <a:gd name="T9" fmla="*/ 0 h 109"/>
              <a:gd name="T10" fmla="*/ 14 w 83"/>
              <a:gd name="T11" fmla="*/ 0 h 109"/>
              <a:gd name="T12" fmla="*/ 17 w 83"/>
              <a:gd name="T13" fmla="*/ 2 h 109"/>
              <a:gd name="T14" fmla="*/ 18 w 83"/>
              <a:gd name="T15" fmla="*/ 4 h 109"/>
              <a:gd name="T16" fmla="*/ 20 w 83"/>
              <a:gd name="T17" fmla="*/ 6 h 109"/>
              <a:gd name="T18" fmla="*/ 65 w 83"/>
              <a:gd name="T19" fmla="*/ 72 h 109"/>
              <a:gd name="T20" fmla="*/ 65 w 83"/>
              <a:gd name="T21" fmla="*/ 7 h 109"/>
              <a:gd name="T22" fmla="*/ 65 w 83"/>
              <a:gd name="T23" fmla="*/ 4 h 109"/>
              <a:gd name="T24" fmla="*/ 67 w 83"/>
              <a:gd name="T25" fmla="*/ 2 h 109"/>
              <a:gd name="T26" fmla="*/ 70 w 83"/>
              <a:gd name="T27" fmla="*/ 0 h 109"/>
              <a:gd name="T28" fmla="*/ 74 w 83"/>
              <a:gd name="T29" fmla="*/ 0 h 109"/>
              <a:gd name="T30" fmla="*/ 78 w 83"/>
              <a:gd name="T31" fmla="*/ 0 h 109"/>
              <a:gd name="T32" fmla="*/ 80 w 83"/>
              <a:gd name="T33" fmla="*/ 2 h 109"/>
              <a:gd name="T34" fmla="*/ 83 w 83"/>
              <a:gd name="T35" fmla="*/ 4 h 109"/>
              <a:gd name="T36" fmla="*/ 83 w 83"/>
              <a:gd name="T37" fmla="*/ 7 h 109"/>
              <a:gd name="T38" fmla="*/ 83 w 83"/>
              <a:gd name="T39" fmla="*/ 101 h 109"/>
              <a:gd name="T40" fmla="*/ 83 w 83"/>
              <a:gd name="T41" fmla="*/ 103 h 109"/>
              <a:gd name="T42" fmla="*/ 80 w 83"/>
              <a:gd name="T43" fmla="*/ 106 h 109"/>
              <a:gd name="T44" fmla="*/ 78 w 83"/>
              <a:gd name="T45" fmla="*/ 109 h 109"/>
              <a:gd name="T46" fmla="*/ 74 w 83"/>
              <a:gd name="T47" fmla="*/ 109 h 109"/>
              <a:gd name="T48" fmla="*/ 71 w 83"/>
              <a:gd name="T49" fmla="*/ 109 h 109"/>
              <a:gd name="T50" fmla="*/ 69 w 83"/>
              <a:gd name="T51" fmla="*/ 107 h 109"/>
              <a:gd name="T52" fmla="*/ 66 w 83"/>
              <a:gd name="T53" fmla="*/ 106 h 109"/>
              <a:gd name="T54" fmla="*/ 65 w 83"/>
              <a:gd name="T55" fmla="*/ 103 h 109"/>
              <a:gd name="T56" fmla="*/ 65 w 83"/>
              <a:gd name="T57" fmla="*/ 103 h 109"/>
              <a:gd name="T58" fmla="*/ 20 w 83"/>
              <a:gd name="T59" fmla="*/ 39 h 109"/>
              <a:gd name="T60" fmla="*/ 20 w 83"/>
              <a:gd name="T61" fmla="*/ 101 h 109"/>
              <a:gd name="T62" fmla="*/ 20 w 83"/>
              <a:gd name="T63" fmla="*/ 103 h 109"/>
              <a:gd name="T64" fmla="*/ 17 w 83"/>
              <a:gd name="T65" fmla="*/ 106 h 109"/>
              <a:gd name="T66" fmla="*/ 14 w 83"/>
              <a:gd name="T67" fmla="*/ 109 h 109"/>
              <a:gd name="T68" fmla="*/ 10 w 83"/>
              <a:gd name="T69" fmla="*/ 109 h 109"/>
              <a:gd name="T70" fmla="*/ 6 w 83"/>
              <a:gd name="T71" fmla="*/ 109 h 109"/>
              <a:gd name="T72" fmla="*/ 4 w 83"/>
              <a:gd name="T73" fmla="*/ 106 h 109"/>
              <a:gd name="T74" fmla="*/ 1 w 83"/>
              <a:gd name="T75" fmla="*/ 103 h 109"/>
              <a:gd name="T76" fmla="*/ 0 w 83"/>
              <a:gd name="T77" fmla="*/ 101 h 109"/>
              <a:gd name="T78" fmla="*/ 0 w 83"/>
              <a:gd name="T79" fmla="*/ 7 h 109"/>
              <a:gd name="T80" fmla="*/ 0 w 83"/>
              <a:gd name="T81" fmla="*/ 7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" h="109">
                <a:moveTo>
                  <a:pt x="0" y="7"/>
                </a:moveTo>
                <a:lnTo>
                  <a:pt x="1" y="4"/>
                </a:lnTo>
                <a:lnTo>
                  <a:pt x="4" y="2"/>
                </a:lnTo>
                <a:lnTo>
                  <a:pt x="6" y="0"/>
                </a:lnTo>
                <a:lnTo>
                  <a:pt x="10" y="0"/>
                </a:lnTo>
                <a:lnTo>
                  <a:pt x="14" y="0"/>
                </a:lnTo>
                <a:lnTo>
                  <a:pt x="17" y="2"/>
                </a:lnTo>
                <a:lnTo>
                  <a:pt x="18" y="4"/>
                </a:lnTo>
                <a:lnTo>
                  <a:pt x="20" y="6"/>
                </a:lnTo>
                <a:lnTo>
                  <a:pt x="65" y="72"/>
                </a:lnTo>
                <a:lnTo>
                  <a:pt x="65" y="7"/>
                </a:lnTo>
                <a:lnTo>
                  <a:pt x="65" y="4"/>
                </a:lnTo>
                <a:lnTo>
                  <a:pt x="67" y="2"/>
                </a:lnTo>
                <a:lnTo>
                  <a:pt x="70" y="0"/>
                </a:lnTo>
                <a:lnTo>
                  <a:pt x="74" y="0"/>
                </a:lnTo>
                <a:lnTo>
                  <a:pt x="78" y="0"/>
                </a:lnTo>
                <a:lnTo>
                  <a:pt x="80" y="2"/>
                </a:lnTo>
                <a:lnTo>
                  <a:pt x="83" y="4"/>
                </a:lnTo>
                <a:lnTo>
                  <a:pt x="83" y="7"/>
                </a:lnTo>
                <a:lnTo>
                  <a:pt x="83" y="101"/>
                </a:lnTo>
                <a:lnTo>
                  <a:pt x="83" y="103"/>
                </a:lnTo>
                <a:lnTo>
                  <a:pt x="80" y="106"/>
                </a:lnTo>
                <a:lnTo>
                  <a:pt x="78" y="109"/>
                </a:lnTo>
                <a:lnTo>
                  <a:pt x="74" y="109"/>
                </a:lnTo>
                <a:lnTo>
                  <a:pt x="71" y="109"/>
                </a:lnTo>
                <a:lnTo>
                  <a:pt x="69" y="107"/>
                </a:lnTo>
                <a:lnTo>
                  <a:pt x="66" y="106"/>
                </a:lnTo>
                <a:lnTo>
                  <a:pt x="65" y="103"/>
                </a:lnTo>
                <a:lnTo>
                  <a:pt x="65" y="103"/>
                </a:lnTo>
                <a:lnTo>
                  <a:pt x="20" y="39"/>
                </a:lnTo>
                <a:lnTo>
                  <a:pt x="20" y="101"/>
                </a:lnTo>
                <a:lnTo>
                  <a:pt x="20" y="103"/>
                </a:lnTo>
                <a:lnTo>
                  <a:pt x="17" y="106"/>
                </a:lnTo>
                <a:lnTo>
                  <a:pt x="14" y="109"/>
                </a:lnTo>
                <a:lnTo>
                  <a:pt x="10" y="109"/>
                </a:lnTo>
                <a:lnTo>
                  <a:pt x="6" y="109"/>
                </a:lnTo>
                <a:lnTo>
                  <a:pt x="4" y="106"/>
                </a:lnTo>
                <a:lnTo>
                  <a:pt x="1" y="103"/>
                </a:lnTo>
                <a:lnTo>
                  <a:pt x="0" y="101"/>
                </a:lnTo>
                <a:lnTo>
                  <a:pt x="0" y="7"/>
                </a:lnTo>
                <a:lnTo>
                  <a:pt x="0" y="7"/>
                </a:lnTo>
                <a:close/>
              </a:path>
            </a:pathLst>
          </a:custGeom>
          <a:solidFill>
            <a:srgbClr val="CE27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7" name="Freeform 295"/>
          <p:cNvSpPr>
            <a:spLocks/>
          </p:cNvSpPr>
          <p:nvPr/>
        </p:nvSpPr>
        <p:spPr bwMode="auto">
          <a:xfrm>
            <a:off x="3209925" y="5732463"/>
            <a:ext cx="9525" cy="57150"/>
          </a:xfrm>
          <a:custGeom>
            <a:avLst/>
            <a:gdLst>
              <a:gd name="T0" fmla="*/ 0 w 20"/>
              <a:gd name="T1" fmla="*/ 7 h 109"/>
              <a:gd name="T2" fmla="*/ 0 w 20"/>
              <a:gd name="T3" fmla="*/ 4 h 109"/>
              <a:gd name="T4" fmla="*/ 3 w 20"/>
              <a:gd name="T5" fmla="*/ 2 h 109"/>
              <a:gd name="T6" fmla="*/ 6 w 20"/>
              <a:gd name="T7" fmla="*/ 0 h 109"/>
              <a:gd name="T8" fmla="*/ 9 w 20"/>
              <a:gd name="T9" fmla="*/ 0 h 109"/>
              <a:gd name="T10" fmla="*/ 13 w 20"/>
              <a:gd name="T11" fmla="*/ 0 h 109"/>
              <a:gd name="T12" fmla="*/ 17 w 20"/>
              <a:gd name="T13" fmla="*/ 2 h 109"/>
              <a:gd name="T14" fmla="*/ 19 w 20"/>
              <a:gd name="T15" fmla="*/ 4 h 109"/>
              <a:gd name="T16" fmla="*/ 20 w 20"/>
              <a:gd name="T17" fmla="*/ 7 h 109"/>
              <a:gd name="T18" fmla="*/ 20 w 20"/>
              <a:gd name="T19" fmla="*/ 101 h 109"/>
              <a:gd name="T20" fmla="*/ 19 w 20"/>
              <a:gd name="T21" fmla="*/ 103 h 109"/>
              <a:gd name="T22" fmla="*/ 17 w 20"/>
              <a:gd name="T23" fmla="*/ 106 h 109"/>
              <a:gd name="T24" fmla="*/ 13 w 20"/>
              <a:gd name="T25" fmla="*/ 109 h 109"/>
              <a:gd name="T26" fmla="*/ 9 w 20"/>
              <a:gd name="T27" fmla="*/ 109 h 109"/>
              <a:gd name="T28" fmla="*/ 6 w 20"/>
              <a:gd name="T29" fmla="*/ 109 h 109"/>
              <a:gd name="T30" fmla="*/ 3 w 20"/>
              <a:gd name="T31" fmla="*/ 106 h 109"/>
              <a:gd name="T32" fmla="*/ 0 w 20"/>
              <a:gd name="T33" fmla="*/ 103 h 109"/>
              <a:gd name="T34" fmla="*/ 0 w 20"/>
              <a:gd name="T35" fmla="*/ 101 h 109"/>
              <a:gd name="T36" fmla="*/ 0 w 20"/>
              <a:gd name="T37" fmla="*/ 7 h 109"/>
              <a:gd name="T38" fmla="*/ 0 w 20"/>
              <a:gd name="T39" fmla="*/ 7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" h="109">
                <a:moveTo>
                  <a:pt x="0" y="7"/>
                </a:moveTo>
                <a:lnTo>
                  <a:pt x="0" y="4"/>
                </a:lnTo>
                <a:lnTo>
                  <a:pt x="3" y="2"/>
                </a:lnTo>
                <a:lnTo>
                  <a:pt x="6" y="0"/>
                </a:lnTo>
                <a:lnTo>
                  <a:pt x="9" y="0"/>
                </a:lnTo>
                <a:lnTo>
                  <a:pt x="13" y="0"/>
                </a:lnTo>
                <a:lnTo>
                  <a:pt x="17" y="2"/>
                </a:lnTo>
                <a:lnTo>
                  <a:pt x="19" y="4"/>
                </a:lnTo>
                <a:lnTo>
                  <a:pt x="20" y="7"/>
                </a:lnTo>
                <a:lnTo>
                  <a:pt x="20" y="101"/>
                </a:lnTo>
                <a:lnTo>
                  <a:pt x="19" y="103"/>
                </a:lnTo>
                <a:lnTo>
                  <a:pt x="17" y="106"/>
                </a:lnTo>
                <a:lnTo>
                  <a:pt x="13" y="109"/>
                </a:lnTo>
                <a:lnTo>
                  <a:pt x="9" y="109"/>
                </a:lnTo>
                <a:lnTo>
                  <a:pt x="6" y="109"/>
                </a:lnTo>
                <a:lnTo>
                  <a:pt x="3" y="106"/>
                </a:lnTo>
                <a:lnTo>
                  <a:pt x="0" y="103"/>
                </a:lnTo>
                <a:lnTo>
                  <a:pt x="0" y="101"/>
                </a:lnTo>
                <a:lnTo>
                  <a:pt x="0" y="7"/>
                </a:lnTo>
                <a:lnTo>
                  <a:pt x="0" y="7"/>
                </a:lnTo>
                <a:close/>
              </a:path>
            </a:pathLst>
          </a:custGeom>
          <a:solidFill>
            <a:srgbClr val="CE27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8" name="Freeform 296"/>
          <p:cNvSpPr>
            <a:spLocks noEditPoints="1"/>
          </p:cNvSpPr>
          <p:nvPr/>
        </p:nvSpPr>
        <p:spPr bwMode="auto">
          <a:xfrm>
            <a:off x="3228975" y="5732463"/>
            <a:ext cx="46038" cy="57150"/>
          </a:xfrm>
          <a:custGeom>
            <a:avLst/>
            <a:gdLst>
              <a:gd name="T0" fmla="*/ 86 w 88"/>
              <a:gd name="T1" fmla="*/ 98 h 109"/>
              <a:gd name="T2" fmla="*/ 88 w 88"/>
              <a:gd name="T3" fmla="*/ 101 h 109"/>
              <a:gd name="T4" fmla="*/ 86 w 88"/>
              <a:gd name="T5" fmla="*/ 103 h 109"/>
              <a:gd name="T6" fmla="*/ 84 w 88"/>
              <a:gd name="T7" fmla="*/ 106 h 109"/>
              <a:gd name="T8" fmla="*/ 80 w 88"/>
              <a:gd name="T9" fmla="*/ 109 h 109"/>
              <a:gd name="T10" fmla="*/ 76 w 88"/>
              <a:gd name="T11" fmla="*/ 109 h 109"/>
              <a:gd name="T12" fmla="*/ 72 w 88"/>
              <a:gd name="T13" fmla="*/ 107 h 109"/>
              <a:gd name="T14" fmla="*/ 69 w 88"/>
              <a:gd name="T15" fmla="*/ 106 h 109"/>
              <a:gd name="T16" fmla="*/ 68 w 88"/>
              <a:gd name="T17" fmla="*/ 103 h 109"/>
              <a:gd name="T18" fmla="*/ 62 w 88"/>
              <a:gd name="T19" fmla="*/ 84 h 109"/>
              <a:gd name="T20" fmla="*/ 25 w 88"/>
              <a:gd name="T21" fmla="*/ 84 h 109"/>
              <a:gd name="T22" fmla="*/ 20 w 88"/>
              <a:gd name="T23" fmla="*/ 103 h 109"/>
              <a:gd name="T24" fmla="*/ 19 w 88"/>
              <a:gd name="T25" fmla="*/ 106 h 109"/>
              <a:gd name="T26" fmla="*/ 16 w 88"/>
              <a:gd name="T27" fmla="*/ 107 h 109"/>
              <a:gd name="T28" fmla="*/ 12 w 88"/>
              <a:gd name="T29" fmla="*/ 109 h 109"/>
              <a:gd name="T30" fmla="*/ 8 w 88"/>
              <a:gd name="T31" fmla="*/ 109 h 109"/>
              <a:gd name="T32" fmla="*/ 4 w 88"/>
              <a:gd name="T33" fmla="*/ 107 h 109"/>
              <a:gd name="T34" fmla="*/ 2 w 88"/>
              <a:gd name="T35" fmla="*/ 105 h 109"/>
              <a:gd name="T36" fmla="*/ 0 w 88"/>
              <a:gd name="T37" fmla="*/ 101 h 109"/>
              <a:gd name="T38" fmla="*/ 2 w 88"/>
              <a:gd name="T39" fmla="*/ 98 h 109"/>
              <a:gd name="T40" fmla="*/ 33 w 88"/>
              <a:gd name="T41" fmla="*/ 7 h 109"/>
              <a:gd name="T42" fmla="*/ 35 w 88"/>
              <a:gd name="T43" fmla="*/ 4 h 109"/>
              <a:gd name="T44" fmla="*/ 37 w 88"/>
              <a:gd name="T45" fmla="*/ 2 h 109"/>
              <a:gd name="T46" fmla="*/ 40 w 88"/>
              <a:gd name="T47" fmla="*/ 0 h 109"/>
              <a:gd name="T48" fmla="*/ 44 w 88"/>
              <a:gd name="T49" fmla="*/ 0 h 109"/>
              <a:gd name="T50" fmla="*/ 48 w 88"/>
              <a:gd name="T51" fmla="*/ 0 h 109"/>
              <a:gd name="T52" fmla="*/ 51 w 88"/>
              <a:gd name="T53" fmla="*/ 2 h 109"/>
              <a:gd name="T54" fmla="*/ 53 w 88"/>
              <a:gd name="T55" fmla="*/ 4 h 109"/>
              <a:gd name="T56" fmla="*/ 54 w 88"/>
              <a:gd name="T57" fmla="*/ 7 h 109"/>
              <a:gd name="T58" fmla="*/ 86 w 88"/>
              <a:gd name="T59" fmla="*/ 98 h 109"/>
              <a:gd name="T60" fmla="*/ 86 w 88"/>
              <a:gd name="T61" fmla="*/ 98 h 109"/>
              <a:gd name="T62" fmla="*/ 31 w 88"/>
              <a:gd name="T63" fmla="*/ 68 h 109"/>
              <a:gd name="T64" fmla="*/ 57 w 88"/>
              <a:gd name="T65" fmla="*/ 68 h 109"/>
              <a:gd name="T66" fmla="*/ 44 w 88"/>
              <a:gd name="T67" fmla="*/ 27 h 109"/>
              <a:gd name="T68" fmla="*/ 31 w 88"/>
              <a:gd name="T69" fmla="*/ 68 h 109"/>
              <a:gd name="T70" fmla="*/ 31 w 88"/>
              <a:gd name="T71" fmla="*/ 6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8" h="109">
                <a:moveTo>
                  <a:pt x="86" y="98"/>
                </a:moveTo>
                <a:lnTo>
                  <a:pt x="88" y="101"/>
                </a:lnTo>
                <a:lnTo>
                  <a:pt x="86" y="103"/>
                </a:lnTo>
                <a:lnTo>
                  <a:pt x="84" y="106"/>
                </a:lnTo>
                <a:lnTo>
                  <a:pt x="80" y="109"/>
                </a:lnTo>
                <a:lnTo>
                  <a:pt x="76" y="109"/>
                </a:lnTo>
                <a:lnTo>
                  <a:pt x="72" y="107"/>
                </a:lnTo>
                <a:lnTo>
                  <a:pt x="69" y="106"/>
                </a:lnTo>
                <a:lnTo>
                  <a:pt x="68" y="103"/>
                </a:lnTo>
                <a:lnTo>
                  <a:pt x="62" y="84"/>
                </a:lnTo>
                <a:lnTo>
                  <a:pt x="25" y="84"/>
                </a:lnTo>
                <a:lnTo>
                  <a:pt x="20" y="103"/>
                </a:lnTo>
                <a:lnTo>
                  <a:pt x="19" y="106"/>
                </a:lnTo>
                <a:lnTo>
                  <a:pt x="16" y="107"/>
                </a:lnTo>
                <a:lnTo>
                  <a:pt x="12" y="109"/>
                </a:lnTo>
                <a:lnTo>
                  <a:pt x="8" y="109"/>
                </a:lnTo>
                <a:lnTo>
                  <a:pt x="4" y="107"/>
                </a:lnTo>
                <a:lnTo>
                  <a:pt x="2" y="105"/>
                </a:lnTo>
                <a:lnTo>
                  <a:pt x="0" y="101"/>
                </a:lnTo>
                <a:lnTo>
                  <a:pt x="2" y="98"/>
                </a:lnTo>
                <a:lnTo>
                  <a:pt x="33" y="7"/>
                </a:lnTo>
                <a:lnTo>
                  <a:pt x="35" y="4"/>
                </a:lnTo>
                <a:lnTo>
                  <a:pt x="37" y="2"/>
                </a:lnTo>
                <a:lnTo>
                  <a:pt x="40" y="0"/>
                </a:lnTo>
                <a:lnTo>
                  <a:pt x="44" y="0"/>
                </a:lnTo>
                <a:lnTo>
                  <a:pt x="48" y="0"/>
                </a:lnTo>
                <a:lnTo>
                  <a:pt x="51" y="2"/>
                </a:lnTo>
                <a:lnTo>
                  <a:pt x="53" y="4"/>
                </a:lnTo>
                <a:lnTo>
                  <a:pt x="54" y="7"/>
                </a:lnTo>
                <a:lnTo>
                  <a:pt x="86" y="98"/>
                </a:lnTo>
                <a:lnTo>
                  <a:pt x="86" y="98"/>
                </a:lnTo>
                <a:close/>
                <a:moveTo>
                  <a:pt x="31" y="68"/>
                </a:moveTo>
                <a:lnTo>
                  <a:pt x="57" y="68"/>
                </a:lnTo>
                <a:lnTo>
                  <a:pt x="44" y="27"/>
                </a:lnTo>
                <a:lnTo>
                  <a:pt x="31" y="68"/>
                </a:lnTo>
                <a:lnTo>
                  <a:pt x="31" y="68"/>
                </a:lnTo>
                <a:close/>
              </a:path>
            </a:pathLst>
          </a:custGeom>
          <a:solidFill>
            <a:srgbClr val="CE27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9" name="Freeform 297"/>
          <p:cNvSpPr>
            <a:spLocks/>
          </p:cNvSpPr>
          <p:nvPr/>
        </p:nvSpPr>
        <p:spPr bwMode="auto">
          <a:xfrm>
            <a:off x="3954463" y="5724526"/>
            <a:ext cx="36513" cy="58738"/>
          </a:xfrm>
          <a:custGeom>
            <a:avLst/>
            <a:gdLst>
              <a:gd name="T0" fmla="*/ 33 w 70"/>
              <a:gd name="T1" fmla="*/ 110 h 110"/>
              <a:gd name="T2" fmla="*/ 26 w 70"/>
              <a:gd name="T3" fmla="*/ 108 h 110"/>
              <a:gd name="T4" fmla="*/ 18 w 70"/>
              <a:gd name="T5" fmla="*/ 106 h 110"/>
              <a:gd name="T6" fmla="*/ 10 w 70"/>
              <a:gd name="T7" fmla="*/ 102 h 110"/>
              <a:gd name="T8" fmla="*/ 4 w 70"/>
              <a:gd name="T9" fmla="*/ 98 h 110"/>
              <a:gd name="T10" fmla="*/ 0 w 70"/>
              <a:gd name="T11" fmla="*/ 92 h 110"/>
              <a:gd name="T12" fmla="*/ 2 w 70"/>
              <a:gd name="T13" fmla="*/ 82 h 110"/>
              <a:gd name="T14" fmla="*/ 11 w 70"/>
              <a:gd name="T15" fmla="*/ 82 h 110"/>
              <a:gd name="T16" fmla="*/ 15 w 70"/>
              <a:gd name="T17" fmla="*/ 84 h 110"/>
              <a:gd name="T18" fmla="*/ 20 w 70"/>
              <a:gd name="T19" fmla="*/ 88 h 110"/>
              <a:gd name="T20" fmla="*/ 31 w 70"/>
              <a:gd name="T21" fmla="*/ 92 h 110"/>
              <a:gd name="T22" fmla="*/ 43 w 70"/>
              <a:gd name="T23" fmla="*/ 92 h 110"/>
              <a:gd name="T24" fmla="*/ 49 w 70"/>
              <a:gd name="T25" fmla="*/ 86 h 110"/>
              <a:gd name="T26" fmla="*/ 49 w 70"/>
              <a:gd name="T27" fmla="*/ 75 h 110"/>
              <a:gd name="T28" fmla="*/ 43 w 70"/>
              <a:gd name="T29" fmla="*/ 69 h 110"/>
              <a:gd name="T30" fmla="*/ 32 w 70"/>
              <a:gd name="T31" fmla="*/ 63 h 110"/>
              <a:gd name="T32" fmla="*/ 20 w 70"/>
              <a:gd name="T33" fmla="*/ 58 h 110"/>
              <a:gd name="T34" fmla="*/ 10 w 70"/>
              <a:gd name="T35" fmla="*/ 50 h 110"/>
              <a:gd name="T36" fmla="*/ 3 w 70"/>
              <a:gd name="T37" fmla="*/ 39 h 110"/>
              <a:gd name="T38" fmla="*/ 3 w 70"/>
              <a:gd name="T39" fmla="*/ 24 h 110"/>
              <a:gd name="T40" fmla="*/ 7 w 70"/>
              <a:gd name="T41" fmla="*/ 13 h 110"/>
              <a:gd name="T42" fmla="*/ 15 w 70"/>
              <a:gd name="T43" fmla="*/ 5 h 110"/>
              <a:gd name="T44" fmla="*/ 28 w 70"/>
              <a:gd name="T45" fmla="*/ 0 h 110"/>
              <a:gd name="T46" fmla="*/ 44 w 70"/>
              <a:gd name="T47" fmla="*/ 0 h 110"/>
              <a:gd name="T48" fmla="*/ 56 w 70"/>
              <a:gd name="T49" fmla="*/ 4 h 110"/>
              <a:gd name="T50" fmla="*/ 64 w 70"/>
              <a:gd name="T51" fmla="*/ 10 h 110"/>
              <a:gd name="T52" fmla="*/ 69 w 70"/>
              <a:gd name="T53" fmla="*/ 16 h 110"/>
              <a:gd name="T54" fmla="*/ 69 w 70"/>
              <a:gd name="T55" fmla="*/ 22 h 110"/>
              <a:gd name="T56" fmla="*/ 65 w 70"/>
              <a:gd name="T57" fmla="*/ 26 h 110"/>
              <a:gd name="T58" fmla="*/ 59 w 70"/>
              <a:gd name="T59" fmla="*/ 28 h 110"/>
              <a:gd name="T60" fmla="*/ 55 w 70"/>
              <a:gd name="T61" fmla="*/ 25 h 110"/>
              <a:gd name="T62" fmla="*/ 49 w 70"/>
              <a:gd name="T63" fmla="*/ 21 h 110"/>
              <a:gd name="T64" fmla="*/ 41 w 70"/>
              <a:gd name="T65" fmla="*/ 18 h 110"/>
              <a:gd name="T66" fmla="*/ 29 w 70"/>
              <a:gd name="T67" fmla="*/ 18 h 110"/>
              <a:gd name="T68" fmla="*/ 22 w 70"/>
              <a:gd name="T69" fmla="*/ 25 h 110"/>
              <a:gd name="T70" fmla="*/ 22 w 70"/>
              <a:gd name="T71" fmla="*/ 34 h 110"/>
              <a:gd name="T72" fmla="*/ 29 w 70"/>
              <a:gd name="T73" fmla="*/ 41 h 110"/>
              <a:gd name="T74" fmla="*/ 40 w 70"/>
              <a:gd name="T75" fmla="*/ 46 h 110"/>
              <a:gd name="T76" fmla="*/ 52 w 70"/>
              <a:gd name="T77" fmla="*/ 51 h 110"/>
              <a:gd name="T78" fmla="*/ 63 w 70"/>
              <a:gd name="T79" fmla="*/ 59 h 110"/>
              <a:gd name="T80" fmla="*/ 69 w 70"/>
              <a:gd name="T81" fmla="*/ 71 h 110"/>
              <a:gd name="T82" fmla="*/ 68 w 70"/>
              <a:gd name="T83" fmla="*/ 92 h 110"/>
              <a:gd name="T84" fmla="*/ 51 w 70"/>
              <a:gd name="T85" fmla="*/ 108 h 110"/>
              <a:gd name="T86" fmla="*/ 36 w 70"/>
              <a:gd name="T87" fmla="*/ 11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0" h="110">
                <a:moveTo>
                  <a:pt x="36" y="110"/>
                </a:moveTo>
                <a:lnTo>
                  <a:pt x="33" y="110"/>
                </a:lnTo>
                <a:lnTo>
                  <a:pt x="29" y="108"/>
                </a:lnTo>
                <a:lnTo>
                  <a:pt x="26" y="108"/>
                </a:lnTo>
                <a:lnTo>
                  <a:pt x="22" y="107"/>
                </a:lnTo>
                <a:lnTo>
                  <a:pt x="18" y="106"/>
                </a:lnTo>
                <a:lnTo>
                  <a:pt x="14" y="104"/>
                </a:lnTo>
                <a:lnTo>
                  <a:pt x="10" y="102"/>
                </a:lnTo>
                <a:lnTo>
                  <a:pt x="7" y="100"/>
                </a:lnTo>
                <a:lnTo>
                  <a:pt x="4" y="98"/>
                </a:lnTo>
                <a:lnTo>
                  <a:pt x="2" y="95"/>
                </a:lnTo>
                <a:lnTo>
                  <a:pt x="0" y="92"/>
                </a:lnTo>
                <a:lnTo>
                  <a:pt x="0" y="88"/>
                </a:lnTo>
                <a:lnTo>
                  <a:pt x="2" y="82"/>
                </a:lnTo>
                <a:lnTo>
                  <a:pt x="8" y="80"/>
                </a:lnTo>
                <a:lnTo>
                  <a:pt x="11" y="82"/>
                </a:lnTo>
                <a:lnTo>
                  <a:pt x="14" y="83"/>
                </a:lnTo>
                <a:lnTo>
                  <a:pt x="15" y="84"/>
                </a:lnTo>
                <a:lnTo>
                  <a:pt x="18" y="86"/>
                </a:lnTo>
                <a:lnTo>
                  <a:pt x="20" y="88"/>
                </a:lnTo>
                <a:lnTo>
                  <a:pt x="26" y="90"/>
                </a:lnTo>
                <a:lnTo>
                  <a:pt x="31" y="92"/>
                </a:lnTo>
                <a:lnTo>
                  <a:pt x="36" y="92"/>
                </a:lnTo>
                <a:lnTo>
                  <a:pt x="43" y="92"/>
                </a:lnTo>
                <a:lnTo>
                  <a:pt x="47" y="90"/>
                </a:lnTo>
                <a:lnTo>
                  <a:pt x="49" y="86"/>
                </a:lnTo>
                <a:lnTo>
                  <a:pt x="51" y="80"/>
                </a:lnTo>
                <a:lnTo>
                  <a:pt x="49" y="75"/>
                </a:lnTo>
                <a:lnTo>
                  <a:pt x="47" y="71"/>
                </a:lnTo>
                <a:lnTo>
                  <a:pt x="43" y="69"/>
                </a:lnTo>
                <a:lnTo>
                  <a:pt x="37" y="66"/>
                </a:lnTo>
                <a:lnTo>
                  <a:pt x="32" y="63"/>
                </a:lnTo>
                <a:lnTo>
                  <a:pt x="27" y="61"/>
                </a:lnTo>
                <a:lnTo>
                  <a:pt x="20" y="58"/>
                </a:lnTo>
                <a:lnTo>
                  <a:pt x="15" y="54"/>
                </a:lnTo>
                <a:lnTo>
                  <a:pt x="10" y="50"/>
                </a:lnTo>
                <a:lnTo>
                  <a:pt x="6" y="45"/>
                </a:lnTo>
                <a:lnTo>
                  <a:pt x="3" y="39"/>
                </a:lnTo>
                <a:lnTo>
                  <a:pt x="2" y="30"/>
                </a:lnTo>
                <a:lnTo>
                  <a:pt x="3" y="24"/>
                </a:lnTo>
                <a:lnTo>
                  <a:pt x="4" y="18"/>
                </a:lnTo>
                <a:lnTo>
                  <a:pt x="7" y="13"/>
                </a:lnTo>
                <a:lnTo>
                  <a:pt x="11" y="9"/>
                </a:lnTo>
                <a:lnTo>
                  <a:pt x="15" y="5"/>
                </a:lnTo>
                <a:lnTo>
                  <a:pt x="22" y="2"/>
                </a:lnTo>
                <a:lnTo>
                  <a:pt x="28" y="0"/>
                </a:lnTo>
                <a:lnTo>
                  <a:pt x="36" y="0"/>
                </a:lnTo>
                <a:lnTo>
                  <a:pt x="44" y="0"/>
                </a:lnTo>
                <a:lnTo>
                  <a:pt x="51" y="2"/>
                </a:lnTo>
                <a:lnTo>
                  <a:pt x="56" y="4"/>
                </a:lnTo>
                <a:lnTo>
                  <a:pt x="61" y="6"/>
                </a:lnTo>
                <a:lnTo>
                  <a:pt x="64" y="10"/>
                </a:lnTo>
                <a:lnTo>
                  <a:pt x="67" y="13"/>
                </a:lnTo>
                <a:lnTo>
                  <a:pt x="69" y="16"/>
                </a:lnTo>
                <a:lnTo>
                  <a:pt x="69" y="18"/>
                </a:lnTo>
                <a:lnTo>
                  <a:pt x="69" y="22"/>
                </a:lnTo>
                <a:lnTo>
                  <a:pt x="68" y="25"/>
                </a:lnTo>
                <a:lnTo>
                  <a:pt x="65" y="26"/>
                </a:lnTo>
                <a:lnTo>
                  <a:pt x="61" y="28"/>
                </a:lnTo>
                <a:lnTo>
                  <a:pt x="59" y="28"/>
                </a:lnTo>
                <a:lnTo>
                  <a:pt x="56" y="26"/>
                </a:lnTo>
                <a:lnTo>
                  <a:pt x="55" y="25"/>
                </a:lnTo>
                <a:lnTo>
                  <a:pt x="52" y="24"/>
                </a:lnTo>
                <a:lnTo>
                  <a:pt x="49" y="21"/>
                </a:lnTo>
                <a:lnTo>
                  <a:pt x="47" y="20"/>
                </a:lnTo>
                <a:lnTo>
                  <a:pt x="41" y="18"/>
                </a:lnTo>
                <a:lnTo>
                  <a:pt x="35" y="17"/>
                </a:lnTo>
                <a:lnTo>
                  <a:pt x="29" y="18"/>
                </a:lnTo>
                <a:lnTo>
                  <a:pt x="26" y="21"/>
                </a:lnTo>
                <a:lnTo>
                  <a:pt x="22" y="25"/>
                </a:lnTo>
                <a:lnTo>
                  <a:pt x="22" y="30"/>
                </a:lnTo>
                <a:lnTo>
                  <a:pt x="22" y="34"/>
                </a:lnTo>
                <a:lnTo>
                  <a:pt x="26" y="38"/>
                </a:lnTo>
                <a:lnTo>
                  <a:pt x="29" y="41"/>
                </a:lnTo>
                <a:lnTo>
                  <a:pt x="33" y="43"/>
                </a:lnTo>
                <a:lnTo>
                  <a:pt x="40" y="46"/>
                </a:lnTo>
                <a:lnTo>
                  <a:pt x="45" y="49"/>
                </a:lnTo>
                <a:lnTo>
                  <a:pt x="52" y="51"/>
                </a:lnTo>
                <a:lnTo>
                  <a:pt x="57" y="55"/>
                </a:lnTo>
                <a:lnTo>
                  <a:pt x="63" y="59"/>
                </a:lnTo>
                <a:lnTo>
                  <a:pt x="67" y="65"/>
                </a:lnTo>
                <a:lnTo>
                  <a:pt x="69" y="71"/>
                </a:lnTo>
                <a:lnTo>
                  <a:pt x="70" y="79"/>
                </a:lnTo>
                <a:lnTo>
                  <a:pt x="68" y="92"/>
                </a:lnTo>
                <a:lnTo>
                  <a:pt x="61" y="102"/>
                </a:lnTo>
                <a:lnTo>
                  <a:pt x="51" y="108"/>
                </a:lnTo>
                <a:lnTo>
                  <a:pt x="36" y="110"/>
                </a:lnTo>
                <a:lnTo>
                  <a:pt x="36" y="110"/>
                </a:lnTo>
                <a:close/>
              </a:path>
            </a:pathLst>
          </a:custGeom>
          <a:solidFill>
            <a:srgbClr val="723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0" name="Freeform 298"/>
          <p:cNvSpPr>
            <a:spLocks/>
          </p:cNvSpPr>
          <p:nvPr/>
        </p:nvSpPr>
        <p:spPr bwMode="auto">
          <a:xfrm>
            <a:off x="4002088" y="5724526"/>
            <a:ext cx="33338" cy="57150"/>
          </a:xfrm>
          <a:custGeom>
            <a:avLst/>
            <a:gdLst>
              <a:gd name="T0" fmla="*/ 0 w 65"/>
              <a:gd name="T1" fmla="*/ 8 h 107"/>
              <a:gd name="T2" fmla="*/ 2 w 65"/>
              <a:gd name="T3" fmla="*/ 5 h 107"/>
              <a:gd name="T4" fmla="*/ 3 w 65"/>
              <a:gd name="T5" fmla="*/ 2 h 107"/>
              <a:gd name="T6" fmla="*/ 6 w 65"/>
              <a:gd name="T7" fmla="*/ 0 h 107"/>
              <a:gd name="T8" fmla="*/ 11 w 65"/>
              <a:gd name="T9" fmla="*/ 0 h 107"/>
              <a:gd name="T10" fmla="*/ 15 w 65"/>
              <a:gd name="T11" fmla="*/ 0 h 107"/>
              <a:gd name="T12" fmla="*/ 18 w 65"/>
              <a:gd name="T13" fmla="*/ 2 h 107"/>
              <a:gd name="T14" fmla="*/ 19 w 65"/>
              <a:gd name="T15" fmla="*/ 5 h 107"/>
              <a:gd name="T16" fmla="*/ 20 w 65"/>
              <a:gd name="T17" fmla="*/ 8 h 107"/>
              <a:gd name="T18" fmla="*/ 20 w 65"/>
              <a:gd name="T19" fmla="*/ 90 h 107"/>
              <a:gd name="T20" fmla="*/ 55 w 65"/>
              <a:gd name="T21" fmla="*/ 90 h 107"/>
              <a:gd name="T22" fmla="*/ 60 w 65"/>
              <a:gd name="T23" fmla="*/ 90 h 107"/>
              <a:gd name="T24" fmla="*/ 62 w 65"/>
              <a:gd name="T25" fmla="*/ 92 h 107"/>
              <a:gd name="T26" fmla="*/ 64 w 65"/>
              <a:gd name="T27" fmla="*/ 95 h 107"/>
              <a:gd name="T28" fmla="*/ 65 w 65"/>
              <a:gd name="T29" fmla="*/ 99 h 107"/>
              <a:gd name="T30" fmla="*/ 64 w 65"/>
              <a:gd name="T31" fmla="*/ 103 h 107"/>
              <a:gd name="T32" fmla="*/ 62 w 65"/>
              <a:gd name="T33" fmla="*/ 106 h 107"/>
              <a:gd name="T34" fmla="*/ 60 w 65"/>
              <a:gd name="T35" fmla="*/ 107 h 107"/>
              <a:gd name="T36" fmla="*/ 55 w 65"/>
              <a:gd name="T37" fmla="*/ 107 h 107"/>
              <a:gd name="T38" fmla="*/ 10 w 65"/>
              <a:gd name="T39" fmla="*/ 107 h 107"/>
              <a:gd name="T40" fmla="*/ 6 w 65"/>
              <a:gd name="T41" fmla="*/ 107 h 107"/>
              <a:gd name="T42" fmla="*/ 3 w 65"/>
              <a:gd name="T43" fmla="*/ 104 h 107"/>
              <a:gd name="T44" fmla="*/ 0 w 65"/>
              <a:gd name="T45" fmla="*/ 103 h 107"/>
              <a:gd name="T46" fmla="*/ 0 w 65"/>
              <a:gd name="T47" fmla="*/ 100 h 107"/>
              <a:gd name="T48" fmla="*/ 0 w 65"/>
              <a:gd name="T49" fmla="*/ 8 h 107"/>
              <a:gd name="T50" fmla="*/ 0 w 65"/>
              <a:gd name="T51" fmla="*/ 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5" h="107">
                <a:moveTo>
                  <a:pt x="0" y="8"/>
                </a:moveTo>
                <a:lnTo>
                  <a:pt x="2" y="5"/>
                </a:lnTo>
                <a:lnTo>
                  <a:pt x="3" y="2"/>
                </a:lnTo>
                <a:lnTo>
                  <a:pt x="6" y="0"/>
                </a:lnTo>
                <a:lnTo>
                  <a:pt x="11" y="0"/>
                </a:lnTo>
                <a:lnTo>
                  <a:pt x="15" y="0"/>
                </a:lnTo>
                <a:lnTo>
                  <a:pt x="18" y="2"/>
                </a:lnTo>
                <a:lnTo>
                  <a:pt x="19" y="5"/>
                </a:lnTo>
                <a:lnTo>
                  <a:pt x="20" y="8"/>
                </a:lnTo>
                <a:lnTo>
                  <a:pt x="20" y="90"/>
                </a:lnTo>
                <a:lnTo>
                  <a:pt x="55" y="90"/>
                </a:lnTo>
                <a:lnTo>
                  <a:pt x="60" y="90"/>
                </a:lnTo>
                <a:lnTo>
                  <a:pt x="62" y="92"/>
                </a:lnTo>
                <a:lnTo>
                  <a:pt x="64" y="95"/>
                </a:lnTo>
                <a:lnTo>
                  <a:pt x="65" y="99"/>
                </a:lnTo>
                <a:lnTo>
                  <a:pt x="64" y="103"/>
                </a:lnTo>
                <a:lnTo>
                  <a:pt x="62" y="106"/>
                </a:lnTo>
                <a:lnTo>
                  <a:pt x="60" y="107"/>
                </a:lnTo>
                <a:lnTo>
                  <a:pt x="55" y="107"/>
                </a:lnTo>
                <a:lnTo>
                  <a:pt x="10" y="107"/>
                </a:lnTo>
                <a:lnTo>
                  <a:pt x="6" y="107"/>
                </a:lnTo>
                <a:lnTo>
                  <a:pt x="3" y="104"/>
                </a:lnTo>
                <a:lnTo>
                  <a:pt x="0" y="103"/>
                </a:lnTo>
                <a:lnTo>
                  <a:pt x="0" y="100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723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1" name="Freeform 299"/>
          <p:cNvSpPr>
            <a:spLocks noEditPoints="1"/>
          </p:cNvSpPr>
          <p:nvPr/>
        </p:nvSpPr>
        <p:spPr bwMode="auto">
          <a:xfrm>
            <a:off x="4040188" y="5724526"/>
            <a:ext cx="44450" cy="58738"/>
          </a:xfrm>
          <a:custGeom>
            <a:avLst/>
            <a:gdLst>
              <a:gd name="T0" fmla="*/ 0 w 85"/>
              <a:gd name="T1" fmla="*/ 43 h 110"/>
              <a:gd name="T2" fmla="*/ 1 w 85"/>
              <a:gd name="T3" fmla="*/ 34 h 110"/>
              <a:gd name="T4" fmla="*/ 3 w 85"/>
              <a:gd name="T5" fmla="*/ 26 h 110"/>
              <a:gd name="T6" fmla="*/ 7 w 85"/>
              <a:gd name="T7" fmla="*/ 18 h 110"/>
              <a:gd name="T8" fmla="*/ 11 w 85"/>
              <a:gd name="T9" fmla="*/ 12 h 110"/>
              <a:gd name="T10" fmla="*/ 16 w 85"/>
              <a:gd name="T11" fmla="*/ 6 h 110"/>
              <a:gd name="T12" fmla="*/ 24 w 85"/>
              <a:gd name="T13" fmla="*/ 4 h 110"/>
              <a:gd name="T14" fmla="*/ 32 w 85"/>
              <a:gd name="T15" fmla="*/ 0 h 110"/>
              <a:gd name="T16" fmla="*/ 42 w 85"/>
              <a:gd name="T17" fmla="*/ 0 h 110"/>
              <a:gd name="T18" fmla="*/ 53 w 85"/>
              <a:gd name="T19" fmla="*/ 0 h 110"/>
              <a:gd name="T20" fmla="*/ 61 w 85"/>
              <a:gd name="T21" fmla="*/ 4 h 110"/>
              <a:gd name="T22" fmla="*/ 69 w 85"/>
              <a:gd name="T23" fmla="*/ 6 h 110"/>
              <a:gd name="T24" fmla="*/ 74 w 85"/>
              <a:gd name="T25" fmla="*/ 12 h 110"/>
              <a:gd name="T26" fmla="*/ 79 w 85"/>
              <a:gd name="T27" fmla="*/ 18 h 110"/>
              <a:gd name="T28" fmla="*/ 82 w 85"/>
              <a:gd name="T29" fmla="*/ 26 h 110"/>
              <a:gd name="T30" fmla="*/ 83 w 85"/>
              <a:gd name="T31" fmla="*/ 34 h 110"/>
              <a:gd name="T32" fmla="*/ 85 w 85"/>
              <a:gd name="T33" fmla="*/ 43 h 110"/>
              <a:gd name="T34" fmla="*/ 85 w 85"/>
              <a:gd name="T35" fmla="*/ 66 h 110"/>
              <a:gd name="T36" fmla="*/ 83 w 85"/>
              <a:gd name="T37" fmla="*/ 75 h 110"/>
              <a:gd name="T38" fmla="*/ 82 w 85"/>
              <a:gd name="T39" fmla="*/ 83 h 110"/>
              <a:gd name="T40" fmla="*/ 79 w 85"/>
              <a:gd name="T41" fmla="*/ 91 h 110"/>
              <a:gd name="T42" fmla="*/ 74 w 85"/>
              <a:gd name="T43" fmla="*/ 96 h 110"/>
              <a:gd name="T44" fmla="*/ 69 w 85"/>
              <a:gd name="T45" fmla="*/ 102 h 110"/>
              <a:gd name="T46" fmla="*/ 61 w 85"/>
              <a:gd name="T47" fmla="*/ 106 h 110"/>
              <a:gd name="T48" fmla="*/ 53 w 85"/>
              <a:gd name="T49" fmla="*/ 108 h 110"/>
              <a:gd name="T50" fmla="*/ 42 w 85"/>
              <a:gd name="T51" fmla="*/ 110 h 110"/>
              <a:gd name="T52" fmla="*/ 32 w 85"/>
              <a:gd name="T53" fmla="*/ 108 h 110"/>
              <a:gd name="T54" fmla="*/ 24 w 85"/>
              <a:gd name="T55" fmla="*/ 106 h 110"/>
              <a:gd name="T56" fmla="*/ 16 w 85"/>
              <a:gd name="T57" fmla="*/ 102 h 110"/>
              <a:gd name="T58" fmla="*/ 11 w 85"/>
              <a:gd name="T59" fmla="*/ 96 h 110"/>
              <a:gd name="T60" fmla="*/ 7 w 85"/>
              <a:gd name="T61" fmla="*/ 91 h 110"/>
              <a:gd name="T62" fmla="*/ 3 w 85"/>
              <a:gd name="T63" fmla="*/ 83 h 110"/>
              <a:gd name="T64" fmla="*/ 1 w 85"/>
              <a:gd name="T65" fmla="*/ 75 h 110"/>
              <a:gd name="T66" fmla="*/ 0 w 85"/>
              <a:gd name="T67" fmla="*/ 66 h 110"/>
              <a:gd name="T68" fmla="*/ 0 w 85"/>
              <a:gd name="T69" fmla="*/ 43 h 110"/>
              <a:gd name="T70" fmla="*/ 0 w 85"/>
              <a:gd name="T71" fmla="*/ 43 h 110"/>
              <a:gd name="T72" fmla="*/ 20 w 85"/>
              <a:gd name="T73" fmla="*/ 66 h 110"/>
              <a:gd name="T74" fmla="*/ 21 w 85"/>
              <a:gd name="T75" fmla="*/ 78 h 110"/>
              <a:gd name="T76" fmla="*/ 27 w 85"/>
              <a:gd name="T77" fmla="*/ 86 h 110"/>
              <a:gd name="T78" fmla="*/ 33 w 85"/>
              <a:gd name="T79" fmla="*/ 90 h 110"/>
              <a:gd name="T80" fmla="*/ 42 w 85"/>
              <a:gd name="T81" fmla="*/ 91 h 110"/>
              <a:gd name="T82" fmla="*/ 53 w 85"/>
              <a:gd name="T83" fmla="*/ 90 h 110"/>
              <a:gd name="T84" fmla="*/ 60 w 85"/>
              <a:gd name="T85" fmla="*/ 86 h 110"/>
              <a:gd name="T86" fmla="*/ 64 w 85"/>
              <a:gd name="T87" fmla="*/ 78 h 110"/>
              <a:gd name="T88" fmla="*/ 65 w 85"/>
              <a:gd name="T89" fmla="*/ 66 h 110"/>
              <a:gd name="T90" fmla="*/ 65 w 85"/>
              <a:gd name="T91" fmla="*/ 43 h 110"/>
              <a:gd name="T92" fmla="*/ 64 w 85"/>
              <a:gd name="T93" fmla="*/ 30 h 110"/>
              <a:gd name="T94" fmla="*/ 60 w 85"/>
              <a:gd name="T95" fmla="*/ 24 h 110"/>
              <a:gd name="T96" fmla="*/ 53 w 85"/>
              <a:gd name="T97" fmla="*/ 18 h 110"/>
              <a:gd name="T98" fmla="*/ 42 w 85"/>
              <a:gd name="T99" fmla="*/ 18 h 110"/>
              <a:gd name="T100" fmla="*/ 33 w 85"/>
              <a:gd name="T101" fmla="*/ 18 h 110"/>
              <a:gd name="T102" fmla="*/ 27 w 85"/>
              <a:gd name="T103" fmla="*/ 24 h 110"/>
              <a:gd name="T104" fmla="*/ 21 w 85"/>
              <a:gd name="T105" fmla="*/ 30 h 110"/>
              <a:gd name="T106" fmla="*/ 20 w 85"/>
              <a:gd name="T107" fmla="*/ 43 h 110"/>
              <a:gd name="T108" fmla="*/ 20 w 85"/>
              <a:gd name="T109" fmla="*/ 66 h 110"/>
              <a:gd name="T110" fmla="*/ 20 w 85"/>
              <a:gd name="T111" fmla="*/ 66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5" h="110">
                <a:moveTo>
                  <a:pt x="0" y="43"/>
                </a:moveTo>
                <a:lnTo>
                  <a:pt x="1" y="34"/>
                </a:lnTo>
                <a:lnTo>
                  <a:pt x="3" y="26"/>
                </a:lnTo>
                <a:lnTo>
                  <a:pt x="7" y="18"/>
                </a:lnTo>
                <a:lnTo>
                  <a:pt x="11" y="12"/>
                </a:lnTo>
                <a:lnTo>
                  <a:pt x="16" y="6"/>
                </a:lnTo>
                <a:lnTo>
                  <a:pt x="24" y="4"/>
                </a:lnTo>
                <a:lnTo>
                  <a:pt x="32" y="0"/>
                </a:lnTo>
                <a:lnTo>
                  <a:pt x="42" y="0"/>
                </a:lnTo>
                <a:lnTo>
                  <a:pt x="53" y="0"/>
                </a:lnTo>
                <a:lnTo>
                  <a:pt x="61" y="4"/>
                </a:lnTo>
                <a:lnTo>
                  <a:pt x="69" y="6"/>
                </a:lnTo>
                <a:lnTo>
                  <a:pt x="74" y="12"/>
                </a:lnTo>
                <a:lnTo>
                  <a:pt x="79" y="18"/>
                </a:lnTo>
                <a:lnTo>
                  <a:pt x="82" y="26"/>
                </a:lnTo>
                <a:lnTo>
                  <a:pt x="83" y="34"/>
                </a:lnTo>
                <a:lnTo>
                  <a:pt x="85" y="43"/>
                </a:lnTo>
                <a:lnTo>
                  <a:pt x="85" y="66"/>
                </a:lnTo>
                <a:lnTo>
                  <a:pt x="83" y="75"/>
                </a:lnTo>
                <a:lnTo>
                  <a:pt x="82" y="83"/>
                </a:lnTo>
                <a:lnTo>
                  <a:pt x="79" y="91"/>
                </a:lnTo>
                <a:lnTo>
                  <a:pt x="74" y="96"/>
                </a:lnTo>
                <a:lnTo>
                  <a:pt x="69" y="102"/>
                </a:lnTo>
                <a:lnTo>
                  <a:pt x="61" y="106"/>
                </a:lnTo>
                <a:lnTo>
                  <a:pt x="53" y="108"/>
                </a:lnTo>
                <a:lnTo>
                  <a:pt x="42" y="110"/>
                </a:lnTo>
                <a:lnTo>
                  <a:pt x="32" y="108"/>
                </a:lnTo>
                <a:lnTo>
                  <a:pt x="24" y="106"/>
                </a:lnTo>
                <a:lnTo>
                  <a:pt x="16" y="102"/>
                </a:lnTo>
                <a:lnTo>
                  <a:pt x="11" y="96"/>
                </a:lnTo>
                <a:lnTo>
                  <a:pt x="7" y="91"/>
                </a:lnTo>
                <a:lnTo>
                  <a:pt x="3" y="83"/>
                </a:lnTo>
                <a:lnTo>
                  <a:pt x="1" y="75"/>
                </a:lnTo>
                <a:lnTo>
                  <a:pt x="0" y="66"/>
                </a:lnTo>
                <a:lnTo>
                  <a:pt x="0" y="43"/>
                </a:lnTo>
                <a:lnTo>
                  <a:pt x="0" y="43"/>
                </a:lnTo>
                <a:close/>
                <a:moveTo>
                  <a:pt x="20" y="66"/>
                </a:moveTo>
                <a:lnTo>
                  <a:pt x="21" y="78"/>
                </a:lnTo>
                <a:lnTo>
                  <a:pt x="27" y="86"/>
                </a:lnTo>
                <a:lnTo>
                  <a:pt x="33" y="90"/>
                </a:lnTo>
                <a:lnTo>
                  <a:pt x="42" y="91"/>
                </a:lnTo>
                <a:lnTo>
                  <a:pt x="53" y="90"/>
                </a:lnTo>
                <a:lnTo>
                  <a:pt x="60" y="86"/>
                </a:lnTo>
                <a:lnTo>
                  <a:pt x="64" y="78"/>
                </a:lnTo>
                <a:lnTo>
                  <a:pt x="65" y="66"/>
                </a:lnTo>
                <a:lnTo>
                  <a:pt x="65" y="43"/>
                </a:lnTo>
                <a:lnTo>
                  <a:pt x="64" y="30"/>
                </a:lnTo>
                <a:lnTo>
                  <a:pt x="60" y="24"/>
                </a:lnTo>
                <a:lnTo>
                  <a:pt x="53" y="18"/>
                </a:lnTo>
                <a:lnTo>
                  <a:pt x="42" y="18"/>
                </a:lnTo>
                <a:lnTo>
                  <a:pt x="33" y="18"/>
                </a:lnTo>
                <a:lnTo>
                  <a:pt x="27" y="24"/>
                </a:lnTo>
                <a:lnTo>
                  <a:pt x="21" y="30"/>
                </a:lnTo>
                <a:lnTo>
                  <a:pt x="20" y="43"/>
                </a:lnTo>
                <a:lnTo>
                  <a:pt x="20" y="66"/>
                </a:lnTo>
                <a:lnTo>
                  <a:pt x="20" y="66"/>
                </a:lnTo>
                <a:close/>
              </a:path>
            </a:pathLst>
          </a:custGeom>
          <a:solidFill>
            <a:srgbClr val="723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2" name="Freeform 300"/>
          <p:cNvSpPr>
            <a:spLocks/>
          </p:cNvSpPr>
          <p:nvPr/>
        </p:nvSpPr>
        <p:spPr bwMode="auto">
          <a:xfrm>
            <a:off x="4090988" y="5724526"/>
            <a:ext cx="46038" cy="58738"/>
          </a:xfrm>
          <a:custGeom>
            <a:avLst/>
            <a:gdLst>
              <a:gd name="T0" fmla="*/ 54 w 86"/>
              <a:gd name="T1" fmla="*/ 102 h 110"/>
              <a:gd name="T2" fmla="*/ 53 w 86"/>
              <a:gd name="T3" fmla="*/ 104 h 110"/>
              <a:gd name="T4" fmla="*/ 50 w 86"/>
              <a:gd name="T5" fmla="*/ 107 h 110"/>
              <a:gd name="T6" fmla="*/ 47 w 86"/>
              <a:gd name="T7" fmla="*/ 108 h 110"/>
              <a:gd name="T8" fmla="*/ 43 w 86"/>
              <a:gd name="T9" fmla="*/ 110 h 110"/>
              <a:gd name="T10" fmla="*/ 39 w 86"/>
              <a:gd name="T11" fmla="*/ 108 h 110"/>
              <a:gd name="T12" fmla="*/ 35 w 86"/>
              <a:gd name="T13" fmla="*/ 107 h 110"/>
              <a:gd name="T14" fmla="*/ 33 w 86"/>
              <a:gd name="T15" fmla="*/ 104 h 110"/>
              <a:gd name="T16" fmla="*/ 33 w 86"/>
              <a:gd name="T17" fmla="*/ 102 h 110"/>
              <a:gd name="T18" fmla="*/ 0 w 86"/>
              <a:gd name="T19" fmla="*/ 10 h 110"/>
              <a:gd name="T20" fmla="*/ 0 w 86"/>
              <a:gd name="T21" fmla="*/ 8 h 110"/>
              <a:gd name="T22" fmla="*/ 1 w 86"/>
              <a:gd name="T23" fmla="*/ 4 h 110"/>
              <a:gd name="T24" fmla="*/ 4 w 86"/>
              <a:gd name="T25" fmla="*/ 1 h 110"/>
              <a:gd name="T26" fmla="*/ 8 w 86"/>
              <a:gd name="T27" fmla="*/ 0 h 110"/>
              <a:gd name="T28" fmla="*/ 12 w 86"/>
              <a:gd name="T29" fmla="*/ 0 h 110"/>
              <a:gd name="T30" fmla="*/ 14 w 86"/>
              <a:gd name="T31" fmla="*/ 1 h 110"/>
              <a:gd name="T32" fmla="*/ 17 w 86"/>
              <a:gd name="T33" fmla="*/ 2 h 110"/>
              <a:gd name="T34" fmla="*/ 18 w 86"/>
              <a:gd name="T35" fmla="*/ 5 h 110"/>
              <a:gd name="T36" fmla="*/ 43 w 86"/>
              <a:gd name="T37" fmla="*/ 80 h 110"/>
              <a:gd name="T38" fmla="*/ 67 w 86"/>
              <a:gd name="T39" fmla="*/ 5 h 110"/>
              <a:gd name="T40" fmla="*/ 68 w 86"/>
              <a:gd name="T41" fmla="*/ 2 h 110"/>
              <a:gd name="T42" fmla="*/ 71 w 86"/>
              <a:gd name="T43" fmla="*/ 1 h 110"/>
              <a:gd name="T44" fmla="*/ 74 w 86"/>
              <a:gd name="T45" fmla="*/ 0 h 110"/>
              <a:gd name="T46" fmla="*/ 78 w 86"/>
              <a:gd name="T47" fmla="*/ 0 h 110"/>
              <a:gd name="T48" fmla="*/ 82 w 86"/>
              <a:gd name="T49" fmla="*/ 2 h 110"/>
              <a:gd name="T50" fmla="*/ 84 w 86"/>
              <a:gd name="T51" fmla="*/ 5 h 110"/>
              <a:gd name="T52" fmla="*/ 86 w 86"/>
              <a:gd name="T53" fmla="*/ 8 h 110"/>
              <a:gd name="T54" fmla="*/ 86 w 86"/>
              <a:gd name="T55" fmla="*/ 10 h 110"/>
              <a:gd name="T56" fmla="*/ 54 w 86"/>
              <a:gd name="T57" fmla="*/ 102 h 110"/>
              <a:gd name="T58" fmla="*/ 54 w 86"/>
              <a:gd name="T59" fmla="*/ 102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6" h="110">
                <a:moveTo>
                  <a:pt x="54" y="102"/>
                </a:moveTo>
                <a:lnTo>
                  <a:pt x="53" y="104"/>
                </a:lnTo>
                <a:lnTo>
                  <a:pt x="50" y="107"/>
                </a:lnTo>
                <a:lnTo>
                  <a:pt x="47" y="108"/>
                </a:lnTo>
                <a:lnTo>
                  <a:pt x="43" y="110"/>
                </a:lnTo>
                <a:lnTo>
                  <a:pt x="39" y="108"/>
                </a:lnTo>
                <a:lnTo>
                  <a:pt x="35" y="107"/>
                </a:lnTo>
                <a:lnTo>
                  <a:pt x="33" y="104"/>
                </a:lnTo>
                <a:lnTo>
                  <a:pt x="33" y="102"/>
                </a:lnTo>
                <a:lnTo>
                  <a:pt x="0" y="10"/>
                </a:lnTo>
                <a:lnTo>
                  <a:pt x="0" y="8"/>
                </a:lnTo>
                <a:lnTo>
                  <a:pt x="1" y="4"/>
                </a:lnTo>
                <a:lnTo>
                  <a:pt x="4" y="1"/>
                </a:lnTo>
                <a:lnTo>
                  <a:pt x="8" y="0"/>
                </a:lnTo>
                <a:lnTo>
                  <a:pt x="12" y="0"/>
                </a:lnTo>
                <a:lnTo>
                  <a:pt x="14" y="1"/>
                </a:lnTo>
                <a:lnTo>
                  <a:pt x="17" y="2"/>
                </a:lnTo>
                <a:lnTo>
                  <a:pt x="18" y="5"/>
                </a:lnTo>
                <a:lnTo>
                  <a:pt x="43" y="80"/>
                </a:lnTo>
                <a:lnTo>
                  <a:pt x="67" y="5"/>
                </a:lnTo>
                <a:lnTo>
                  <a:pt x="68" y="2"/>
                </a:lnTo>
                <a:lnTo>
                  <a:pt x="71" y="1"/>
                </a:lnTo>
                <a:lnTo>
                  <a:pt x="74" y="0"/>
                </a:lnTo>
                <a:lnTo>
                  <a:pt x="78" y="0"/>
                </a:lnTo>
                <a:lnTo>
                  <a:pt x="82" y="2"/>
                </a:lnTo>
                <a:lnTo>
                  <a:pt x="84" y="5"/>
                </a:lnTo>
                <a:lnTo>
                  <a:pt x="86" y="8"/>
                </a:lnTo>
                <a:lnTo>
                  <a:pt x="86" y="10"/>
                </a:lnTo>
                <a:lnTo>
                  <a:pt x="54" y="102"/>
                </a:lnTo>
                <a:lnTo>
                  <a:pt x="54" y="102"/>
                </a:lnTo>
                <a:close/>
              </a:path>
            </a:pathLst>
          </a:custGeom>
          <a:solidFill>
            <a:srgbClr val="723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3" name="Freeform 301"/>
          <p:cNvSpPr>
            <a:spLocks/>
          </p:cNvSpPr>
          <p:nvPr/>
        </p:nvSpPr>
        <p:spPr bwMode="auto">
          <a:xfrm>
            <a:off x="4146550" y="5726113"/>
            <a:ext cx="34925" cy="55563"/>
          </a:xfrm>
          <a:custGeom>
            <a:avLst/>
            <a:gdLst>
              <a:gd name="T0" fmla="*/ 63 w 66"/>
              <a:gd name="T1" fmla="*/ 3 h 106"/>
              <a:gd name="T2" fmla="*/ 66 w 66"/>
              <a:gd name="T3" fmla="*/ 5 h 106"/>
              <a:gd name="T4" fmla="*/ 66 w 66"/>
              <a:gd name="T5" fmla="*/ 9 h 106"/>
              <a:gd name="T6" fmla="*/ 66 w 66"/>
              <a:gd name="T7" fmla="*/ 13 h 106"/>
              <a:gd name="T8" fmla="*/ 63 w 66"/>
              <a:gd name="T9" fmla="*/ 16 h 106"/>
              <a:gd name="T10" fmla="*/ 61 w 66"/>
              <a:gd name="T11" fmla="*/ 17 h 106"/>
              <a:gd name="T12" fmla="*/ 57 w 66"/>
              <a:gd name="T13" fmla="*/ 19 h 106"/>
              <a:gd name="T14" fmla="*/ 20 w 66"/>
              <a:gd name="T15" fmla="*/ 19 h 106"/>
              <a:gd name="T16" fmla="*/ 20 w 66"/>
              <a:gd name="T17" fmla="*/ 44 h 106"/>
              <a:gd name="T18" fmla="*/ 45 w 66"/>
              <a:gd name="T19" fmla="*/ 44 h 106"/>
              <a:gd name="T20" fmla="*/ 49 w 66"/>
              <a:gd name="T21" fmla="*/ 44 h 106"/>
              <a:gd name="T22" fmla="*/ 51 w 66"/>
              <a:gd name="T23" fmla="*/ 46 h 106"/>
              <a:gd name="T24" fmla="*/ 54 w 66"/>
              <a:gd name="T25" fmla="*/ 49 h 106"/>
              <a:gd name="T26" fmla="*/ 54 w 66"/>
              <a:gd name="T27" fmla="*/ 53 h 106"/>
              <a:gd name="T28" fmla="*/ 54 w 66"/>
              <a:gd name="T29" fmla="*/ 57 h 106"/>
              <a:gd name="T30" fmla="*/ 51 w 66"/>
              <a:gd name="T31" fmla="*/ 60 h 106"/>
              <a:gd name="T32" fmla="*/ 49 w 66"/>
              <a:gd name="T33" fmla="*/ 61 h 106"/>
              <a:gd name="T34" fmla="*/ 45 w 66"/>
              <a:gd name="T35" fmla="*/ 61 h 106"/>
              <a:gd name="T36" fmla="*/ 20 w 66"/>
              <a:gd name="T37" fmla="*/ 61 h 106"/>
              <a:gd name="T38" fmla="*/ 20 w 66"/>
              <a:gd name="T39" fmla="*/ 89 h 106"/>
              <a:gd name="T40" fmla="*/ 57 w 66"/>
              <a:gd name="T41" fmla="*/ 89 h 106"/>
              <a:gd name="T42" fmla="*/ 61 w 66"/>
              <a:gd name="T43" fmla="*/ 89 h 106"/>
              <a:gd name="T44" fmla="*/ 63 w 66"/>
              <a:gd name="T45" fmla="*/ 91 h 106"/>
              <a:gd name="T46" fmla="*/ 66 w 66"/>
              <a:gd name="T47" fmla="*/ 94 h 106"/>
              <a:gd name="T48" fmla="*/ 66 w 66"/>
              <a:gd name="T49" fmla="*/ 98 h 106"/>
              <a:gd name="T50" fmla="*/ 66 w 66"/>
              <a:gd name="T51" fmla="*/ 102 h 106"/>
              <a:gd name="T52" fmla="*/ 63 w 66"/>
              <a:gd name="T53" fmla="*/ 105 h 106"/>
              <a:gd name="T54" fmla="*/ 61 w 66"/>
              <a:gd name="T55" fmla="*/ 106 h 106"/>
              <a:gd name="T56" fmla="*/ 57 w 66"/>
              <a:gd name="T57" fmla="*/ 106 h 106"/>
              <a:gd name="T58" fmla="*/ 10 w 66"/>
              <a:gd name="T59" fmla="*/ 106 h 106"/>
              <a:gd name="T60" fmla="*/ 6 w 66"/>
              <a:gd name="T61" fmla="*/ 106 h 106"/>
              <a:gd name="T62" fmla="*/ 2 w 66"/>
              <a:gd name="T63" fmla="*/ 105 h 106"/>
              <a:gd name="T64" fmla="*/ 1 w 66"/>
              <a:gd name="T65" fmla="*/ 102 h 106"/>
              <a:gd name="T66" fmla="*/ 0 w 66"/>
              <a:gd name="T67" fmla="*/ 99 h 106"/>
              <a:gd name="T68" fmla="*/ 0 w 66"/>
              <a:gd name="T69" fmla="*/ 8 h 106"/>
              <a:gd name="T70" fmla="*/ 1 w 66"/>
              <a:gd name="T71" fmla="*/ 5 h 106"/>
              <a:gd name="T72" fmla="*/ 2 w 66"/>
              <a:gd name="T73" fmla="*/ 3 h 106"/>
              <a:gd name="T74" fmla="*/ 6 w 66"/>
              <a:gd name="T75" fmla="*/ 1 h 106"/>
              <a:gd name="T76" fmla="*/ 10 w 66"/>
              <a:gd name="T77" fmla="*/ 0 h 106"/>
              <a:gd name="T78" fmla="*/ 57 w 66"/>
              <a:gd name="T79" fmla="*/ 0 h 106"/>
              <a:gd name="T80" fmla="*/ 61 w 66"/>
              <a:gd name="T81" fmla="*/ 1 h 106"/>
              <a:gd name="T82" fmla="*/ 63 w 66"/>
              <a:gd name="T83" fmla="*/ 3 h 106"/>
              <a:gd name="T84" fmla="*/ 63 w 66"/>
              <a:gd name="T85" fmla="*/ 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6" h="106">
                <a:moveTo>
                  <a:pt x="63" y="3"/>
                </a:moveTo>
                <a:lnTo>
                  <a:pt x="66" y="5"/>
                </a:lnTo>
                <a:lnTo>
                  <a:pt x="66" y="9"/>
                </a:lnTo>
                <a:lnTo>
                  <a:pt x="66" y="13"/>
                </a:lnTo>
                <a:lnTo>
                  <a:pt x="63" y="16"/>
                </a:lnTo>
                <a:lnTo>
                  <a:pt x="61" y="17"/>
                </a:lnTo>
                <a:lnTo>
                  <a:pt x="57" y="19"/>
                </a:lnTo>
                <a:lnTo>
                  <a:pt x="20" y="19"/>
                </a:lnTo>
                <a:lnTo>
                  <a:pt x="20" y="44"/>
                </a:lnTo>
                <a:lnTo>
                  <a:pt x="45" y="44"/>
                </a:lnTo>
                <a:lnTo>
                  <a:pt x="49" y="44"/>
                </a:lnTo>
                <a:lnTo>
                  <a:pt x="51" y="46"/>
                </a:lnTo>
                <a:lnTo>
                  <a:pt x="54" y="49"/>
                </a:lnTo>
                <a:lnTo>
                  <a:pt x="54" y="53"/>
                </a:lnTo>
                <a:lnTo>
                  <a:pt x="54" y="57"/>
                </a:lnTo>
                <a:lnTo>
                  <a:pt x="51" y="60"/>
                </a:lnTo>
                <a:lnTo>
                  <a:pt x="49" y="61"/>
                </a:lnTo>
                <a:lnTo>
                  <a:pt x="45" y="61"/>
                </a:lnTo>
                <a:lnTo>
                  <a:pt x="20" y="61"/>
                </a:lnTo>
                <a:lnTo>
                  <a:pt x="20" y="89"/>
                </a:lnTo>
                <a:lnTo>
                  <a:pt x="57" y="89"/>
                </a:lnTo>
                <a:lnTo>
                  <a:pt x="61" y="89"/>
                </a:lnTo>
                <a:lnTo>
                  <a:pt x="63" y="91"/>
                </a:lnTo>
                <a:lnTo>
                  <a:pt x="66" y="94"/>
                </a:lnTo>
                <a:lnTo>
                  <a:pt x="66" y="98"/>
                </a:lnTo>
                <a:lnTo>
                  <a:pt x="66" y="102"/>
                </a:lnTo>
                <a:lnTo>
                  <a:pt x="63" y="105"/>
                </a:lnTo>
                <a:lnTo>
                  <a:pt x="61" y="106"/>
                </a:lnTo>
                <a:lnTo>
                  <a:pt x="57" y="106"/>
                </a:lnTo>
                <a:lnTo>
                  <a:pt x="10" y="106"/>
                </a:lnTo>
                <a:lnTo>
                  <a:pt x="6" y="106"/>
                </a:lnTo>
                <a:lnTo>
                  <a:pt x="2" y="105"/>
                </a:lnTo>
                <a:lnTo>
                  <a:pt x="1" y="102"/>
                </a:lnTo>
                <a:lnTo>
                  <a:pt x="0" y="99"/>
                </a:lnTo>
                <a:lnTo>
                  <a:pt x="0" y="8"/>
                </a:lnTo>
                <a:lnTo>
                  <a:pt x="1" y="5"/>
                </a:lnTo>
                <a:lnTo>
                  <a:pt x="2" y="3"/>
                </a:lnTo>
                <a:lnTo>
                  <a:pt x="6" y="1"/>
                </a:lnTo>
                <a:lnTo>
                  <a:pt x="10" y="0"/>
                </a:lnTo>
                <a:lnTo>
                  <a:pt x="57" y="0"/>
                </a:lnTo>
                <a:lnTo>
                  <a:pt x="61" y="1"/>
                </a:lnTo>
                <a:lnTo>
                  <a:pt x="63" y="3"/>
                </a:lnTo>
                <a:lnTo>
                  <a:pt x="63" y="3"/>
                </a:lnTo>
                <a:close/>
              </a:path>
            </a:pathLst>
          </a:custGeom>
          <a:solidFill>
            <a:srgbClr val="723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4" name="Freeform 302"/>
          <p:cNvSpPr>
            <a:spLocks/>
          </p:cNvSpPr>
          <p:nvPr/>
        </p:nvSpPr>
        <p:spPr bwMode="auto">
          <a:xfrm>
            <a:off x="4191000" y="5724526"/>
            <a:ext cx="44450" cy="58738"/>
          </a:xfrm>
          <a:custGeom>
            <a:avLst/>
            <a:gdLst>
              <a:gd name="T0" fmla="*/ 0 w 83"/>
              <a:gd name="T1" fmla="*/ 8 h 110"/>
              <a:gd name="T2" fmla="*/ 1 w 83"/>
              <a:gd name="T3" fmla="*/ 5 h 110"/>
              <a:gd name="T4" fmla="*/ 2 w 83"/>
              <a:gd name="T5" fmla="*/ 2 h 110"/>
              <a:gd name="T6" fmla="*/ 6 w 83"/>
              <a:gd name="T7" fmla="*/ 0 h 110"/>
              <a:gd name="T8" fmla="*/ 10 w 83"/>
              <a:gd name="T9" fmla="*/ 0 h 110"/>
              <a:gd name="T10" fmla="*/ 13 w 83"/>
              <a:gd name="T11" fmla="*/ 0 h 110"/>
              <a:gd name="T12" fmla="*/ 16 w 83"/>
              <a:gd name="T13" fmla="*/ 1 h 110"/>
              <a:gd name="T14" fmla="*/ 18 w 83"/>
              <a:gd name="T15" fmla="*/ 4 h 110"/>
              <a:gd name="T16" fmla="*/ 20 w 83"/>
              <a:gd name="T17" fmla="*/ 6 h 110"/>
              <a:gd name="T18" fmla="*/ 63 w 83"/>
              <a:gd name="T19" fmla="*/ 71 h 110"/>
              <a:gd name="T20" fmla="*/ 63 w 83"/>
              <a:gd name="T21" fmla="*/ 8 h 110"/>
              <a:gd name="T22" fmla="*/ 65 w 83"/>
              <a:gd name="T23" fmla="*/ 5 h 110"/>
              <a:gd name="T24" fmla="*/ 66 w 83"/>
              <a:gd name="T25" fmla="*/ 2 h 110"/>
              <a:gd name="T26" fmla="*/ 70 w 83"/>
              <a:gd name="T27" fmla="*/ 0 h 110"/>
              <a:gd name="T28" fmla="*/ 74 w 83"/>
              <a:gd name="T29" fmla="*/ 0 h 110"/>
              <a:gd name="T30" fmla="*/ 78 w 83"/>
              <a:gd name="T31" fmla="*/ 0 h 110"/>
              <a:gd name="T32" fmla="*/ 80 w 83"/>
              <a:gd name="T33" fmla="*/ 2 h 110"/>
              <a:gd name="T34" fmla="*/ 83 w 83"/>
              <a:gd name="T35" fmla="*/ 5 h 110"/>
              <a:gd name="T36" fmla="*/ 83 w 83"/>
              <a:gd name="T37" fmla="*/ 8 h 110"/>
              <a:gd name="T38" fmla="*/ 83 w 83"/>
              <a:gd name="T39" fmla="*/ 102 h 110"/>
              <a:gd name="T40" fmla="*/ 83 w 83"/>
              <a:gd name="T41" fmla="*/ 104 h 110"/>
              <a:gd name="T42" fmla="*/ 80 w 83"/>
              <a:gd name="T43" fmla="*/ 107 h 110"/>
              <a:gd name="T44" fmla="*/ 78 w 83"/>
              <a:gd name="T45" fmla="*/ 108 h 110"/>
              <a:gd name="T46" fmla="*/ 74 w 83"/>
              <a:gd name="T47" fmla="*/ 110 h 110"/>
              <a:gd name="T48" fmla="*/ 70 w 83"/>
              <a:gd name="T49" fmla="*/ 108 h 110"/>
              <a:gd name="T50" fmla="*/ 67 w 83"/>
              <a:gd name="T51" fmla="*/ 108 h 110"/>
              <a:gd name="T52" fmla="*/ 66 w 83"/>
              <a:gd name="T53" fmla="*/ 106 h 110"/>
              <a:gd name="T54" fmla="*/ 65 w 83"/>
              <a:gd name="T55" fmla="*/ 104 h 110"/>
              <a:gd name="T56" fmla="*/ 63 w 83"/>
              <a:gd name="T57" fmla="*/ 103 h 110"/>
              <a:gd name="T58" fmla="*/ 20 w 83"/>
              <a:gd name="T59" fmla="*/ 38 h 110"/>
              <a:gd name="T60" fmla="*/ 20 w 83"/>
              <a:gd name="T61" fmla="*/ 102 h 110"/>
              <a:gd name="T62" fmla="*/ 20 w 83"/>
              <a:gd name="T63" fmla="*/ 104 h 110"/>
              <a:gd name="T64" fmla="*/ 17 w 83"/>
              <a:gd name="T65" fmla="*/ 107 h 110"/>
              <a:gd name="T66" fmla="*/ 14 w 83"/>
              <a:gd name="T67" fmla="*/ 108 h 110"/>
              <a:gd name="T68" fmla="*/ 10 w 83"/>
              <a:gd name="T69" fmla="*/ 110 h 110"/>
              <a:gd name="T70" fmla="*/ 6 w 83"/>
              <a:gd name="T71" fmla="*/ 108 h 110"/>
              <a:gd name="T72" fmla="*/ 2 w 83"/>
              <a:gd name="T73" fmla="*/ 107 h 110"/>
              <a:gd name="T74" fmla="*/ 1 w 83"/>
              <a:gd name="T75" fmla="*/ 104 h 110"/>
              <a:gd name="T76" fmla="*/ 0 w 83"/>
              <a:gd name="T77" fmla="*/ 102 h 110"/>
              <a:gd name="T78" fmla="*/ 0 w 83"/>
              <a:gd name="T79" fmla="*/ 8 h 110"/>
              <a:gd name="T80" fmla="*/ 0 w 83"/>
              <a:gd name="T81" fmla="*/ 8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" h="110">
                <a:moveTo>
                  <a:pt x="0" y="8"/>
                </a:moveTo>
                <a:lnTo>
                  <a:pt x="1" y="5"/>
                </a:lnTo>
                <a:lnTo>
                  <a:pt x="2" y="2"/>
                </a:lnTo>
                <a:lnTo>
                  <a:pt x="6" y="0"/>
                </a:lnTo>
                <a:lnTo>
                  <a:pt x="10" y="0"/>
                </a:lnTo>
                <a:lnTo>
                  <a:pt x="13" y="0"/>
                </a:lnTo>
                <a:lnTo>
                  <a:pt x="16" y="1"/>
                </a:lnTo>
                <a:lnTo>
                  <a:pt x="18" y="4"/>
                </a:lnTo>
                <a:lnTo>
                  <a:pt x="20" y="6"/>
                </a:lnTo>
                <a:lnTo>
                  <a:pt x="63" y="71"/>
                </a:lnTo>
                <a:lnTo>
                  <a:pt x="63" y="8"/>
                </a:lnTo>
                <a:lnTo>
                  <a:pt x="65" y="5"/>
                </a:lnTo>
                <a:lnTo>
                  <a:pt x="66" y="2"/>
                </a:lnTo>
                <a:lnTo>
                  <a:pt x="70" y="0"/>
                </a:lnTo>
                <a:lnTo>
                  <a:pt x="74" y="0"/>
                </a:lnTo>
                <a:lnTo>
                  <a:pt x="78" y="0"/>
                </a:lnTo>
                <a:lnTo>
                  <a:pt x="80" y="2"/>
                </a:lnTo>
                <a:lnTo>
                  <a:pt x="83" y="5"/>
                </a:lnTo>
                <a:lnTo>
                  <a:pt x="83" y="8"/>
                </a:lnTo>
                <a:lnTo>
                  <a:pt x="83" y="102"/>
                </a:lnTo>
                <a:lnTo>
                  <a:pt x="83" y="104"/>
                </a:lnTo>
                <a:lnTo>
                  <a:pt x="80" y="107"/>
                </a:lnTo>
                <a:lnTo>
                  <a:pt x="78" y="108"/>
                </a:lnTo>
                <a:lnTo>
                  <a:pt x="74" y="110"/>
                </a:lnTo>
                <a:lnTo>
                  <a:pt x="70" y="108"/>
                </a:lnTo>
                <a:lnTo>
                  <a:pt x="67" y="108"/>
                </a:lnTo>
                <a:lnTo>
                  <a:pt x="66" y="106"/>
                </a:lnTo>
                <a:lnTo>
                  <a:pt x="65" y="104"/>
                </a:lnTo>
                <a:lnTo>
                  <a:pt x="63" y="103"/>
                </a:lnTo>
                <a:lnTo>
                  <a:pt x="20" y="38"/>
                </a:lnTo>
                <a:lnTo>
                  <a:pt x="20" y="102"/>
                </a:lnTo>
                <a:lnTo>
                  <a:pt x="20" y="104"/>
                </a:lnTo>
                <a:lnTo>
                  <a:pt x="17" y="107"/>
                </a:lnTo>
                <a:lnTo>
                  <a:pt x="14" y="108"/>
                </a:lnTo>
                <a:lnTo>
                  <a:pt x="10" y="110"/>
                </a:lnTo>
                <a:lnTo>
                  <a:pt x="6" y="108"/>
                </a:lnTo>
                <a:lnTo>
                  <a:pt x="2" y="107"/>
                </a:lnTo>
                <a:lnTo>
                  <a:pt x="1" y="104"/>
                </a:lnTo>
                <a:lnTo>
                  <a:pt x="0" y="102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723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5" name="Freeform 303"/>
          <p:cNvSpPr>
            <a:spLocks/>
          </p:cNvSpPr>
          <p:nvPr/>
        </p:nvSpPr>
        <p:spPr bwMode="auto">
          <a:xfrm>
            <a:off x="4248150" y="5724526"/>
            <a:ext cx="11113" cy="57150"/>
          </a:xfrm>
          <a:custGeom>
            <a:avLst/>
            <a:gdLst>
              <a:gd name="T0" fmla="*/ 0 w 19"/>
              <a:gd name="T1" fmla="*/ 8 h 108"/>
              <a:gd name="T2" fmla="*/ 0 w 19"/>
              <a:gd name="T3" fmla="*/ 5 h 108"/>
              <a:gd name="T4" fmla="*/ 3 w 19"/>
              <a:gd name="T5" fmla="*/ 2 h 108"/>
              <a:gd name="T6" fmla="*/ 5 w 19"/>
              <a:gd name="T7" fmla="*/ 0 h 108"/>
              <a:gd name="T8" fmla="*/ 9 w 19"/>
              <a:gd name="T9" fmla="*/ 0 h 108"/>
              <a:gd name="T10" fmla="*/ 13 w 19"/>
              <a:gd name="T11" fmla="*/ 0 h 108"/>
              <a:gd name="T12" fmla="*/ 16 w 19"/>
              <a:gd name="T13" fmla="*/ 2 h 108"/>
              <a:gd name="T14" fmla="*/ 19 w 19"/>
              <a:gd name="T15" fmla="*/ 5 h 108"/>
              <a:gd name="T16" fmla="*/ 19 w 19"/>
              <a:gd name="T17" fmla="*/ 8 h 108"/>
              <a:gd name="T18" fmla="*/ 19 w 19"/>
              <a:gd name="T19" fmla="*/ 102 h 108"/>
              <a:gd name="T20" fmla="*/ 19 w 19"/>
              <a:gd name="T21" fmla="*/ 104 h 108"/>
              <a:gd name="T22" fmla="*/ 16 w 19"/>
              <a:gd name="T23" fmla="*/ 107 h 108"/>
              <a:gd name="T24" fmla="*/ 13 w 19"/>
              <a:gd name="T25" fmla="*/ 108 h 108"/>
              <a:gd name="T26" fmla="*/ 9 w 19"/>
              <a:gd name="T27" fmla="*/ 108 h 108"/>
              <a:gd name="T28" fmla="*/ 5 w 19"/>
              <a:gd name="T29" fmla="*/ 108 h 108"/>
              <a:gd name="T30" fmla="*/ 3 w 19"/>
              <a:gd name="T31" fmla="*/ 107 h 108"/>
              <a:gd name="T32" fmla="*/ 0 w 19"/>
              <a:gd name="T33" fmla="*/ 104 h 108"/>
              <a:gd name="T34" fmla="*/ 0 w 19"/>
              <a:gd name="T35" fmla="*/ 102 h 108"/>
              <a:gd name="T36" fmla="*/ 0 w 19"/>
              <a:gd name="T37" fmla="*/ 8 h 108"/>
              <a:gd name="T38" fmla="*/ 0 w 19"/>
              <a:gd name="T39" fmla="*/ 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9" h="108">
                <a:moveTo>
                  <a:pt x="0" y="8"/>
                </a:moveTo>
                <a:lnTo>
                  <a:pt x="0" y="5"/>
                </a:lnTo>
                <a:lnTo>
                  <a:pt x="3" y="2"/>
                </a:lnTo>
                <a:lnTo>
                  <a:pt x="5" y="0"/>
                </a:lnTo>
                <a:lnTo>
                  <a:pt x="9" y="0"/>
                </a:lnTo>
                <a:lnTo>
                  <a:pt x="13" y="0"/>
                </a:lnTo>
                <a:lnTo>
                  <a:pt x="16" y="2"/>
                </a:lnTo>
                <a:lnTo>
                  <a:pt x="19" y="5"/>
                </a:lnTo>
                <a:lnTo>
                  <a:pt x="19" y="8"/>
                </a:lnTo>
                <a:lnTo>
                  <a:pt x="19" y="102"/>
                </a:lnTo>
                <a:lnTo>
                  <a:pt x="19" y="104"/>
                </a:lnTo>
                <a:lnTo>
                  <a:pt x="16" y="107"/>
                </a:lnTo>
                <a:lnTo>
                  <a:pt x="13" y="108"/>
                </a:lnTo>
                <a:lnTo>
                  <a:pt x="9" y="108"/>
                </a:lnTo>
                <a:lnTo>
                  <a:pt x="5" y="108"/>
                </a:lnTo>
                <a:lnTo>
                  <a:pt x="3" y="107"/>
                </a:lnTo>
                <a:lnTo>
                  <a:pt x="0" y="104"/>
                </a:lnTo>
                <a:lnTo>
                  <a:pt x="0" y="102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723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6" name="Freeform 304"/>
          <p:cNvSpPr>
            <a:spLocks noEditPoints="1"/>
          </p:cNvSpPr>
          <p:nvPr/>
        </p:nvSpPr>
        <p:spPr bwMode="auto">
          <a:xfrm>
            <a:off x="4268788" y="5724526"/>
            <a:ext cx="46038" cy="58738"/>
          </a:xfrm>
          <a:custGeom>
            <a:avLst/>
            <a:gdLst>
              <a:gd name="T0" fmla="*/ 86 w 87"/>
              <a:gd name="T1" fmla="*/ 98 h 110"/>
              <a:gd name="T2" fmla="*/ 87 w 87"/>
              <a:gd name="T3" fmla="*/ 102 h 110"/>
              <a:gd name="T4" fmla="*/ 85 w 87"/>
              <a:gd name="T5" fmla="*/ 104 h 110"/>
              <a:gd name="T6" fmla="*/ 84 w 87"/>
              <a:gd name="T7" fmla="*/ 107 h 110"/>
              <a:gd name="T8" fmla="*/ 80 w 87"/>
              <a:gd name="T9" fmla="*/ 108 h 110"/>
              <a:gd name="T10" fmla="*/ 76 w 87"/>
              <a:gd name="T11" fmla="*/ 110 h 110"/>
              <a:gd name="T12" fmla="*/ 72 w 87"/>
              <a:gd name="T13" fmla="*/ 108 h 110"/>
              <a:gd name="T14" fmla="*/ 69 w 87"/>
              <a:gd name="T15" fmla="*/ 106 h 110"/>
              <a:gd name="T16" fmla="*/ 68 w 87"/>
              <a:gd name="T17" fmla="*/ 103 h 110"/>
              <a:gd name="T18" fmla="*/ 62 w 87"/>
              <a:gd name="T19" fmla="*/ 84 h 110"/>
              <a:gd name="T20" fmla="*/ 25 w 87"/>
              <a:gd name="T21" fmla="*/ 84 h 110"/>
              <a:gd name="T22" fmla="*/ 20 w 87"/>
              <a:gd name="T23" fmla="*/ 103 h 110"/>
              <a:gd name="T24" fmla="*/ 19 w 87"/>
              <a:gd name="T25" fmla="*/ 106 h 110"/>
              <a:gd name="T26" fmla="*/ 15 w 87"/>
              <a:gd name="T27" fmla="*/ 108 h 110"/>
              <a:gd name="T28" fmla="*/ 12 w 87"/>
              <a:gd name="T29" fmla="*/ 110 h 110"/>
              <a:gd name="T30" fmla="*/ 8 w 87"/>
              <a:gd name="T31" fmla="*/ 108 h 110"/>
              <a:gd name="T32" fmla="*/ 4 w 87"/>
              <a:gd name="T33" fmla="*/ 107 h 110"/>
              <a:gd name="T34" fmla="*/ 2 w 87"/>
              <a:gd name="T35" fmla="*/ 104 h 110"/>
              <a:gd name="T36" fmla="*/ 0 w 87"/>
              <a:gd name="T37" fmla="*/ 102 h 110"/>
              <a:gd name="T38" fmla="*/ 0 w 87"/>
              <a:gd name="T39" fmla="*/ 99 h 110"/>
              <a:gd name="T40" fmla="*/ 33 w 87"/>
              <a:gd name="T41" fmla="*/ 6 h 110"/>
              <a:gd name="T42" fmla="*/ 35 w 87"/>
              <a:gd name="T43" fmla="*/ 4 h 110"/>
              <a:gd name="T44" fmla="*/ 37 w 87"/>
              <a:gd name="T45" fmla="*/ 2 h 110"/>
              <a:gd name="T46" fmla="*/ 40 w 87"/>
              <a:gd name="T47" fmla="*/ 0 h 110"/>
              <a:gd name="T48" fmla="*/ 44 w 87"/>
              <a:gd name="T49" fmla="*/ 0 h 110"/>
              <a:gd name="T50" fmla="*/ 48 w 87"/>
              <a:gd name="T51" fmla="*/ 0 h 110"/>
              <a:gd name="T52" fmla="*/ 50 w 87"/>
              <a:gd name="T53" fmla="*/ 2 h 110"/>
              <a:gd name="T54" fmla="*/ 53 w 87"/>
              <a:gd name="T55" fmla="*/ 4 h 110"/>
              <a:gd name="T56" fmla="*/ 54 w 87"/>
              <a:gd name="T57" fmla="*/ 6 h 110"/>
              <a:gd name="T58" fmla="*/ 86 w 87"/>
              <a:gd name="T59" fmla="*/ 98 h 110"/>
              <a:gd name="T60" fmla="*/ 86 w 87"/>
              <a:gd name="T61" fmla="*/ 98 h 110"/>
              <a:gd name="T62" fmla="*/ 31 w 87"/>
              <a:gd name="T63" fmla="*/ 67 h 110"/>
              <a:gd name="T64" fmla="*/ 57 w 87"/>
              <a:gd name="T65" fmla="*/ 67 h 110"/>
              <a:gd name="T66" fmla="*/ 44 w 87"/>
              <a:gd name="T67" fmla="*/ 26 h 110"/>
              <a:gd name="T68" fmla="*/ 31 w 87"/>
              <a:gd name="T69" fmla="*/ 67 h 110"/>
              <a:gd name="T70" fmla="*/ 31 w 87"/>
              <a:gd name="T71" fmla="*/ 67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7" h="110">
                <a:moveTo>
                  <a:pt x="86" y="98"/>
                </a:moveTo>
                <a:lnTo>
                  <a:pt x="87" y="102"/>
                </a:lnTo>
                <a:lnTo>
                  <a:pt x="85" y="104"/>
                </a:lnTo>
                <a:lnTo>
                  <a:pt x="84" y="107"/>
                </a:lnTo>
                <a:lnTo>
                  <a:pt x="80" y="108"/>
                </a:lnTo>
                <a:lnTo>
                  <a:pt x="76" y="110"/>
                </a:lnTo>
                <a:lnTo>
                  <a:pt x="72" y="108"/>
                </a:lnTo>
                <a:lnTo>
                  <a:pt x="69" y="106"/>
                </a:lnTo>
                <a:lnTo>
                  <a:pt x="68" y="103"/>
                </a:lnTo>
                <a:lnTo>
                  <a:pt x="62" y="84"/>
                </a:lnTo>
                <a:lnTo>
                  <a:pt x="25" y="84"/>
                </a:lnTo>
                <a:lnTo>
                  <a:pt x="20" y="103"/>
                </a:lnTo>
                <a:lnTo>
                  <a:pt x="19" y="106"/>
                </a:lnTo>
                <a:lnTo>
                  <a:pt x="15" y="108"/>
                </a:lnTo>
                <a:lnTo>
                  <a:pt x="12" y="110"/>
                </a:lnTo>
                <a:lnTo>
                  <a:pt x="8" y="108"/>
                </a:lnTo>
                <a:lnTo>
                  <a:pt x="4" y="107"/>
                </a:lnTo>
                <a:lnTo>
                  <a:pt x="2" y="104"/>
                </a:lnTo>
                <a:lnTo>
                  <a:pt x="0" y="102"/>
                </a:lnTo>
                <a:lnTo>
                  <a:pt x="0" y="99"/>
                </a:lnTo>
                <a:lnTo>
                  <a:pt x="33" y="6"/>
                </a:lnTo>
                <a:lnTo>
                  <a:pt x="35" y="4"/>
                </a:lnTo>
                <a:lnTo>
                  <a:pt x="37" y="2"/>
                </a:lnTo>
                <a:lnTo>
                  <a:pt x="40" y="0"/>
                </a:lnTo>
                <a:lnTo>
                  <a:pt x="44" y="0"/>
                </a:lnTo>
                <a:lnTo>
                  <a:pt x="48" y="0"/>
                </a:lnTo>
                <a:lnTo>
                  <a:pt x="50" y="2"/>
                </a:lnTo>
                <a:lnTo>
                  <a:pt x="53" y="4"/>
                </a:lnTo>
                <a:lnTo>
                  <a:pt x="54" y="6"/>
                </a:lnTo>
                <a:lnTo>
                  <a:pt x="86" y="98"/>
                </a:lnTo>
                <a:lnTo>
                  <a:pt x="86" y="98"/>
                </a:lnTo>
                <a:close/>
                <a:moveTo>
                  <a:pt x="31" y="67"/>
                </a:moveTo>
                <a:lnTo>
                  <a:pt x="57" y="67"/>
                </a:lnTo>
                <a:lnTo>
                  <a:pt x="44" y="26"/>
                </a:lnTo>
                <a:lnTo>
                  <a:pt x="31" y="67"/>
                </a:lnTo>
                <a:lnTo>
                  <a:pt x="31" y="67"/>
                </a:lnTo>
                <a:close/>
              </a:path>
            </a:pathLst>
          </a:custGeom>
          <a:solidFill>
            <a:srgbClr val="723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7" name="Freeform 305"/>
          <p:cNvSpPr>
            <a:spLocks/>
          </p:cNvSpPr>
          <p:nvPr/>
        </p:nvSpPr>
        <p:spPr bwMode="auto">
          <a:xfrm>
            <a:off x="4773613" y="5726113"/>
            <a:ext cx="42863" cy="57150"/>
          </a:xfrm>
          <a:custGeom>
            <a:avLst/>
            <a:gdLst>
              <a:gd name="T0" fmla="*/ 41 w 82"/>
              <a:gd name="T1" fmla="*/ 109 h 109"/>
              <a:gd name="T2" fmla="*/ 30 w 82"/>
              <a:gd name="T3" fmla="*/ 109 h 109"/>
              <a:gd name="T4" fmla="*/ 22 w 82"/>
              <a:gd name="T5" fmla="*/ 106 h 109"/>
              <a:gd name="T6" fmla="*/ 16 w 82"/>
              <a:gd name="T7" fmla="*/ 102 h 109"/>
              <a:gd name="T8" fmla="*/ 10 w 82"/>
              <a:gd name="T9" fmla="*/ 98 h 109"/>
              <a:gd name="T10" fmla="*/ 5 w 82"/>
              <a:gd name="T11" fmla="*/ 91 h 109"/>
              <a:gd name="T12" fmla="*/ 2 w 82"/>
              <a:gd name="T13" fmla="*/ 85 h 109"/>
              <a:gd name="T14" fmla="*/ 1 w 82"/>
              <a:gd name="T15" fmla="*/ 78 h 109"/>
              <a:gd name="T16" fmla="*/ 0 w 82"/>
              <a:gd name="T17" fmla="*/ 70 h 109"/>
              <a:gd name="T18" fmla="*/ 0 w 82"/>
              <a:gd name="T19" fmla="*/ 8 h 109"/>
              <a:gd name="T20" fmla="*/ 1 w 82"/>
              <a:gd name="T21" fmla="*/ 4 h 109"/>
              <a:gd name="T22" fmla="*/ 2 w 82"/>
              <a:gd name="T23" fmla="*/ 3 h 109"/>
              <a:gd name="T24" fmla="*/ 6 w 82"/>
              <a:gd name="T25" fmla="*/ 0 h 109"/>
              <a:gd name="T26" fmla="*/ 10 w 82"/>
              <a:gd name="T27" fmla="*/ 0 h 109"/>
              <a:gd name="T28" fmla="*/ 14 w 82"/>
              <a:gd name="T29" fmla="*/ 0 h 109"/>
              <a:gd name="T30" fmla="*/ 17 w 82"/>
              <a:gd name="T31" fmla="*/ 3 h 109"/>
              <a:gd name="T32" fmla="*/ 20 w 82"/>
              <a:gd name="T33" fmla="*/ 4 h 109"/>
              <a:gd name="T34" fmla="*/ 20 w 82"/>
              <a:gd name="T35" fmla="*/ 8 h 109"/>
              <a:gd name="T36" fmla="*/ 20 w 82"/>
              <a:gd name="T37" fmla="*/ 70 h 109"/>
              <a:gd name="T38" fmla="*/ 21 w 82"/>
              <a:gd name="T39" fmla="*/ 79 h 109"/>
              <a:gd name="T40" fmla="*/ 31 w 82"/>
              <a:gd name="T41" fmla="*/ 90 h 109"/>
              <a:gd name="T42" fmla="*/ 41 w 82"/>
              <a:gd name="T43" fmla="*/ 91 h 109"/>
              <a:gd name="T44" fmla="*/ 51 w 82"/>
              <a:gd name="T45" fmla="*/ 90 h 109"/>
              <a:gd name="T46" fmla="*/ 62 w 82"/>
              <a:gd name="T47" fmla="*/ 79 h 109"/>
              <a:gd name="T48" fmla="*/ 63 w 82"/>
              <a:gd name="T49" fmla="*/ 70 h 109"/>
              <a:gd name="T50" fmla="*/ 63 w 82"/>
              <a:gd name="T51" fmla="*/ 8 h 109"/>
              <a:gd name="T52" fmla="*/ 63 w 82"/>
              <a:gd name="T53" fmla="*/ 4 h 109"/>
              <a:gd name="T54" fmla="*/ 66 w 82"/>
              <a:gd name="T55" fmla="*/ 3 h 109"/>
              <a:gd name="T56" fmla="*/ 69 w 82"/>
              <a:gd name="T57" fmla="*/ 0 h 109"/>
              <a:gd name="T58" fmla="*/ 72 w 82"/>
              <a:gd name="T59" fmla="*/ 0 h 109"/>
              <a:gd name="T60" fmla="*/ 76 w 82"/>
              <a:gd name="T61" fmla="*/ 0 h 109"/>
              <a:gd name="T62" fmla="*/ 79 w 82"/>
              <a:gd name="T63" fmla="*/ 3 h 109"/>
              <a:gd name="T64" fmla="*/ 82 w 82"/>
              <a:gd name="T65" fmla="*/ 4 h 109"/>
              <a:gd name="T66" fmla="*/ 82 w 82"/>
              <a:gd name="T67" fmla="*/ 8 h 109"/>
              <a:gd name="T68" fmla="*/ 82 w 82"/>
              <a:gd name="T69" fmla="*/ 70 h 109"/>
              <a:gd name="T70" fmla="*/ 82 w 82"/>
              <a:gd name="T71" fmla="*/ 78 h 109"/>
              <a:gd name="T72" fmla="*/ 80 w 82"/>
              <a:gd name="T73" fmla="*/ 85 h 109"/>
              <a:gd name="T74" fmla="*/ 78 w 82"/>
              <a:gd name="T75" fmla="*/ 91 h 109"/>
              <a:gd name="T76" fmla="*/ 72 w 82"/>
              <a:gd name="T77" fmla="*/ 98 h 109"/>
              <a:gd name="T78" fmla="*/ 67 w 82"/>
              <a:gd name="T79" fmla="*/ 102 h 109"/>
              <a:gd name="T80" fmla="*/ 59 w 82"/>
              <a:gd name="T81" fmla="*/ 106 h 109"/>
              <a:gd name="T82" fmla="*/ 51 w 82"/>
              <a:gd name="T83" fmla="*/ 109 h 109"/>
              <a:gd name="T84" fmla="*/ 41 w 82"/>
              <a:gd name="T85" fmla="*/ 109 h 109"/>
              <a:gd name="T86" fmla="*/ 41 w 82"/>
              <a:gd name="T87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2" h="109">
                <a:moveTo>
                  <a:pt x="41" y="109"/>
                </a:moveTo>
                <a:lnTo>
                  <a:pt x="30" y="109"/>
                </a:lnTo>
                <a:lnTo>
                  <a:pt x="22" y="106"/>
                </a:lnTo>
                <a:lnTo>
                  <a:pt x="16" y="102"/>
                </a:lnTo>
                <a:lnTo>
                  <a:pt x="10" y="98"/>
                </a:lnTo>
                <a:lnTo>
                  <a:pt x="5" y="91"/>
                </a:lnTo>
                <a:lnTo>
                  <a:pt x="2" y="85"/>
                </a:lnTo>
                <a:lnTo>
                  <a:pt x="1" y="78"/>
                </a:lnTo>
                <a:lnTo>
                  <a:pt x="0" y="70"/>
                </a:lnTo>
                <a:lnTo>
                  <a:pt x="0" y="8"/>
                </a:lnTo>
                <a:lnTo>
                  <a:pt x="1" y="4"/>
                </a:lnTo>
                <a:lnTo>
                  <a:pt x="2" y="3"/>
                </a:lnTo>
                <a:lnTo>
                  <a:pt x="6" y="0"/>
                </a:lnTo>
                <a:lnTo>
                  <a:pt x="10" y="0"/>
                </a:lnTo>
                <a:lnTo>
                  <a:pt x="14" y="0"/>
                </a:lnTo>
                <a:lnTo>
                  <a:pt x="17" y="3"/>
                </a:lnTo>
                <a:lnTo>
                  <a:pt x="20" y="4"/>
                </a:lnTo>
                <a:lnTo>
                  <a:pt x="20" y="8"/>
                </a:lnTo>
                <a:lnTo>
                  <a:pt x="20" y="70"/>
                </a:lnTo>
                <a:lnTo>
                  <a:pt x="21" y="79"/>
                </a:lnTo>
                <a:lnTo>
                  <a:pt x="31" y="90"/>
                </a:lnTo>
                <a:lnTo>
                  <a:pt x="41" y="91"/>
                </a:lnTo>
                <a:lnTo>
                  <a:pt x="51" y="90"/>
                </a:lnTo>
                <a:lnTo>
                  <a:pt x="62" y="79"/>
                </a:lnTo>
                <a:lnTo>
                  <a:pt x="63" y="70"/>
                </a:lnTo>
                <a:lnTo>
                  <a:pt x="63" y="8"/>
                </a:lnTo>
                <a:lnTo>
                  <a:pt x="63" y="4"/>
                </a:lnTo>
                <a:lnTo>
                  <a:pt x="66" y="3"/>
                </a:lnTo>
                <a:lnTo>
                  <a:pt x="69" y="0"/>
                </a:lnTo>
                <a:lnTo>
                  <a:pt x="72" y="0"/>
                </a:lnTo>
                <a:lnTo>
                  <a:pt x="76" y="0"/>
                </a:lnTo>
                <a:lnTo>
                  <a:pt x="79" y="3"/>
                </a:lnTo>
                <a:lnTo>
                  <a:pt x="82" y="4"/>
                </a:lnTo>
                <a:lnTo>
                  <a:pt x="82" y="8"/>
                </a:lnTo>
                <a:lnTo>
                  <a:pt x="82" y="70"/>
                </a:lnTo>
                <a:lnTo>
                  <a:pt x="82" y="78"/>
                </a:lnTo>
                <a:lnTo>
                  <a:pt x="80" y="85"/>
                </a:lnTo>
                <a:lnTo>
                  <a:pt x="78" y="91"/>
                </a:lnTo>
                <a:lnTo>
                  <a:pt x="72" y="98"/>
                </a:lnTo>
                <a:lnTo>
                  <a:pt x="67" y="102"/>
                </a:lnTo>
                <a:lnTo>
                  <a:pt x="59" y="106"/>
                </a:lnTo>
                <a:lnTo>
                  <a:pt x="51" y="109"/>
                </a:lnTo>
                <a:lnTo>
                  <a:pt x="41" y="109"/>
                </a:lnTo>
                <a:lnTo>
                  <a:pt x="41" y="109"/>
                </a:lnTo>
                <a:close/>
              </a:path>
            </a:pathLst>
          </a:custGeom>
          <a:solidFill>
            <a:srgbClr val="4C3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8" name="Freeform 306"/>
          <p:cNvSpPr>
            <a:spLocks/>
          </p:cNvSpPr>
          <p:nvPr/>
        </p:nvSpPr>
        <p:spPr bwMode="auto">
          <a:xfrm>
            <a:off x="4830763" y="5726113"/>
            <a:ext cx="39688" cy="57150"/>
          </a:xfrm>
          <a:custGeom>
            <a:avLst/>
            <a:gdLst>
              <a:gd name="T0" fmla="*/ 0 w 76"/>
              <a:gd name="T1" fmla="*/ 8 h 109"/>
              <a:gd name="T2" fmla="*/ 0 w 76"/>
              <a:gd name="T3" fmla="*/ 4 h 109"/>
              <a:gd name="T4" fmla="*/ 3 w 76"/>
              <a:gd name="T5" fmla="*/ 3 h 109"/>
              <a:gd name="T6" fmla="*/ 5 w 76"/>
              <a:gd name="T7" fmla="*/ 0 h 109"/>
              <a:gd name="T8" fmla="*/ 9 w 76"/>
              <a:gd name="T9" fmla="*/ 0 h 109"/>
              <a:gd name="T10" fmla="*/ 13 w 76"/>
              <a:gd name="T11" fmla="*/ 0 h 109"/>
              <a:gd name="T12" fmla="*/ 16 w 76"/>
              <a:gd name="T13" fmla="*/ 3 h 109"/>
              <a:gd name="T14" fmla="*/ 19 w 76"/>
              <a:gd name="T15" fmla="*/ 4 h 109"/>
              <a:gd name="T16" fmla="*/ 19 w 76"/>
              <a:gd name="T17" fmla="*/ 8 h 109"/>
              <a:gd name="T18" fmla="*/ 19 w 76"/>
              <a:gd name="T19" fmla="*/ 48 h 109"/>
              <a:gd name="T20" fmla="*/ 24 w 76"/>
              <a:gd name="T21" fmla="*/ 48 h 109"/>
              <a:gd name="T22" fmla="*/ 56 w 76"/>
              <a:gd name="T23" fmla="*/ 3 h 109"/>
              <a:gd name="T24" fmla="*/ 57 w 76"/>
              <a:gd name="T25" fmla="*/ 1 h 109"/>
              <a:gd name="T26" fmla="*/ 58 w 76"/>
              <a:gd name="T27" fmla="*/ 0 h 109"/>
              <a:gd name="T28" fmla="*/ 61 w 76"/>
              <a:gd name="T29" fmla="*/ 0 h 109"/>
              <a:gd name="T30" fmla="*/ 62 w 76"/>
              <a:gd name="T31" fmla="*/ 0 h 109"/>
              <a:gd name="T32" fmla="*/ 64 w 76"/>
              <a:gd name="T33" fmla="*/ 0 h 109"/>
              <a:gd name="T34" fmla="*/ 66 w 76"/>
              <a:gd name="T35" fmla="*/ 0 h 109"/>
              <a:gd name="T36" fmla="*/ 68 w 76"/>
              <a:gd name="T37" fmla="*/ 1 h 109"/>
              <a:gd name="T38" fmla="*/ 70 w 76"/>
              <a:gd name="T39" fmla="*/ 3 h 109"/>
              <a:gd name="T40" fmla="*/ 72 w 76"/>
              <a:gd name="T41" fmla="*/ 5 h 109"/>
              <a:gd name="T42" fmla="*/ 73 w 76"/>
              <a:gd name="T43" fmla="*/ 9 h 109"/>
              <a:gd name="T44" fmla="*/ 72 w 76"/>
              <a:gd name="T45" fmla="*/ 12 h 109"/>
              <a:gd name="T46" fmla="*/ 70 w 76"/>
              <a:gd name="T47" fmla="*/ 15 h 109"/>
              <a:gd name="T48" fmla="*/ 40 w 76"/>
              <a:gd name="T49" fmla="*/ 54 h 109"/>
              <a:gd name="T50" fmla="*/ 74 w 76"/>
              <a:gd name="T51" fmla="*/ 94 h 109"/>
              <a:gd name="T52" fmla="*/ 76 w 76"/>
              <a:gd name="T53" fmla="*/ 97 h 109"/>
              <a:gd name="T54" fmla="*/ 76 w 76"/>
              <a:gd name="T55" fmla="*/ 101 h 109"/>
              <a:gd name="T56" fmla="*/ 74 w 76"/>
              <a:gd name="T57" fmla="*/ 103 h 109"/>
              <a:gd name="T58" fmla="*/ 72 w 76"/>
              <a:gd name="T59" fmla="*/ 107 h 109"/>
              <a:gd name="T60" fmla="*/ 69 w 76"/>
              <a:gd name="T61" fmla="*/ 109 h 109"/>
              <a:gd name="T62" fmla="*/ 65 w 76"/>
              <a:gd name="T63" fmla="*/ 109 h 109"/>
              <a:gd name="T64" fmla="*/ 62 w 76"/>
              <a:gd name="T65" fmla="*/ 109 h 109"/>
              <a:gd name="T66" fmla="*/ 60 w 76"/>
              <a:gd name="T67" fmla="*/ 106 h 109"/>
              <a:gd name="T68" fmla="*/ 25 w 76"/>
              <a:gd name="T69" fmla="*/ 65 h 109"/>
              <a:gd name="T70" fmla="*/ 19 w 76"/>
              <a:gd name="T71" fmla="*/ 65 h 109"/>
              <a:gd name="T72" fmla="*/ 19 w 76"/>
              <a:gd name="T73" fmla="*/ 102 h 109"/>
              <a:gd name="T74" fmla="*/ 19 w 76"/>
              <a:gd name="T75" fmla="*/ 105 h 109"/>
              <a:gd name="T76" fmla="*/ 16 w 76"/>
              <a:gd name="T77" fmla="*/ 107 h 109"/>
              <a:gd name="T78" fmla="*/ 13 w 76"/>
              <a:gd name="T79" fmla="*/ 109 h 109"/>
              <a:gd name="T80" fmla="*/ 9 w 76"/>
              <a:gd name="T81" fmla="*/ 109 h 109"/>
              <a:gd name="T82" fmla="*/ 5 w 76"/>
              <a:gd name="T83" fmla="*/ 109 h 109"/>
              <a:gd name="T84" fmla="*/ 3 w 76"/>
              <a:gd name="T85" fmla="*/ 107 h 109"/>
              <a:gd name="T86" fmla="*/ 0 w 76"/>
              <a:gd name="T87" fmla="*/ 105 h 109"/>
              <a:gd name="T88" fmla="*/ 0 w 76"/>
              <a:gd name="T89" fmla="*/ 102 h 109"/>
              <a:gd name="T90" fmla="*/ 0 w 76"/>
              <a:gd name="T91" fmla="*/ 8 h 109"/>
              <a:gd name="T92" fmla="*/ 0 w 76"/>
              <a:gd name="T93" fmla="*/ 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6" h="109">
                <a:moveTo>
                  <a:pt x="0" y="8"/>
                </a:moveTo>
                <a:lnTo>
                  <a:pt x="0" y="4"/>
                </a:lnTo>
                <a:lnTo>
                  <a:pt x="3" y="3"/>
                </a:lnTo>
                <a:lnTo>
                  <a:pt x="5" y="0"/>
                </a:lnTo>
                <a:lnTo>
                  <a:pt x="9" y="0"/>
                </a:lnTo>
                <a:lnTo>
                  <a:pt x="13" y="0"/>
                </a:lnTo>
                <a:lnTo>
                  <a:pt x="16" y="3"/>
                </a:lnTo>
                <a:lnTo>
                  <a:pt x="19" y="4"/>
                </a:lnTo>
                <a:lnTo>
                  <a:pt x="19" y="8"/>
                </a:lnTo>
                <a:lnTo>
                  <a:pt x="19" y="48"/>
                </a:lnTo>
                <a:lnTo>
                  <a:pt x="24" y="48"/>
                </a:lnTo>
                <a:lnTo>
                  <a:pt x="56" y="3"/>
                </a:lnTo>
                <a:lnTo>
                  <a:pt x="57" y="1"/>
                </a:lnTo>
                <a:lnTo>
                  <a:pt x="58" y="0"/>
                </a:lnTo>
                <a:lnTo>
                  <a:pt x="61" y="0"/>
                </a:lnTo>
                <a:lnTo>
                  <a:pt x="62" y="0"/>
                </a:lnTo>
                <a:lnTo>
                  <a:pt x="64" y="0"/>
                </a:lnTo>
                <a:lnTo>
                  <a:pt x="66" y="0"/>
                </a:lnTo>
                <a:lnTo>
                  <a:pt x="68" y="1"/>
                </a:lnTo>
                <a:lnTo>
                  <a:pt x="70" y="3"/>
                </a:lnTo>
                <a:lnTo>
                  <a:pt x="72" y="5"/>
                </a:lnTo>
                <a:lnTo>
                  <a:pt x="73" y="9"/>
                </a:lnTo>
                <a:lnTo>
                  <a:pt x="72" y="12"/>
                </a:lnTo>
                <a:lnTo>
                  <a:pt x="70" y="15"/>
                </a:lnTo>
                <a:lnTo>
                  <a:pt x="40" y="54"/>
                </a:lnTo>
                <a:lnTo>
                  <a:pt x="74" y="94"/>
                </a:lnTo>
                <a:lnTo>
                  <a:pt x="76" y="97"/>
                </a:lnTo>
                <a:lnTo>
                  <a:pt x="76" y="101"/>
                </a:lnTo>
                <a:lnTo>
                  <a:pt x="74" y="103"/>
                </a:lnTo>
                <a:lnTo>
                  <a:pt x="72" y="107"/>
                </a:lnTo>
                <a:lnTo>
                  <a:pt x="69" y="109"/>
                </a:lnTo>
                <a:lnTo>
                  <a:pt x="65" y="109"/>
                </a:lnTo>
                <a:lnTo>
                  <a:pt x="62" y="109"/>
                </a:lnTo>
                <a:lnTo>
                  <a:pt x="60" y="106"/>
                </a:lnTo>
                <a:lnTo>
                  <a:pt x="25" y="65"/>
                </a:lnTo>
                <a:lnTo>
                  <a:pt x="19" y="65"/>
                </a:lnTo>
                <a:lnTo>
                  <a:pt x="19" y="102"/>
                </a:lnTo>
                <a:lnTo>
                  <a:pt x="19" y="105"/>
                </a:lnTo>
                <a:lnTo>
                  <a:pt x="16" y="107"/>
                </a:lnTo>
                <a:lnTo>
                  <a:pt x="13" y="109"/>
                </a:lnTo>
                <a:lnTo>
                  <a:pt x="9" y="109"/>
                </a:lnTo>
                <a:lnTo>
                  <a:pt x="5" y="109"/>
                </a:lnTo>
                <a:lnTo>
                  <a:pt x="3" y="107"/>
                </a:lnTo>
                <a:lnTo>
                  <a:pt x="0" y="105"/>
                </a:lnTo>
                <a:lnTo>
                  <a:pt x="0" y="102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4C3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9" name="Freeform 307"/>
          <p:cNvSpPr>
            <a:spLocks noEditPoints="1"/>
          </p:cNvSpPr>
          <p:nvPr/>
        </p:nvSpPr>
        <p:spPr bwMode="auto">
          <a:xfrm>
            <a:off x="4878388" y="5726113"/>
            <a:ext cx="39688" cy="57150"/>
          </a:xfrm>
          <a:custGeom>
            <a:avLst/>
            <a:gdLst>
              <a:gd name="T0" fmla="*/ 0 w 76"/>
              <a:gd name="T1" fmla="*/ 8 h 109"/>
              <a:gd name="T2" fmla="*/ 0 w 76"/>
              <a:gd name="T3" fmla="*/ 6 h 109"/>
              <a:gd name="T4" fmla="*/ 3 w 76"/>
              <a:gd name="T5" fmla="*/ 3 h 109"/>
              <a:gd name="T6" fmla="*/ 5 w 76"/>
              <a:gd name="T7" fmla="*/ 0 h 109"/>
              <a:gd name="T8" fmla="*/ 11 w 76"/>
              <a:gd name="T9" fmla="*/ 0 h 109"/>
              <a:gd name="T10" fmla="*/ 33 w 76"/>
              <a:gd name="T11" fmla="*/ 0 h 109"/>
              <a:gd name="T12" fmla="*/ 44 w 76"/>
              <a:gd name="T13" fmla="*/ 0 h 109"/>
              <a:gd name="T14" fmla="*/ 52 w 76"/>
              <a:gd name="T15" fmla="*/ 3 h 109"/>
              <a:gd name="T16" fmla="*/ 60 w 76"/>
              <a:gd name="T17" fmla="*/ 6 h 109"/>
              <a:gd name="T18" fmla="*/ 65 w 76"/>
              <a:gd name="T19" fmla="*/ 10 h 109"/>
              <a:gd name="T20" fmla="*/ 69 w 76"/>
              <a:gd name="T21" fmla="*/ 14 h 109"/>
              <a:gd name="T22" fmla="*/ 72 w 76"/>
              <a:gd name="T23" fmla="*/ 19 h 109"/>
              <a:gd name="T24" fmla="*/ 73 w 76"/>
              <a:gd name="T25" fmla="*/ 26 h 109"/>
              <a:gd name="T26" fmla="*/ 74 w 76"/>
              <a:gd name="T27" fmla="*/ 32 h 109"/>
              <a:gd name="T28" fmla="*/ 74 w 76"/>
              <a:gd name="T29" fmla="*/ 33 h 109"/>
              <a:gd name="T30" fmla="*/ 73 w 76"/>
              <a:gd name="T31" fmla="*/ 41 h 109"/>
              <a:gd name="T32" fmla="*/ 70 w 76"/>
              <a:gd name="T33" fmla="*/ 48 h 109"/>
              <a:gd name="T34" fmla="*/ 65 w 76"/>
              <a:gd name="T35" fmla="*/ 53 h 109"/>
              <a:gd name="T36" fmla="*/ 56 w 76"/>
              <a:gd name="T37" fmla="*/ 57 h 109"/>
              <a:gd name="T38" fmla="*/ 74 w 76"/>
              <a:gd name="T39" fmla="*/ 96 h 109"/>
              <a:gd name="T40" fmla="*/ 76 w 76"/>
              <a:gd name="T41" fmla="*/ 98 h 109"/>
              <a:gd name="T42" fmla="*/ 76 w 76"/>
              <a:gd name="T43" fmla="*/ 101 h 109"/>
              <a:gd name="T44" fmla="*/ 73 w 76"/>
              <a:gd name="T45" fmla="*/ 105 h 109"/>
              <a:gd name="T46" fmla="*/ 70 w 76"/>
              <a:gd name="T47" fmla="*/ 108 h 109"/>
              <a:gd name="T48" fmla="*/ 66 w 76"/>
              <a:gd name="T49" fmla="*/ 109 h 109"/>
              <a:gd name="T50" fmla="*/ 62 w 76"/>
              <a:gd name="T51" fmla="*/ 108 h 109"/>
              <a:gd name="T52" fmla="*/ 60 w 76"/>
              <a:gd name="T53" fmla="*/ 106 h 109"/>
              <a:gd name="T54" fmla="*/ 58 w 76"/>
              <a:gd name="T55" fmla="*/ 105 h 109"/>
              <a:gd name="T56" fmla="*/ 40 w 76"/>
              <a:gd name="T57" fmla="*/ 65 h 109"/>
              <a:gd name="T58" fmla="*/ 38 w 76"/>
              <a:gd name="T59" fmla="*/ 65 h 109"/>
              <a:gd name="T60" fmla="*/ 37 w 76"/>
              <a:gd name="T61" fmla="*/ 65 h 109"/>
              <a:gd name="T62" fmla="*/ 33 w 76"/>
              <a:gd name="T63" fmla="*/ 65 h 109"/>
              <a:gd name="T64" fmla="*/ 20 w 76"/>
              <a:gd name="T65" fmla="*/ 65 h 109"/>
              <a:gd name="T66" fmla="*/ 20 w 76"/>
              <a:gd name="T67" fmla="*/ 101 h 109"/>
              <a:gd name="T68" fmla="*/ 19 w 76"/>
              <a:gd name="T69" fmla="*/ 104 h 109"/>
              <a:gd name="T70" fmla="*/ 17 w 76"/>
              <a:gd name="T71" fmla="*/ 106 h 109"/>
              <a:gd name="T72" fmla="*/ 15 w 76"/>
              <a:gd name="T73" fmla="*/ 108 h 109"/>
              <a:gd name="T74" fmla="*/ 11 w 76"/>
              <a:gd name="T75" fmla="*/ 108 h 109"/>
              <a:gd name="T76" fmla="*/ 5 w 76"/>
              <a:gd name="T77" fmla="*/ 108 h 109"/>
              <a:gd name="T78" fmla="*/ 3 w 76"/>
              <a:gd name="T79" fmla="*/ 105 h 109"/>
              <a:gd name="T80" fmla="*/ 0 w 76"/>
              <a:gd name="T81" fmla="*/ 102 h 109"/>
              <a:gd name="T82" fmla="*/ 0 w 76"/>
              <a:gd name="T83" fmla="*/ 100 h 109"/>
              <a:gd name="T84" fmla="*/ 0 w 76"/>
              <a:gd name="T85" fmla="*/ 8 h 109"/>
              <a:gd name="T86" fmla="*/ 0 w 76"/>
              <a:gd name="T87" fmla="*/ 8 h 109"/>
              <a:gd name="T88" fmla="*/ 20 w 76"/>
              <a:gd name="T89" fmla="*/ 18 h 109"/>
              <a:gd name="T90" fmla="*/ 20 w 76"/>
              <a:gd name="T91" fmla="*/ 49 h 109"/>
              <a:gd name="T92" fmla="*/ 33 w 76"/>
              <a:gd name="T93" fmla="*/ 49 h 109"/>
              <a:gd name="T94" fmla="*/ 44 w 76"/>
              <a:gd name="T95" fmla="*/ 48 h 109"/>
              <a:gd name="T96" fmla="*/ 49 w 76"/>
              <a:gd name="T97" fmla="*/ 45 h 109"/>
              <a:gd name="T98" fmla="*/ 53 w 76"/>
              <a:gd name="T99" fmla="*/ 41 h 109"/>
              <a:gd name="T100" fmla="*/ 54 w 76"/>
              <a:gd name="T101" fmla="*/ 35 h 109"/>
              <a:gd name="T102" fmla="*/ 54 w 76"/>
              <a:gd name="T103" fmla="*/ 32 h 109"/>
              <a:gd name="T104" fmla="*/ 53 w 76"/>
              <a:gd name="T105" fmla="*/ 26 h 109"/>
              <a:gd name="T106" fmla="*/ 49 w 76"/>
              <a:gd name="T107" fmla="*/ 22 h 109"/>
              <a:gd name="T108" fmla="*/ 44 w 76"/>
              <a:gd name="T109" fmla="*/ 18 h 109"/>
              <a:gd name="T110" fmla="*/ 33 w 76"/>
              <a:gd name="T111" fmla="*/ 18 h 109"/>
              <a:gd name="T112" fmla="*/ 20 w 76"/>
              <a:gd name="T113" fmla="*/ 18 h 109"/>
              <a:gd name="T114" fmla="*/ 20 w 76"/>
              <a:gd name="T115" fmla="*/ 1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6" h="109">
                <a:moveTo>
                  <a:pt x="0" y="8"/>
                </a:moveTo>
                <a:lnTo>
                  <a:pt x="0" y="6"/>
                </a:lnTo>
                <a:lnTo>
                  <a:pt x="3" y="3"/>
                </a:lnTo>
                <a:lnTo>
                  <a:pt x="5" y="0"/>
                </a:lnTo>
                <a:lnTo>
                  <a:pt x="11" y="0"/>
                </a:lnTo>
                <a:lnTo>
                  <a:pt x="33" y="0"/>
                </a:lnTo>
                <a:lnTo>
                  <a:pt x="44" y="0"/>
                </a:lnTo>
                <a:lnTo>
                  <a:pt x="52" y="3"/>
                </a:lnTo>
                <a:lnTo>
                  <a:pt x="60" y="6"/>
                </a:lnTo>
                <a:lnTo>
                  <a:pt x="65" y="10"/>
                </a:lnTo>
                <a:lnTo>
                  <a:pt x="69" y="14"/>
                </a:lnTo>
                <a:lnTo>
                  <a:pt x="72" y="19"/>
                </a:lnTo>
                <a:lnTo>
                  <a:pt x="73" y="26"/>
                </a:lnTo>
                <a:lnTo>
                  <a:pt x="74" y="32"/>
                </a:lnTo>
                <a:lnTo>
                  <a:pt x="74" y="33"/>
                </a:lnTo>
                <a:lnTo>
                  <a:pt x="73" y="41"/>
                </a:lnTo>
                <a:lnTo>
                  <a:pt x="70" y="48"/>
                </a:lnTo>
                <a:lnTo>
                  <a:pt x="65" y="53"/>
                </a:lnTo>
                <a:lnTo>
                  <a:pt x="56" y="57"/>
                </a:lnTo>
                <a:lnTo>
                  <a:pt x="74" y="96"/>
                </a:lnTo>
                <a:lnTo>
                  <a:pt x="76" y="98"/>
                </a:lnTo>
                <a:lnTo>
                  <a:pt x="76" y="101"/>
                </a:lnTo>
                <a:lnTo>
                  <a:pt x="73" y="105"/>
                </a:lnTo>
                <a:lnTo>
                  <a:pt x="70" y="108"/>
                </a:lnTo>
                <a:lnTo>
                  <a:pt x="66" y="109"/>
                </a:lnTo>
                <a:lnTo>
                  <a:pt x="62" y="108"/>
                </a:lnTo>
                <a:lnTo>
                  <a:pt x="60" y="106"/>
                </a:lnTo>
                <a:lnTo>
                  <a:pt x="58" y="105"/>
                </a:lnTo>
                <a:lnTo>
                  <a:pt x="40" y="65"/>
                </a:lnTo>
                <a:lnTo>
                  <a:pt x="38" y="65"/>
                </a:lnTo>
                <a:lnTo>
                  <a:pt x="37" y="65"/>
                </a:lnTo>
                <a:lnTo>
                  <a:pt x="33" y="65"/>
                </a:lnTo>
                <a:lnTo>
                  <a:pt x="20" y="65"/>
                </a:lnTo>
                <a:lnTo>
                  <a:pt x="20" y="101"/>
                </a:lnTo>
                <a:lnTo>
                  <a:pt x="19" y="104"/>
                </a:lnTo>
                <a:lnTo>
                  <a:pt x="17" y="106"/>
                </a:lnTo>
                <a:lnTo>
                  <a:pt x="15" y="108"/>
                </a:lnTo>
                <a:lnTo>
                  <a:pt x="11" y="108"/>
                </a:lnTo>
                <a:lnTo>
                  <a:pt x="5" y="108"/>
                </a:lnTo>
                <a:lnTo>
                  <a:pt x="3" y="105"/>
                </a:lnTo>
                <a:lnTo>
                  <a:pt x="0" y="102"/>
                </a:lnTo>
                <a:lnTo>
                  <a:pt x="0" y="100"/>
                </a:lnTo>
                <a:lnTo>
                  <a:pt x="0" y="8"/>
                </a:lnTo>
                <a:lnTo>
                  <a:pt x="0" y="8"/>
                </a:lnTo>
                <a:close/>
                <a:moveTo>
                  <a:pt x="20" y="18"/>
                </a:moveTo>
                <a:lnTo>
                  <a:pt x="20" y="49"/>
                </a:lnTo>
                <a:lnTo>
                  <a:pt x="33" y="49"/>
                </a:lnTo>
                <a:lnTo>
                  <a:pt x="44" y="48"/>
                </a:lnTo>
                <a:lnTo>
                  <a:pt x="49" y="45"/>
                </a:lnTo>
                <a:lnTo>
                  <a:pt x="53" y="41"/>
                </a:lnTo>
                <a:lnTo>
                  <a:pt x="54" y="35"/>
                </a:lnTo>
                <a:lnTo>
                  <a:pt x="54" y="32"/>
                </a:lnTo>
                <a:lnTo>
                  <a:pt x="53" y="26"/>
                </a:lnTo>
                <a:lnTo>
                  <a:pt x="49" y="22"/>
                </a:lnTo>
                <a:lnTo>
                  <a:pt x="44" y="18"/>
                </a:lnTo>
                <a:lnTo>
                  <a:pt x="33" y="18"/>
                </a:lnTo>
                <a:lnTo>
                  <a:pt x="20" y="18"/>
                </a:lnTo>
                <a:lnTo>
                  <a:pt x="20" y="18"/>
                </a:lnTo>
                <a:close/>
              </a:path>
            </a:pathLst>
          </a:custGeom>
          <a:solidFill>
            <a:srgbClr val="4C3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0" name="Freeform 308"/>
          <p:cNvSpPr>
            <a:spLocks noEditPoints="1"/>
          </p:cNvSpPr>
          <p:nvPr/>
        </p:nvSpPr>
        <p:spPr bwMode="auto">
          <a:xfrm>
            <a:off x="4924425" y="5726113"/>
            <a:ext cx="44450" cy="57150"/>
          </a:xfrm>
          <a:custGeom>
            <a:avLst/>
            <a:gdLst>
              <a:gd name="T0" fmla="*/ 86 w 86"/>
              <a:gd name="T1" fmla="*/ 98 h 109"/>
              <a:gd name="T2" fmla="*/ 86 w 86"/>
              <a:gd name="T3" fmla="*/ 101 h 109"/>
              <a:gd name="T4" fmla="*/ 85 w 86"/>
              <a:gd name="T5" fmla="*/ 105 h 109"/>
              <a:gd name="T6" fmla="*/ 82 w 86"/>
              <a:gd name="T7" fmla="*/ 107 h 109"/>
              <a:gd name="T8" fmla="*/ 78 w 86"/>
              <a:gd name="T9" fmla="*/ 109 h 109"/>
              <a:gd name="T10" fmla="*/ 74 w 86"/>
              <a:gd name="T11" fmla="*/ 109 h 109"/>
              <a:gd name="T12" fmla="*/ 72 w 86"/>
              <a:gd name="T13" fmla="*/ 107 h 109"/>
              <a:gd name="T14" fmla="*/ 69 w 86"/>
              <a:gd name="T15" fmla="*/ 106 h 109"/>
              <a:gd name="T16" fmla="*/ 68 w 86"/>
              <a:gd name="T17" fmla="*/ 103 h 109"/>
              <a:gd name="T18" fmla="*/ 61 w 86"/>
              <a:gd name="T19" fmla="*/ 83 h 109"/>
              <a:gd name="T20" fmla="*/ 26 w 86"/>
              <a:gd name="T21" fmla="*/ 83 h 109"/>
              <a:gd name="T22" fmla="*/ 19 w 86"/>
              <a:gd name="T23" fmla="*/ 103 h 109"/>
              <a:gd name="T24" fmla="*/ 18 w 86"/>
              <a:gd name="T25" fmla="*/ 106 h 109"/>
              <a:gd name="T26" fmla="*/ 15 w 86"/>
              <a:gd name="T27" fmla="*/ 107 h 109"/>
              <a:gd name="T28" fmla="*/ 12 w 86"/>
              <a:gd name="T29" fmla="*/ 109 h 109"/>
              <a:gd name="T30" fmla="*/ 8 w 86"/>
              <a:gd name="T31" fmla="*/ 109 h 109"/>
              <a:gd name="T32" fmla="*/ 4 w 86"/>
              <a:gd name="T33" fmla="*/ 107 h 109"/>
              <a:gd name="T34" fmla="*/ 2 w 86"/>
              <a:gd name="T35" fmla="*/ 105 h 109"/>
              <a:gd name="T36" fmla="*/ 0 w 86"/>
              <a:gd name="T37" fmla="*/ 101 h 109"/>
              <a:gd name="T38" fmla="*/ 0 w 86"/>
              <a:gd name="T39" fmla="*/ 98 h 109"/>
              <a:gd name="T40" fmla="*/ 33 w 86"/>
              <a:gd name="T41" fmla="*/ 7 h 109"/>
              <a:gd name="T42" fmla="*/ 33 w 86"/>
              <a:gd name="T43" fmla="*/ 4 h 109"/>
              <a:gd name="T44" fmla="*/ 36 w 86"/>
              <a:gd name="T45" fmla="*/ 1 h 109"/>
              <a:gd name="T46" fmla="*/ 40 w 86"/>
              <a:gd name="T47" fmla="*/ 0 h 109"/>
              <a:gd name="T48" fmla="*/ 44 w 86"/>
              <a:gd name="T49" fmla="*/ 0 h 109"/>
              <a:gd name="T50" fmla="*/ 48 w 86"/>
              <a:gd name="T51" fmla="*/ 0 h 109"/>
              <a:gd name="T52" fmla="*/ 51 w 86"/>
              <a:gd name="T53" fmla="*/ 1 h 109"/>
              <a:gd name="T54" fmla="*/ 53 w 86"/>
              <a:gd name="T55" fmla="*/ 4 h 109"/>
              <a:gd name="T56" fmla="*/ 55 w 86"/>
              <a:gd name="T57" fmla="*/ 7 h 109"/>
              <a:gd name="T58" fmla="*/ 86 w 86"/>
              <a:gd name="T59" fmla="*/ 98 h 109"/>
              <a:gd name="T60" fmla="*/ 86 w 86"/>
              <a:gd name="T61" fmla="*/ 98 h 109"/>
              <a:gd name="T62" fmla="*/ 31 w 86"/>
              <a:gd name="T63" fmla="*/ 68 h 109"/>
              <a:gd name="T64" fmla="*/ 56 w 86"/>
              <a:gd name="T65" fmla="*/ 68 h 109"/>
              <a:gd name="T66" fmla="*/ 44 w 86"/>
              <a:gd name="T67" fmla="*/ 27 h 109"/>
              <a:gd name="T68" fmla="*/ 31 w 86"/>
              <a:gd name="T69" fmla="*/ 68 h 109"/>
              <a:gd name="T70" fmla="*/ 31 w 86"/>
              <a:gd name="T71" fmla="*/ 6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6" h="109">
                <a:moveTo>
                  <a:pt x="86" y="98"/>
                </a:moveTo>
                <a:lnTo>
                  <a:pt x="86" y="101"/>
                </a:lnTo>
                <a:lnTo>
                  <a:pt x="85" y="105"/>
                </a:lnTo>
                <a:lnTo>
                  <a:pt x="82" y="107"/>
                </a:lnTo>
                <a:lnTo>
                  <a:pt x="78" y="109"/>
                </a:lnTo>
                <a:lnTo>
                  <a:pt x="74" y="109"/>
                </a:lnTo>
                <a:lnTo>
                  <a:pt x="72" y="107"/>
                </a:lnTo>
                <a:lnTo>
                  <a:pt x="69" y="106"/>
                </a:lnTo>
                <a:lnTo>
                  <a:pt x="68" y="103"/>
                </a:lnTo>
                <a:lnTo>
                  <a:pt x="61" y="83"/>
                </a:lnTo>
                <a:lnTo>
                  <a:pt x="26" y="83"/>
                </a:lnTo>
                <a:lnTo>
                  <a:pt x="19" y="103"/>
                </a:lnTo>
                <a:lnTo>
                  <a:pt x="18" y="106"/>
                </a:lnTo>
                <a:lnTo>
                  <a:pt x="15" y="107"/>
                </a:lnTo>
                <a:lnTo>
                  <a:pt x="12" y="109"/>
                </a:lnTo>
                <a:lnTo>
                  <a:pt x="8" y="109"/>
                </a:lnTo>
                <a:lnTo>
                  <a:pt x="4" y="107"/>
                </a:lnTo>
                <a:lnTo>
                  <a:pt x="2" y="105"/>
                </a:lnTo>
                <a:lnTo>
                  <a:pt x="0" y="101"/>
                </a:lnTo>
                <a:lnTo>
                  <a:pt x="0" y="98"/>
                </a:lnTo>
                <a:lnTo>
                  <a:pt x="33" y="7"/>
                </a:lnTo>
                <a:lnTo>
                  <a:pt x="33" y="4"/>
                </a:lnTo>
                <a:lnTo>
                  <a:pt x="36" y="1"/>
                </a:lnTo>
                <a:lnTo>
                  <a:pt x="40" y="0"/>
                </a:lnTo>
                <a:lnTo>
                  <a:pt x="44" y="0"/>
                </a:lnTo>
                <a:lnTo>
                  <a:pt x="48" y="0"/>
                </a:lnTo>
                <a:lnTo>
                  <a:pt x="51" y="1"/>
                </a:lnTo>
                <a:lnTo>
                  <a:pt x="53" y="4"/>
                </a:lnTo>
                <a:lnTo>
                  <a:pt x="55" y="7"/>
                </a:lnTo>
                <a:lnTo>
                  <a:pt x="86" y="98"/>
                </a:lnTo>
                <a:lnTo>
                  <a:pt x="86" y="98"/>
                </a:lnTo>
                <a:close/>
                <a:moveTo>
                  <a:pt x="31" y="68"/>
                </a:moveTo>
                <a:lnTo>
                  <a:pt x="56" y="68"/>
                </a:lnTo>
                <a:lnTo>
                  <a:pt x="44" y="27"/>
                </a:lnTo>
                <a:lnTo>
                  <a:pt x="31" y="68"/>
                </a:lnTo>
                <a:lnTo>
                  <a:pt x="31" y="68"/>
                </a:lnTo>
                <a:close/>
              </a:path>
            </a:pathLst>
          </a:custGeom>
          <a:solidFill>
            <a:srgbClr val="4C3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1" name="Freeform 309"/>
          <p:cNvSpPr>
            <a:spLocks/>
          </p:cNvSpPr>
          <p:nvPr/>
        </p:nvSpPr>
        <p:spPr bwMode="auto">
          <a:xfrm>
            <a:off x="4979988" y="5726113"/>
            <a:ext cx="9525" cy="57150"/>
          </a:xfrm>
          <a:custGeom>
            <a:avLst/>
            <a:gdLst>
              <a:gd name="T0" fmla="*/ 0 w 20"/>
              <a:gd name="T1" fmla="*/ 8 h 109"/>
              <a:gd name="T2" fmla="*/ 0 w 20"/>
              <a:gd name="T3" fmla="*/ 4 h 109"/>
              <a:gd name="T4" fmla="*/ 3 w 20"/>
              <a:gd name="T5" fmla="*/ 3 h 109"/>
              <a:gd name="T6" fmla="*/ 5 w 20"/>
              <a:gd name="T7" fmla="*/ 0 h 109"/>
              <a:gd name="T8" fmla="*/ 9 w 20"/>
              <a:gd name="T9" fmla="*/ 0 h 109"/>
              <a:gd name="T10" fmla="*/ 13 w 20"/>
              <a:gd name="T11" fmla="*/ 0 h 109"/>
              <a:gd name="T12" fmla="*/ 17 w 20"/>
              <a:gd name="T13" fmla="*/ 3 h 109"/>
              <a:gd name="T14" fmla="*/ 18 w 20"/>
              <a:gd name="T15" fmla="*/ 4 h 109"/>
              <a:gd name="T16" fmla="*/ 20 w 20"/>
              <a:gd name="T17" fmla="*/ 8 h 109"/>
              <a:gd name="T18" fmla="*/ 20 w 20"/>
              <a:gd name="T19" fmla="*/ 101 h 109"/>
              <a:gd name="T20" fmla="*/ 18 w 20"/>
              <a:gd name="T21" fmla="*/ 105 h 109"/>
              <a:gd name="T22" fmla="*/ 17 w 20"/>
              <a:gd name="T23" fmla="*/ 106 h 109"/>
              <a:gd name="T24" fmla="*/ 13 w 20"/>
              <a:gd name="T25" fmla="*/ 109 h 109"/>
              <a:gd name="T26" fmla="*/ 9 w 20"/>
              <a:gd name="T27" fmla="*/ 109 h 109"/>
              <a:gd name="T28" fmla="*/ 5 w 20"/>
              <a:gd name="T29" fmla="*/ 109 h 109"/>
              <a:gd name="T30" fmla="*/ 3 w 20"/>
              <a:gd name="T31" fmla="*/ 106 h 109"/>
              <a:gd name="T32" fmla="*/ 0 w 20"/>
              <a:gd name="T33" fmla="*/ 105 h 109"/>
              <a:gd name="T34" fmla="*/ 0 w 20"/>
              <a:gd name="T35" fmla="*/ 101 h 109"/>
              <a:gd name="T36" fmla="*/ 0 w 20"/>
              <a:gd name="T37" fmla="*/ 8 h 109"/>
              <a:gd name="T38" fmla="*/ 0 w 20"/>
              <a:gd name="T39" fmla="*/ 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" h="109">
                <a:moveTo>
                  <a:pt x="0" y="8"/>
                </a:moveTo>
                <a:lnTo>
                  <a:pt x="0" y="4"/>
                </a:lnTo>
                <a:lnTo>
                  <a:pt x="3" y="3"/>
                </a:lnTo>
                <a:lnTo>
                  <a:pt x="5" y="0"/>
                </a:lnTo>
                <a:lnTo>
                  <a:pt x="9" y="0"/>
                </a:lnTo>
                <a:lnTo>
                  <a:pt x="13" y="0"/>
                </a:lnTo>
                <a:lnTo>
                  <a:pt x="17" y="3"/>
                </a:lnTo>
                <a:lnTo>
                  <a:pt x="18" y="4"/>
                </a:lnTo>
                <a:lnTo>
                  <a:pt x="20" y="8"/>
                </a:lnTo>
                <a:lnTo>
                  <a:pt x="20" y="101"/>
                </a:lnTo>
                <a:lnTo>
                  <a:pt x="18" y="105"/>
                </a:lnTo>
                <a:lnTo>
                  <a:pt x="17" y="106"/>
                </a:lnTo>
                <a:lnTo>
                  <a:pt x="13" y="109"/>
                </a:lnTo>
                <a:lnTo>
                  <a:pt x="9" y="109"/>
                </a:lnTo>
                <a:lnTo>
                  <a:pt x="5" y="109"/>
                </a:lnTo>
                <a:lnTo>
                  <a:pt x="3" y="106"/>
                </a:lnTo>
                <a:lnTo>
                  <a:pt x="0" y="105"/>
                </a:lnTo>
                <a:lnTo>
                  <a:pt x="0" y="101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4C3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2" name="Freeform 310"/>
          <p:cNvSpPr>
            <a:spLocks/>
          </p:cNvSpPr>
          <p:nvPr/>
        </p:nvSpPr>
        <p:spPr bwMode="auto">
          <a:xfrm>
            <a:off x="5002213" y="5726113"/>
            <a:ext cx="44450" cy="57150"/>
          </a:xfrm>
          <a:custGeom>
            <a:avLst/>
            <a:gdLst>
              <a:gd name="T0" fmla="*/ 0 w 83"/>
              <a:gd name="T1" fmla="*/ 8 h 109"/>
              <a:gd name="T2" fmla="*/ 1 w 83"/>
              <a:gd name="T3" fmla="*/ 4 h 109"/>
              <a:gd name="T4" fmla="*/ 2 w 83"/>
              <a:gd name="T5" fmla="*/ 3 h 109"/>
              <a:gd name="T6" fmla="*/ 6 w 83"/>
              <a:gd name="T7" fmla="*/ 0 h 109"/>
              <a:gd name="T8" fmla="*/ 10 w 83"/>
              <a:gd name="T9" fmla="*/ 0 h 109"/>
              <a:gd name="T10" fmla="*/ 13 w 83"/>
              <a:gd name="T11" fmla="*/ 0 h 109"/>
              <a:gd name="T12" fmla="*/ 15 w 83"/>
              <a:gd name="T13" fmla="*/ 1 h 109"/>
              <a:gd name="T14" fmla="*/ 18 w 83"/>
              <a:gd name="T15" fmla="*/ 4 h 109"/>
              <a:gd name="T16" fmla="*/ 19 w 83"/>
              <a:gd name="T17" fmla="*/ 7 h 109"/>
              <a:gd name="T18" fmla="*/ 63 w 83"/>
              <a:gd name="T19" fmla="*/ 71 h 109"/>
              <a:gd name="T20" fmla="*/ 63 w 83"/>
              <a:gd name="T21" fmla="*/ 8 h 109"/>
              <a:gd name="T22" fmla="*/ 64 w 83"/>
              <a:gd name="T23" fmla="*/ 4 h 109"/>
              <a:gd name="T24" fmla="*/ 66 w 83"/>
              <a:gd name="T25" fmla="*/ 3 h 109"/>
              <a:gd name="T26" fmla="*/ 70 w 83"/>
              <a:gd name="T27" fmla="*/ 0 h 109"/>
              <a:gd name="T28" fmla="*/ 74 w 83"/>
              <a:gd name="T29" fmla="*/ 0 h 109"/>
              <a:gd name="T30" fmla="*/ 78 w 83"/>
              <a:gd name="T31" fmla="*/ 0 h 109"/>
              <a:gd name="T32" fmla="*/ 80 w 83"/>
              <a:gd name="T33" fmla="*/ 3 h 109"/>
              <a:gd name="T34" fmla="*/ 83 w 83"/>
              <a:gd name="T35" fmla="*/ 4 h 109"/>
              <a:gd name="T36" fmla="*/ 83 w 83"/>
              <a:gd name="T37" fmla="*/ 8 h 109"/>
              <a:gd name="T38" fmla="*/ 83 w 83"/>
              <a:gd name="T39" fmla="*/ 102 h 109"/>
              <a:gd name="T40" fmla="*/ 83 w 83"/>
              <a:gd name="T41" fmla="*/ 105 h 109"/>
              <a:gd name="T42" fmla="*/ 80 w 83"/>
              <a:gd name="T43" fmla="*/ 107 h 109"/>
              <a:gd name="T44" fmla="*/ 78 w 83"/>
              <a:gd name="T45" fmla="*/ 109 h 109"/>
              <a:gd name="T46" fmla="*/ 74 w 83"/>
              <a:gd name="T47" fmla="*/ 109 h 109"/>
              <a:gd name="T48" fmla="*/ 70 w 83"/>
              <a:gd name="T49" fmla="*/ 109 h 109"/>
              <a:gd name="T50" fmla="*/ 67 w 83"/>
              <a:gd name="T51" fmla="*/ 107 h 109"/>
              <a:gd name="T52" fmla="*/ 66 w 83"/>
              <a:gd name="T53" fmla="*/ 106 h 109"/>
              <a:gd name="T54" fmla="*/ 64 w 83"/>
              <a:gd name="T55" fmla="*/ 103 h 109"/>
              <a:gd name="T56" fmla="*/ 63 w 83"/>
              <a:gd name="T57" fmla="*/ 103 h 109"/>
              <a:gd name="T58" fmla="*/ 19 w 83"/>
              <a:gd name="T59" fmla="*/ 38 h 109"/>
              <a:gd name="T60" fmla="*/ 19 w 83"/>
              <a:gd name="T61" fmla="*/ 102 h 109"/>
              <a:gd name="T62" fmla="*/ 19 w 83"/>
              <a:gd name="T63" fmla="*/ 105 h 109"/>
              <a:gd name="T64" fmla="*/ 17 w 83"/>
              <a:gd name="T65" fmla="*/ 107 h 109"/>
              <a:gd name="T66" fmla="*/ 14 w 83"/>
              <a:gd name="T67" fmla="*/ 109 h 109"/>
              <a:gd name="T68" fmla="*/ 10 w 83"/>
              <a:gd name="T69" fmla="*/ 109 h 109"/>
              <a:gd name="T70" fmla="*/ 6 w 83"/>
              <a:gd name="T71" fmla="*/ 109 h 109"/>
              <a:gd name="T72" fmla="*/ 2 w 83"/>
              <a:gd name="T73" fmla="*/ 107 h 109"/>
              <a:gd name="T74" fmla="*/ 1 w 83"/>
              <a:gd name="T75" fmla="*/ 105 h 109"/>
              <a:gd name="T76" fmla="*/ 0 w 83"/>
              <a:gd name="T77" fmla="*/ 102 h 109"/>
              <a:gd name="T78" fmla="*/ 0 w 83"/>
              <a:gd name="T79" fmla="*/ 8 h 109"/>
              <a:gd name="T80" fmla="*/ 0 w 83"/>
              <a:gd name="T81" fmla="*/ 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3" h="109">
                <a:moveTo>
                  <a:pt x="0" y="8"/>
                </a:moveTo>
                <a:lnTo>
                  <a:pt x="1" y="4"/>
                </a:lnTo>
                <a:lnTo>
                  <a:pt x="2" y="3"/>
                </a:lnTo>
                <a:lnTo>
                  <a:pt x="6" y="0"/>
                </a:lnTo>
                <a:lnTo>
                  <a:pt x="10" y="0"/>
                </a:lnTo>
                <a:lnTo>
                  <a:pt x="13" y="0"/>
                </a:lnTo>
                <a:lnTo>
                  <a:pt x="15" y="1"/>
                </a:lnTo>
                <a:lnTo>
                  <a:pt x="18" y="4"/>
                </a:lnTo>
                <a:lnTo>
                  <a:pt x="19" y="7"/>
                </a:lnTo>
                <a:lnTo>
                  <a:pt x="63" y="71"/>
                </a:lnTo>
                <a:lnTo>
                  <a:pt x="63" y="8"/>
                </a:lnTo>
                <a:lnTo>
                  <a:pt x="64" y="4"/>
                </a:lnTo>
                <a:lnTo>
                  <a:pt x="66" y="3"/>
                </a:lnTo>
                <a:lnTo>
                  <a:pt x="70" y="0"/>
                </a:lnTo>
                <a:lnTo>
                  <a:pt x="74" y="0"/>
                </a:lnTo>
                <a:lnTo>
                  <a:pt x="78" y="0"/>
                </a:lnTo>
                <a:lnTo>
                  <a:pt x="80" y="3"/>
                </a:lnTo>
                <a:lnTo>
                  <a:pt x="83" y="4"/>
                </a:lnTo>
                <a:lnTo>
                  <a:pt x="83" y="8"/>
                </a:lnTo>
                <a:lnTo>
                  <a:pt x="83" y="102"/>
                </a:lnTo>
                <a:lnTo>
                  <a:pt x="83" y="105"/>
                </a:lnTo>
                <a:lnTo>
                  <a:pt x="80" y="107"/>
                </a:lnTo>
                <a:lnTo>
                  <a:pt x="78" y="109"/>
                </a:lnTo>
                <a:lnTo>
                  <a:pt x="74" y="109"/>
                </a:lnTo>
                <a:lnTo>
                  <a:pt x="70" y="109"/>
                </a:lnTo>
                <a:lnTo>
                  <a:pt x="67" y="107"/>
                </a:lnTo>
                <a:lnTo>
                  <a:pt x="66" y="106"/>
                </a:lnTo>
                <a:lnTo>
                  <a:pt x="64" y="103"/>
                </a:lnTo>
                <a:lnTo>
                  <a:pt x="63" y="103"/>
                </a:lnTo>
                <a:lnTo>
                  <a:pt x="19" y="38"/>
                </a:lnTo>
                <a:lnTo>
                  <a:pt x="19" y="102"/>
                </a:lnTo>
                <a:lnTo>
                  <a:pt x="19" y="105"/>
                </a:lnTo>
                <a:lnTo>
                  <a:pt x="17" y="107"/>
                </a:lnTo>
                <a:lnTo>
                  <a:pt x="14" y="109"/>
                </a:lnTo>
                <a:lnTo>
                  <a:pt x="10" y="109"/>
                </a:lnTo>
                <a:lnTo>
                  <a:pt x="6" y="109"/>
                </a:lnTo>
                <a:lnTo>
                  <a:pt x="2" y="107"/>
                </a:lnTo>
                <a:lnTo>
                  <a:pt x="1" y="105"/>
                </a:lnTo>
                <a:lnTo>
                  <a:pt x="0" y="102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4C3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3" name="Freeform 311"/>
          <p:cNvSpPr>
            <a:spLocks/>
          </p:cNvSpPr>
          <p:nvPr/>
        </p:nvSpPr>
        <p:spPr bwMode="auto">
          <a:xfrm>
            <a:off x="5059363" y="5726113"/>
            <a:ext cx="34925" cy="55563"/>
          </a:xfrm>
          <a:custGeom>
            <a:avLst/>
            <a:gdLst>
              <a:gd name="T0" fmla="*/ 63 w 66"/>
              <a:gd name="T1" fmla="*/ 3 h 106"/>
              <a:gd name="T2" fmla="*/ 65 w 66"/>
              <a:gd name="T3" fmla="*/ 6 h 106"/>
              <a:gd name="T4" fmla="*/ 66 w 66"/>
              <a:gd name="T5" fmla="*/ 10 h 106"/>
              <a:gd name="T6" fmla="*/ 65 w 66"/>
              <a:gd name="T7" fmla="*/ 12 h 106"/>
              <a:gd name="T8" fmla="*/ 63 w 66"/>
              <a:gd name="T9" fmla="*/ 15 h 106"/>
              <a:gd name="T10" fmla="*/ 61 w 66"/>
              <a:gd name="T11" fmla="*/ 18 h 106"/>
              <a:gd name="T12" fmla="*/ 56 w 66"/>
              <a:gd name="T13" fmla="*/ 18 h 106"/>
              <a:gd name="T14" fmla="*/ 19 w 66"/>
              <a:gd name="T15" fmla="*/ 18 h 106"/>
              <a:gd name="T16" fmla="*/ 19 w 66"/>
              <a:gd name="T17" fmla="*/ 44 h 106"/>
              <a:gd name="T18" fmla="*/ 44 w 66"/>
              <a:gd name="T19" fmla="*/ 44 h 106"/>
              <a:gd name="T20" fmla="*/ 48 w 66"/>
              <a:gd name="T21" fmla="*/ 44 h 106"/>
              <a:gd name="T22" fmla="*/ 52 w 66"/>
              <a:gd name="T23" fmla="*/ 47 h 106"/>
              <a:gd name="T24" fmla="*/ 53 w 66"/>
              <a:gd name="T25" fmla="*/ 49 h 106"/>
              <a:gd name="T26" fmla="*/ 53 w 66"/>
              <a:gd name="T27" fmla="*/ 53 h 106"/>
              <a:gd name="T28" fmla="*/ 53 w 66"/>
              <a:gd name="T29" fmla="*/ 56 h 106"/>
              <a:gd name="T30" fmla="*/ 52 w 66"/>
              <a:gd name="T31" fmla="*/ 59 h 106"/>
              <a:gd name="T32" fmla="*/ 48 w 66"/>
              <a:gd name="T33" fmla="*/ 61 h 106"/>
              <a:gd name="T34" fmla="*/ 44 w 66"/>
              <a:gd name="T35" fmla="*/ 61 h 106"/>
              <a:gd name="T36" fmla="*/ 19 w 66"/>
              <a:gd name="T37" fmla="*/ 61 h 106"/>
              <a:gd name="T38" fmla="*/ 19 w 66"/>
              <a:gd name="T39" fmla="*/ 89 h 106"/>
              <a:gd name="T40" fmla="*/ 56 w 66"/>
              <a:gd name="T41" fmla="*/ 89 h 106"/>
              <a:gd name="T42" fmla="*/ 61 w 66"/>
              <a:gd name="T43" fmla="*/ 89 h 106"/>
              <a:gd name="T44" fmla="*/ 63 w 66"/>
              <a:gd name="T45" fmla="*/ 92 h 106"/>
              <a:gd name="T46" fmla="*/ 65 w 66"/>
              <a:gd name="T47" fmla="*/ 94 h 106"/>
              <a:gd name="T48" fmla="*/ 66 w 66"/>
              <a:gd name="T49" fmla="*/ 98 h 106"/>
              <a:gd name="T50" fmla="*/ 65 w 66"/>
              <a:gd name="T51" fmla="*/ 101 h 106"/>
              <a:gd name="T52" fmla="*/ 63 w 66"/>
              <a:gd name="T53" fmla="*/ 104 h 106"/>
              <a:gd name="T54" fmla="*/ 61 w 66"/>
              <a:gd name="T55" fmla="*/ 106 h 106"/>
              <a:gd name="T56" fmla="*/ 56 w 66"/>
              <a:gd name="T57" fmla="*/ 106 h 106"/>
              <a:gd name="T58" fmla="*/ 9 w 66"/>
              <a:gd name="T59" fmla="*/ 106 h 106"/>
              <a:gd name="T60" fmla="*/ 5 w 66"/>
              <a:gd name="T61" fmla="*/ 106 h 106"/>
              <a:gd name="T62" fmla="*/ 3 w 66"/>
              <a:gd name="T63" fmla="*/ 104 h 106"/>
              <a:gd name="T64" fmla="*/ 0 w 66"/>
              <a:gd name="T65" fmla="*/ 101 h 106"/>
              <a:gd name="T66" fmla="*/ 0 w 66"/>
              <a:gd name="T67" fmla="*/ 98 h 106"/>
              <a:gd name="T68" fmla="*/ 0 w 66"/>
              <a:gd name="T69" fmla="*/ 8 h 106"/>
              <a:gd name="T70" fmla="*/ 0 w 66"/>
              <a:gd name="T71" fmla="*/ 6 h 106"/>
              <a:gd name="T72" fmla="*/ 3 w 66"/>
              <a:gd name="T73" fmla="*/ 3 h 106"/>
              <a:gd name="T74" fmla="*/ 5 w 66"/>
              <a:gd name="T75" fmla="*/ 0 h 106"/>
              <a:gd name="T76" fmla="*/ 9 w 66"/>
              <a:gd name="T77" fmla="*/ 0 h 106"/>
              <a:gd name="T78" fmla="*/ 56 w 66"/>
              <a:gd name="T79" fmla="*/ 0 h 106"/>
              <a:gd name="T80" fmla="*/ 61 w 66"/>
              <a:gd name="T81" fmla="*/ 0 h 106"/>
              <a:gd name="T82" fmla="*/ 63 w 66"/>
              <a:gd name="T83" fmla="*/ 3 h 106"/>
              <a:gd name="T84" fmla="*/ 63 w 66"/>
              <a:gd name="T85" fmla="*/ 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6" h="106">
                <a:moveTo>
                  <a:pt x="63" y="3"/>
                </a:moveTo>
                <a:lnTo>
                  <a:pt x="65" y="6"/>
                </a:lnTo>
                <a:lnTo>
                  <a:pt x="66" y="10"/>
                </a:lnTo>
                <a:lnTo>
                  <a:pt x="65" y="12"/>
                </a:lnTo>
                <a:lnTo>
                  <a:pt x="63" y="15"/>
                </a:lnTo>
                <a:lnTo>
                  <a:pt x="61" y="18"/>
                </a:lnTo>
                <a:lnTo>
                  <a:pt x="56" y="18"/>
                </a:lnTo>
                <a:lnTo>
                  <a:pt x="19" y="18"/>
                </a:lnTo>
                <a:lnTo>
                  <a:pt x="19" y="44"/>
                </a:lnTo>
                <a:lnTo>
                  <a:pt x="44" y="44"/>
                </a:lnTo>
                <a:lnTo>
                  <a:pt x="48" y="44"/>
                </a:lnTo>
                <a:lnTo>
                  <a:pt x="52" y="47"/>
                </a:lnTo>
                <a:lnTo>
                  <a:pt x="53" y="49"/>
                </a:lnTo>
                <a:lnTo>
                  <a:pt x="53" y="53"/>
                </a:lnTo>
                <a:lnTo>
                  <a:pt x="53" y="56"/>
                </a:lnTo>
                <a:lnTo>
                  <a:pt x="52" y="59"/>
                </a:lnTo>
                <a:lnTo>
                  <a:pt x="48" y="61"/>
                </a:lnTo>
                <a:lnTo>
                  <a:pt x="44" y="61"/>
                </a:lnTo>
                <a:lnTo>
                  <a:pt x="19" y="61"/>
                </a:lnTo>
                <a:lnTo>
                  <a:pt x="19" y="89"/>
                </a:lnTo>
                <a:lnTo>
                  <a:pt x="56" y="89"/>
                </a:lnTo>
                <a:lnTo>
                  <a:pt x="61" y="89"/>
                </a:lnTo>
                <a:lnTo>
                  <a:pt x="63" y="92"/>
                </a:lnTo>
                <a:lnTo>
                  <a:pt x="65" y="94"/>
                </a:lnTo>
                <a:lnTo>
                  <a:pt x="66" y="98"/>
                </a:lnTo>
                <a:lnTo>
                  <a:pt x="65" y="101"/>
                </a:lnTo>
                <a:lnTo>
                  <a:pt x="63" y="104"/>
                </a:lnTo>
                <a:lnTo>
                  <a:pt x="61" y="106"/>
                </a:lnTo>
                <a:lnTo>
                  <a:pt x="56" y="106"/>
                </a:lnTo>
                <a:lnTo>
                  <a:pt x="9" y="106"/>
                </a:lnTo>
                <a:lnTo>
                  <a:pt x="5" y="106"/>
                </a:lnTo>
                <a:lnTo>
                  <a:pt x="3" y="104"/>
                </a:lnTo>
                <a:lnTo>
                  <a:pt x="0" y="101"/>
                </a:lnTo>
                <a:lnTo>
                  <a:pt x="0" y="98"/>
                </a:lnTo>
                <a:lnTo>
                  <a:pt x="0" y="8"/>
                </a:lnTo>
                <a:lnTo>
                  <a:pt x="0" y="6"/>
                </a:lnTo>
                <a:lnTo>
                  <a:pt x="3" y="3"/>
                </a:lnTo>
                <a:lnTo>
                  <a:pt x="5" y="0"/>
                </a:lnTo>
                <a:lnTo>
                  <a:pt x="9" y="0"/>
                </a:lnTo>
                <a:lnTo>
                  <a:pt x="56" y="0"/>
                </a:lnTo>
                <a:lnTo>
                  <a:pt x="61" y="0"/>
                </a:lnTo>
                <a:lnTo>
                  <a:pt x="63" y="3"/>
                </a:lnTo>
                <a:lnTo>
                  <a:pt x="63" y="3"/>
                </a:lnTo>
                <a:close/>
              </a:path>
            </a:pathLst>
          </a:custGeom>
          <a:solidFill>
            <a:srgbClr val="4C3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4" name="Freeform 312"/>
          <p:cNvSpPr>
            <a:spLocks/>
          </p:cNvSpPr>
          <p:nvPr/>
        </p:nvSpPr>
        <p:spPr bwMode="auto">
          <a:xfrm>
            <a:off x="2732088" y="1243013"/>
            <a:ext cx="204788" cy="223838"/>
          </a:xfrm>
          <a:custGeom>
            <a:avLst/>
            <a:gdLst>
              <a:gd name="T0" fmla="*/ 0 w 386"/>
              <a:gd name="T1" fmla="*/ 0 h 422"/>
              <a:gd name="T2" fmla="*/ 85 w 386"/>
              <a:gd name="T3" fmla="*/ 0 h 422"/>
              <a:gd name="T4" fmla="*/ 193 w 386"/>
              <a:gd name="T5" fmla="*/ 287 h 422"/>
              <a:gd name="T6" fmla="*/ 300 w 386"/>
              <a:gd name="T7" fmla="*/ 0 h 422"/>
              <a:gd name="T8" fmla="*/ 386 w 386"/>
              <a:gd name="T9" fmla="*/ 0 h 422"/>
              <a:gd name="T10" fmla="*/ 386 w 386"/>
              <a:gd name="T11" fmla="*/ 422 h 422"/>
              <a:gd name="T12" fmla="*/ 331 w 386"/>
              <a:gd name="T13" fmla="*/ 422 h 422"/>
              <a:gd name="T14" fmla="*/ 331 w 386"/>
              <a:gd name="T15" fmla="*/ 52 h 422"/>
              <a:gd name="T16" fmla="*/ 221 w 386"/>
              <a:gd name="T17" fmla="*/ 341 h 422"/>
              <a:gd name="T18" fmla="*/ 164 w 386"/>
              <a:gd name="T19" fmla="*/ 341 h 422"/>
              <a:gd name="T20" fmla="*/ 56 w 386"/>
              <a:gd name="T21" fmla="*/ 52 h 422"/>
              <a:gd name="T22" fmla="*/ 56 w 386"/>
              <a:gd name="T23" fmla="*/ 422 h 422"/>
              <a:gd name="T24" fmla="*/ 0 w 386"/>
              <a:gd name="T25" fmla="*/ 422 h 422"/>
              <a:gd name="T26" fmla="*/ 0 w 386"/>
              <a:gd name="T27" fmla="*/ 0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86" h="422">
                <a:moveTo>
                  <a:pt x="0" y="0"/>
                </a:moveTo>
                <a:lnTo>
                  <a:pt x="85" y="0"/>
                </a:lnTo>
                <a:lnTo>
                  <a:pt x="193" y="287"/>
                </a:lnTo>
                <a:lnTo>
                  <a:pt x="300" y="0"/>
                </a:lnTo>
                <a:lnTo>
                  <a:pt x="386" y="0"/>
                </a:lnTo>
                <a:lnTo>
                  <a:pt x="386" y="422"/>
                </a:lnTo>
                <a:lnTo>
                  <a:pt x="331" y="422"/>
                </a:lnTo>
                <a:lnTo>
                  <a:pt x="331" y="52"/>
                </a:lnTo>
                <a:lnTo>
                  <a:pt x="221" y="341"/>
                </a:lnTo>
                <a:lnTo>
                  <a:pt x="164" y="341"/>
                </a:lnTo>
                <a:lnTo>
                  <a:pt x="56" y="52"/>
                </a:lnTo>
                <a:lnTo>
                  <a:pt x="56" y="422"/>
                </a:lnTo>
                <a:lnTo>
                  <a:pt x="0" y="422"/>
                </a:lnTo>
                <a:lnTo>
                  <a:pt x="0" y="0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5" name="Freeform 313"/>
          <p:cNvSpPr>
            <a:spLocks noEditPoints="1"/>
          </p:cNvSpPr>
          <p:nvPr/>
        </p:nvSpPr>
        <p:spPr bwMode="auto">
          <a:xfrm>
            <a:off x="2984500" y="1295401"/>
            <a:ext cx="141288" cy="176213"/>
          </a:xfrm>
          <a:custGeom>
            <a:avLst/>
            <a:gdLst>
              <a:gd name="T0" fmla="*/ 133 w 267"/>
              <a:gd name="T1" fmla="*/ 165 h 332"/>
              <a:gd name="T2" fmla="*/ 76 w 267"/>
              <a:gd name="T3" fmla="*/ 180 h 332"/>
              <a:gd name="T4" fmla="*/ 53 w 267"/>
              <a:gd name="T5" fmla="*/ 213 h 332"/>
              <a:gd name="T6" fmla="*/ 53 w 267"/>
              <a:gd name="T7" fmla="*/ 242 h 332"/>
              <a:gd name="T8" fmla="*/ 70 w 267"/>
              <a:gd name="T9" fmla="*/ 273 h 332"/>
              <a:gd name="T10" fmla="*/ 104 w 267"/>
              <a:gd name="T11" fmla="*/ 288 h 332"/>
              <a:gd name="T12" fmla="*/ 140 w 267"/>
              <a:gd name="T13" fmla="*/ 288 h 332"/>
              <a:gd name="T14" fmla="*/ 189 w 267"/>
              <a:gd name="T15" fmla="*/ 258 h 332"/>
              <a:gd name="T16" fmla="*/ 214 w 267"/>
              <a:gd name="T17" fmla="*/ 201 h 332"/>
              <a:gd name="T18" fmla="*/ 215 w 267"/>
              <a:gd name="T19" fmla="*/ 165 h 332"/>
              <a:gd name="T20" fmla="*/ 267 w 267"/>
              <a:gd name="T21" fmla="*/ 144 h 332"/>
              <a:gd name="T22" fmla="*/ 215 w 267"/>
              <a:gd name="T23" fmla="*/ 324 h 332"/>
              <a:gd name="T24" fmla="*/ 206 w 267"/>
              <a:gd name="T25" fmla="*/ 290 h 332"/>
              <a:gd name="T26" fmla="*/ 170 w 267"/>
              <a:gd name="T27" fmla="*/ 319 h 332"/>
              <a:gd name="T28" fmla="*/ 124 w 267"/>
              <a:gd name="T29" fmla="*/ 332 h 332"/>
              <a:gd name="T30" fmla="*/ 82 w 267"/>
              <a:gd name="T31" fmla="*/ 332 h 332"/>
              <a:gd name="T32" fmla="*/ 29 w 267"/>
              <a:gd name="T33" fmla="*/ 306 h 332"/>
              <a:gd name="T34" fmla="*/ 1 w 267"/>
              <a:gd name="T35" fmla="*/ 254 h 332"/>
              <a:gd name="T36" fmla="*/ 1 w 267"/>
              <a:gd name="T37" fmla="*/ 206 h 332"/>
              <a:gd name="T38" fmla="*/ 35 w 267"/>
              <a:gd name="T39" fmla="*/ 152 h 332"/>
              <a:gd name="T40" fmla="*/ 108 w 267"/>
              <a:gd name="T41" fmla="*/ 126 h 332"/>
              <a:gd name="T42" fmla="*/ 215 w 267"/>
              <a:gd name="T43" fmla="*/ 124 h 332"/>
              <a:gd name="T44" fmla="*/ 214 w 267"/>
              <a:gd name="T45" fmla="*/ 102 h 332"/>
              <a:gd name="T46" fmla="*/ 191 w 267"/>
              <a:gd name="T47" fmla="*/ 65 h 332"/>
              <a:gd name="T48" fmla="*/ 145 w 267"/>
              <a:gd name="T49" fmla="*/ 45 h 332"/>
              <a:gd name="T50" fmla="*/ 98 w 267"/>
              <a:gd name="T51" fmla="*/ 45 h 332"/>
              <a:gd name="T52" fmla="*/ 47 w 267"/>
              <a:gd name="T53" fmla="*/ 58 h 332"/>
              <a:gd name="T54" fmla="*/ 22 w 267"/>
              <a:gd name="T55" fmla="*/ 23 h 332"/>
              <a:gd name="T56" fmla="*/ 78 w 267"/>
              <a:gd name="T57" fmla="*/ 5 h 332"/>
              <a:gd name="T58" fmla="*/ 131 w 267"/>
              <a:gd name="T59" fmla="*/ 0 h 332"/>
              <a:gd name="T60" fmla="*/ 215 w 267"/>
              <a:gd name="T61" fmla="*/ 20 h 332"/>
              <a:gd name="T62" fmla="*/ 248 w 267"/>
              <a:gd name="T63" fmla="*/ 56 h 332"/>
              <a:gd name="T64" fmla="*/ 267 w 267"/>
              <a:gd name="T65" fmla="*/ 144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7" h="332">
                <a:moveTo>
                  <a:pt x="164" y="165"/>
                </a:moveTo>
                <a:lnTo>
                  <a:pt x="133" y="165"/>
                </a:lnTo>
                <a:lnTo>
                  <a:pt x="90" y="173"/>
                </a:lnTo>
                <a:lnTo>
                  <a:pt x="76" y="180"/>
                </a:lnTo>
                <a:lnTo>
                  <a:pt x="64" y="188"/>
                </a:lnTo>
                <a:lnTo>
                  <a:pt x="53" y="213"/>
                </a:lnTo>
                <a:lnTo>
                  <a:pt x="51" y="229"/>
                </a:lnTo>
                <a:lnTo>
                  <a:pt x="53" y="242"/>
                </a:lnTo>
                <a:lnTo>
                  <a:pt x="62" y="265"/>
                </a:lnTo>
                <a:lnTo>
                  <a:pt x="70" y="273"/>
                </a:lnTo>
                <a:lnTo>
                  <a:pt x="79" y="280"/>
                </a:lnTo>
                <a:lnTo>
                  <a:pt x="104" y="288"/>
                </a:lnTo>
                <a:lnTo>
                  <a:pt x="120" y="290"/>
                </a:lnTo>
                <a:lnTo>
                  <a:pt x="140" y="288"/>
                </a:lnTo>
                <a:lnTo>
                  <a:pt x="176" y="273"/>
                </a:lnTo>
                <a:lnTo>
                  <a:pt x="189" y="258"/>
                </a:lnTo>
                <a:lnTo>
                  <a:pt x="201" y="242"/>
                </a:lnTo>
                <a:lnTo>
                  <a:pt x="214" y="201"/>
                </a:lnTo>
                <a:lnTo>
                  <a:pt x="215" y="177"/>
                </a:lnTo>
                <a:lnTo>
                  <a:pt x="215" y="165"/>
                </a:lnTo>
                <a:lnTo>
                  <a:pt x="164" y="165"/>
                </a:lnTo>
                <a:close/>
                <a:moveTo>
                  <a:pt x="267" y="144"/>
                </a:moveTo>
                <a:lnTo>
                  <a:pt x="267" y="324"/>
                </a:lnTo>
                <a:lnTo>
                  <a:pt x="215" y="324"/>
                </a:lnTo>
                <a:lnTo>
                  <a:pt x="215" y="277"/>
                </a:lnTo>
                <a:lnTo>
                  <a:pt x="206" y="290"/>
                </a:lnTo>
                <a:lnTo>
                  <a:pt x="184" y="311"/>
                </a:lnTo>
                <a:lnTo>
                  <a:pt x="170" y="319"/>
                </a:lnTo>
                <a:lnTo>
                  <a:pt x="157" y="325"/>
                </a:lnTo>
                <a:lnTo>
                  <a:pt x="124" y="332"/>
                </a:lnTo>
                <a:lnTo>
                  <a:pt x="105" y="332"/>
                </a:lnTo>
                <a:lnTo>
                  <a:pt x="82" y="332"/>
                </a:lnTo>
                <a:lnTo>
                  <a:pt x="43" y="318"/>
                </a:lnTo>
                <a:lnTo>
                  <a:pt x="29" y="306"/>
                </a:lnTo>
                <a:lnTo>
                  <a:pt x="16" y="291"/>
                </a:lnTo>
                <a:lnTo>
                  <a:pt x="1" y="254"/>
                </a:lnTo>
                <a:lnTo>
                  <a:pt x="0" y="233"/>
                </a:lnTo>
                <a:lnTo>
                  <a:pt x="1" y="206"/>
                </a:lnTo>
                <a:lnTo>
                  <a:pt x="20" y="167"/>
                </a:lnTo>
                <a:lnTo>
                  <a:pt x="35" y="152"/>
                </a:lnTo>
                <a:lnTo>
                  <a:pt x="55" y="139"/>
                </a:lnTo>
                <a:lnTo>
                  <a:pt x="108" y="126"/>
                </a:lnTo>
                <a:lnTo>
                  <a:pt x="143" y="124"/>
                </a:lnTo>
                <a:lnTo>
                  <a:pt x="215" y="124"/>
                </a:lnTo>
                <a:lnTo>
                  <a:pt x="215" y="119"/>
                </a:lnTo>
                <a:lnTo>
                  <a:pt x="214" y="102"/>
                </a:lnTo>
                <a:lnTo>
                  <a:pt x="202" y="74"/>
                </a:lnTo>
                <a:lnTo>
                  <a:pt x="191" y="65"/>
                </a:lnTo>
                <a:lnTo>
                  <a:pt x="178" y="56"/>
                </a:lnTo>
                <a:lnTo>
                  <a:pt x="145" y="45"/>
                </a:lnTo>
                <a:lnTo>
                  <a:pt x="125" y="45"/>
                </a:lnTo>
                <a:lnTo>
                  <a:pt x="98" y="45"/>
                </a:lnTo>
                <a:lnTo>
                  <a:pt x="72" y="50"/>
                </a:lnTo>
                <a:lnTo>
                  <a:pt x="47" y="58"/>
                </a:lnTo>
                <a:lnTo>
                  <a:pt x="22" y="70"/>
                </a:lnTo>
                <a:lnTo>
                  <a:pt x="22" y="23"/>
                </a:lnTo>
                <a:lnTo>
                  <a:pt x="51" y="12"/>
                </a:lnTo>
                <a:lnTo>
                  <a:pt x="78" y="5"/>
                </a:lnTo>
                <a:lnTo>
                  <a:pt x="104" y="1"/>
                </a:lnTo>
                <a:lnTo>
                  <a:pt x="131" y="0"/>
                </a:lnTo>
                <a:lnTo>
                  <a:pt x="164" y="1"/>
                </a:lnTo>
                <a:lnTo>
                  <a:pt x="215" y="20"/>
                </a:lnTo>
                <a:lnTo>
                  <a:pt x="232" y="36"/>
                </a:lnTo>
                <a:lnTo>
                  <a:pt x="248" y="56"/>
                </a:lnTo>
                <a:lnTo>
                  <a:pt x="266" y="110"/>
                </a:lnTo>
                <a:lnTo>
                  <a:pt x="267" y="144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6" name="Rectangle 314"/>
          <p:cNvSpPr>
            <a:spLocks noChangeArrowheads="1"/>
          </p:cNvSpPr>
          <p:nvPr/>
        </p:nvSpPr>
        <p:spPr bwMode="auto">
          <a:xfrm>
            <a:off x="3182938" y="1235076"/>
            <a:ext cx="28575" cy="231775"/>
          </a:xfrm>
          <a:prstGeom prst="rect">
            <a:avLst/>
          </a:pr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7" name="Freeform 315"/>
          <p:cNvSpPr>
            <a:spLocks/>
          </p:cNvSpPr>
          <p:nvPr/>
        </p:nvSpPr>
        <p:spPr bwMode="auto">
          <a:xfrm>
            <a:off x="3248025" y="1252538"/>
            <a:ext cx="103188" cy="214313"/>
          </a:xfrm>
          <a:custGeom>
            <a:avLst/>
            <a:gdLst>
              <a:gd name="T0" fmla="*/ 90 w 197"/>
              <a:gd name="T1" fmla="*/ 0 h 406"/>
              <a:gd name="T2" fmla="*/ 90 w 197"/>
              <a:gd name="T3" fmla="*/ 90 h 406"/>
              <a:gd name="T4" fmla="*/ 197 w 197"/>
              <a:gd name="T5" fmla="*/ 90 h 406"/>
              <a:gd name="T6" fmla="*/ 197 w 197"/>
              <a:gd name="T7" fmla="*/ 131 h 406"/>
              <a:gd name="T8" fmla="*/ 90 w 197"/>
              <a:gd name="T9" fmla="*/ 131 h 406"/>
              <a:gd name="T10" fmla="*/ 90 w 197"/>
              <a:gd name="T11" fmla="*/ 302 h 406"/>
              <a:gd name="T12" fmla="*/ 91 w 197"/>
              <a:gd name="T13" fmla="*/ 320 h 406"/>
              <a:gd name="T14" fmla="*/ 96 w 197"/>
              <a:gd name="T15" fmla="*/ 345 h 406"/>
              <a:gd name="T16" fmla="*/ 100 w 197"/>
              <a:gd name="T17" fmla="*/ 352 h 406"/>
              <a:gd name="T18" fmla="*/ 107 w 197"/>
              <a:gd name="T19" fmla="*/ 357 h 406"/>
              <a:gd name="T20" fmla="*/ 128 w 197"/>
              <a:gd name="T21" fmla="*/ 362 h 406"/>
              <a:gd name="T22" fmla="*/ 144 w 197"/>
              <a:gd name="T23" fmla="*/ 362 h 406"/>
              <a:gd name="T24" fmla="*/ 197 w 197"/>
              <a:gd name="T25" fmla="*/ 362 h 406"/>
              <a:gd name="T26" fmla="*/ 197 w 197"/>
              <a:gd name="T27" fmla="*/ 406 h 406"/>
              <a:gd name="T28" fmla="*/ 144 w 197"/>
              <a:gd name="T29" fmla="*/ 406 h 406"/>
              <a:gd name="T30" fmla="*/ 115 w 197"/>
              <a:gd name="T31" fmla="*/ 406 h 406"/>
              <a:gd name="T32" fmla="*/ 74 w 197"/>
              <a:gd name="T33" fmla="*/ 394 h 406"/>
              <a:gd name="T34" fmla="*/ 60 w 197"/>
              <a:gd name="T35" fmla="*/ 384 h 406"/>
              <a:gd name="T36" fmla="*/ 50 w 197"/>
              <a:gd name="T37" fmla="*/ 372 h 406"/>
              <a:gd name="T38" fmla="*/ 39 w 197"/>
              <a:gd name="T39" fmla="*/ 331 h 406"/>
              <a:gd name="T40" fmla="*/ 38 w 197"/>
              <a:gd name="T41" fmla="*/ 302 h 406"/>
              <a:gd name="T42" fmla="*/ 38 w 197"/>
              <a:gd name="T43" fmla="*/ 131 h 406"/>
              <a:gd name="T44" fmla="*/ 0 w 197"/>
              <a:gd name="T45" fmla="*/ 131 h 406"/>
              <a:gd name="T46" fmla="*/ 0 w 197"/>
              <a:gd name="T47" fmla="*/ 90 h 406"/>
              <a:gd name="T48" fmla="*/ 38 w 197"/>
              <a:gd name="T49" fmla="*/ 90 h 406"/>
              <a:gd name="T50" fmla="*/ 38 w 197"/>
              <a:gd name="T51" fmla="*/ 0 h 406"/>
              <a:gd name="T52" fmla="*/ 90 w 197"/>
              <a:gd name="T53" fmla="*/ 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7" h="406">
                <a:moveTo>
                  <a:pt x="90" y="0"/>
                </a:moveTo>
                <a:lnTo>
                  <a:pt x="90" y="90"/>
                </a:lnTo>
                <a:lnTo>
                  <a:pt x="197" y="90"/>
                </a:lnTo>
                <a:lnTo>
                  <a:pt x="197" y="131"/>
                </a:lnTo>
                <a:lnTo>
                  <a:pt x="90" y="131"/>
                </a:lnTo>
                <a:lnTo>
                  <a:pt x="90" y="302"/>
                </a:lnTo>
                <a:lnTo>
                  <a:pt x="91" y="320"/>
                </a:lnTo>
                <a:lnTo>
                  <a:pt x="96" y="345"/>
                </a:lnTo>
                <a:lnTo>
                  <a:pt x="100" y="352"/>
                </a:lnTo>
                <a:lnTo>
                  <a:pt x="107" y="357"/>
                </a:lnTo>
                <a:lnTo>
                  <a:pt x="128" y="362"/>
                </a:lnTo>
                <a:lnTo>
                  <a:pt x="144" y="362"/>
                </a:lnTo>
                <a:lnTo>
                  <a:pt x="197" y="362"/>
                </a:lnTo>
                <a:lnTo>
                  <a:pt x="197" y="406"/>
                </a:lnTo>
                <a:lnTo>
                  <a:pt x="144" y="406"/>
                </a:lnTo>
                <a:lnTo>
                  <a:pt x="115" y="406"/>
                </a:lnTo>
                <a:lnTo>
                  <a:pt x="74" y="394"/>
                </a:lnTo>
                <a:lnTo>
                  <a:pt x="60" y="384"/>
                </a:lnTo>
                <a:lnTo>
                  <a:pt x="50" y="372"/>
                </a:lnTo>
                <a:lnTo>
                  <a:pt x="39" y="331"/>
                </a:lnTo>
                <a:lnTo>
                  <a:pt x="38" y="302"/>
                </a:lnTo>
                <a:lnTo>
                  <a:pt x="38" y="131"/>
                </a:lnTo>
                <a:lnTo>
                  <a:pt x="0" y="131"/>
                </a:lnTo>
                <a:lnTo>
                  <a:pt x="0" y="90"/>
                </a:lnTo>
                <a:lnTo>
                  <a:pt x="38" y="90"/>
                </a:lnTo>
                <a:lnTo>
                  <a:pt x="38" y="0"/>
                </a:lnTo>
                <a:lnTo>
                  <a:pt x="90" y="0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8" name="Freeform 316"/>
          <p:cNvSpPr>
            <a:spLocks noEditPoints="1"/>
          </p:cNvSpPr>
          <p:nvPr/>
        </p:nvSpPr>
        <p:spPr bwMode="auto">
          <a:xfrm>
            <a:off x="3378200" y="1295401"/>
            <a:ext cx="141288" cy="176213"/>
          </a:xfrm>
          <a:custGeom>
            <a:avLst/>
            <a:gdLst>
              <a:gd name="T0" fmla="*/ 133 w 267"/>
              <a:gd name="T1" fmla="*/ 165 h 332"/>
              <a:gd name="T2" fmla="*/ 76 w 267"/>
              <a:gd name="T3" fmla="*/ 180 h 332"/>
              <a:gd name="T4" fmla="*/ 53 w 267"/>
              <a:gd name="T5" fmla="*/ 213 h 332"/>
              <a:gd name="T6" fmla="*/ 53 w 267"/>
              <a:gd name="T7" fmla="*/ 242 h 332"/>
              <a:gd name="T8" fmla="*/ 70 w 267"/>
              <a:gd name="T9" fmla="*/ 273 h 332"/>
              <a:gd name="T10" fmla="*/ 104 w 267"/>
              <a:gd name="T11" fmla="*/ 288 h 332"/>
              <a:gd name="T12" fmla="*/ 141 w 267"/>
              <a:gd name="T13" fmla="*/ 288 h 332"/>
              <a:gd name="T14" fmla="*/ 189 w 267"/>
              <a:gd name="T15" fmla="*/ 258 h 332"/>
              <a:gd name="T16" fmla="*/ 214 w 267"/>
              <a:gd name="T17" fmla="*/ 201 h 332"/>
              <a:gd name="T18" fmla="*/ 215 w 267"/>
              <a:gd name="T19" fmla="*/ 165 h 332"/>
              <a:gd name="T20" fmla="*/ 267 w 267"/>
              <a:gd name="T21" fmla="*/ 144 h 332"/>
              <a:gd name="T22" fmla="*/ 215 w 267"/>
              <a:gd name="T23" fmla="*/ 324 h 332"/>
              <a:gd name="T24" fmla="*/ 206 w 267"/>
              <a:gd name="T25" fmla="*/ 290 h 332"/>
              <a:gd name="T26" fmla="*/ 172 w 267"/>
              <a:gd name="T27" fmla="*/ 319 h 332"/>
              <a:gd name="T28" fmla="*/ 125 w 267"/>
              <a:gd name="T29" fmla="*/ 332 h 332"/>
              <a:gd name="T30" fmla="*/ 83 w 267"/>
              <a:gd name="T31" fmla="*/ 332 h 332"/>
              <a:gd name="T32" fmla="*/ 29 w 267"/>
              <a:gd name="T33" fmla="*/ 306 h 332"/>
              <a:gd name="T34" fmla="*/ 1 w 267"/>
              <a:gd name="T35" fmla="*/ 254 h 332"/>
              <a:gd name="T36" fmla="*/ 1 w 267"/>
              <a:gd name="T37" fmla="*/ 206 h 332"/>
              <a:gd name="T38" fmla="*/ 35 w 267"/>
              <a:gd name="T39" fmla="*/ 152 h 332"/>
              <a:gd name="T40" fmla="*/ 108 w 267"/>
              <a:gd name="T41" fmla="*/ 126 h 332"/>
              <a:gd name="T42" fmla="*/ 215 w 267"/>
              <a:gd name="T43" fmla="*/ 124 h 332"/>
              <a:gd name="T44" fmla="*/ 214 w 267"/>
              <a:gd name="T45" fmla="*/ 102 h 332"/>
              <a:gd name="T46" fmla="*/ 191 w 267"/>
              <a:gd name="T47" fmla="*/ 65 h 332"/>
              <a:gd name="T48" fmla="*/ 146 w 267"/>
              <a:gd name="T49" fmla="*/ 45 h 332"/>
              <a:gd name="T50" fmla="*/ 99 w 267"/>
              <a:gd name="T51" fmla="*/ 45 h 332"/>
              <a:gd name="T52" fmla="*/ 47 w 267"/>
              <a:gd name="T53" fmla="*/ 58 h 332"/>
              <a:gd name="T54" fmla="*/ 23 w 267"/>
              <a:gd name="T55" fmla="*/ 23 h 332"/>
              <a:gd name="T56" fmla="*/ 79 w 267"/>
              <a:gd name="T57" fmla="*/ 5 h 332"/>
              <a:gd name="T58" fmla="*/ 131 w 267"/>
              <a:gd name="T59" fmla="*/ 0 h 332"/>
              <a:gd name="T60" fmla="*/ 215 w 267"/>
              <a:gd name="T61" fmla="*/ 20 h 332"/>
              <a:gd name="T62" fmla="*/ 250 w 267"/>
              <a:gd name="T63" fmla="*/ 56 h 332"/>
              <a:gd name="T64" fmla="*/ 267 w 267"/>
              <a:gd name="T65" fmla="*/ 144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7" h="332">
                <a:moveTo>
                  <a:pt x="164" y="165"/>
                </a:moveTo>
                <a:lnTo>
                  <a:pt x="133" y="165"/>
                </a:lnTo>
                <a:lnTo>
                  <a:pt x="90" y="173"/>
                </a:lnTo>
                <a:lnTo>
                  <a:pt x="76" y="180"/>
                </a:lnTo>
                <a:lnTo>
                  <a:pt x="66" y="188"/>
                </a:lnTo>
                <a:lnTo>
                  <a:pt x="53" y="213"/>
                </a:lnTo>
                <a:lnTo>
                  <a:pt x="53" y="229"/>
                </a:lnTo>
                <a:lnTo>
                  <a:pt x="53" y="242"/>
                </a:lnTo>
                <a:lnTo>
                  <a:pt x="62" y="265"/>
                </a:lnTo>
                <a:lnTo>
                  <a:pt x="70" y="273"/>
                </a:lnTo>
                <a:lnTo>
                  <a:pt x="80" y="280"/>
                </a:lnTo>
                <a:lnTo>
                  <a:pt x="104" y="288"/>
                </a:lnTo>
                <a:lnTo>
                  <a:pt x="120" y="290"/>
                </a:lnTo>
                <a:lnTo>
                  <a:pt x="141" y="288"/>
                </a:lnTo>
                <a:lnTo>
                  <a:pt x="176" y="273"/>
                </a:lnTo>
                <a:lnTo>
                  <a:pt x="189" y="258"/>
                </a:lnTo>
                <a:lnTo>
                  <a:pt x="201" y="242"/>
                </a:lnTo>
                <a:lnTo>
                  <a:pt x="214" y="201"/>
                </a:lnTo>
                <a:lnTo>
                  <a:pt x="215" y="177"/>
                </a:lnTo>
                <a:lnTo>
                  <a:pt x="215" y="165"/>
                </a:lnTo>
                <a:lnTo>
                  <a:pt x="164" y="165"/>
                </a:lnTo>
                <a:close/>
                <a:moveTo>
                  <a:pt x="267" y="144"/>
                </a:moveTo>
                <a:lnTo>
                  <a:pt x="267" y="324"/>
                </a:lnTo>
                <a:lnTo>
                  <a:pt x="215" y="324"/>
                </a:lnTo>
                <a:lnTo>
                  <a:pt x="215" y="277"/>
                </a:lnTo>
                <a:lnTo>
                  <a:pt x="206" y="290"/>
                </a:lnTo>
                <a:lnTo>
                  <a:pt x="183" y="311"/>
                </a:lnTo>
                <a:lnTo>
                  <a:pt x="172" y="319"/>
                </a:lnTo>
                <a:lnTo>
                  <a:pt x="157" y="325"/>
                </a:lnTo>
                <a:lnTo>
                  <a:pt x="125" y="332"/>
                </a:lnTo>
                <a:lnTo>
                  <a:pt x="105" y="332"/>
                </a:lnTo>
                <a:lnTo>
                  <a:pt x="83" y="332"/>
                </a:lnTo>
                <a:lnTo>
                  <a:pt x="43" y="318"/>
                </a:lnTo>
                <a:lnTo>
                  <a:pt x="29" y="306"/>
                </a:lnTo>
                <a:lnTo>
                  <a:pt x="15" y="291"/>
                </a:lnTo>
                <a:lnTo>
                  <a:pt x="1" y="254"/>
                </a:lnTo>
                <a:lnTo>
                  <a:pt x="0" y="233"/>
                </a:lnTo>
                <a:lnTo>
                  <a:pt x="1" y="206"/>
                </a:lnTo>
                <a:lnTo>
                  <a:pt x="19" y="167"/>
                </a:lnTo>
                <a:lnTo>
                  <a:pt x="35" y="152"/>
                </a:lnTo>
                <a:lnTo>
                  <a:pt x="55" y="139"/>
                </a:lnTo>
                <a:lnTo>
                  <a:pt x="108" y="126"/>
                </a:lnTo>
                <a:lnTo>
                  <a:pt x="142" y="124"/>
                </a:lnTo>
                <a:lnTo>
                  <a:pt x="215" y="124"/>
                </a:lnTo>
                <a:lnTo>
                  <a:pt x="215" y="119"/>
                </a:lnTo>
                <a:lnTo>
                  <a:pt x="214" y="102"/>
                </a:lnTo>
                <a:lnTo>
                  <a:pt x="202" y="74"/>
                </a:lnTo>
                <a:lnTo>
                  <a:pt x="191" y="65"/>
                </a:lnTo>
                <a:lnTo>
                  <a:pt x="179" y="56"/>
                </a:lnTo>
                <a:lnTo>
                  <a:pt x="146" y="45"/>
                </a:lnTo>
                <a:lnTo>
                  <a:pt x="125" y="45"/>
                </a:lnTo>
                <a:lnTo>
                  <a:pt x="99" y="45"/>
                </a:lnTo>
                <a:lnTo>
                  <a:pt x="72" y="50"/>
                </a:lnTo>
                <a:lnTo>
                  <a:pt x="47" y="58"/>
                </a:lnTo>
                <a:lnTo>
                  <a:pt x="23" y="70"/>
                </a:lnTo>
                <a:lnTo>
                  <a:pt x="23" y="23"/>
                </a:lnTo>
                <a:lnTo>
                  <a:pt x="51" y="12"/>
                </a:lnTo>
                <a:lnTo>
                  <a:pt x="79" y="5"/>
                </a:lnTo>
                <a:lnTo>
                  <a:pt x="105" y="1"/>
                </a:lnTo>
                <a:lnTo>
                  <a:pt x="131" y="0"/>
                </a:lnTo>
                <a:lnTo>
                  <a:pt x="164" y="1"/>
                </a:lnTo>
                <a:lnTo>
                  <a:pt x="215" y="20"/>
                </a:lnTo>
                <a:lnTo>
                  <a:pt x="234" y="36"/>
                </a:lnTo>
                <a:lnTo>
                  <a:pt x="250" y="56"/>
                </a:lnTo>
                <a:lnTo>
                  <a:pt x="265" y="110"/>
                </a:lnTo>
                <a:lnTo>
                  <a:pt x="267" y="144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9" name="Freeform 317"/>
          <p:cNvSpPr>
            <a:spLocks/>
          </p:cNvSpPr>
          <p:nvPr/>
        </p:nvSpPr>
        <p:spPr bwMode="auto">
          <a:xfrm>
            <a:off x="4643438" y="1243013"/>
            <a:ext cx="188913" cy="223838"/>
          </a:xfrm>
          <a:custGeom>
            <a:avLst/>
            <a:gdLst>
              <a:gd name="T0" fmla="*/ 0 w 357"/>
              <a:gd name="T1" fmla="*/ 0 h 422"/>
              <a:gd name="T2" fmla="*/ 357 w 357"/>
              <a:gd name="T3" fmla="*/ 0 h 422"/>
              <a:gd name="T4" fmla="*/ 357 w 357"/>
              <a:gd name="T5" fmla="*/ 49 h 422"/>
              <a:gd name="T6" fmla="*/ 207 w 357"/>
              <a:gd name="T7" fmla="*/ 49 h 422"/>
              <a:gd name="T8" fmla="*/ 207 w 357"/>
              <a:gd name="T9" fmla="*/ 422 h 422"/>
              <a:gd name="T10" fmla="*/ 149 w 357"/>
              <a:gd name="T11" fmla="*/ 422 h 422"/>
              <a:gd name="T12" fmla="*/ 149 w 357"/>
              <a:gd name="T13" fmla="*/ 49 h 422"/>
              <a:gd name="T14" fmla="*/ 0 w 357"/>
              <a:gd name="T15" fmla="*/ 49 h 422"/>
              <a:gd name="T16" fmla="*/ 0 w 357"/>
              <a:gd name="T17" fmla="*/ 0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7" h="422">
                <a:moveTo>
                  <a:pt x="0" y="0"/>
                </a:moveTo>
                <a:lnTo>
                  <a:pt x="357" y="0"/>
                </a:lnTo>
                <a:lnTo>
                  <a:pt x="357" y="49"/>
                </a:lnTo>
                <a:lnTo>
                  <a:pt x="207" y="49"/>
                </a:lnTo>
                <a:lnTo>
                  <a:pt x="207" y="422"/>
                </a:lnTo>
                <a:lnTo>
                  <a:pt x="149" y="422"/>
                </a:lnTo>
                <a:lnTo>
                  <a:pt x="149" y="49"/>
                </a:lnTo>
                <a:lnTo>
                  <a:pt x="0" y="49"/>
                </a:lnTo>
                <a:lnTo>
                  <a:pt x="0" y="0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0" name="Freeform 318"/>
          <p:cNvSpPr>
            <a:spLocks noEditPoints="1"/>
          </p:cNvSpPr>
          <p:nvPr/>
        </p:nvSpPr>
        <p:spPr bwMode="auto">
          <a:xfrm>
            <a:off x="4810125" y="1295401"/>
            <a:ext cx="141288" cy="176213"/>
          </a:xfrm>
          <a:custGeom>
            <a:avLst/>
            <a:gdLst>
              <a:gd name="T0" fmla="*/ 0 w 266"/>
              <a:gd name="T1" fmla="*/ 200 h 332"/>
              <a:gd name="T2" fmla="*/ 0 w 266"/>
              <a:gd name="T3" fmla="*/ 8 h 332"/>
              <a:gd name="T4" fmla="*/ 53 w 266"/>
              <a:gd name="T5" fmla="*/ 8 h 332"/>
              <a:gd name="T6" fmla="*/ 53 w 266"/>
              <a:gd name="T7" fmla="*/ 197 h 332"/>
              <a:gd name="T8" fmla="*/ 53 w 266"/>
              <a:gd name="T9" fmla="*/ 220 h 332"/>
              <a:gd name="T10" fmla="*/ 62 w 266"/>
              <a:gd name="T11" fmla="*/ 253 h 332"/>
              <a:gd name="T12" fmla="*/ 70 w 266"/>
              <a:gd name="T13" fmla="*/ 265 h 332"/>
              <a:gd name="T14" fmla="*/ 79 w 266"/>
              <a:gd name="T15" fmla="*/ 275 h 332"/>
              <a:gd name="T16" fmla="*/ 106 w 266"/>
              <a:gd name="T17" fmla="*/ 287 h 332"/>
              <a:gd name="T18" fmla="*/ 123 w 266"/>
              <a:gd name="T19" fmla="*/ 287 h 332"/>
              <a:gd name="T20" fmla="*/ 143 w 266"/>
              <a:gd name="T21" fmla="*/ 286 h 332"/>
              <a:gd name="T22" fmla="*/ 176 w 266"/>
              <a:gd name="T23" fmla="*/ 273 h 332"/>
              <a:gd name="T24" fmla="*/ 189 w 266"/>
              <a:gd name="T25" fmla="*/ 261 h 332"/>
              <a:gd name="T26" fmla="*/ 200 w 266"/>
              <a:gd name="T27" fmla="*/ 246 h 332"/>
              <a:gd name="T28" fmla="*/ 213 w 266"/>
              <a:gd name="T29" fmla="*/ 210 h 332"/>
              <a:gd name="T30" fmla="*/ 213 w 266"/>
              <a:gd name="T31" fmla="*/ 188 h 332"/>
              <a:gd name="T32" fmla="*/ 213 w 266"/>
              <a:gd name="T33" fmla="*/ 8 h 332"/>
              <a:gd name="T34" fmla="*/ 266 w 266"/>
              <a:gd name="T35" fmla="*/ 8 h 332"/>
              <a:gd name="T36" fmla="*/ 266 w 266"/>
              <a:gd name="T37" fmla="*/ 324 h 332"/>
              <a:gd name="T38" fmla="*/ 213 w 266"/>
              <a:gd name="T39" fmla="*/ 324 h 332"/>
              <a:gd name="T40" fmla="*/ 213 w 266"/>
              <a:gd name="T41" fmla="*/ 277 h 332"/>
              <a:gd name="T42" fmla="*/ 204 w 266"/>
              <a:gd name="T43" fmla="*/ 290 h 332"/>
              <a:gd name="T44" fmla="*/ 181 w 266"/>
              <a:gd name="T45" fmla="*/ 311 h 332"/>
              <a:gd name="T46" fmla="*/ 169 w 266"/>
              <a:gd name="T47" fmla="*/ 319 h 332"/>
              <a:gd name="T48" fmla="*/ 156 w 266"/>
              <a:gd name="T49" fmla="*/ 325 h 332"/>
              <a:gd name="T50" fmla="*/ 128 w 266"/>
              <a:gd name="T51" fmla="*/ 332 h 332"/>
              <a:gd name="T52" fmla="*/ 111 w 266"/>
              <a:gd name="T53" fmla="*/ 332 h 332"/>
              <a:gd name="T54" fmla="*/ 86 w 266"/>
              <a:gd name="T55" fmla="*/ 331 h 332"/>
              <a:gd name="T56" fmla="*/ 43 w 266"/>
              <a:gd name="T57" fmla="*/ 315 h 332"/>
              <a:gd name="T58" fmla="*/ 29 w 266"/>
              <a:gd name="T59" fmla="*/ 299 h 332"/>
              <a:gd name="T60" fmla="*/ 16 w 266"/>
              <a:gd name="T61" fmla="*/ 280 h 332"/>
              <a:gd name="T62" fmla="*/ 1 w 266"/>
              <a:gd name="T63" fmla="*/ 232 h 332"/>
              <a:gd name="T64" fmla="*/ 0 w 266"/>
              <a:gd name="T65" fmla="*/ 200 h 332"/>
              <a:gd name="T66" fmla="*/ 131 w 266"/>
              <a:gd name="T67" fmla="*/ 0 h 332"/>
              <a:gd name="T68" fmla="*/ 131 w 266"/>
              <a:gd name="T69" fmla="*/ 0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66" h="332">
                <a:moveTo>
                  <a:pt x="0" y="200"/>
                </a:moveTo>
                <a:lnTo>
                  <a:pt x="0" y="8"/>
                </a:lnTo>
                <a:lnTo>
                  <a:pt x="53" y="8"/>
                </a:lnTo>
                <a:lnTo>
                  <a:pt x="53" y="197"/>
                </a:lnTo>
                <a:lnTo>
                  <a:pt x="53" y="220"/>
                </a:lnTo>
                <a:lnTo>
                  <a:pt x="62" y="253"/>
                </a:lnTo>
                <a:lnTo>
                  <a:pt x="70" y="265"/>
                </a:lnTo>
                <a:lnTo>
                  <a:pt x="79" y="275"/>
                </a:lnTo>
                <a:lnTo>
                  <a:pt x="106" y="287"/>
                </a:lnTo>
                <a:lnTo>
                  <a:pt x="123" y="287"/>
                </a:lnTo>
                <a:lnTo>
                  <a:pt x="143" y="286"/>
                </a:lnTo>
                <a:lnTo>
                  <a:pt x="176" y="273"/>
                </a:lnTo>
                <a:lnTo>
                  <a:pt x="189" y="261"/>
                </a:lnTo>
                <a:lnTo>
                  <a:pt x="200" y="246"/>
                </a:lnTo>
                <a:lnTo>
                  <a:pt x="213" y="210"/>
                </a:lnTo>
                <a:lnTo>
                  <a:pt x="213" y="188"/>
                </a:lnTo>
                <a:lnTo>
                  <a:pt x="213" y="8"/>
                </a:lnTo>
                <a:lnTo>
                  <a:pt x="266" y="8"/>
                </a:lnTo>
                <a:lnTo>
                  <a:pt x="266" y="324"/>
                </a:lnTo>
                <a:lnTo>
                  <a:pt x="213" y="324"/>
                </a:lnTo>
                <a:lnTo>
                  <a:pt x="213" y="277"/>
                </a:lnTo>
                <a:lnTo>
                  <a:pt x="204" y="290"/>
                </a:lnTo>
                <a:lnTo>
                  <a:pt x="181" y="311"/>
                </a:lnTo>
                <a:lnTo>
                  <a:pt x="169" y="319"/>
                </a:lnTo>
                <a:lnTo>
                  <a:pt x="156" y="325"/>
                </a:lnTo>
                <a:lnTo>
                  <a:pt x="128" y="332"/>
                </a:lnTo>
                <a:lnTo>
                  <a:pt x="111" y="332"/>
                </a:lnTo>
                <a:lnTo>
                  <a:pt x="86" y="331"/>
                </a:lnTo>
                <a:lnTo>
                  <a:pt x="43" y="315"/>
                </a:lnTo>
                <a:lnTo>
                  <a:pt x="29" y="299"/>
                </a:lnTo>
                <a:lnTo>
                  <a:pt x="16" y="280"/>
                </a:lnTo>
                <a:lnTo>
                  <a:pt x="1" y="232"/>
                </a:lnTo>
                <a:lnTo>
                  <a:pt x="0" y="200"/>
                </a:lnTo>
                <a:close/>
                <a:moveTo>
                  <a:pt x="131" y="0"/>
                </a:moveTo>
                <a:lnTo>
                  <a:pt x="131" y="0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1" name="Freeform 319"/>
          <p:cNvSpPr>
            <a:spLocks/>
          </p:cNvSpPr>
          <p:nvPr/>
        </p:nvSpPr>
        <p:spPr bwMode="auto">
          <a:xfrm>
            <a:off x="5006975" y="1295401"/>
            <a:ext cx="98425" cy="171450"/>
          </a:xfrm>
          <a:custGeom>
            <a:avLst/>
            <a:gdLst>
              <a:gd name="T0" fmla="*/ 186 w 186"/>
              <a:gd name="T1" fmla="*/ 57 h 324"/>
              <a:gd name="T2" fmla="*/ 176 w 186"/>
              <a:gd name="T3" fmla="*/ 52 h 324"/>
              <a:gd name="T4" fmla="*/ 166 w 186"/>
              <a:gd name="T5" fmla="*/ 49 h 324"/>
              <a:gd name="T6" fmla="*/ 155 w 186"/>
              <a:gd name="T7" fmla="*/ 48 h 324"/>
              <a:gd name="T8" fmla="*/ 143 w 186"/>
              <a:gd name="T9" fmla="*/ 46 h 324"/>
              <a:gd name="T10" fmla="*/ 122 w 186"/>
              <a:gd name="T11" fmla="*/ 48 h 324"/>
              <a:gd name="T12" fmla="*/ 89 w 186"/>
              <a:gd name="T13" fmla="*/ 62 h 324"/>
              <a:gd name="T14" fmla="*/ 76 w 186"/>
              <a:gd name="T15" fmla="*/ 75 h 324"/>
              <a:gd name="T16" fmla="*/ 65 w 186"/>
              <a:gd name="T17" fmla="*/ 91 h 324"/>
              <a:gd name="T18" fmla="*/ 53 w 186"/>
              <a:gd name="T19" fmla="*/ 132 h 324"/>
              <a:gd name="T20" fmla="*/ 52 w 186"/>
              <a:gd name="T21" fmla="*/ 157 h 324"/>
              <a:gd name="T22" fmla="*/ 52 w 186"/>
              <a:gd name="T23" fmla="*/ 324 h 324"/>
              <a:gd name="T24" fmla="*/ 0 w 186"/>
              <a:gd name="T25" fmla="*/ 324 h 324"/>
              <a:gd name="T26" fmla="*/ 0 w 186"/>
              <a:gd name="T27" fmla="*/ 8 h 324"/>
              <a:gd name="T28" fmla="*/ 52 w 186"/>
              <a:gd name="T29" fmla="*/ 8 h 324"/>
              <a:gd name="T30" fmla="*/ 52 w 186"/>
              <a:gd name="T31" fmla="*/ 57 h 324"/>
              <a:gd name="T32" fmla="*/ 61 w 186"/>
              <a:gd name="T33" fmla="*/ 44 h 324"/>
              <a:gd name="T34" fmla="*/ 82 w 186"/>
              <a:gd name="T35" fmla="*/ 23 h 324"/>
              <a:gd name="T36" fmla="*/ 94 w 186"/>
              <a:gd name="T37" fmla="*/ 15 h 324"/>
              <a:gd name="T38" fmla="*/ 109 w 186"/>
              <a:gd name="T39" fmla="*/ 8 h 324"/>
              <a:gd name="T40" fmla="*/ 141 w 186"/>
              <a:gd name="T41" fmla="*/ 1 h 324"/>
              <a:gd name="T42" fmla="*/ 159 w 186"/>
              <a:gd name="T43" fmla="*/ 0 h 324"/>
              <a:gd name="T44" fmla="*/ 164 w 186"/>
              <a:gd name="T45" fmla="*/ 0 h 324"/>
              <a:gd name="T46" fmla="*/ 171 w 186"/>
              <a:gd name="T47" fmla="*/ 1 h 324"/>
              <a:gd name="T48" fmla="*/ 178 w 186"/>
              <a:gd name="T49" fmla="*/ 1 h 324"/>
              <a:gd name="T50" fmla="*/ 186 w 186"/>
              <a:gd name="T51" fmla="*/ 3 h 324"/>
              <a:gd name="T52" fmla="*/ 186 w 186"/>
              <a:gd name="T53" fmla="*/ 57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6" h="324">
                <a:moveTo>
                  <a:pt x="186" y="57"/>
                </a:moveTo>
                <a:lnTo>
                  <a:pt x="176" y="52"/>
                </a:lnTo>
                <a:lnTo>
                  <a:pt x="166" y="49"/>
                </a:lnTo>
                <a:lnTo>
                  <a:pt x="155" y="48"/>
                </a:lnTo>
                <a:lnTo>
                  <a:pt x="143" y="46"/>
                </a:lnTo>
                <a:lnTo>
                  <a:pt x="122" y="48"/>
                </a:lnTo>
                <a:lnTo>
                  <a:pt x="89" y="62"/>
                </a:lnTo>
                <a:lnTo>
                  <a:pt x="76" y="75"/>
                </a:lnTo>
                <a:lnTo>
                  <a:pt x="65" y="91"/>
                </a:lnTo>
                <a:lnTo>
                  <a:pt x="53" y="132"/>
                </a:lnTo>
                <a:lnTo>
                  <a:pt x="52" y="157"/>
                </a:lnTo>
                <a:lnTo>
                  <a:pt x="52" y="324"/>
                </a:lnTo>
                <a:lnTo>
                  <a:pt x="0" y="324"/>
                </a:lnTo>
                <a:lnTo>
                  <a:pt x="0" y="8"/>
                </a:lnTo>
                <a:lnTo>
                  <a:pt x="52" y="8"/>
                </a:lnTo>
                <a:lnTo>
                  <a:pt x="52" y="57"/>
                </a:lnTo>
                <a:lnTo>
                  <a:pt x="61" y="44"/>
                </a:lnTo>
                <a:lnTo>
                  <a:pt x="82" y="23"/>
                </a:lnTo>
                <a:lnTo>
                  <a:pt x="94" y="15"/>
                </a:lnTo>
                <a:lnTo>
                  <a:pt x="109" y="8"/>
                </a:lnTo>
                <a:lnTo>
                  <a:pt x="141" y="1"/>
                </a:lnTo>
                <a:lnTo>
                  <a:pt x="159" y="0"/>
                </a:lnTo>
                <a:lnTo>
                  <a:pt x="164" y="0"/>
                </a:lnTo>
                <a:lnTo>
                  <a:pt x="171" y="1"/>
                </a:lnTo>
                <a:lnTo>
                  <a:pt x="178" y="1"/>
                </a:lnTo>
                <a:lnTo>
                  <a:pt x="186" y="3"/>
                </a:lnTo>
                <a:lnTo>
                  <a:pt x="186" y="57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2" name="Freeform 320"/>
          <p:cNvSpPr>
            <a:spLocks/>
          </p:cNvSpPr>
          <p:nvPr/>
        </p:nvSpPr>
        <p:spPr bwMode="auto">
          <a:xfrm>
            <a:off x="5132388" y="1235076"/>
            <a:ext cx="149225" cy="231775"/>
          </a:xfrm>
          <a:custGeom>
            <a:avLst/>
            <a:gdLst>
              <a:gd name="T0" fmla="*/ 0 w 280"/>
              <a:gd name="T1" fmla="*/ 0 h 439"/>
              <a:gd name="T2" fmla="*/ 51 w 280"/>
              <a:gd name="T3" fmla="*/ 0 h 439"/>
              <a:gd name="T4" fmla="*/ 51 w 280"/>
              <a:gd name="T5" fmla="*/ 259 h 439"/>
              <a:gd name="T6" fmla="*/ 207 w 280"/>
              <a:gd name="T7" fmla="*/ 123 h 439"/>
              <a:gd name="T8" fmla="*/ 273 w 280"/>
              <a:gd name="T9" fmla="*/ 123 h 439"/>
              <a:gd name="T10" fmla="*/ 105 w 280"/>
              <a:gd name="T11" fmla="*/ 271 h 439"/>
              <a:gd name="T12" fmla="*/ 280 w 280"/>
              <a:gd name="T13" fmla="*/ 439 h 439"/>
              <a:gd name="T14" fmla="*/ 212 w 280"/>
              <a:gd name="T15" fmla="*/ 439 h 439"/>
              <a:gd name="T16" fmla="*/ 51 w 280"/>
              <a:gd name="T17" fmla="*/ 284 h 439"/>
              <a:gd name="T18" fmla="*/ 51 w 280"/>
              <a:gd name="T19" fmla="*/ 439 h 439"/>
              <a:gd name="T20" fmla="*/ 0 w 280"/>
              <a:gd name="T21" fmla="*/ 439 h 439"/>
              <a:gd name="T22" fmla="*/ 0 w 280"/>
              <a:gd name="T2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0" h="439">
                <a:moveTo>
                  <a:pt x="0" y="0"/>
                </a:moveTo>
                <a:lnTo>
                  <a:pt x="51" y="0"/>
                </a:lnTo>
                <a:lnTo>
                  <a:pt x="51" y="259"/>
                </a:lnTo>
                <a:lnTo>
                  <a:pt x="207" y="123"/>
                </a:lnTo>
                <a:lnTo>
                  <a:pt x="273" y="123"/>
                </a:lnTo>
                <a:lnTo>
                  <a:pt x="105" y="271"/>
                </a:lnTo>
                <a:lnTo>
                  <a:pt x="280" y="439"/>
                </a:lnTo>
                <a:lnTo>
                  <a:pt x="212" y="439"/>
                </a:lnTo>
                <a:lnTo>
                  <a:pt x="51" y="284"/>
                </a:lnTo>
                <a:lnTo>
                  <a:pt x="51" y="439"/>
                </a:lnTo>
                <a:lnTo>
                  <a:pt x="0" y="439"/>
                </a:lnTo>
                <a:lnTo>
                  <a:pt x="0" y="0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3" name="Freeform 321"/>
          <p:cNvSpPr>
            <a:spLocks noEditPoints="1"/>
          </p:cNvSpPr>
          <p:nvPr/>
        </p:nvSpPr>
        <p:spPr bwMode="auto">
          <a:xfrm>
            <a:off x="5311775" y="1235076"/>
            <a:ext cx="26988" cy="231775"/>
          </a:xfrm>
          <a:custGeom>
            <a:avLst/>
            <a:gdLst>
              <a:gd name="T0" fmla="*/ 0 w 53"/>
              <a:gd name="T1" fmla="*/ 123 h 439"/>
              <a:gd name="T2" fmla="*/ 53 w 53"/>
              <a:gd name="T3" fmla="*/ 123 h 439"/>
              <a:gd name="T4" fmla="*/ 53 w 53"/>
              <a:gd name="T5" fmla="*/ 439 h 439"/>
              <a:gd name="T6" fmla="*/ 0 w 53"/>
              <a:gd name="T7" fmla="*/ 439 h 439"/>
              <a:gd name="T8" fmla="*/ 0 w 53"/>
              <a:gd name="T9" fmla="*/ 123 h 439"/>
              <a:gd name="T10" fmla="*/ 0 w 53"/>
              <a:gd name="T11" fmla="*/ 0 h 439"/>
              <a:gd name="T12" fmla="*/ 53 w 53"/>
              <a:gd name="T13" fmla="*/ 0 h 439"/>
              <a:gd name="T14" fmla="*/ 53 w 53"/>
              <a:gd name="T15" fmla="*/ 66 h 439"/>
              <a:gd name="T16" fmla="*/ 0 w 53"/>
              <a:gd name="T17" fmla="*/ 66 h 439"/>
              <a:gd name="T18" fmla="*/ 0 w 53"/>
              <a:gd name="T19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3" h="439">
                <a:moveTo>
                  <a:pt x="0" y="123"/>
                </a:moveTo>
                <a:lnTo>
                  <a:pt x="53" y="123"/>
                </a:lnTo>
                <a:lnTo>
                  <a:pt x="53" y="439"/>
                </a:lnTo>
                <a:lnTo>
                  <a:pt x="0" y="439"/>
                </a:lnTo>
                <a:lnTo>
                  <a:pt x="0" y="123"/>
                </a:lnTo>
                <a:close/>
                <a:moveTo>
                  <a:pt x="0" y="0"/>
                </a:moveTo>
                <a:lnTo>
                  <a:pt x="53" y="0"/>
                </a:lnTo>
                <a:lnTo>
                  <a:pt x="53" y="66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4" name="Freeform 322"/>
          <p:cNvSpPr>
            <a:spLocks noEditPoints="1"/>
          </p:cNvSpPr>
          <p:nvPr/>
        </p:nvSpPr>
        <p:spPr bwMode="auto">
          <a:xfrm>
            <a:off x="5360988" y="1235076"/>
            <a:ext cx="63500" cy="295275"/>
          </a:xfrm>
          <a:custGeom>
            <a:avLst/>
            <a:gdLst>
              <a:gd name="T0" fmla="*/ 66 w 118"/>
              <a:gd name="T1" fmla="*/ 123 h 559"/>
              <a:gd name="T2" fmla="*/ 118 w 118"/>
              <a:gd name="T3" fmla="*/ 123 h 559"/>
              <a:gd name="T4" fmla="*/ 118 w 118"/>
              <a:gd name="T5" fmla="*/ 446 h 559"/>
              <a:gd name="T6" fmla="*/ 116 w 118"/>
              <a:gd name="T7" fmla="*/ 474 h 559"/>
              <a:gd name="T8" fmla="*/ 104 w 118"/>
              <a:gd name="T9" fmla="*/ 517 h 559"/>
              <a:gd name="T10" fmla="*/ 94 w 118"/>
              <a:gd name="T11" fmla="*/ 533 h 559"/>
              <a:gd name="T12" fmla="*/ 82 w 118"/>
              <a:gd name="T13" fmla="*/ 545 h 559"/>
              <a:gd name="T14" fmla="*/ 45 w 118"/>
              <a:gd name="T15" fmla="*/ 558 h 559"/>
              <a:gd name="T16" fmla="*/ 20 w 118"/>
              <a:gd name="T17" fmla="*/ 559 h 559"/>
              <a:gd name="T18" fmla="*/ 0 w 118"/>
              <a:gd name="T19" fmla="*/ 559 h 559"/>
              <a:gd name="T20" fmla="*/ 0 w 118"/>
              <a:gd name="T21" fmla="*/ 516 h 559"/>
              <a:gd name="T22" fmla="*/ 15 w 118"/>
              <a:gd name="T23" fmla="*/ 516 h 559"/>
              <a:gd name="T24" fmla="*/ 29 w 118"/>
              <a:gd name="T25" fmla="*/ 515 h 559"/>
              <a:gd name="T26" fmla="*/ 49 w 118"/>
              <a:gd name="T27" fmla="*/ 508 h 559"/>
              <a:gd name="T28" fmla="*/ 54 w 118"/>
              <a:gd name="T29" fmla="*/ 501 h 559"/>
              <a:gd name="T30" fmla="*/ 60 w 118"/>
              <a:gd name="T31" fmla="*/ 493 h 559"/>
              <a:gd name="T32" fmla="*/ 65 w 118"/>
              <a:gd name="T33" fmla="*/ 466 h 559"/>
              <a:gd name="T34" fmla="*/ 66 w 118"/>
              <a:gd name="T35" fmla="*/ 446 h 559"/>
              <a:gd name="T36" fmla="*/ 66 w 118"/>
              <a:gd name="T37" fmla="*/ 123 h 559"/>
              <a:gd name="T38" fmla="*/ 66 w 118"/>
              <a:gd name="T39" fmla="*/ 0 h 559"/>
              <a:gd name="T40" fmla="*/ 118 w 118"/>
              <a:gd name="T41" fmla="*/ 0 h 559"/>
              <a:gd name="T42" fmla="*/ 118 w 118"/>
              <a:gd name="T43" fmla="*/ 66 h 559"/>
              <a:gd name="T44" fmla="*/ 66 w 118"/>
              <a:gd name="T45" fmla="*/ 66 h 559"/>
              <a:gd name="T46" fmla="*/ 66 w 118"/>
              <a:gd name="T47" fmla="*/ 0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8" h="559">
                <a:moveTo>
                  <a:pt x="66" y="123"/>
                </a:moveTo>
                <a:lnTo>
                  <a:pt x="118" y="123"/>
                </a:lnTo>
                <a:lnTo>
                  <a:pt x="118" y="446"/>
                </a:lnTo>
                <a:lnTo>
                  <a:pt x="116" y="474"/>
                </a:lnTo>
                <a:lnTo>
                  <a:pt x="104" y="517"/>
                </a:lnTo>
                <a:lnTo>
                  <a:pt x="94" y="533"/>
                </a:lnTo>
                <a:lnTo>
                  <a:pt x="82" y="545"/>
                </a:lnTo>
                <a:lnTo>
                  <a:pt x="45" y="558"/>
                </a:lnTo>
                <a:lnTo>
                  <a:pt x="20" y="559"/>
                </a:lnTo>
                <a:lnTo>
                  <a:pt x="0" y="559"/>
                </a:lnTo>
                <a:lnTo>
                  <a:pt x="0" y="516"/>
                </a:lnTo>
                <a:lnTo>
                  <a:pt x="15" y="516"/>
                </a:lnTo>
                <a:lnTo>
                  <a:pt x="29" y="515"/>
                </a:lnTo>
                <a:lnTo>
                  <a:pt x="49" y="508"/>
                </a:lnTo>
                <a:lnTo>
                  <a:pt x="54" y="501"/>
                </a:lnTo>
                <a:lnTo>
                  <a:pt x="60" y="493"/>
                </a:lnTo>
                <a:lnTo>
                  <a:pt x="65" y="466"/>
                </a:lnTo>
                <a:lnTo>
                  <a:pt x="66" y="446"/>
                </a:lnTo>
                <a:lnTo>
                  <a:pt x="66" y="123"/>
                </a:lnTo>
                <a:close/>
                <a:moveTo>
                  <a:pt x="66" y="0"/>
                </a:moveTo>
                <a:lnTo>
                  <a:pt x="118" y="0"/>
                </a:lnTo>
                <a:lnTo>
                  <a:pt x="118" y="66"/>
                </a:lnTo>
                <a:lnTo>
                  <a:pt x="66" y="66"/>
                </a:lnTo>
                <a:lnTo>
                  <a:pt x="66" y="0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5" name="Freeform 323"/>
          <p:cNvSpPr>
            <a:spLocks noEditPoints="1"/>
          </p:cNvSpPr>
          <p:nvPr/>
        </p:nvSpPr>
        <p:spPr bwMode="auto">
          <a:xfrm>
            <a:off x="5468938" y="1295401"/>
            <a:ext cx="155575" cy="176213"/>
          </a:xfrm>
          <a:custGeom>
            <a:avLst/>
            <a:gdLst>
              <a:gd name="T0" fmla="*/ 293 w 293"/>
              <a:gd name="T1" fmla="*/ 154 h 332"/>
              <a:gd name="T2" fmla="*/ 293 w 293"/>
              <a:gd name="T3" fmla="*/ 179 h 332"/>
              <a:gd name="T4" fmla="*/ 54 w 293"/>
              <a:gd name="T5" fmla="*/ 179 h 332"/>
              <a:gd name="T6" fmla="*/ 57 w 293"/>
              <a:gd name="T7" fmla="*/ 205 h 332"/>
              <a:gd name="T8" fmla="*/ 72 w 293"/>
              <a:gd name="T9" fmla="*/ 245 h 332"/>
              <a:gd name="T10" fmla="*/ 86 w 293"/>
              <a:gd name="T11" fmla="*/ 261 h 332"/>
              <a:gd name="T12" fmla="*/ 102 w 293"/>
              <a:gd name="T13" fmla="*/ 274 h 332"/>
              <a:gd name="T14" fmla="*/ 141 w 293"/>
              <a:gd name="T15" fmla="*/ 287 h 332"/>
              <a:gd name="T16" fmla="*/ 166 w 293"/>
              <a:gd name="T17" fmla="*/ 288 h 332"/>
              <a:gd name="T18" fmla="*/ 197 w 293"/>
              <a:gd name="T19" fmla="*/ 287 h 332"/>
              <a:gd name="T20" fmla="*/ 225 w 293"/>
              <a:gd name="T21" fmla="*/ 282 h 332"/>
              <a:gd name="T22" fmla="*/ 252 w 293"/>
              <a:gd name="T23" fmla="*/ 273 h 332"/>
              <a:gd name="T24" fmla="*/ 280 w 293"/>
              <a:gd name="T25" fmla="*/ 259 h 332"/>
              <a:gd name="T26" fmla="*/ 280 w 293"/>
              <a:gd name="T27" fmla="*/ 308 h 332"/>
              <a:gd name="T28" fmla="*/ 252 w 293"/>
              <a:gd name="T29" fmla="*/ 319 h 332"/>
              <a:gd name="T30" fmla="*/ 223 w 293"/>
              <a:gd name="T31" fmla="*/ 327 h 332"/>
              <a:gd name="T32" fmla="*/ 194 w 293"/>
              <a:gd name="T33" fmla="*/ 332 h 332"/>
              <a:gd name="T34" fmla="*/ 164 w 293"/>
              <a:gd name="T35" fmla="*/ 332 h 332"/>
              <a:gd name="T36" fmla="*/ 127 w 293"/>
              <a:gd name="T37" fmla="*/ 331 h 332"/>
              <a:gd name="T38" fmla="*/ 82 w 293"/>
              <a:gd name="T39" fmla="*/ 316 h 332"/>
              <a:gd name="T40" fmla="*/ 55 w 293"/>
              <a:gd name="T41" fmla="*/ 299 h 332"/>
              <a:gd name="T42" fmla="*/ 43 w 293"/>
              <a:gd name="T43" fmla="*/ 288 h 332"/>
              <a:gd name="T44" fmla="*/ 33 w 293"/>
              <a:gd name="T45" fmla="*/ 278 h 332"/>
              <a:gd name="T46" fmla="*/ 17 w 293"/>
              <a:gd name="T47" fmla="*/ 251 h 332"/>
              <a:gd name="T48" fmla="*/ 1 w 293"/>
              <a:gd name="T49" fmla="*/ 205 h 332"/>
              <a:gd name="T50" fmla="*/ 0 w 293"/>
              <a:gd name="T51" fmla="*/ 169 h 332"/>
              <a:gd name="T52" fmla="*/ 1 w 293"/>
              <a:gd name="T53" fmla="*/ 132 h 332"/>
              <a:gd name="T54" fmla="*/ 16 w 293"/>
              <a:gd name="T55" fmla="*/ 85 h 332"/>
              <a:gd name="T56" fmla="*/ 31 w 293"/>
              <a:gd name="T57" fmla="*/ 58 h 332"/>
              <a:gd name="T58" fmla="*/ 41 w 293"/>
              <a:gd name="T59" fmla="*/ 46 h 332"/>
              <a:gd name="T60" fmla="*/ 53 w 293"/>
              <a:gd name="T61" fmla="*/ 36 h 332"/>
              <a:gd name="T62" fmla="*/ 76 w 293"/>
              <a:gd name="T63" fmla="*/ 19 h 332"/>
              <a:gd name="T64" fmla="*/ 105 w 293"/>
              <a:gd name="T65" fmla="*/ 7 h 332"/>
              <a:gd name="T66" fmla="*/ 137 w 293"/>
              <a:gd name="T67" fmla="*/ 1 h 332"/>
              <a:gd name="T68" fmla="*/ 154 w 293"/>
              <a:gd name="T69" fmla="*/ 0 h 332"/>
              <a:gd name="T70" fmla="*/ 185 w 293"/>
              <a:gd name="T71" fmla="*/ 3 h 332"/>
              <a:gd name="T72" fmla="*/ 236 w 293"/>
              <a:gd name="T73" fmla="*/ 23 h 332"/>
              <a:gd name="T74" fmla="*/ 255 w 293"/>
              <a:gd name="T75" fmla="*/ 41 h 332"/>
              <a:gd name="T76" fmla="*/ 272 w 293"/>
              <a:gd name="T77" fmla="*/ 64 h 332"/>
              <a:gd name="T78" fmla="*/ 291 w 293"/>
              <a:gd name="T79" fmla="*/ 119 h 332"/>
              <a:gd name="T80" fmla="*/ 293 w 293"/>
              <a:gd name="T81" fmla="*/ 154 h 332"/>
              <a:gd name="T82" fmla="*/ 240 w 293"/>
              <a:gd name="T83" fmla="*/ 138 h 332"/>
              <a:gd name="T84" fmla="*/ 239 w 293"/>
              <a:gd name="T85" fmla="*/ 118 h 332"/>
              <a:gd name="T86" fmla="*/ 227 w 293"/>
              <a:gd name="T87" fmla="*/ 83 h 332"/>
              <a:gd name="T88" fmla="*/ 217 w 293"/>
              <a:gd name="T89" fmla="*/ 70 h 332"/>
              <a:gd name="T90" fmla="*/ 205 w 293"/>
              <a:gd name="T91" fmla="*/ 58 h 332"/>
              <a:gd name="T92" fmla="*/ 174 w 293"/>
              <a:gd name="T93" fmla="*/ 45 h 332"/>
              <a:gd name="T94" fmla="*/ 156 w 293"/>
              <a:gd name="T95" fmla="*/ 45 h 332"/>
              <a:gd name="T96" fmla="*/ 135 w 293"/>
              <a:gd name="T97" fmla="*/ 45 h 332"/>
              <a:gd name="T98" fmla="*/ 99 w 293"/>
              <a:gd name="T99" fmla="*/ 58 h 332"/>
              <a:gd name="T100" fmla="*/ 86 w 293"/>
              <a:gd name="T101" fmla="*/ 69 h 332"/>
              <a:gd name="T102" fmla="*/ 74 w 293"/>
              <a:gd name="T103" fmla="*/ 82 h 332"/>
              <a:gd name="T104" fmla="*/ 58 w 293"/>
              <a:gd name="T105" fmla="*/ 116 h 332"/>
              <a:gd name="T106" fmla="*/ 55 w 293"/>
              <a:gd name="T107" fmla="*/ 138 h 332"/>
              <a:gd name="T108" fmla="*/ 240 w 293"/>
              <a:gd name="T109" fmla="*/ 138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93" h="332">
                <a:moveTo>
                  <a:pt x="293" y="154"/>
                </a:moveTo>
                <a:lnTo>
                  <a:pt x="293" y="179"/>
                </a:lnTo>
                <a:lnTo>
                  <a:pt x="54" y="179"/>
                </a:lnTo>
                <a:lnTo>
                  <a:pt x="57" y="205"/>
                </a:lnTo>
                <a:lnTo>
                  <a:pt x="72" y="245"/>
                </a:lnTo>
                <a:lnTo>
                  <a:pt x="86" y="261"/>
                </a:lnTo>
                <a:lnTo>
                  <a:pt x="102" y="274"/>
                </a:lnTo>
                <a:lnTo>
                  <a:pt x="141" y="287"/>
                </a:lnTo>
                <a:lnTo>
                  <a:pt x="166" y="288"/>
                </a:lnTo>
                <a:lnTo>
                  <a:pt x="197" y="287"/>
                </a:lnTo>
                <a:lnTo>
                  <a:pt x="225" y="282"/>
                </a:lnTo>
                <a:lnTo>
                  <a:pt x="252" y="273"/>
                </a:lnTo>
                <a:lnTo>
                  <a:pt x="280" y="259"/>
                </a:lnTo>
                <a:lnTo>
                  <a:pt x="280" y="308"/>
                </a:lnTo>
                <a:lnTo>
                  <a:pt x="252" y="319"/>
                </a:lnTo>
                <a:lnTo>
                  <a:pt x="223" y="327"/>
                </a:lnTo>
                <a:lnTo>
                  <a:pt x="194" y="332"/>
                </a:lnTo>
                <a:lnTo>
                  <a:pt x="164" y="332"/>
                </a:lnTo>
                <a:lnTo>
                  <a:pt x="127" y="331"/>
                </a:lnTo>
                <a:lnTo>
                  <a:pt x="82" y="316"/>
                </a:lnTo>
                <a:lnTo>
                  <a:pt x="55" y="299"/>
                </a:lnTo>
                <a:lnTo>
                  <a:pt x="43" y="288"/>
                </a:lnTo>
                <a:lnTo>
                  <a:pt x="33" y="278"/>
                </a:lnTo>
                <a:lnTo>
                  <a:pt x="17" y="251"/>
                </a:lnTo>
                <a:lnTo>
                  <a:pt x="1" y="205"/>
                </a:lnTo>
                <a:lnTo>
                  <a:pt x="0" y="169"/>
                </a:lnTo>
                <a:lnTo>
                  <a:pt x="1" y="132"/>
                </a:lnTo>
                <a:lnTo>
                  <a:pt x="16" y="85"/>
                </a:lnTo>
                <a:lnTo>
                  <a:pt x="31" y="58"/>
                </a:lnTo>
                <a:lnTo>
                  <a:pt x="41" y="46"/>
                </a:lnTo>
                <a:lnTo>
                  <a:pt x="53" y="36"/>
                </a:lnTo>
                <a:lnTo>
                  <a:pt x="76" y="19"/>
                </a:lnTo>
                <a:lnTo>
                  <a:pt x="105" y="7"/>
                </a:lnTo>
                <a:lnTo>
                  <a:pt x="137" y="1"/>
                </a:lnTo>
                <a:lnTo>
                  <a:pt x="154" y="0"/>
                </a:lnTo>
                <a:lnTo>
                  <a:pt x="185" y="3"/>
                </a:lnTo>
                <a:lnTo>
                  <a:pt x="236" y="23"/>
                </a:lnTo>
                <a:lnTo>
                  <a:pt x="255" y="41"/>
                </a:lnTo>
                <a:lnTo>
                  <a:pt x="272" y="64"/>
                </a:lnTo>
                <a:lnTo>
                  <a:pt x="291" y="119"/>
                </a:lnTo>
                <a:lnTo>
                  <a:pt x="293" y="154"/>
                </a:lnTo>
                <a:close/>
                <a:moveTo>
                  <a:pt x="240" y="138"/>
                </a:moveTo>
                <a:lnTo>
                  <a:pt x="239" y="118"/>
                </a:lnTo>
                <a:lnTo>
                  <a:pt x="227" y="83"/>
                </a:lnTo>
                <a:lnTo>
                  <a:pt x="217" y="70"/>
                </a:lnTo>
                <a:lnTo>
                  <a:pt x="205" y="58"/>
                </a:lnTo>
                <a:lnTo>
                  <a:pt x="174" y="45"/>
                </a:lnTo>
                <a:lnTo>
                  <a:pt x="156" y="45"/>
                </a:lnTo>
                <a:lnTo>
                  <a:pt x="135" y="45"/>
                </a:lnTo>
                <a:lnTo>
                  <a:pt x="99" y="58"/>
                </a:lnTo>
                <a:lnTo>
                  <a:pt x="86" y="69"/>
                </a:lnTo>
                <a:lnTo>
                  <a:pt x="74" y="82"/>
                </a:lnTo>
                <a:lnTo>
                  <a:pt x="58" y="116"/>
                </a:lnTo>
                <a:lnTo>
                  <a:pt x="55" y="138"/>
                </a:lnTo>
                <a:lnTo>
                  <a:pt x="240" y="138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6" name="Freeform 324"/>
          <p:cNvSpPr>
            <a:spLocks/>
          </p:cNvSpPr>
          <p:nvPr/>
        </p:nvSpPr>
        <p:spPr bwMode="auto">
          <a:xfrm>
            <a:off x="6889750" y="1239838"/>
            <a:ext cx="157163" cy="231775"/>
          </a:xfrm>
          <a:custGeom>
            <a:avLst/>
            <a:gdLst>
              <a:gd name="T0" fmla="*/ 272 w 297"/>
              <a:gd name="T1" fmla="*/ 76 h 436"/>
              <a:gd name="T2" fmla="*/ 209 w 297"/>
              <a:gd name="T3" fmla="*/ 53 h 436"/>
              <a:gd name="T4" fmla="*/ 154 w 297"/>
              <a:gd name="T5" fmla="*/ 46 h 436"/>
              <a:gd name="T6" fmla="*/ 96 w 297"/>
              <a:gd name="T7" fmla="*/ 55 h 436"/>
              <a:gd name="T8" fmla="*/ 71 w 297"/>
              <a:gd name="T9" fmla="*/ 74 h 436"/>
              <a:gd name="T10" fmla="*/ 57 w 297"/>
              <a:gd name="T11" fmla="*/ 115 h 436"/>
              <a:gd name="T12" fmla="*/ 67 w 297"/>
              <a:gd name="T13" fmla="*/ 149 h 436"/>
              <a:gd name="T14" fmla="*/ 84 w 297"/>
              <a:gd name="T15" fmla="*/ 164 h 436"/>
              <a:gd name="T16" fmla="*/ 138 w 297"/>
              <a:gd name="T17" fmla="*/ 179 h 436"/>
              <a:gd name="T18" fmla="*/ 203 w 297"/>
              <a:gd name="T19" fmla="*/ 194 h 436"/>
              <a:gd name="T20" fmla="*/ 266 w 297"/>
              <a:gd name="T21" fmla="*/ 230 h 436"/>
              <a:gd name="T22" fmla="*/ 295 w 297"/>
              <a:gd name="T23" fmla="*/ 287 h 436"/>
              <a:gd name="T24" fmla="*/ 295 w 297"/>
              <a:gd name="T25" fmla="*/ 341 h 436"/>
              <a:gd name="T26" fmla="*/ 265 w 297"/>
              <a:gd name="T27" fmla="*/ 396 h 436"/>
              <a:gd name="T28" fmla="*/ 233 w 297"/>
              <a:gd name="T29" fmla="*/ 419 h 436"/>
              <a:gd name="T30" fmla="*/ 135 w 297"/>
              <a:gd name="T31" fmla="*/ 436 h 436"/>
              <a:gd name="T32" fmla="*/ 72 w 297"/>
              <a:gd name="T33" fmla="*/ 429 h 436"/>
              <a:gd name="T34" fmla="*/ 2 w 297"/>
              <a:gd name="T35" fmla="*/ 410 h 436"/>
              <a:gd name="T36" fmla="*/ 36 w 297"/>
              <a:gd name="T37" fmla="*/ 369 h 436"/>
              <a:gd name="T38" fmla="*/ 102 w 297"/>
              <a:gd name="T39" fmla="*/ 388 h 436"/>
              <a:gd name="T40" fmla="*/ 159 w 297"/>
              <a:gd name="T41" fmla="*/ 390 h 436"/>
              <a:gd name="T42" fmla="*/ 211 w 297"/>
              <a:gd name="T43" fmla="*/ 371 h 436"/>
              <a:gd name="T44" fmla="*/ 236 w 297"/>
              <a:gd name="T45" fmla="*/ 333 h 436"/>
              <a:gd name="T46" fmla="*/ 236 w 297"/>
              <a:gd name="T47" fmla="*/ 301 h 436"/>
              <a:gd name="T48" fmla="*/ 217 w 297"/>
              <a:gd name="T49" fmla="*/ 268 h 436"/>
              <a:gd name="T50" fmla="*/ 176 w 297"/>
              <a:gd name="T51" fmla="*/ 246 h 436"/>
              <a:gd name="T52" fmla="*/ 121 w 297"/>
              <a:gd name="T53" fmla="*/ 235 h 436"/>
              <a:gd name="T54" fmla="*/ 44 w 297"/>
              <a:gd name="T55" fmla="*/ 207 h 436"/>
              <a:gd name="T56" fmla="*/ 15 w 297"/>
              <a:gd name="T57" fmla="*/ 181 h 436"/>
              <a:gd name="T58" fmla="*/ 0 w 297"/>
              <a:gd name="T59" fmla="*/ 120 h 436"/>
              <a:gd name="T60" fmla="*/ 22 w 297"/>
              <a:gd name="T61" fmla="*/ 49 h 436"/>
              <a:gd name="T62" fmla="*/ 60 w 297"/>
              <a:gd name="T63" fmla="*/ 17 h 436"/>
              <a:gd name="T64" fmla="*/ 147 w 297"/>
              <a:gd name="T65" fmla="*/ 0 h 436"/>
              <a:gd name="T66" fmla="*/ 208 w 297"/>
              <a:gd name="T67" fmla="*/ 5 h 436"/>
              <a:gd name="T68" fmla="*/ 272 w 297"/>
              <a:gd name="T69" fmla="*/ 21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7" h="436">
                <a:moveTo>
                  <a:pt x="272" y="21"/>
                </a:moveTo>
                <a:lnTo>
                  <a:pt x="272" y="76"/>
                </a:lnTo>
                <a:lnTo>
                  <a:pt x="240" y="62"/>
                </a:lnTo>
                <a:lnTo>
                  <a:pt x="209" y="53"/>
                </a:lnTo>
                <a:lnTo>
                  <a:pt x="182" y="47"/>
                </a:lnTo>
                <a:lnTo>
                  <a:pt x="154" y="46"/>
                </a:lnTo>
                <a:lnTo>
                  <a:pt x="131" y="46"/>
                </a:lnTo>
                <a:lnTo>
                  <a:pt x="96" y="55"/>
                </a:lnTo>
                <a:lnTo>
                  <a:pt x="82" y="63"/>
                </a:lnTo>
                <a:lnTo>
                  <a:pt x="71" y="74"/>
                </a:lnTo>
                <a:lnTo>
                  <a:pt x="59" y="99"/>
                </a:lnTo>
                <a:lnTo>
                  <a:pt x="57" y="115"/>
                </a:lnTo>
                <a:lnTo>
                  <a:pt x="57" y="128"/>
                </a:lnTo>
                <a:lnTo>
                  <a:pt x="67" y="149"/>
                </a:lnTo>
                <a:lnTo>
                  <a:pt x="73" y="157"/>
                </a:lnTo>
                <a:lnTo>
                  <a:pt x="84" y="164"/>
                </a:lnTo>
                <a:lnTo>
                  <a:pt x="115" y="176"/>
                </a:lnTo>
                <a:lnTo>
                  <a:pt x="138" y="179"/>
                </a:lnTo>
                <a:lnTo>
                  <a:pt x="172" y="187"/>
                </a:lnTo>
                <a:lnTo>
                  <a:pt x="203" y="194"/>
                </a:lnTo>
                <a:lnTo>
                  <a:pt x="249" y="215"/>
                </a:lnTo>
                <a:lnTo>
                  <a:pt x="266" y="230"/>
                </a:lnTo>
                <a:lnTo>
                  <a:pt x="281" y="246"/>
                </a:lnTo>
                <a:lnTo>
                  <a:pt x="295" y="287"/>
                </a:lnTo>
                <a:lnTo>
                  <a:pt x="297" y="312"/>
                </a:lnTo>
                <a:lnTo>
                  <a:pt x="295" y="341"/>
                </a:lnTo>
                <a:lnTo>
                  <a:pt x="281" y="378"/>
                </a:lnTo>
                <a:lnTo>
                  <a:pt x="265" y="396"/>
                </a:lnTo>
                <a:lnTo>
                  <a:pt x="256" y="406"/>
                </a:lnTo>
                <a:lnTo>
                  <a:pt x="233" y="419"/>
                </a:lnTo>
                <a:lnTo>
                  <a:pt x="174" y="435"/>
                </a:lnTo>
                <a:lnTo>
                  <a:pt x="135" y="436"/>
                </a:lnTo>
                <a:lnTo>
                  <a:pt x="105" y="436"/>
                </a:lnTo>
                <a:lnTo>
                  <a:pt x="72" y="429"/>
                </a:lnTo>
                <a:lnTo>
                  <a:pt x="37" y="422"/>
                </a:lnTo>
                <a:lnTo>
                  <a:pt x="2" y="410"/>
                </a:lnTo>
                <a:lnTo>
                  <a:pt x="2" y="351"/>
                </a:lnTo>
                <a:lnTo>
                  <a:pt x="36" y="369"/>
                </a:lnTo>
                <a:lnTo>
                  <a:pt x="69" y="381"/>
                </a:lnTo>
                <a:lnTo>
                  <a:pt x="102" y="388"/>
                </a:lnTo>
                <a:lnTo>
                  <a:pt x="135" y="390"/>
                </a:lnTo>
                <a:lnTo>
                  <a:pt x="159" y="390"/>
                </a:lnTo>
                <a:lnTo>
                  <a:pt x="196" y="381"/>
                </a:lnTo>
                <a:lnTo>
                  <a:pt x="211" y="371"/>
                </a:lnTo>
                <a:lnTo>
                  <a:pt x="223" y="361"/>
                </a:lnTo>
                <a:lnTo>
                  <a:pt x="236" y="333"/>
                </a:lnTo>
                <a:lnTo>
                  <a:pt x="237" y="316"/>
                </a:lnTo>
                <a:lnTo>
                  <a:pt x="236" y="301"/>
                </a:lnTo>
                <a:lnTo>
                  <a:pt x="227" y="277"/>
                </a:lnTo>
                <a:lnTo>
                  <a:pt x="217" y="268"/>
                </a:lnTo>
                <a:lnTo>
                  <a:pt x="207" y="259"/>
                </a:lnTo>
                <a:lnTo>
                  <a:pt x="176" y="246"/>
                </a:lnTo>
                <a:lnTo>
                  <a:pt x="155" y="242"/>
                </a:lnTo>
                <a:lnTo>
                  <a:pt x="121" y="235"/>
                </a:lnTo>
                <a:lnTo>
                  <a:pt x="90" y="227"/>
                </a:lnTo>
                <a:lnTo>
                  <a:pt x="44" y="207"/>
                </a:lnTo>
                <a:lnTo>
                  <a:pt x="28" y="195"/>
                </a:lnTo>
                <a:lnTo>
                  <a:pt x="15" y="181"/>
                </a:lnTo>
                <a:lnTo>
                  <a:pt x="0" y="142"/>
                </a:lnTo>
                <a:lnTo>
                  <a:pt x="0" y="120"/>
                </a:lnTo>
                <a:lnTo>
                  <a:pt x="2" y="92"/>
                </a:lnTo>
                <a:lnTo>
                  <a:pt x="22" y="49"/>
                </a:lnTo>
                <a:lnTo>
                  <a:pt x="39" y="31"/>
                </a:lnTo>
                <a:lnTo>
                  <a:pt x="60" y="17"/>
                </a:lnTo>
                <a:lnTo>
                  <a:pt x="114" y="1"/>
                </a:lnTo>
                <a:lnTo>
                  <a:pt x="147" y="0"/>
                </a:lnTo>
                <a:lnTo>
                  <a:pt x="178" y="0"/>
                </a:lnTo>
                <a:lnTo>
                  <a:pt x="208" y="5"/>
                </a:lnTo>
                <a:lnTo>
                  <a:pt x="240" y="10"/>
                </a:lnTo>
                <a:lnTo>
                  <a:pt x="272" y="21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7" name="Freeform 325"/>
          <p:cNvSpPr>
            <a:spLocks noEditPoints="1"/>
          </p:cNvSpPr>
          <p:nvPr/>
        </p:nvSpPr>
        <p:spPr bwMode="auto">
          <a:xfrm>
            <a:off x="7080250" y="1295401"/>
            <a:ext cx="155575" cy="176213"/>
          </a:xfrm>
          <a:custGeom>
            <a:avLst/>
            <a:gdLst>
              <a:gd name="T0" fmla="*/ 293 w 293"/>
              <a:gd name="T1" fmla="*/ 154 h 332"/>
              <a:gd name="T2" fmla="*/ 293 w 293"/>
              <a:gd name="T3" fmla="*/ 179 h 332"/>
              <a:gd name="T4" fmla="*/ 55 w 293"/>
              <a:gd name="T5" fmla="*/ 179 h 332"/>
              <a:gd name="T6" fmla="*/ 57 w 293"/>
              <a:gd name="T7" fmla="*/ 205 h 332"/>
              <a:gd name="T8" fmla="*/ 73 w 293"/>
              <a:gd name="T9" fmla="*/ 245 h 332"/>
              <a:gd name="T10" fmla="*/ 86 w 293"/>
              <a:gd name="T11" fmla="*/ 261 h 332"/>
              <a:gd name="T12" fmla="*/ 102 w 293"/>
              <a:gd name="T13" fmla="*/ 274 h 332"/>
              <a:gd name="T14" fmla="*/ 142 w 293"/>
              <a:gd name="T15" fmla="*/ 287 h 332"/>
              <a:gd name="T16" fmla="*/ 167 w 293"/>
              <a:gd name="T17" fmla="*/ 288 h 332"/>
              <a:gd name="T18" fmla="*/ 196 w 293"/>
              <a:gd name="T19" fmla="*/ 287 h 332"/>
              <a:gd name="T20" fmla="*/ 225 w 293"/>
              <a:gd name="T21" fmla="*/ 282 h 332"/>
              <a:gd name="T22" fmla="*/ 253 w 293"/>
              <a:gd name="T23" fmla="*/ 273 h 332"/>
              <a:gd name="T24" fmla="*/ 281 w 293"/>
              <a:gd name="T25" fmla="*/ 259 h 332"/>
              <a:gd name="T26" fmla="*/ 281 w 293"/>
              <a:gd name="T27" fmla="*/ 308 h 332"/>
              <a:gd name="T28" fmla="*/ 253 w 293"/>
              <a:gd name="T29" fmla="*/ 319 h 332"/>
              <a:gd name="T30" fmla="*/ 224 w 293"/>
              <a:gd name="T31" fmla="*/ 327 h 332"/>
              <a:gd name="T32" fmla="*/ 194 w 293"/>
              <a:gd name="T33" fmla="*/ 332 h 332"/>
              <a:gd name="T34" fmla="*/ 164 w 293"/>
              <a:gd name="T35" fmla="*/ 332 h 332"/>
              <a:gd name="T36" fmla="*/ 127 w 293"/>
              <a:gd name="T37" fmla="*/ 331 h 332"/>
              <a:gd name="T38" fmla="*/ 81 w 293"/>
              <a:gd name="T39" fmla="*/ 316 h 332"/>
              <a:gd name="T40" fmla="*/ 55 w 293"/>
              <a:gd name="T41" fmla="*/ 299 h 332"/>
              <a:gd name="T42" fmla="*/ 44 w 293"/>
              <a:gd name="T43" fmla="*/ 288 h 332"/>
              <a:gd name="T44" fmla="*/ 34 w 293"/>
              <a:gd name="T45" fmla="*/ 278 h 332"/>
              <a:gd name="T46" fmla="*/ 16 w 293"/>
              <a:gd name="T47" fmla="*/ 251 h 332"/>
              <a:gd name="T48" fmla="*/ 2 w 293"/>
              <a:gd name="T49" fmla="*/ 205 h 332"/>
              <a:gd name="T50" fmla="*/ 0 w 293"/>
              <a:gd name="T51" fmla="*/ 169 h 332"/>
              <a:gd name="T52" fmla="*/ 2 w 293"/>
              <a:gd name="T53" fmla="*/ 132 h 332"/>
              <a:gd name="T54" fmla="*/ 16 w 293"/>
              <a:gd name="T55" fmla="*/ 85 h 332"/>
              <a:gd name="T56" fmla="*/ 32 w 293"/>
              <a:gd name="T57" fmla="*/ 58 h 332"/>
              <a:gd name="T58" fmla="*/ 41 w 293"/>
              <a:gd name="T59" fmla="*/ 46 h 332"/>
              <a:gd name="T60" fmla="*/ 52 w 293"/>
              <a:gd name="T61" fmla="*/ 36 h 332"/>
              <a:gd name="T62" fmla="*/ 77 w 293"/>
              <a:gd name="T63" fmla="*/ 19 h 332"/>
              <a:gd name="T64" fmla="*/ 105 w 293"/>
              <a:gd name="T65" fmla="*/ 7 h 332"/>
              <a:gd name="T66" fmla="*/ 138 w 293"/>
              <a:gd name="T67" fmla="*/ 1 h 332"/>
              <a:gd name="T68" fmla="*/ 155 w 293"/>
              <a:gd name="T69" fmla="*/ 0 h 332"/>
              <a:gd name="T70" fmla="*/ 186 w 293"/>
              <a:gd name="T71" fmla="*/ 3 h 332"/>
              <a:gd name="T72" fmla="*/ 236 w 293"/>
              <a:gd name="T73" fmla="*/ 23 h 332"/>
              <a:gd name="T74" fmla="*/ 256 w 293"/>
              <a:gd name="T75" fmla="*/ 41 h 332"/>
              <a:gd name="T76" fmla="*/ 273 w 293"/>
              <a:gd name="T77" fmla="*/ 64 h 332"/>
              <a:gd name="T78" fmla="*/ 291 w 293"/>
              <a:gd name="T79" fmla="*/ 119 h 332"/>
              <a:gd name="T80" fmla="*/ 293 w 293"/>
              <a:gd name="T81" fmla="*/ 154 h 332"/>
              <a:gd name="T82" fmla="*/ 241 w 293"/>
              <a:gd name="T83" fmla="*/ 138 h 332"/>
              <a:gd name="T84" fmla="*/ 240 w 293"/>
              <a:gd name="T85" fmla="*/ 118 h 332"/>
              <a:gd name="T86" fmla="*/ 228 w 293"/>
              <a:gd name="T87" fmla="*/ 83 h 332"/>
              <a:gd name="T88" fmla="*/ 217 w 293"/>
              <a:gd name="T89" fmla="*/ 70 h 332"/>
              <a:gd name="T90" fmla="*/ 205 w 293"/>
              <a:gd name="T91" fmla="*/ 58 h 332"/>
              <a:gd name="T92" fmla="*/ 174 w 293"/>
              <a:gd name="T93" fmla="*/ 45 h 332"/>
              <a:gd name="T94" fmla="*/ 155 w 293"/>
              <a:gd name="T95" fmla="*/ 45 h 332"/>
              <a:gd name="T96" fmla="*/ 134 w 293"/>
              <a:gd name="T97" fmla="*/ 45 h 332"/>
              <a:gd name="T98" fmla="*/ 100 w 293"/>
              <a:gd name="T99" fmla="*/ 58 h 332"/>
              <a:gd name="T100" fmla="*/ 85 w 293"/>
              <a:gd name="T101" fmla="*/ 69 h 332"/>
              <a:gd name="T102" fmla="*/ 73 w 293"/>
              <a:gd name="T103" fmla="*/ 82 h 332"/>
              <a:gd name="T104" fmla="*/ 59 w 293"/>
              <a:gd name="T105" fmla="*/ 116 h 332"/>
              <a:gd name="T106" fmla="*/ 56 w 293"/>
              <a:gd name="T107" fmla="*/ 138 h 332"/>
              <a:gd name="T108" fmla="*/ 241 w 293"/>
              <a:gd name="T109" fmla="*/ 138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93" h="332">
                <a:moveTo>
                  <a:pt x="293" y="154"/>
                </a:moveTo>
                <a:lnTo>
                  <a:pt x="293" y="179"/>
                </a:lnTo>
                <a:lnTo>
                  <a:pt x="55" y="179"/>
                </a:lnTo>
                <a:lnTo>
                  <a:pt x="57" y="205"/>
                </a:lnTo>
                <a:lnTo>
                  <a:pt x="73" y="245"/>
                </a:lnTo>
                <a:lnTo>
                  <a:pt x="86" y="261"/>
                </a:lnTo>
                <a:lnTo>
                  <a:pt x="102" y="274"/>
                </a:lnTo>
                <a:lnTo>
                  <a:pt x="142" y="287"/>
                </a:lnTo>
                <a:lnTo>
                  <a:pt x="167" y="288"/>
                </a:lnTo>
                <a:lnTo>
                  <a:pt x="196" y="287"/>
                </a:lnTo>
                <a:lnTo>
                  <a:pt x="225" y="282"/>
                </a:lnTo>
                <a:lnTo>
                  <a:pt x="253" y="273"/>
                </a:lnTo>
                <a:lnTo>
                  <a:pt x="281" y="259"/>
                </a:lnTo>
                <a:lnTo>
                  <a:pt x="281" y="308"/>
                </a:lnTo>
                <a:lnTo>
                  <a:pt x="253" y="319"/>
                </a:lnTo>
                <a:lnTo>
                  <a:pt x="224" y="327"/>
                </a:lnTo>
                <a:lnTo>
                  <a:pt x="194" y="332"/>
                </a:lnTo>
                <a:lnTo>
                  <a:pt x="164" y="332"/>
                </a:lnTo>
                <a:lnTo>
                  <a:pt x="127" y="331"/>
                </a:lnTo>
                <a:lnTo>
                  <a:pt x="81" y="316"/>
                </a:lnTo>
                <a:lnTo>
                  <a:pt x="55" y="299"/>
                </a:lnTo>
                <a:lnTo>
                  <a:pt x="44" y="288"/>
                </a:lnTo>
                <a:lnTo>
                  <a:pt x="34" y="278"/>
                </a:lnTo>
                <a:lnTo>
                  <a:pt x="16" y="251"/>
                </a:lnTo>
                <a:lnTo>
                  <a:pt x="2" y="205"/>
                </a:lnTo>
                <a:lnTo>
                  <a:pt x="0" y="169"/>
                </a:lnTo>
                <a:lnTo>
                  <a:pt x="2" y="132"/>
                </a:lnTo>
                <a:lnTo>
                  <a:pt x="16" y="85"/>
                </a:lnTo>
                <a:lnTo>
                  <a:pt x="32" y="58"/>
                </a:lnTo>
                <a:lnTo>
                  <a:pt x="41" y="46"/>
                </a:lnTo>
                <a:lnTo>
                  <a:pt x="52" y="36"/>
                </a:lnTo>
                <a:lnTo>
                  <a:pt x="77" y="19"/>
                </a:lnTo>
                <a:lnTo>
                  <a:pt x="105" y="7"/>
                </a:lnTo>
                <a:lnTo>
                  <a:pt x="138" y="1"/>
                </a:lnTo>
                <a:lnTo>
                  <a:pt x="155" y="0"/>
                </a:lnTo>
                <a:lnTo>
                  <a:pt x="186" y="3"/>
                </a:lnTo>
                <a:lnTo>
                  <a:pt x="236" y="23"/>
                </a:lnTo>
                <a:lnTo>
                  <a:pt x="256" y="41"/>
                </a:lnTo>
                <a:lnTo>
                  <a:pt x="273" y="64"/>
                </a:lnTo>
                <a:lnTo>
                  <a:pt x="291" y="119"/>
                </a:lnTo>
                <a:lnTo>
                  <a:pt x="293" y="154"/>
                </a:lnTo>
                <a:close/>
                <a:moveTo>
                  <a:pt x="241" y="138"/>
                </a:moveTo>
                <a:lnTo>
                  <a:pt x="240" y="118"/>
                </a:lnTo>
                <a:lnTo>
                  <a:pt x="228" y="83"/>
                </a:lnTo>
                <a:lnTo>
                  <a:pt x="217" y="70"/>
                </a:lnTo>
                <a:lnTo>
                  <a:pt x="205" y="58"/>
                </a:lnTo>
                <a:lnTo>
                  <a:pt x="174" y="45"/>
                </a:lnTo>
                <a:lnTo>
                  <a:pt x="155" y="45"/>
                </a:lnTo>
                <a:lnTo>
                  <a:pt x="134" y="45"/>
                </a:lnTo>
                <a:lnTo>
                  <a:pt x="100" y="58"/>
                </a:lnTo>
                <a:lnTo>
                  <a:pt x="85" y="69"/>
                </a:lnTo>
                <a:lnTo>
                  <a:pt x="73" y="82"/>
                </a:lnTo>
                <a:lnTo>
                  <a:pt x="59" y="116"/>
                </a:lnTo>
                <a:lnTo>
                  <a:pt x="56" y="138"/>
                </a:lnTo>
                <a:lnTo>
                  <a:pt x="241" y="138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8" name="Freeform 326"/>
          <p:cNvSpPr>
            <a:spLocks/>
          </p:cNvSpPr>
          <p:nvPr/>
        </p:nvSpPr>
        <p:spPr bwMode="auto">
          <a:xfrm>
            <a:off x="7280275" y="1295401"/>
            <a:ext cx="96838" cy="171450"/>
          </a:xfrm>
          <a:custGeom>
            <a:avLst/>
            <a:gdLst>
              <a:gd name="T0" fmla="*/ 185 w 185"/>
              <a:gd name="T1" fmla="*/ 57 h 324"/>
              <a:gd name="T2" fmla="*/ 177 w 185"/>
              <a:gd name="T3" fmla="*/ 52 h 324"/>
              <a:gd name="T4" fmla="*/ 167 w 185"/>
              <a:gd name="T5" fmla="*/ 49 h 324"/>
              <a:gd name="T6" fmla="*/ 156 w 185"/>
              <a:gd name="T7" fmla="*/ 48 h 324"/>
              <a:gd name="T8" fmla="*/ 144 w 185"/>
              <a:gd name="T9" fmla="*/ 46 h 324"/>
              <a:gd name="T10" fmla="*/ 123 w 185"/>
              <a:gd name="T11" fmla="*/ 48 h 324"/>
              <a:gd name="T12" fmla="*/ 89 w 185"/>
              <a:gd name="T13" fmla="*/ 62 h 324"/>
              <a:gd name="T14" fmla="*/ 77 w 185"/>
              <a:gd name="T15" fmla="*/ 75 h 324"/>
              <a:gd name="T16" fmla="*/ 65 w 185"/>
              <a:gd name="T17" fmla="*/ 91 h 324"/>
              <a:gd name="T18" fmla="*/ 54 w 185"/>
              <a:gd name="T19" fmla="*/ 132 h 324"/>
              <a:gd name="T20" fmla="*/ 53 w 185"/>
              <a:gd name="T21" fmla="*/ 157 h 324"/>
              <a:gd name="T22" fmla="*/ 53 w 185"/>
              <a:gd name="T23" fmla="*/ 324 h 324"/>
              <a:gd name="T24" fmla="*/ 0 w 185"/>
              <a:gd name="T25" fmla="*/ 324 h 324"/>
              <a:gd name="T26" fmla="*/ 0 w 185"/>
              <a:gd name="T27" fmla="*/ 8 h 324"/>
              <a:gd name="T28" fmla="*/ 53 w 185"/>
              <a:gd name="T29" fmla="*/ 8 h 324"/>
              <a:gd name="T30" fmla="*/ 53 w 185"/>
              <a:gd name="T31" fmla="*/ 57 h 324"/>
              <a:gd name="T32" fmla="*/ 61 w 185"/>
              <a:gd name="T33" fmla="*/ 44 h 324"/>
              <a:gd name="T34" fmla="*/ 82 w 185"/>
              <a:gd name="T35" fmla="*/ 23 h 324"/>
              <a:gd name="T36" fmla="*/ 95 w 185"/>
              <a:gd name="T37" fmla="*/ 15 h 324"/>
              <a:gd name="T38" fmla="*/ 109 w 185"/>
              <a:gd name="T39" fmla="*/ 8 h 324"/>
              <a:gd name="T40" fmla="*/ 140 w 185"/>
              <a:gd name="T41" fmla="*/ 1 h 324"/>
              <a:gd name="T42" fmla="*/ 159 w 185"/>
              <a:gd name="T43" fmla="*/ 0 h 324"/>
              <a:gd name="T44" fmla="*/ 165 w 185"/>
              <a:gd name="T45" fmla="*/ 0 h 324"/>
              <a:gd name="T46" fmla="*/ 171 w 185"/>
              <a:gd name="T47" fmla="*/ 1 h 324"/>
              <a:gd name="T48" fmla="*/ 177 w 185"/>
              <a:gd name="T49" fmla="*/ 1 h 324"/>
              <a:gd name="T50" fmla="*/ 185 w 185"/>
              <a:gd name="T51" fmla="*/ 3 h 324"/>
              <a:gd name="T52" fmla="*/ 185 w 185"/>
              <a:gd name="T53" fmla="*/ 57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5" h="324">
                <a:moveTo>
                  <a:pt x="185" y="57"/>
                </a:moveTo>
                <a:lnTo>
                  <a:pt x="177" y="52"/>
                </a:lnTo>
                <a:lnTo>
                  <a:pt x="167" y="49"/>
                </a:lnTo>
                <a:lnTo>
                  <a:pt x="156" y="48"/>
                </a:lnTo>
                <a:lnTo>
                  <a:pt x="144" y="46"/>
                </a:lnTo>
                <a:lnTo>
                  <a:pt x="123" y="48"/>
                </a:lnTo>
                <a:lnTo>
                  <a:pt x="89" y="62"/>
                </a:lnTo>
                <a:lnTo>
                  <a:pt x="77" y="75"/>
                </a:lnTo>
                <a:lnTo>
                  <a:pt x="65" y="91"/>
                </a:lnTo>
                <a:lnTo>
                  <a:pt x="54" y="132"/>
                </a:lnTo>
                <a:lnTo>
                  <a:pt x="53" y="157"/>
                </a:lnTo>
                <a:lnTo>
                  <a:pt x="53" y="324"/>
                </a:lnTo>
                <a:lnTo>
                  <a:pt x="0" y="324"/>
                </a:lnTo>
                <a:lnTo>
                  <a:pt x="0" y="8"/>
                </a:lnTo>
                <a:lnTo>
                  <a:pt x="53" y="8"/>
                </a:lnTo>
                <a:lnTo>
                  <a:pt x="53" y="57"/>
                </a:lnTo>
                <a:lnTo>
                  <a:pt x="61" y="44"/>
                </a:lnTo>
                <a:lnTo>
                  <a:pt x="82" y="23"/>
                </a:lnTo>
                <a:lnTo>
                  <a:pt x="95" y="15"/>
                </a:lnTo>
                <a:lnTo>
                  <a:pt x="109" y="8"/>
                </a:lnTo>
                <a:lnTo>
                  <a:pt x="140" y="1"/>
                </a:lnTo>
                <a:lnTo>
                  <a:pt x="159" y="0"/>
                </a:lnTo>
                <a:lnTo>
                  <a:pt x="165" y="0"/>
                </a:lnTo>
                <a:lnTo>
                  <a:pt x="171" y="1"/>
                </a:lnTo>
                <a:lnTo>
                  <a:pt x="177" y="1"/>
                </a:lnTo>
                <a:lnTo>
                  <a:pt x="185" y="3"/>
                </a:lnTo>
                <a:lnTo>
                  <a:pt x="185" y="57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9" name="Freeform 327"/>
          <p:cNvSpPr>
            <a:spLocks/>
          </p:cNvSpPr>
          <p:nvPr/>
        </p:nvSpPr>
        <p:spPr bwMode="auto">
          <a:xfrm>
            <a:off x="7388225" y="1300163"/>
            <a:ext cx="161925" cy="166688"/>
          </a:xfrm>
          <a:custGeom>
            <a:avLst/>
            <a:gdLst>
              <a:gd name="T0" fmla="*/ 0 w 308"/>
              <a:gd name="T1" fmla="*/ 0 h 316"/>
              <a:gd name="T2" fmla="*/ 55 w 308"/>
              <a:gd name="T3" fmla="*/ 0 h 316"/>
              <a:gd name="T4" fmla="*/ 153 w 308"/>
              <a:gd name="T5" fmla="*/ 266 h 316"/>
              <a:gd name="T6" fmla="*/ 252 w 308"/>
              <a:gd name="T7" fmla="*/ 0 h 316"/>
              <a:gd name="T8" fmla="*/ 308 w 308"/>
              <a:gd name="T9" fmla="*/ 0 h 316"/>
              <a:gd name="T10" fmla="*/ 189 w 308"/>
              <a:gd name="T11" fmla="*/ 316 h 316"/>
              <a:gd name="T12" fmla="*/ 119 w 308"/>
              <a:gd name="T13" fmla="*/ 316 h 316"/>
              <a:gd name="T14" fmla="*/ 0 w 308"/>
              <a:gd name="T1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8" h="316">
                <a:moveTo>
                  <a:pt x="0" y="0"/>
                </a:moveTo>
                <a:lnTo>
                  <a:pt x="55" y="0"/>
                </a:lnTo>
                <a:lnTo>
                  <a:pt x="153" y="266"/>
                </a:lnTo>
                <a:lnTo>
                  <a:pt x="252" y="0"/>
                </a:lnTo>
                <a:lnTo>
                  <a:pt x="308" y="0"/>
                </a:lnTo>
                <a:lnTo>
                  <a:pt x="189" y="316"/>
                </a:lnTo>
                <a:lnTo>
                  <a:pt x="119" y="316"/>
                </a:lnTo>
                <a:lnTo>
                  <a:pt x="0" y="0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0" name="Freeform 328"/>
          <p:cNvSpPr>
            <a:spLocks noEditPoints="1"/>
          </p:cNvSpPr>
          <p:nvPr/>
        </p:nvSpPr>
        <p:spPr bwMode="auto">
          <a:xfrm>
            <a:off x="7588250" y="1235076"/>
            <a:ext cx="26988" cy="231775"/>
          </a:xfrm>
          <a:custGeom>
            <a:avLst/>
            <a:gdLst>
              <a:gd name="T0" fmla="*/ 0 w 52"/>
              <a:gd name="T1" fmla="*/ 123 h 439"/>
              <a:gd name="T2" fmla="*/ 52 w 52"/>
              <a:gd name="T3" fmla="*/ 123 h 439"/>
              <a:gd name="T4" fmla="*/ 52 w 52"/>
              <a:gd name="T5" fmla="*/ 439 h 439"/>
              <a:gd name="T6" fmla="*/ 0 w 52"/>
              <a:gd name="T7" fmla="*/ 439 h 439"/>
              <a:gd name="T8" fmla="*/ 0 w 52"/>
              <a:gd name="T9" fmla="*/ 123 h 439"/>
              <a:gd name="T10" fmla="*/ 0 w 52"/>
              <a:gd name="T11" fmla="*/ 0 h 439"/>
              <a:gd name="T12" fmla="*/ 52 w 52"/>
              <a:gd name="T13" fmla="*/ 0 h 439"/>
              <a:gd name="T14" fmla="*/ 52 w 52"/>
              <a:gd name="T15" fmla="*/ 66 h 439"/>
              <a:gd name="T16" fmla="*/ 0 w 52"/>
              <a:gd name="T17" fmla="*/ 66 h 439"/>
              <a:gd name="T18" fmla="*/ 0 w 52"/>
              <a:gd name="T19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439">
                <a:moveTo>
                  <a:pt x="0" y="123"/>
                </a:moveTo>
                <a:lnTo>
                  <a:pt x="52" y="123"/>
                </a:lnTo>
                <a:lnTo>
                  <a:pt x="52" y="439"/>
                </a:lnTo>
                <a:lnTo>
                  <a:pt x="0" y="439"/>
                </a:lnTo>
                <a:lnTo>
                  <a:pt x="0" y="123"/>
                </a:lnTo>
                <a:close/>
                <a:moveTo>
                  <a:pt x="0" y="0"/>
                </a:moveTo>
                <a:lnTo>
                  <a:pt x="52" y="0"/>
                </a:lnTo>
                <a:lnTo>
                  <a:pt x="52" y="66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1" name="Freeform 329"/>
          <p:cNvSpPr>
            <a:spLocks noEditPoints="1"/>
          </p:cNvSpPr>
          <p:nvPr/>
        </p:nvSpPr>
        <p:spPr bwMode="auto">
          <a:xfrm>
            <a:off x="7661275" y="1235076"/>
            <a:ext cx="155575" cy="236538"/>
          </a:xfrm>
          <a:custGeom>
            <a:avLst/>
            <a:gdLst>
              <a:gd name="T0" fmla="*/ 293 w 293"/>
              <a:gd name="T1" fmla="*/ 293 h 446"/>
              <a:gd name="T2" fmla="*/ 57 w 293"/>
              <a:gd name="T3" fmla="*/ 319 h 446"/>
              <a:gd name="T4" fmla="*/ 87 w 293"/>
              <a:gd name="T5" fmla="*/ 375 h 446"/>
              <a:gd name="T6" fmla="*/ 143 w 293"/>
              <a:gd name="T7" fmla="*/ 401 h 446"/>
              <a:gd name="T8" fmla="*/ 197 w 293"/>
              <a:gd name="T9" fmla="*/ 401 h 446"/>
              <a:gd name="T10" fmla="*/ 254 w 293"/>
              <a:gd name="T11" fmla="*/ 387 h 446"/>
              <a:gd name="T12" fmla="*/ 282 w 293"/>
              <a:gd name="T13" fmla="*/ 422 h 446"/>
              <a:gd name="T14" fmla="*/ 223 w 293"/>
              <a:gd name="T15" fmla="*/ 441 h 446"/>
              <a:gd name="T16" fmla="*/ 164 w 293"/>
              <a:gd name="T17" fmla="*/ 446 h 446"/>
              <a:gd name="T18" fmla="*/ 82 w 293"/>
              <a:gd name="T19" fmla="*/ 430 h 446"/>
              <a:gd name="T20" fmla="*/ 45 w 293"/>
              <a:gd name="T21" fmla="*/ 402 h 446"/>
              <a:gd name="T22" fmla="*/ 17 w 293"/>
              <a:gd name="T23" fmla="*/ 365 h 446"/>
              <a:gd name="T24" fmla="*/ 0 w 293"/>
              <a:gd name="T25" fmla="*/ 283 h 446"/>
              <a:gd name="T26" fmla="*/ 16 w 293"/>
              <a:gd name="T27" fmla="*/ 199 h 446"/>
              <a:gd name="T28" fmla="*/ 42 w 293"/>
              <a:gd name="T29" fmla="*/ 160 h 446"/>
              <a:gd name="T30" fmla="*/ 78 w 293"/>
              <a:gd name="T31" fmla="*/ 133 h 446"/>
              <a:gd name="T32" fmla="*/ 137 w 293"/>
              <a:gd name="T33" fmla="*/ 115 h 446"/>
              <a:gd name="T34" fmla="*/ 186 w 293"/>
              <a:gd name="T35" fmla="*/ 117 h 446"/>
              <a:gd name="T36" fmla="*/ 256 w 293"/>
              <a:gd name="T37" fmla="*/ 155 h 446"/>
              <a:gd name="T38" fmla="*/ 292 w 293"/>
              <a:gd name="T39" fmla="*/ 233 h 446"/>
              <a:gd name="T40" fmla="*/ 242 w 293"/>
              <a:gd name="T41" fmla="*/ 252 h 446"/>
              <a:gd name="T42" fmla="*/ 229 w 293"/>
              <a:gd name="T43" fmla="*/ 197 h 446"/>
              <a:gd name="T44" fmla="*/ 205 w 293"/>
              <a:gd name="T45" fmla="*/ 172 h 446"/>
              <a:gd name="T46" fmla="*/ 156 w 293"/>
              <a:gd name="T47" fmla="*/ 159 h 446"/>
              <a:gd name="T48" fmla="*/ 100 w 293"/>
              <a:gd name="T49" fmla="*/ 172 h 446"/>
              <a:gd name="T50" fmla="*/ 74 w 293"/>
              <a:gd name="T51" fmla="*/ 196 h 446"/>
              <a:gd name="T52" fmla="*/ 57 w 293"/>
              <a:gd name="T53" fmla="*/ 252 h 446"/>
              <a:gd name="T54" fmla="*/ 178 w 293"/>
              <a:gd name="T55" fmla="*/ 0 h 446"/>
              <a:gd name="T56" fmla="*/ 237 w 293"/>
              <a:gd name="T57" fmla="*/ 57 h 446"/>
              <a:gd name="T58" fmla="*/ 178 w 293"/>
              <a:gd name="T59" fmla="*/ 0 h 446"/>
              <a:gd name="T60" fmla="*/ 125 w 293"/>
              <a:gd name="T61" fmla="*/ 0 h 446"/>
              <a:gd name="T62" fmla="*/ 69 w 293"/>
              <a:gd name="T63" fmla="*/ 57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3" h="446">
                <a:moveTo>
                  <a:pt x="293" y="268"/>
                </a:moveTo>
                <a:lnTo>
                  <a:pt x="293" y="293"/>
                </a:lnTo>
                <a:lnTo>
                  <a:pt x="54" y="293"/>
                </a:lnTo>
                <a:lnTo>
                  <a:pt x="57" y="319"/>
                </a:lnTo>
                <a:lnTo>
                  <a:pt x="74" y="359"/>
                </a:lnTo>
                <a:lnTo>
                  <a:pt x="87" y="375"/>
                </a:lnTo>
                <a:lnTo>
                  <a:pt x="102" y="388"/>
                </a:lnTo>
                <a:lnTo>
                  <a:pt x="143" y="401"/>
                </a:lnTo>
                <a:lnTo>
                  <a:pt x="168" y="402"/>
                </a:lnTo>
                <a:lnTo>
                  <a:pt x="197" y="401"/>
                </a:lnTo>
                <a:lnTo>
                  <a:pt x="225" y="396"/>
                </a:lnTo>
                <a:lnTo>
                  <a:pt x="254" y="387"/>
                </a:lnTo>
                <a:lnTo>
                  <a:pt x="282" y="373"/>
                </a:lnTo>
                <a:lnTo>
                  <a:pt x="282" y="422"/>
                </a:lnTo>
                <a:lnTo>
                  <a:pt x="252" y="433"/>
                </a:lnTo>
                <a:lnTo>
                  <a:pt x="223" y="441"/>
                </a:lnTo>
                <a:lnTo>
                  <a:pt x="194" y="446"/>
                </a:lnTo>
                <a:lnTo>
                  <a:pt x="164" y="446"/>
                </a:lnTo>
                <a:lnTo>
                  <a:pt x="128" y="445"/>
                </a:lnTo>
                <a:lnTo>
                  <a:pt x="82" y="430"/>
                </a:lnTo>
                <a:lnTo>
                  <a:pt x="55" y="413"/>
                </a:lnTo>
                <a:lnTo>
                  <a:pt x="45" y="402"/>
                </a:lnTo>
                <a:lnTo>
                  <a:pt x="34" y="392"/>
                </a:lnTo>
                <a:lnTo>
                  <a:pt x="17" y="365"/>
                </a:lnTo>
                <a:lnTo>
                  <a:pt x="2" y="319"/>
                </a:lnTo>
                <a:lnTo>
                  <a:pt x="0" y="283"/>
                </a:lnTo>
                <a:lnTo>
                  <a:pt x="2" y="246"/>
                </a:lnTo>
                <a:lnTo>
                  <a:pt x="16" y="199"/>
                </a:lnTo>
                <a:lnTo>
                  <a:pt x="32" y="172"/>
                </a:lnTo>
                <a:lnTo>
                  <a:pt x="42" y="160"/>
                </a:lnTo>
                <a:lnTo>
                  <a:pt x="53" y="150"/>
                </a:lnTo>
                <a:lnTo>
                  <a:pt x="78" y="133"/>
                </a:lnTo>
                <a:lnTo>
                  <a:pt x="106" y="121"/>
                </a:lnTo>
                <a:lnTo>
                  <a:pt x="137" y="115"/>
                </a:lnTo>
                <a:lnTo>
                  <a:pt x="156" y="114"/>
                </a:lnTo>
                <a:lnTo>
                  <a:pt x="186" y="117"/>
                </a:lnTo>
                <a:lnTo>
                  <a:pt x="237" y="137"/>
                </a:lnTo>
                <a:lnTo>
                  <a:pt x="256" y="155"/>
                </a:lnTo>
                <a:lnTo>
                  <a:pt x="274" y="178"/>
                </a:lnTo>
                <a:lnTo>
                  <a:pt x="292" y="233"/>
                </a:lnTo>
                <a:lnTo>
                  <a:pt x="293" y="268"/>
                </a:lnTo>
                <a:close/>
                <a:moveTo>
                  <a:pt x="242" y="252"/>
                </a:moveTo>
                <a:lnTo>
                  <a:pt x="241" y="232"/>
                </a:lnTo>
                <a:lnTo>
                  <a:pt x="229" y="197"/>
                </a:lnTo>
                <a:lnTo>
                  <a:pt x="218" y="184"/>
                </a:lnTo>
                <a:lnTo>
                  <a:pt x="205" y="172"/>
                </a:lnTo>
                <a:lnTo>
                  <a:pt x="174" y="159"/>
                </a:lnTo>
                <a:lnTo>
                  <a:pt x="156" y="159"/>
                </a:lnTo>
                <a:lnTo>
                  <a:pt x="135" y="159"/>
                </a:lnTo>
                <a:lnTo>
                  <a:pt x="100" y="172"/>
                </a:lnTo>
                <a:lnTo>
                  <a:pt x="86" y="183"/>
                </a:lnTo>
                <a:lnTo>
                  <a:pt x="74" y="196"/>
                </a:lnTo>
                <a:lnTo>
                  <a:pt x="59" y="230"/>
                </a:lnTo>
                <a:lnTo>
                  <a:pt x="57" y="252"/>
                </a:lnTo>
                <a:lnTo>
                  <a:pt x="242" y="252"/>
                </a:lnTo>
                <a:close/>
                <a:moveTo>
                  <a:pt x="178" y="0"/>
                </a:moveTo>
                <a:lnTo>
                  <a:pt x="237" y="0"/>
                </a:lnTo>
                <a:lnTo>
                  <a:pt x="237" y="57"/>
                </a:lnTo>
                <a:lnTo>
                  <a:pt x="178" y="57"/>
                </a:lnTo>
                <a:lnTo>
                  <a:pt x="178" y="0"/>
                </a:lnTo>
                <a:close/>
                <a:moveTo>
                  <a:pt x="69" y="0"/>
                </a:moveTo>
                <a:lnTo>
                  <a:pt x="125" y="0"/>
                </a:lnTo>
                <a:lnTo>
                  <a:pt x="125" y="57"/>
                </a:lnTo>
                <a:lnTo>
                  <a:pt x="69" y="57"/>
                </a:lnTo>
                <a:lnTo>
                  <a:pt x="69" y="0"/>
                </a:lnTo>
                <a:close/>
              </a:path>
            </a:pathLst>
          </a:custGeom>
          <a:solidFill>
            <a:srgbClr val="8D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2" name="Freeform 330"/>
          <p:cNvSpPr>
            <a:spLocks/>
          </p:cNvSpPr>
          <p:nvPr/>
        </p:nvSpPr>
        <p:spPr bwMode="auto">
          <a:xfrm>
            <a:off x="8618538" y="1917701"/>
            <a:ext cx="12700" cy="14288"/>
          </a:xfrm>
          <a:custGeom>
            <a:avLst/>
            <a:gdLst>
              <a:gd name="T0" fmla="*/ 12 w 25"/>
              <a:gd name="T1" fmla="*/ 1 h 27"/>
              <a:gd name="T2" fmla="*/ 19 w 25"/>
              <a:gd name="T3" fmla="*/ 0 h 27"/>
              <a:gd name="T4" fmla="*/ 25 w 25"/>
              <a:gd name="T5" fmla="*/ 6 h 27"/>
              <a:gd name="T6" fmla="*/ 24 w 25"/>
              <a:gd name="T7" fmla="*/ 19 h 27"/>
              <a:gd name="T8" fmla="*/ 15 w 25"/>
              <a:gd name="T9" fmla="*/ 27 h 27"/>
              <a:gd name="T10" fmla="*/ 8 w 25"/>
              <a:gd name="T11" fmla="*/ 27 h 27"/>
              <a:gd name="T12" fmla="*/ 4 w 25"/>
              <a:gd name="T13" fmla="*/ 26 h 27"/>
              <a:gd name="T14" fmla="*/ 0 w 25"/>
              <a:gd name="T15" fmla="*/ 18 h 27"/>
              <a:gd name="T16" fmla="*/ 4 w 25"/>
              <a:gd name="T17" fmla="*/ 5 h 27"/>
              <a:gd name="T18" fmla="*/ 12 w 25"/>
              <a:gd name="T19" fmla="*/ 1 h 27"/>
              <a:gd name="T20" fmla="*/ 12 w 25"/>
              <a:gd name="T21" fmla="*/ 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" h="27">
                <a:moveTo>
                  <a:pt x="12" y="1"/>
                </a:moveTo>
                <a:lnTo>
                  <a:pt x="19" y="0"/>
                </a:lnTo>
                <a:lnTo>
                  <a:pt x="25" y="6"/>
                </a:lnTo>
                <a:lnTo>
                  <a:pt x="24" y="19"/>
                </a:lnTo>
                <a:lnTo>
                  <a:pt x="15" y="27"/>
                </a:lnTo>
                <a:lnTo>
                  <a:pt x="8" y="27"/>
                </a:lnTo>
                <a:lnTo>
                  <a:pt x="4" y="26"/>
                </a:lnTo>
                <a:lnTo>
                  <a:pt x="0" y="18"/>
                </a:lnTo>
                <a:lnTo>
                  <a:pt x="4" y="5"/>
                </a:lnTo>
                <a:lnTo>
                  <a:pt x="12" y="1"/>
                </a:lnTo>
                <a:lnTo>
                  <a:pt x="12" y="1"/>
                </a:lnTo>
                <a:close/>
              </a:path>
            </a:pathLst>
          </a:custGeom>
          <a:solidFill>
            <a:srgbClr val="F264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3" name="Freeform 331"/>
          <p:cNvSpPr>
            <a:spLocks/>
          </p:cNvSpPr>
          <p:nvPr/>
        </p:nvSpPr>
        <p:spPr bwMode="auto">
          <a:xfrm>
            <a:off x="2789238" y="2127251"/>
            <a:ext cx="9525" cy="14288"/>
          </a:xfrm>
          <a:custGeom>
            <a:avLst/>
            <a:gdLst>
              <a:gd name="T0" fmla="*/ 6 w 20"/>
              <a:gd name="T1" fmla="*/ 2 h 27"/>
              <a:gd name="T2" fmla="*/ 10 w 20"/>
              <a:gd name="T3" fmla="*/ 0 h 27"/>
              <a:gd name="T4" fmla="*/ 16 w 20"/>
              <a:gd name="T5" fmla="*/ 4 h 27"/>
              <a:gd name="T6" fmla="*/ 20 w 20"/>
              <a:gd name="T7" fmla="*/ 17 h 27"/>
              <a:gd name="T8" fmla="*/ 16 w 20"/>
              <a:gd name="T9" fmla="*/ 25 h 27"/>
              <a:gd name="T10" fmla="*/ 12 w 20"/>
              <a:gd name="T11" fmla="*/ 27 h 27"/>
              <a:gd name="T12" fmla="*/ 4 w 20"/>
              <a:gd name="T13" fmla="*/ 23 h 27"/>
              <a:gd name="T14" fmla="*/ 0 w 20"/>
              <a:gd name="T15" fmla="*/ 10 h 27"/>
              <a:gd name="T16" fmla="*/ 6 w 20"/>
              <a:gd name="T17" fmla="*/ 2 h 27"/>
              <a:gd name="T18" fmla="*/ 6 w 20"/>
              <a:gd name="T19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" h="27">
                <a:moveTo>
                  <a:pt x="6" y="2"/>
                </a:moveTo>
                <a:lnTo>
                  <a:pt x="10" y="0"/>
                </a:lnTo>
                <a:lnTo>
                  <a:pt x="16" y="4"/>
                </a:lnTo>
                <a:lnTo>
                  <a:pt x="20" y="17"/>
                </a:lnTo>
                <a:lnTo>
                  <a:pt x="16" y="25"/>
                </a:lnTo>
                <a:lnTo>
                  <a:pt x="12" y="27"/>
                </a:lnTo>
                <a:lnTo>
                  <a:pt x="4" y="23"/>
                </a:lnTo>
                <a:lnTo>
                  <a:pt x="0" y="10"/>
                </a:lnTo>
                <a:lnTo>
                  <a:pt x="6" y="2"/>
                </a:lnTo>
                <a:lnTo>
                  <a:pt x="6" y="2"/>
                </a:lnTo>
                <a:close/>
              </a:path>
            </a:pathLst>
          </a:custGeom>
          <a:solidFill>
            <a:srgbClr val="622D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4" name="Freeform 332"/>
          <p:cNvSpPr>
            <a:spLocks noEditPoints="1"/>
          </p:cNvSpPr>
          <p:nvPr/>
        </p:nvSpPr>
        <p:spPr bwMode="auto">
          <a:xfrm>
            <a:off x="2478088" y="309564"/>
            <a:ext cx="1047750" cy="898525"/>
          </a:xfrm>
          <a:custGeom>
            <a:avLst/>
            <a:gdLst>
              <a:gd name="T0" fmla="*/ 579 w 1980"/>
              <a:gd name="T1" fmla="*/ 347 h 1696"/>
              <a:gd name="T2" fmla="*/ 423 w 1980"/>
              <a:gd name="T3" fmla="*/ 393 h 1696"/>
              <a:gd name="T4" fmla="*/ 277 w 1980"/>
              <a:gd name="T5" fmla="*/ 368 h 1696"/>
              <a:gd name="T6" fmla="*/ 157 w 1980"/>
              <a:gd name="T7" fmla="*/ 327 h 1696"/>
              <a:gd name="T8" fmla="*/ 31 w 1980"/>
              <a:gd name="T9" fmla="*/ 277 h 1696"/>
              <a:gd name="T10" fmla="*/ 21 w 1980"/>
              <a:gd name="T11" fmla="*/ 164 h 1696"/>
              <a:gd name="T12" fmla="*/ 83 w 1980"/>
              <a:gd name="T13" fmla="*/ 37 h 1696"/>
              <a:gd name="T14" fmla="*/ 273 w 1980"/>
              <a:gd name="T15" fmla="*/ 2 h 1696"/>
              <a:gd name="T16" fmla="*/ 430 w 1980"/>
              <a:gd name="T17" fmla="*/ 53 h 1696"/>
              <a:gd name="T18" fmla="*/ 522 w 1980"/>
              <a:gd name="T19" fmla="*/ 105 h 1696"/>
              <a:gd name="T20" fmla="*/ 646 w 1980"/>
              <a:gd name="T21" fmla="*/ 134 h 1696"/>
              <a:gd name="T22" fmla="*/ 730 w 1980"/>
              <a:gd name="T23" fmla="*/ 224 h 1696"/>
              <a:gd name="T24" fmla="*/ 738 w 1980"/>
              <a:gd name="T25" fmla="*/ 304 h 1696"/>
              <a:gd name="T26" fmla="*/ 846 w 1980"/>
              <a:gd name="T27" fmla="*/ 421 h 1696"/>
              <a:gd name="T28" fmla="*/ 726 w 1980"/>
              <a:gd name="T29" fmla="*/ 433 h 1696"/>
              <a:gd name="T30" fmla="*/ 738 w 1980"/>
              <a:gd name="T31" fmla="*/ 363 h 1696"/>
              <a:gd name="T32" fmla="*/ 673 w 1980"/>
              <a:gd name="T33" fmla="*/ 394 h 1696"/>
              <a:gd name="T34" fmla="*/ 1812 w 1980"/>
              <a:gd name="T35" fmla="*/ 1086 h 1696"/>
              <a:gd name="T36" fmla="*/ 1915 w 1980"/>
              <a:gd name="T37" fmla="*/ 1162 h 1696"/>
              <a:gd name="T38" fmla="*/ 1958 w 1980"/>
              <a:gd name="T39" fmla="*/ 1237 h 1696"/>
              <a:gd name="T40" fmla="*/ 1966 w 1980"/>
              <a:gd name="T41" fmla="*/ 1278 h 1696"/>
              <a:gd name="T42" fmla="*/ 1944 w 1980"/>
              <a:gd name="T43" fmla="*/ 1368 h 1696"/>
              <a:gd name="T44" fmla="*/ 1900 w 1980"/>
              <a:gd name="T45" fmla="*/ 1414 h 1696"/>
              <a:gd name="T46" fmla="*/ 1880 w 1980"/>
              <a:gd name="T47" fmla="*/ 1484 h 1696"/>
              <a:gd name="T48" fmla="*/ 1826 w 1980"/>
              <a:gd name="T49" fmla="*/ 1413 h 1696"/>
              <a:gd name="T50" fmla="*/ 1760 w 1980"/>
              <a:gd name="T51" fmla="*/ 1455 h 1696"/>
              <a:gd name="T52" fmla="*/ 1804 w 1980"/>
              <a:gd name="T53" fmla="*/ 1512 h 1696"/>
              <a:gd name="T54" fmla="*/ 1826 w 1980"/>
              <a:gd name="T55" fmla="*/ 1534 h 1696"/>
              <a:gd name="T56" fmla="*/ 1686 w 1980"/>
              <a:gd name="T57" fmla="*/ 1581 h 1696"/>
              <a:gd name="T58" fmla="*/ 1497 w 1980"/>
              <a:gd name="T59" fmla="*/ 1536 h 1696"/>
              <a:gd name="T60" fmla="*/ 1331 w 1980"/>
              <a:gd name="T61" fmla="*/ 1503 h 1696"/>
              <a:gd name="T62" fmla="*/ 1169 w 1980"/>
              <a:gd name="T63" fmla="*/ 1443 h 1696"/>
              <a:gd name="T64" fmla="*/ 1042 w 1980"/>
              <a:gd name="T65" fmla="*/ 1368 h 1696"/>
              <a:gd name="T66" fmla="*/ 932 w 1980"/>
              <a:gd name="T67" fmla="*/ 1302 h 1696"/>
              <a:gd name="T68" fmla="*/ 855 w 1980"/>
              <a:gd name="T69" fmla="*/ 1221 h 1696"/>
              <a:gd name="T70" fmla="*/ 772 w 1980"/>
              <a:gd name="T71" fmla="*/ 1122 h 1696"/>
              <a:gd name="T72" fmla="*/ 730 w 1980"/>
              <a:gd name="T73" fmla="*/ 1015 h 1696"/>
              <a:gd name="T74" fmla="*/ 788 w 1980"/>
              <a:gd name="T75" fmla="*/ 919 h 1696"/>
              <a:gd name="T76" fmla="*/ 783 w 1980"/>
              <a:gd name="T77" fmla="*/ 847 h 1696"/>
              <a:gd name="T78" fmla="*/ 785 w 1980"/>
              <a:gd name="T79" fmla="*/ 734 h 1696"/>
              <a:gd name="T80" fmla="*/ 695 w 1980"/>
              <a:gd name="T81" fmla="*/ 651 h 1696"/>
              <a:gd name="T82" fmla="*/ 752 w 1980"/>
              <a:gd name="T83" fmla="*/ 566 h 1696"/>
              <a:gd name="T84" fmla="*/ 820 w 1980"/>
              <a:gd name="T85" fmla="*/ 545 h 1696"/>
              <a:gd name="T86" fmla="*/ 919 w 1980"/>
              <a:gd name="T87" fmla="*/ 490 h 1696"/>
              <a:gd name="T88" fmla="*/ 924 w 1980"/>
              <a:gd name="T89" fmla="*/ 560 h 1696"/>
              <a:gd name="T90" fmla="*/ 842 w 1980"/>
              <a:gd name="T91" fmla="*/ 642 h 1696"/>
              <a:gd name="T92" fmla="*/ 1007 w 1980"/>
              <a:gd name="T93" fmla="*/ 652 h 1696"/>
              <a:gd name="T94" fmla="*/ 1078 w 1980"/>
              <a:gd name="T95" fmla="*/ 688 h 1696"/>
              <a:gd name="T96" fmla="*/ 1013 w 1980"/>
              <a:gd name="T97" fmla="*/ 769 h 1696"/>
              <a:gd name="T98" fmla="*/ 1134 w 1980"/>
              <a:gd name="T99" fmla="*/ 746 h 1696"/>
              <a:gd name="T100" fmla="*/ 1216 w 1980"/>
              <a:gd name="T101" fmla="*/ 750 h 1696"/>
              <a:gd name="T102" fmla="*/ 1263 w 1980"/>
              <a:gd name="T103" fmla="*/ 730 h 1696"/>
              <a:gd name="T104" fmla="*/ 1351 w 1980"/>
              <a:gd name="T105" fmla="*/ 786 h 1696"/>
              <a:gd name="T106" fmla="*/ 1466 w 1980"/>
              <a:gd name="T107" fmla="*/ 823 h 1696"/>
              <a:gd name="T108" fmla="*/ 1556 w 1980"/>
              <a:gd name="T109" fmla="*/ 890 h 1696"/>
              <a:gd name="T110" fmla="*/ 1630 w 1980"/>
              <a:gd name="T111" fmla="*/ 959 h 1696"/>
              <a:gd name="T112" fmla="*/ 1588 w 1980"/>
              <a:gd name="T113" fmla="*/ 1003 h 1696"/>
              <a:gd name="T114" fmla="*/ 1587 w 1980"/>
              <a:gd name="T115" fmla="*/ 1066 h 1696"/>
              <a:gd name="T116" fmla="*/ 1694 w 1980"/>
              <a:gd name="T117" fmla="*/ 1035 h 1696"/>
              <a:gd name="T118" fmla="*/ 1608 w 1980"/>
              <a:gd name="T119" fmla="*/ 1134 h 1696"/>
              <a:gd name="T120" fmla="*/ 1673 w 1980"/>
              <a:gd name="T121" fmla="*/ 1123 h 1696"/>
              <a:gd name="T122" fmla="*/ 1716 w 1980"/>
              <a:gd name="T123" fmla="*/ 1107 h 1696"/>
              <a:gd name="T124" fmla="*/ 1087 w 1980"/>
              <a:gd name="T125" fmla="*/ 681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80" h="1696">
                <a:moveTo>
                  <a:pt x="726" y="311"/>
                </a:moveTo>
                <a:lnTo>
                  <a:pt x="726" y="314"/>
                </a:lnTo>
                <a:lnTo>
                  <a:pt x="709" y="314"/>
                </a:lnTo>
                <a:lnTo>
                  <a:pt x="709" y="315"/>
                </a:lnTo>
                <a:lnTo>
                  <a:pt x="707" y="315"/>
                </a:lnTo>
                <a:lnTo>
                  <a:pt x="707" y="316"/>
                </a:lnTo>
                <a:lnTo>
                  <a:pt x="705" y="316"/>
                </a:lnTo>
                <a:lnTo>
                  <a:pt x="705" y="318"/>
                </a:lnTo>
                <a:lnTo>
                  <a:pt x="703" y="318"/>
                </a:lnTo>
                <a:lnTo>
                  <a:pt x="703" y="320"/>
                </a:lnTo>
                <a:lnTo>
                  <a:pt x="699" y="320"/>
                </a:lnTo>
                <a:lnTo>
                  <a:pt x="699" y="322"/>
                </a:lnTo>
                <a:lnTo>
                  <a:pt x="699" y="322"/>
                </a:lnTo>
                <a:lnTo>
                  <a:pt x="699" y="323"/>
                </a:lnTo>
                <a:lnTo>
                  <a:pt x="697" y="323"/>
                </a:lnTo>
                <a:lnTo>
                  <a:pt x="697" y="327"/>
                </a:lnTo>
                <a:lnTo>
                  <a:pt x="695" y="327"/>
                </a:lnTo>
                <a:lnTo>
                  <a:pt x="695" y="327"/>
                </a:lnTo>
                <a:lnTo>
                  <a:pt x="673" y="327"/>
                </a:lnTo>
                <a:lnTo>
                  <a:pt x="673" y="327"/>
                </a:lnTo>
                <a:lnTo>
                  <a:pt x="669" y="327"/>
                </a:lnTo>
                <a:lnTo>
                  <a:pt x="669" y="324"/>
                </a:lnTo>
                <a:lnTo>
                  <a:pt x="666" y="324"/>
                </a:lnTo>
                <a:lnTo>
                  <a:pt x="666" y="323"/>
                </a:lnTo>
                <a:lnTo>
                  <a:pt x="665" y="323"/>
                </a:lnTo>
                <a:lnTo>
                  <a:pt x="665" y="322"/>
                </a:lnTo>
                <a:lnTo>
                  <a:pt x="653" y="322"/>
                </a:lnTo>
                <a:lnTo>
                  <a:pt x="653" y="320"/>
                </a:lnTo>
                <a:lnTo>
                  <a:pt x="641" y="320"/>
                </a:lnTo>
                <a:lnTo>
                  <a:pt x="641" y="323"/>
                </a:lnTo>
                <a:lnTo>
                  <a:pt x="631" y="323"/>
                </a:lnTo>
                <a:lnTo>
                  <a:pt x="631" y="324"/>
                </a:lnTo>
                <a:lnTo>
                  <a:pt x="621" y="324"/>
                </a:lnTo>
                <a:lnTo>
                  <a:pt x="621" y="323"/>
                </a:lnTo>
                <a:lnTo>
                  <a:pt x="617" y="323"/>
                </a:lnTo>
                <a:lnTo>
                  <a:pt x="617" y="322"/>
                </a:lnTo>
                <a:lnTo>
                  <a:pt x="615" y="322"/>
                </a:lnTo>
                <a:lnTo>
                  <a:pt x="615" y="320"/>
                </a:lnTo>
                <a:lnTo>
                  <a:pt x="612" y="320"/>
                </a:lnTo>
                <a:lnTo>
                  <a:pt x="612" y="318"/>
                </a:lnTo>
                <a:lnTo>
                  <a:pt x="605" y="318"/>
                </a:lnTo>
                <a:lnTo>
                  <a:pt x="605" y="320"/>
                </a:lnTo>
                <a:lnTo>
                  <a:pt x="605" y="320"/>
                </a:lnTo>
                <a:lnTo>
                  <a:pt x="605" y="322"/>
                </a:lnTo>
                <a:lnTo>
                  <a:pt x="601" y="322"/>
                </a:lnTo>
                <a:lnTo>
                  <a:pt x="601" y="323"/>
                </a:lnTo>
                <a:lnTo>
                  <a:pt x="600" y="323"/>
                </a:lnTo>
                <a:lnTo>
                  <a:pt x="600" y="324"/>
                </a:lnTo>
                <a:lnTo>
                  <a:pt x="594" y="324"/>
                </a:lnTo>
                <a:lnTo>
                  <a:pt x="594" y="323"/>
                </a:lnTo>
                <a:lnTo>
                  <a:pt x="592" y="323"/>
                </a:lnTo>
                <a:lnTo>
                  <a:pt x="592" y="322"/>
                </a:lnTo>
                <a:lnTo>
                  <a:pt x="590" y="322"/>
                </a:lnTo>
                <a:lnTo>
                  <a:pt x="590" y="323"/>
                </a:lnTo>
                <a:lnTo>
                  <a:pt x="588" y="323"/>
                </a:lnTo>
                <a:lnTo>
                  <a:pt x="588" y="327"/>
                </a:lnTo>
                <a:lnTo>
                  <a:pt x="587" y="327"/>
                </a:lnTo>
                <a:lnTo>
                  <a:pt x="587" y="331"/>
                </a:lnTo>
                <a:lnTo>
                  <a:pt x="597" y="331"/>
                </a:lnTo>
                <a:lnTo>
                  <a:pt x="597" y="332"/>
                </a:lnTo>
                <a:lnTo>
                  <a:pt x="595" y="332"/>
                </a:lnTo>
                <a:lnTo>
                  <a:pt x="595" y="334"/>
                </a:lnTo>
                <a:lnTo>
                  <a:pt x="594" y="334"/>
                </a:lnTo>
                <a:lnTo>
                  <a:pt x="594" y="336"/>
                </a:lnTo>
                <a:lnTo>
                  <a:pt x="591" y="336"/>
                </a:lnTo>
                <a:lnTo>
                  <a:pt x="591" y="338"/>
                </a:lnTo>
                <a:lnTo>
                  <a:pt x="590" y="338"/>
                </a:lnTo>
                <a:lnTo>
                  <a:pt x="590" y="339"/>
                </a:lnTo>
                <a:lnTo>
                  <a:pt x="588" y="339"/>
                </a:lnTo>
                <a:lnTo>
                  <a:pt x="588" y="340"/>
                </a:lnTo>
                <a:lnTo>
                  <a:pt x="584" y="340"/>
                </a:lnTo>
                <a:lnTo>
                  <a:pt x="584" y="343"/>
                </a:lnTo>
                <a:lnTo>
                  <a:pt x="584" y="343"/>
                </a:lnTo>
                <a:lnTo>
                  <a:pt x="584" y="343"/>
                </a:lnTo>
                <a:lnTo>
                  <a:pt x="580" y="343"/>
                </a:lnTo>
                <a:lnTo>
                  <a:pt x="580" y="345"/>
                </a:lnTo>
                <a:lnTo>
                  <a:pt x="579" y="345"/>
                </a:lnTo>
                <a:lnTo>
                  <a:pt x="579" y="347"/>
                </a:lnTo>
                <a:lnTo>
                  <a:pt x="579" y="347"/>
                </a:lnTo>
                <a:lnTo>
                  <a:pt x="579" y="348"/>
                </a:lnTo>
                <a:lnTo>
                  <a:pt x="575" y="348"/>
                </a:lnTo>
                <a:lnTo>
                  <a:pt x="575" y="349"/>
                </a:lnTo>
                <a:lnTo>
                  <a:pt x="574" y="349"/>
                </a:lnTo>
                <a:lnTo>
                  <a:pt x="574" y="352"/>
                </a:lnTo>
                <a:lnTo>
                  <a:pt x="571" y="352"/>
                </a:lnTo>
                <a:lnTo>
                  <a:pt x="571" y="353"/>
                </a:lnTo>
                <a:lnTo>
                  <a:pt x="567" y="353"/>
                </a:lnTo>
                <a:lnTo>
                  <a:pt x="567" y="355"/>
                </a:lnTo>
                <a:lnTo>
                  <a:pt x="563" y="355"/>
                </a:lnTo>
                <a:lnTo>
                  <a:pt x="563" y="356"/>
                </a:lnTo>
                <a:lnTo>
                  <a:pt x="560" y="356"/>
                </a:lnTo>
                <a:lnTo>
                  <a:pt x="560" y="359"/>
                </a:lnTo>
                <a:lnTo>
                  <a:pt x="558" y="359"/>
                </a:lnTo>
                <a:lnTo>
                  <a:pt x="558" y="359"/>
                </a:lnTo>
                <a:lnTo>
                  <a:pt x="556" y="359"/>
                </a:lnTo>
                <a:lnTo>
                  <a:pt x="556" y="361"/>
                </a:lnTo>
                <a:lnTo>
                  <a:pt x="554" y="361"/>
                </a:lnTo>
                <a:lnTo>
                  <a:pt x="554" y="363"/>
                </a:lnTo>
                <a:lnTo>
                  <a:pt x="542" y="363"/>
                </a:lnTo>
                <a:lnTo>
                  <a:pt x="542" y="361"/>
                </a:lnTo>
                <a:lnTo>
                  <a:pt x="541" y="361"/>
                </a:lnTo>
                <a:lnTo>
                  <a:pt x="541" y="359"/>
                </a:lnTo>
                <a:lnTo>
                  <a:pt x="538" y="359"/>
                </a:lnTo>
                <a:lnTo>
                  <a:pt x="538" y="361"/>
                </a:lnTo>
                <a:lnTo>
                  <a:pt x="533" y="361"/>
                </a:lnTo>
                <a:lnTo>
                  <a:pt x="533" y="363"/>
                </a:lnTo>
                <a:lnTo>
                  <a:pt x="531" y="363"/>
                </a:lnTo>
                <a:lnTo>
                  <a:pt x="531" y="368"/>
                </a:lnTo>
                <a:lnTo>
                  <a:pt x="529" y="368"/>
                </a:lnTo>
                <a:lnTo>
                  <a:pt x="529" y="371"/>
                </a:lnTo>
                <a:lnTo>
                  <a:pt x="523" y="371"/>
                </a:lnTo>
                <a:lnTo>
                  <a:pt x="523" y="373"/>
                </a:lnTo>
                <a:lnTo>
                  <a:pt x="519" y="373"/>
                </a:lnTo>
                <a:lnTo>
                  <a:pt x="519" y="373"/>
                </a:lnTo>
                <a:lnTo>
                  <a:pt x="505" y="373"/>
                </a:lnTo>
                <a:lnTo>
                  <a:pt x="505" y="373"/>
                </a:lnTo>
                <a:lnTo>
                  <a:pt x="496" y="373"/>
                </a:lnTo>
                <a:lnTo>
                  <a:pt x="496" y="373"/>
                </a:lnTo>
                <a:lnTo>
                  <a:pt x="493" y="373"/>
                </a:lnTo>
                <a:lnTo>
                  <a:pt x="493" y="373"/>
                </a:lnTo>
                <a:lnTo>
                  <a:pt x="490" y="373"/>
                </a:lnTo>
                <a:lnTo>
                  <a:pt x="490" y="373"/>
                </a:lnTo>
                <a:lnTo>
                  <a:pt x="489" y="373"/>
                </a:lnTo>
                <a:lnTo>
                  <a:pt x="489" y="377"/>
                </a:lnTo>
                <a:lnTo>
                  <a:pt x="488" y="377"/>
                </a:lnTo>
                <a:lnTo>
                  <a:pt x="488" y="380"/>
                </a:lnTo>
                <a:lnTo>
                  <a:pt x="485" y="380"/>
                </a:lnTo>
                <a:lnTo>
                  <a:pt x="485" y="383"/>
                </a:lnTo>
                <a:lnTo>
                  <a:pt x="474" y="383"/>
                </a:lnTo>
                <a:lnTo>
                  <a:pt x="474" y="380"/>
                </a:lnTo>
                <a:lnTo>
                  <a:pt x="471" y="380"/>
                </a:lnTo>
                <a:lnTo>
                  <a:pt x="471" y="379"/>
                </a:lnTo>
                <a:lnTo>
                  <a:pt x="463" y="379"/>
                </a:lnTo>
                <a:lnTo>
                  <a:pt x="463" y="377"/>
                </a:lnTo>
                <a:lnTo>
                  <a:pt x="459" y="377"/>
                </a:lnTo>
                <a:lnTo>
                  <a:pt x="459" y="376"/>
                </a:lnTo>
                <a:lnTo>
                  <a:pt x="451" y="376"/>
                </a:lnTo>
                <a:lnTo>
                  <a:pt x="451" y="377"/>
                </a:lnTo>
                <a:lnTo>
                  <a:pt x="449" y="377"/>
                </a:lnTo>
                <a:lnTo>
                  <a:pt x="449" y="379"/>
                </a:lnTo>
                <a:lnTo>
                  <a:pt x="447" y="379"/>
                </a:lnTo>
                <a:lnTo>
                  <a:pt x="447" y="380"/>
                </a:lnTo>
                <a:lnTo>
                  <a:pt x="445" y="380"/>
                </a:lnTo>
                <a:lnTo>
                  <a:pt x="445" y="383"/>
                </a:lnTo>
                <a:lnTo>
                  <a:pt x="443" y="383"/>
                </a:lnTo>
                <a:lnTo>
                  <a:pt x="443" y="384"/>
                </a:lnTo>
                <a:lnTo>
                  <a:pt x="441" y="384"/>
                </a:lnTo>
                <a:lnTo>
                  <a:pt x="441" y="385"/>
                </a:lnTo>
                <a:lnTo>
                  <a:pt x="439" y="385"/>
                </a:lnTo>
                <a:lnTo>
                  <a:pt x="439" y="386"/>
                </a:lnTo>
                <a:lnTo>
                  <a:pt x="433" y="386"/>
                </a:lnTo>
                <a:lnTo>
                  <a:pt x="433" y="389"/>
                </a:lnTo>
                <a:lnTo>
                  <a:pt x="432" y="389"/>
                </a:lnTo>
                <a:lnTo>
                  <a:pt x="432" y="389"/>
                </a:lnTo>
                <a:lnTo>
                  <a:pt x="428" y="389"/>
                </a:lnTo>
                <a:lnTo>
                  <a:pt x="428" y="392"/>
                </a:lnTo>
                <a:lnTo>
                  <a:pt x="423" y="392"/>
                </a:lnTo>
                <a:lnTo>
                  <a:pt x="423" y="393"/>
                </a:lnTo>
                <a:lnTo>
                  <a:pt x="419" y="393"/>
                </a:lnTo>
                <a:lnTo>
                  <a:pt x="419" y="394"/>
                </a:lnTo>
                <a:lnTo>
                  <a:pt x="414" y="394"/>
                </a:lnTo>
                <a:lnTo>
                  <a:pt x="414" y="396"/>
                </a:lnTo>
                <a:lnTo>
                  <a:pt x="410" y="396"/>
                </a:lnTo>
                <a:lnTo>
                  <a:pt x="410" y="398"/>
                </a:lnTo>
                <a:lnTo>
                  <a:pt x="407" y="398"/>
                </a:lnTo>
                <a:lnTo>
                  <a:pt x="407" y="400"/>
                </a:lnTo>
                <a:lnTo>
                  <a:pt x="406" y="400"/>
                </a:lnTo>
                <a:lnTo>
                  <a:pt x="406" y="401"/>
                </a:lnTo>
                <a:lnTo>
                  <a:pt x="403" y="401"/>
                </a:lnTo>
                <a:lnTo>
                  <a:pt x="403" y="402"/>
                </a:lnTo>
                <a:lnTo>
                  <a:pt x="402" y="402"/>
                </a:lnTo>
                <a:lnTo>
                  <a:pt x="402" y="405"/>
                </a:lnTo>
                <a:lnTo>
                  <a:pt x="399" y="405"/>
                </a:lnTo>
                <a:lnTo>
                  <a:pt x="399" y="405"/>
                </a:lnTo>
                <a:lnTo>
                  <a:pt x="398" y="405"/>
                </a:lnTo>
                <a:lnTo>
                  <a:pt x="398" y="410"/>
                </a:lnTo>
                <a:lnTo>
                  <a:pt x="394" y="410"/>
                </a:lnTo>
                <a:lnTo>
                  <a:pt x="394" y="409"/>
                </a:lnTo>
                <a:lnTo>
                  <a:pt x="392" y="409"/>
                </a:lnTo>
                <a:lnTo>
                  <a:pt x="392" y="408"/>
                </a:lnTo>
                <a:lnTo>
                  <a:pt x="391" y="408"/>
                </a:lnTo>
                <a:lnTo>
                  <a:pt x="391" y="405"/>
                </a:lnTo>
                <a:lnTo>
                  <a:pt x="390" y="405"/>
                </a:lnTo>
                <a:lnTo>
                  <a:pt x="390" y="402"/>
                </a:lnTo>
                <a:lnTo>
                  <a:pt x="389" y="402"/>
                </a:lnTo>
                <a:lnTo>
                  <a:pt x="389" y="401"/>
                </a:lnTo>
                <a:lnTo>
                  <a:pt x="386" y="401"/>
                </a:lnTo>
                <a:lnTo>
                  <a:pt x="386" y="400"/>
                </a:lnTo>
                <a:lnTo>
                  <a:pt x="386" y="400"/>
                </a:lnTo>
                <a:lnTo>
                  <a:pt x="386" y="398"/>
                </a:lnTo>
                <a:lnTo>
                  <a:pt x="382" y="398"/>
                </a:lnTo>
                <a:lnTo>
                  <a:pt x="382" y="396"/>
                </a:lnTo>
                <a:lnTo>
                  <a:pt x="381" y="396"/>
                </a:lnTo>
                <a:lnTo>
                  <a:pt x="381" y="394"/>
                </a:lnTo>
                <a:lnTo>
                  <a:pt x="374" y="394"/>
                </a:lnTo>
                <a:lnTo>
                  <a:pt x="374" y="396"/>
                </a:lnTo>
                <a:lnTo>
                  <a:pt x="365" y="396"/>
                </a:lnTo>
                <a:lnTo>
                  <a:pt x="365" y="394"/>
                </a:lnTo>
                <a:lnTo>
                  <a:pt x="362" y="394"/>
                </a:lnTo>
                <a:lnTo>
                  <a:pt x="362" y="393"/>
                </a:lnTo>
                <a:lnTo>
                  <a:pt x="359" y="393"/>
                </a:lnTo>
                <a:lnTo>
                  <a:pt x="359" y="389"/>
                </a:lnTo>
                <a:lnTo>
                  <a:pt x="359" y="389"/>
                </a:lnTo>
                <a:lnTo>
                  <a:pt x="359" y="386"/>
                </a:lnTo>
                <a:lnTo>
                  <a:pt x="358" y="386"/>
                </a:lnTo>
                <a:lnTo>
                  <a:pt x="358" y="385"/>
                </a:lnTo>
                <a:lnTo>
                  <a:pt x="355" y="385"/>
                </a:lnTo>
                <a:lnTo>
                  <a:pt x="355" y="384"/>
                </a:lnTo>
                <a:lnTo>
                  <a:pt x="355" y="384"/>
                </a:lnTo>
                <a:lnTo>
                  <a:pt x="355" y="383"/>
                </a:lnTo>
                <a:lnTo>
                  <a:pt x="354" y="383"/>
                </a:lnTo>
                <a:lnTo>
                  <a:pt x="354" y="377"/>
                </a:lnTo>
                <a:lnTo>
                  <a:pt x="351" y="377"/>
                </a:lnTo>
                <a:lnTo>
                  <a:pt x="351" y="376"/>
                </a:lnTo>
                <a:lnTo>
                  <a:pt x="350" y="376"/>
                </a:lnTo>
                <a:lnTo>
                  <a:pt x="350" y="373"/>
                </a:lnTo>
                <a:lnTo>
                  <a:pt x="350" y="373"/>
                </a:lnTo>
                <a:lnTo>
                  <a:pt x="350" y="373"/>
                </a:lnTo>
                <a:lnTo>
                  <a:pt x="338" y="373"/>
                </a:lnTo>
                <a:lnTo>
                  <a:pt x="338" y="371"/>
                </a:lnTo>
                <a:lnTo>
                  <a:pt x="334" y="371"/>
                </a:lnTo>
                <a:lnTo>
                  <a:pt x="334" y="373"/>
                </a:lnTo>
                <a:lnTo>
                  <a:pt x="333" y="373"/>
                </a:lnTo>
                <a:lnTo>
                  <a:pt x="333" y="371"/>
                </a:lnTo>
                <a:lnTo>
                  <a:pt x="326" y="371"/>
                </a:lnTo>
                <a:lnTo>
                  <a:pt x="326" y="373"/>
                </a:lnTo>
                <a:lnTo>
                  <a:pt x="318" y="373"/>
                </a:lnTo>
                <a:lnTo>
                  <a:pt x="318" y="371"/>
                </a:lnTo>
                <a:lnTo>
                  <a:pt x="314" y="371"/>
                </a:lnTo>
                <a:lnTo>
                  <a:pt x="314" y="369"/>
                </a:lnTo>
                <a:lnTo>
                  <a:pt x="312" y="369"/>
                </a:lnTo>
                <a:lnTo>
                  <a:pt x="312" y="368"/>
                </a:lnTo>
                <a:lnTo>
                  <a:pt x="296" y="368"/>
                </a:lnTo>
                <a:lnTo>
                  <a:pt x="296" y="369"/>
                </a:lnTo>
                <a:lnTo>
                  <a:pt x="293" y="369"/>
                </a:lnTo>
                <a:lnTo>
                  <a:pt x="293" y="368"/>
                </a:lnTo>
                <a:lnTo>
                  <a:pt x="277" y="368"/>
                </a:lnTo>
                <a:lnTo>
                  <a:pt x="277" y="367"/>
                </a:lnTo>
                <a:lnTo>
                  <a:pt x="275" y="367"/>
                </a:lnTo>
                <a:lnTo>
                  <a:pt x="275" y="364"/>
                </a:lnTo>
                <a:lnTo>
                  <a:pt x="272" y="364"/>
                </a:lnTo>
                <a:lnTo>
                  <a:pt x="272" y="363"/>
                </a:lnTo>
                <a:lnTo>
                  <a:pt x="255" y="363"/>
                </a:lnTo>
                <a:lnTo>
                  <a:pt x="255" y="361"/>
                </a:lnTo>
                <a:lnTo>
                  <a:pt x="252" y="361"/>
                </a:lnTo>
                <a:lnTo>
                  <a:pt x="252" y="359"/>
                </a:lnTo>
                <a:lnTo>
                  <a:pt x="251" y="359"/>
                </a:lnTo>
                <a:lnTo>
                  <a:pt x="251" y="359"/>
                </a:lnTo>
                <a:lnTo>
                  <a:pt x="248" y="359"/>
                </a:lnTo>
                <a:lnTo>
                  <a:pt x="248" y="356"/>
                </a:lnTo>
                <a:lnTo>
                  <a:pt x="246" y="356"/>
                </a:lnTo>
                <a:lnTo>
                  <a:pt x="246" y="359"/>
                </a:lnTo>
                <a:lnTo>
                  <a:pt x="240" y="359"/>
                </a:lnTo>
                <a:lnTo>
                  <a:pt x="240" y="356"/>
                </a:lnTo>
                <a:lnTo>
                  <a:pt x="238" y="356"/>
                </a:lnTo>
                <a:lnTo>
                  <a:pt x="238" y="355"/>
                </a:lnTo>
                <a:lnTo>
                  <a:pt x="231" y="355"/>
                </a:lnTo>
                <a:lnTo>
                  <a:pt x="231" y="352"/>
                </a:lnTo>
                <a:lnTo>
                  <a:pt x="230" y="352"/>
                </a:lnTo>
                <a:lnTo>
                  <a:pt x="230" y="353"/>
                </a:lnTo>
                <a:lnTo>
                  <a:pt x="223" y="353"/>
                </a:lnTo>
                <a:lnTo>
                  <a:pt x="223" y="355"/>
                </a:lnTo>
                <a:lnTo>
                  <a:pt x="222" y="355"/>
                </a:lnTo>
                <a:lnTo>
                  <a:pt x="222" y="353"/>
                </a:lnTo>
                <a:lnTo>
                  <a:pt x="221" y="353"/>
                </a:lnTo>
                <a:lnTo>
                  <a:pt x="221" y="355"/>
                </a:lnTo>
                <a:lnTo>
                  <a:pt x="214" y="355"/>
                </a:lnTo>
                <a:lnTo>
                  <a:pt x="214" y="359"/>
                </a:lnTo>
                <a:lnTo>
                  <a:pt x="205" y="359"/>
                </a:lnTo>
                <a:lnTo>
                  <a:pt x="205" y="359"/>
                </a:lnTo>
                <a:lnTo>
                  <a:pt x="203" y="359"/>
                </a:lnTo>
                <a:lnTo>
                  <a:pt x="203" y="361"/>
                </a:lnTo>
                <a:lnTo>
                  <a:pt x="203" y="361"/>
                </a:lnTo>
                <a:lnTo>
                  <a:pt x="203" y="363"/>
                </a:lnTo>
                <a:lnTo>
                  <a:pt x="201" y="363"/>
                </a:lnTo>
                <a:lnTo>
                  <a:pt x="201" y="361"/>
                </a:lnTo>
                <a:lnTo>
                  <a:pt x="198" y="361"/>
                </a:lnTo>
                <a:lnTo>
                  <a:pt x="198" y="359"/>
                </a:lnTo>
                <a:lnTo>
                  <a:pt x="193" y="359"/>
                </a:lnTo>
                <a:lnTo>
                  <a:pt x="193" y="356"/>
                </a:lnTo>
                <a:lnTo>
                  <a:pt x="188" y="356"/>
                </a:lnTo>
                <a:lnTo>
                  <a:pt x="188" y="355"/>
                </a:lnTo>
                <a:lnTo>
                  <a:pt x="190" y="355"/>
                </a:lnTo>
                <a:lnTo>
                  <a:pt x="190" y="352"/>
                </a:lnTo>
                <a:lnTo>
                  <a:pt x="186" y="352"/>
                </a:lnTo>
                <a:lnTo>
                  <a:pt x="186" y="353"/>
                </a:lnTo>
                <a:lnTo>
                  <a:pt x="180" y="353"/>
                </a:lnTo>
                <a:lnTo>
                  <a:pt x="180" y="355"/>
                </a:lnTo>
                <a:lnTo>
                  <a:pt x="178" y="355"/>
                </a:lnTo>
                <a:lnTo>
                  <a:pt x="178" y="353"/>
                </a:lnTo>
                <a:lnTo>
                  <a:pt x="177" y="353"/>
                </a:lnTo>
                <a:lnTo>
                  <a:pt x="177" y="352"/>
                </a:lnTo>
                <a:lnTo>
                  <a:pt x="176" y="352"/>
                </a:lnTo>
                <a:lnTo>
                  <a:pt x="176" y="348"/>
                </a:lnTo>
                <a:lnTo>
                  <a:pt x="174" y="348"/>
                </a:lnTo>
                <a:lnTo>
                  <a:pt x="174" y="347"/>
                </a:lnTo>
                <a:lnTo>
                  <a:pt x="173" y="347"/>
                </a:lnTo>
                <a:lnTo>
                  <a:pt x="173" y="345"/>
                </a:lnTo>
                <a:lnTo>
                  <a:pt x="172" y="345"/>
                </a:lnTo>
                <a:lnTo>
                  <a:pt x="172" y="343"/>
                </a:lnTo>
                <a:lnTo>
                  <a:pt x="170" y="343"/>
                </a:lnTo>
                <a:lnTo>
                  <a:pt x="170" y="343"/>
                </a:lnTo>
                <a:lnTo>
                  <a:pt x="165" y="343"/>
                </a:lnTo>
                <a:lnTo>
                  <a:pt x="165" y="340"/>
                </a:lnTo>
                <a:lnTo>
                  <a:pt x="164" y="340"/>
                </a:lnTo>
                <a:lnTo>
                  <a:pt x="164" y="338"/>
                </a:lnTo>
                <a:lnTo>
                  <a:pt x="161" y="338"/>
                </a:lnTo>
                <a:lnTo>
                  <a:pt x="161" y="334"/>
                </a:lnTo>
                <a:lnTo>
                  <a:pt x="161" y="334"/>
                </a:lnTo>
                <a:lnTo>
                  <a:pt x="161" y="332"/>
                </a:lnTo>
                <a:lnTo>
                  <a:pt x="160" y="332"/>
                </a:lnTo>
                <a:lnTo>
                  <a:pt x="160" y="331"/>
                </a:lnTo>
                <a:lnTo>
                  <a:pt x="157" y="331"/>
                </a:lnTo>
                <a:lnTo>
                  <a:pt x="157" y="330"/>
                </a:lnTo>
                <a:lnTo>
                  <a:pt x="157" y="330"/>
                </a:lnTo>
                <a:lnTo>
                  <a:pt x="157" y="327"/>
                </a:lnTo>
                <a:lnTo>
                  <a:pt x="156" y="327"/>
                </a:lnTo>
                <a:lnTo>
                  <a:pt x="156" y="327"/>
                </a:lnTo>
                <a:lnTo>
                  <a:pt x="153" y="327"/>
                </a:lnTo>
                <a:lnTo>
                  <a:pt x="153" y="324"/>
                </a:lnTo>
                <a:lnTo>
                  <a:pt x="152" y="324"/>
                </a:lnTo>
                <a:lnTo>
                  <a:pt x="152" y="323"/>
                </a:lnTo>
                <a:lnTo>
                  <a:pt x="152" y="323"/>
                </a:lnTo>
                <a:lnTo>
                  <a:pt x="152" y="322"/>
                </a:lnTo>
                <a:lnTo>
                  <a:pt x="149" y="322"/>
                </a:lnTo>
                <a:lnTo>
                  <a:pt x="149" y="320"/>
                </a:lnTo>
                <a:lnTo>
                  <a:pt x="148" y="320"/>
                </a:lnTo>
                <a:lnTo>
                  <a:pt x="148" y="318"/>
                </a:lnTo>
                <a:lnTo>
                  <a:pt x="145" y="318"/>
                </a:lnTo>
                <a:lnTo>
                  <a:pt x="145" y="316"/>
                </a:lnTo>
                <a:lnTo>
                  <a:pt x="144" y="316"/>
                </a:lnTo>
                <a:lnTo>
                  <a:pt x="144" y="302"/>
                </a:lnTo>
                <a:lnTo>
                  <a:pt x="143" y="302"/>
                </a:lnTo>
                <a:lnTo>
                  <a:pt x="143" y="302"/>
                </a:lnTo>
                <a:lnTo>
                  <a:pt x="141" y="302"/>
                </a:lnTo>
                <a:lnTo>
                  <a:pt x="141" y="299"/>
                </a:lnTo>
                <a:lnTo>
                  <a:pt x="139" y="299"/>
                </a:lnTo>
                <a:lnTo>
                  <a:pt x="139" y="298"/>
                </a:lnTo>
                <a:lnTo>
                  <a:pt x="136" y="298"/>
                </a:lnTo>
                <a:lnTo>
                  <a:pt x="136" y="297"/>
                </a:lnTo>
                <a:lnTo>
                  <a:pt x="135" y="297"/>
                </a:lnTo>
                <a:lnTo>
                  <a:pt x="135" y="295"/>
                </a:lnTo>
                <a:lnTo>
                  <a:pt x="132" y="295"/>
                </a:lnTo>
                <a:lnTo>
                  <a:pt x="132" y="293"/>
                </a:lnTo>
                <a:lnTo>
                  <a:pt x="131" y="293"/>
                </a:lnTo>
                <a:lnTo>
                  <a:pt x="131" y="291"/>
                </a:lnTo>
                <a:lnTo>
                  <a:pt x="128" y="291"/>
                </a:lnTo>
                <a:lnTo>
                  <a:pt x="128" y="290"/>
                </a:lnTo>
                <a:lnTo>
                  <a:pt x="127" y="290"/>
                </a:lnTo>
                <a:lnTo>
                  <a:pt x="127" y="287"/>
                </a:lnTo>
                <a:lnTo>
                  <a:pt x="124" y="287"/>
                </a:lnTo>
                <a:lnTo>
                  <a:pt x="124" y="290"/>
                </a:lnTo>
                <a:lnTo>
                  <a:pt x="109" y="290"/>
                </a:lnTo>
                <a:lnTo>
                  <a:pt x="109" y="287"/>
                </a:lnTo>
                <a:lnTo>
                  <a:pt x="115" y="287"/>
                </a:lnTo>
                <a:lnTo>
                  <a:pt x="115" y="286"/>
                </a:lnTo>
                <a:lnTo>
                  <a:pt x="109" y="286"/>
                </a:lnTo>
                <a:lnTo>
                  <a:pt x="109" y="283"/>
                </a:lnTo>
                <a:lnTo>
                  <a:pt x="106" y="283"/>
                </a:lnTo>
                <a:lnTo>
                  <a:pt x="106" y="281"/>
                </a:lnTo>
                <a:lnTo>
                  <a:pt x="102" y="281"/>
                </a:lnTo>
                <a:lnTo>
                  <a:pt x="102" y="281"/>
                </a:lnTo>
                <a:lnTo>
                  <a:pt x="96" y="281"/>
                </a:lnTo>
                <a:lnTo>
                  <a:pt x="96" y="281"/>
                </a:lnTo>
                <a:lnTo>
                  <a:pt x="80" y="281"/>
                </a:lnTo>
                <a:lnTo>
                  <a:pt x="80" y="281"/>
                </a:lnTo>
                <a:lnTo>
                  <a:pt x="78" y="281"/>
                </a:lnTo>
                <a:lnTo>
                  <a:pt x="78" y="283"/>
                </a:lnTo>
                <a:lnTo>
                  <a:pt x="75" y="283"/>
                </a:lnTo>
                <a:lnTo>
                  <a:pt x="75" y="285"/>
                </a:lnTo>
                <a:lnTo>
                  <a:pt x="72" y="285"/>
                </a:lnTo>
                <a:lnTo>
                  <a:pt x="72" y="286"/>
                </a:lnTo>
                <a:lnTo>
                  <a:pt x="71" y="286"/>
                </a:lnTo>
                <a:lnTo>
                  <a:pt x="71" y="285"/>
                </a:lnTo>
                <a:lnTo>
                  <a:pt x="66" y="285"/>
                </a:lnTo>
                <a:lnTo>
                  <a:pt x="66" y="286"/>
                </a:lnTo>
                <a:lnTo>
                  <a:pt x="61" y="286"/>
                </a:lnTo>
                <a:lnTo>
                  <a:pt x="61" y="287"/>
                </a:lnTo>
                <a:lnTo>
                  <a:pt x="53" y="287"/>
                </a:lnTo>
                <a:lnTo>
                  <a:pt x="53" y="285"/>
                </a:lnTo>
                <a:lnTo>
                  <a:pt x="50" y="285"/>
                </a:lnTo>
                <a:lnTo>
                  <a:pt x="50" y="286"/>
                </a:lnTo>
                <a:lnTo>
                  <a:pt x="49" y="286"/>
                </a:lnTo>
                <a:lnTo>
                  <a:pt x="49" y="285"/>
                </a:lnTo>
                <a:lnTo>
                  <a:pt x="47" y="285"/>
                </a:lnTo>
                <a:lnTo>
                  <a:pt x="47" y="283"/>
                </a:lnTo>
                <a:lnTo>
                  <a:pt x="42" y="283"/>
                </a:lnTo>
                <a:lnTo>
                  <a:pt x="42" y="281"/>
                </a:lnTo>
                <a:lnTo>
                  <a:pt x="37" y="281"/>
                </a:lnTo>
                <a:lnTo>
                  <a:pt x="37" y="281"/>
                </a:lnTo>
                <a:lnTo>
                  <a:pt x="35" y="281"/>
                </a:lnTo>
                <a:lnTo>
                  <a:pt x="35" y="278"/>
                </a:lnTo>
                <a:lnTo>
                  <a:pt x="33" y="278"/>
                </a:lnTo>
                <a:lnTo>
                  <a:pt x="33" y="277"/>
                </a:lnTo>
                <a:lnTo>
                  <a:pt x="31" y="277"/>
                </a:lnTo>
                <a:lnTo>
                  <a:pt x="31" y="275"/>
                </a:lnTo>
                <a:lnTo>
                  <a:pt x="25" y="275"/>
                </a:lnTo>
                <a:lnTo>
                  <a:pt x="25" y="277"/>
                </a:lnTo>
                <a:lnTo>
                  <a:pt x="24" y="277"/>
                </a:lnTo>
                <a:lnTo>
                  <a:pt x="24" y="275"/>
                </a:lnTo>
                <a:lnTo>
                  <a:pt x="22" y="275"/>
                </a:lnTo>
                <a:lnTo>
                  <a:pt x="22" y="274"/>
                </a:lnTo>
                <a:lnTo>
                  <a:pt x="21" y="274"/>
                </a:lnTo>
                <a:lnTo>
                  <a:pt x="21" y="271"/>
                </a:lnTo>
                <a:lnTo>
                  <a:pt x="20" y="271"/>
                </a:lnTo>
                <a:lnTo>
                  <a:pt x="20" y="270"/>
                </a:lnTo>
                <a:lnTo>
                  <a:pt x="18" y="270"/>
                </a:lnTo>
                <a:lnTo>
                  <a:pt x="18" y="269"/>
                </a:lnTo>
                <a:lnTo>
                  <a:pt x="17" y="269"/>
                </a:lnTo>
                <a:lnTo>
                  <a:pt x="17" y="267"/>
                </a:lnTo>
                <a:lnTo>
                  <a:pt x="16" y="267"/>
                </a:lnTo>
                <a:lnTo>
                  <a:pt x="16" y="265"/>
                </a:lnTo>
                <a:lnTo>
                  <a:pt x="14" y="265"/>
                </a:lnTo>
                <a:lnTo>
                  <a:pt x="14" y="256"/>
                </a:lnTo>
                <a:lnTo>
                  <a:pt x="16" y="256"/>
                </a:lnTo>
                <a:lnTo>
                  <a:pt x="16" y="254"/>
                </a:lnTo>
                <a:lnTo>
                  <a:pt x="17" y="254"/>
                </a:lnTo>
                <a:lnTo>
                  <a:pt x="17" y="253"/>
                </a:lnTo>
                <a:lnTo>
                  <a:pt x="18" y="253"/>
                </a:lnTo>
                <a:lnTo>
                  <a:pt x="18" y="252"/>
                </a:lnTo>
                <a:lnTo>
                  <a:pt x="20" y="252"/>
                </a:lnTo>
                <a:lnTo>
                  <a:pt x="20" y="249"/>
                </a:lnTo>
                <a:lnTo>
                  <a:pt x="21" y="249"/>
                </a:lnTo>
                <a:lnTo>
                  <a:pt x="21" y="249"/>
                </a:lnTo>
                <a:lnTo>
                  <a:pt x="22" y="249"/>
                </a:lnTo>
                <a:lnTo>
                  <a:pt x="22" y="246"/>
                </a:lnTo>
                <a:lnTo>
                  <a:pt x="24" y="246"/>
                </a:lnTo>
                <a:lnTo>
                  <a:pt x="24" y="245"/>
                </a:lnTo>
                <a:lnTo>
                  <a:pt x="25" y="245"/>
                </a:lnTo>
                <a:lnTo>
                  <a:pt x="25" y="244"/>
                </a:lnTo>
                <a:lnTo>
                  <a:pt x="26" y="244"/>
                </a:lnTo>
                <a:lnTo>
                  <a:pt x="26" y="242"/>
                </a:lnTo>
                <a:lnTo>
                  <a:pt x="27" y="242"/>
                </a:lnTo>
                <a:lnTo>
                  <a:pt x="27" y="240"/>
                </a:lnTo>
                <a:lnTo>
                  <a:pt x="29" y="240"/>
                </a:lnTo>
                <a:lnTo>
                  <a:pt x="29" y="237"/>
                </a:lnTo>
                <a:lnTo>
                  <a:pt x="27" y="237"/>
                </a:lnTo>
                <a:lnTo>
                  <a:pt x="27" y="233"/>
                </a:lnTo>
                <a:lnTo>
                  <a:pt x="26" y="233"/>
                </a:lnTo>
                <a:lnTo>
                  <a:pt x="26" y="228"/>
                </a:lnTo>
                <a:lnTo>
                  <a:pt x="27" y="228"/>
                </a:lnTo>
                <a:lnTo>
                  <a:pt x="27" y="224"/>
                </a:lnTo>
                <a:lnTo>
                  <a:pt x="29" y="224"/>
                </a:lnTo>
                <a:lnTo>
                  <a:pt x="29" y="219"/>
                </a:lnTo>
                <a:lnTo>
                  <a:pt x="27" y="219"/>
                </a:lnTo>
                <a:lnTo>
                  <a:pt x="27" y="212"/>
                </a:lnTo>
                <a:lnTo>
                  <a:pt x="26" y="212"/>
                </a:lnTo>
                <a:lnTo>
                  <a:pt x="26" y="209"/>
                </a:lnTo>
                <a:lnTo>
                  <a:pt x="25" y="209"/>
                </a:lnTo>
                <a:lnTo>
                  <a:pt x="25" y="207"/>
                </a:lnTo>
                <a:lnTo>
                  <a:pt x="24" y="207"/>
                </a:lnTo>
                <a:lnTo>
                  <a:pt x="24" y="205"/>
                </a:lnTo>
                <a:lnTo>
                  <a:pt x="22" y="205"/>
                </a:lnTo>
                <a:lnTo>
                  <a:pt x="22" y="199"/>
                </a:lnTo>
                <a:lnTo>
                  <a:pt x="24" y="199"/>
                </a:lnTo>
                <a:lnTo>
                  <a:pt x="24" y="193"/>
                </a:lnTo>
                <a:lnTo>
                  <a:pt x="27" y="193"/>
                </a:lnTo>
                <a:lnTo>
                  <a:pt x="27" y="193"/>
                </a:lnTo>
                <a:lnTo>
                  <a:pt x="31" y="193"/>
                </a:lnTo>
                <a:lnTo>
                  <a:pt x="31" y="189"/>
                </a:lnTo>
                <a:lnTo>
                  <a:pt x="33" y="189"/>
                </a:lnTo>
                <a:lnTo>
                  <a:pt x="33" y="187"/>
                </a:lnTo>
                <a:lnTo>
                  <a:pt x="31" y="187"/>
                </a:lnTo>
                <a:lnTo>
                  <a:pt x="31" y="184"/>
                </a:lnTo>
                <a:lnTo>
                  <a:pt x="31" y="184"/>
                </a:lnTo>
                <a:lnTo>
                  <a:pt x="31" y="183"/>
                </a:lnTo>
                <a:lnTo>
                  <a:pt x="29" y="183"/>
                </a:lnTo>
                <a:lnTo>
                  <a:pt x="29" y="181"/>
                </a:lnTo>
                <a:lnTo>
                  <a:pt x="24" y="181"/>
                </a:lnTo>
                <a:lnTo>
                  <a:pt x="24" y="172"/>
                </a:lnTo>
                <a:lnTo>
                  <a:pt x="22" y="172"/>
                </a:lnTo>
                <a:lnTo>
                  <a:pt x="22" y="168"/>
                </a:lnTo>
                <a:lnTo>
                  <a:pt x="21" y="168"/>
                </a:lnTo>
                <a:lnTo>
                  <a:pt x="21" y="164"/>
                </a:lnTo>
                <a:lnTo>
                  <a:pt x="22" y="164"/>
                </a:lnTo>
                <a:lnTo>
                  <a:pt x="22" y="162"/>
                </a:lnTo>
                <a:lnTo>
                  <a:pt x="24" y="162"/>
                </a:lnTo>
                <a:lnTo>
                  <a:pt x="24" y="162"/>
                </a:lnTo>
                <a:lnTo>
                  <a:pt x="25" y="162"/>
                </a:lnTo>
                <a:lnTo>
                  <a:pt x="25" y="159"/>
                </a:lnTo>
                <a:lnTo>
                  <a:pt x="26" y="159"/>
                </a:lnTo>
                <a:lnTo>
                  <a:pt x="26" y="158"/>
                </a:lnTo>
                <a:lnTo>
                  <a:pt x="27" y="158"/>
                </a:lnTo>
                <a:lnTo>
                  <a:pt x="27" y="156"/>
                </a:lnTo>
                <a:lnTo>
                  <a:pt x="31" y="156"/>
                </a:lnTo>
                <a:lnTo>
                  <a:pt x="31" y="154"/>
                </a:lnTo>
                <a:lnTo>
                  <a:pt x="31" y="154"/>
                </a:lnTo>
                <a:lnTo>
                  <a:pt x="31" y="152"/>
                </a:lnTo>
                <a:lnTo>
                  <a:pt x="33" y="152"/>
                </a:lnTo>
                <a:lnTo>
                  <a:pt x="33" y="151"/>
                </a:lnTo>
                <a:lnTo>
                  <a:pt x="35" y="151"/>
                </a:lnTo>
                <a:lnTo>
                  <a:pt x="35" y="150"/>
                </a:lnTo>
                <a:lnTo>
                  <a:pt x="37" y="150"/>
                </a:lnTo>
                <a:lnTo>
                  <a:pt x="37" y="147"/>
                </a:lnTo>
                <a:lnTo>
                  <a:pt x="37" y="147"/>
                </a:lnTo>
                <a:lnTo>
                  <a:pt x="37" y="146"/>
                </a:lnTo>
                <a:lnTo>
                  <a:pt x="39" y="146"/>
                </a:lnTo>
                <a:lnTo>
                  <a:pt x="39" y="143"/>
                </a:lnTo>
                <a:lnTo>
                  <a:pt x="41" y="143"/>
                </a:lnTo>
                <a:lnTo>
                  <a:pt x="41" y="138"/>
                </a:lnTo>
                <a:lnTo>
                  <a:pt x="39" y="138"/>
                </a:lnTo>
                <a:lnTo>
                  <a:pt x="39" y="135"/>
                </a:lnTo>
                <a:lnTo>
                  <a:pt x="37" y="135"/>
                </a:lnTo>
                <a:lnTo>
                  <a:pt x="37" y="121"/>
                </a:lnTo>
                <a:lnTo>
                  <a:pt x="37" y="121"/>
                </a:lnTo>
                <a:lnTo>
                  <a:pt x="37" y="118"/>
                </a:lnTo>
                <a:lnTo>
                  <a:pt x="35" y="118"/>
                </a:lnTo>
                <a:lnTo>
                  <a:pt x="35" y="115"/>
                </a:lnTo>
                <a:lnTo>
                  <a:pt x="31" y="115"/>
                </a:lnTo>
                <a:lnTo>
                  <a:pt x="31" y="113"/>
                </a:lnTo>
                <a:lnTo>
                  <a:pt x="26" y="113"/>
                </a:lnTo>
                <a:lnTo>
                  <a:pt x="26" y="111"/>
                </a:lnTo>
                <a:lnTo>
                  <a:pt x="24" y="111"/>
                </a:lnTo>
                <a:lnTo>
                  <a:pt x="24" y="110"/>
                </a:lnTo>
                <a:lnTo>
                  <a:pt x="20" y="110"/>
                </a:lnTo>
                <a:lnTo>
                  <a:pt x="20" y="109"/>
                </a:lnTo>
                <a:lnTo>
                  <a:pt x="17" y="109"/>
                </a:lnTo>
                <a:lnTo>
                  <a:pt x="17" y="106"/>
                </a:lnTo>
                <a:lnTo>
                  <a:pt x="5" y="106"/>
                </a:lnTo>
                <a:lnTo>
                  <a:pt x="5" y="103"/>
                </a:lnTo>
                <a:lnTo>
                  <a:pt x="5" y="103"/>
                </a:lnTo>
                <a:lnTo>
                  <a:pt x="5" y="90"/>
                </a:lnTo>
                <a:lnTo>
                  <a:pt x="2" y="90"/>
                </a:lnTo>
                <a:lnTo>
                  <a:pt x="2" y="84"/>
                </a:lnTo>
                <a:lnTo>
                  <a:pt x="1" y="84"/>
                </a:lnTo>
                <a:lnTo>
                  <a:pt x="1" y="81"/>
                </a:lnTo>
                <a:lnTo>
                  <a:pt x="0" y="81"/>
                </a:lnTo>
                <a:lnTo>
                  <a:pt x="0" y="58"/>
                </a:lnTo>
                <a:lnTo>
                  <a:pt x="1" y="58"/>
                </a:lnTo>
                <a:lnTo>
                  <a:pt x="1" y="48"/>
                </a:lnTo>
                <a:lnTo>
                  <a:pt x="2" y="48"/>
                </a:lnTo>
                <a:lnTo>
                  <a:pt x="2" y="47"/>
                </a:lnTo>
                <a:lnTo>
                  <a:pt x="5" y="47"/>
                </a:lnTo>
                <a:lnTo>
                  <a:pt x="5" y="43"/>
                </a:lnTo>
                <a:lnTo>
                  <a:pt x="5" y="43"/>
                </a:lnTo>
                <a:lnTo>
                  <a:pt x="5" y="41"/>
                </a:lnTo>
                <a:lnTo>
                  <a:pt x="10" y="41"/>
                </a:lnTo>
                <a:lnTo>
                  <a:pt x="10" y="43"/>
                </a:lnTo>
                <a:lnTo>
                  <a:pt x="21" y="43"/>
                </a:lnTo>
                <a:lnTo>
                  <a:pt x="21" y="44"/>
                </a:lnTo>
                <a:lnTo>
                  <a:pt x="49" y="44"/>
                </a:lnTo>
                <a:lnTo>
                  <a:pt x="49" y="43"/>
                </a:lnTo>
                <a:lnTo>
                  <a:pt x="53" y="43"/>
                </a:lnTo>
                <a:lnTo>
                  <a:pt x="53" y="41"/>
                </a:lnTo>
                <a:lnTo>
                  <a:pt x="70" y="41"/>
                </a:lnTo>
                <a:lnTo>
                  <a:pt x="70" y="43"/>
                </a:lnTo>
                <a:lnTo>
                  <a:pt x="76" y="43"/>
                </a:lnTo>
                <a:lnTo>
                  <a:pt x="76" y="41"/>
                </a:lnTo>
                <a:lnTo>
                  <a:pt x="79" y="41"/>
                </a:lnTo>
                <a:lnTo>
                  <a:pt x="79" y="40"/>
                </a:lnTo>
                <a:lnTo>
                  <a:pt x="80" y="40"/>
                </a:lnTo>
                <a:lnTo>
                  <a:pt x="80" y="37"/>
                </a:lnTo>
                <a:lnTo>
                  <a:pt x="83" y="37"/>
                </a:lnTo>
                <a:lnTo>
                  <a:pt x="83" y="37"/>
                </a:lnTo>
                <a:lnTo>
                  <a:pt x="87" y="37"/>
                </a:lnTo>
                <a:lnTo>
                  <a:pt x="87" y="35"/>
                </a:lnTo>
                <a:lnTo>
                  <a:pt x="88" y="35"/>
                </a:lnTo>
                <a:lnTo>
                  <a:pt x="88" y="33"/>
                </a:lnTo>
                <a:lnTo>
                  <a:pt x="88" y="33"/>
                </a:lnTo>
                <a:lnTo>
                  <a:pt x="88" y="31"/>
                </a:lnTo>
                <a:lnTo>
                  <a:pt x="91" y="31"/>
                </a:lnTo>
                <a:lnTo>
                  <a:pt x="91" y="28"/>
                </a:lnTo>
                <a:lnTo>
                  <a:pt x="92" y="28"/>
                </a:lnTo>
                <a:lnTo>
                  <a:pt x="92" y="28"/>
                </a:lnTo>
                <a:lnTo>
                  <a:pt x="94" y="28"/>
                </a:lnTo>
                <a:lnTo>
                  <a:pt x="94" y="24"/>
                </a:lnTo>
                <a:lnTo>
                  <a:pt x="95" y="24"/>
                </a:lnTo>
                <a:lnTo>
                  <a:pt x="95" y="23"/>
                </a:lnTo>
                <a:lnTo>
                  <a:pt x="96" y="23"/>
                </a:lnTo>
                <a:lnTo>
                  <a:pt x="96" y="20"/>
                </a:lnTo>
                <a:lnTo>
                  <a:pt x="113" y="20"/>
                </a:lnTo>
                <a:lnTo>
                  <a:pt x="113" y="19"/>
                </a:lnTo>
                <a:lnTo>
                  <a:pt x="117" y="19"/>
                </a:lnTo>
                <a:lnTo>
                  <a:pt x="117" y="17"/>
                </a:lnTo>
                <a:lnTo>
                  <a:pt x="123" y="17"/>
                </a:lnTo>
                <a:lnTo>
                  <a:pt x="123" y="16"/>
                </a:lnTo>
                <a:lnTo>
                  <a:pt x="127" y="16"/>
                </a:lnTo>
                <a:lnTo>
                  <a:pt x="127" y="14"/>
                </a:lnTo>
                <a:lnTo>
                  <a:pt x="131" y="14"/>
                </a:lnTo>
                <a:lnTo>
                  <a:pt x="131" y="12"/>
                </a:lnTo>
                <a:lnTo>
                  <a:pt x="152" y="12"/>
                </a:lnTo>
                <a:lnTo>
                  <a:pt x="152" y="11"/>
                </a:lnTo>
                <a:lnTo>
                  <a:pt x="165" y="11"/>
                </a:lnTo>
                <a:lnTo>
                  <a:pt x="165" y="10"/>
                </a:lnTo>
                <a:lnTo>
                  <a:pt x="166" y="10"/>
                </a:lnTo>
                <a:lnTo>
                  <a:pt x="166" y="7"/>
                </a:lnTo>
                <a:lnTo>
                  <a:pt x="174" y="7"/>
                </a:lnTo>
                <a:lnTo>
                  <a:pt x="174" y="10"/>
                </a:lnTo>
                <a:lnTo>
                  <a:pt x="177" y="10"/>
                </a:lnTo>
                <a:lnTo>
                  <a:pt x="177" y="11"/>
                </a:lnTo>
                <a:lnTo>
                  <a:pt x="178" y="11"/>
                </a:lnTo>
                <a:lnTo>
                  <a:pt x="178" y="12"/>
                </a:lnTo>
                <a:lnTo>
                  <a:pt x="182" y="12"/>
                </a:lnTo>
                <a:lnTo>
                  <a:pt x="182" y="14"/>
                </a:lnTo>
                <a:lnTo>
                  <a:pt x="191" y="14"/>
                </a:lnTo>
                <a:lnTo>
                  <a:pt x="191" y="12"/>
                </a:lnTo>
                <a:lnTo>
                  <a:pt x="194" y="12"/>
                </a:lnTo>
                <a:lnTo>
                  <a:pt x="194" y="11"/>
                </a:lnTo>
                <a:lnTo>
                  <a:pt x="195" y="11"/>
                </a:lnTo>
                <a:lnTo>
                  <a:pt x="195" y="7"/>
                </a:lnTo>
                <a:lnTo>
                  <a:pt x="197" y="7"/>
                </a:lnTo>
                <a:lnTo>
                  <a:pt x="197" y="4"/>
                </a:lnTo>
                <a:lnTo>
                  <a:pt x="198" y="4"/>
                </a:lnTo>
                <a:lnTo>
                  <a:pt x="198" y="2"/>
                </a:lnTo>
                <a:lnTo>
                  <a:pt x="207" y="2"/>
                </a:lnTo>
                <a:lnTo>
                  <a:pt x="207" y="3"/>
                </a:lnTo>
                <a:lnTo>
                  <a:pt x="209" y="3"/>
                </a:lnTo>
                <a:lnTo>
                  <a:pt x="209" y="4"/>
                </a:lnTo>
                <a:lnTo>
                  <a:pt x="214" y="4"/>
                </a:lnTo>
                <a:lnTo>
                  <a:pt x="214" y="7"/>
                </a:lnTo>
                <a:lnTo>
                  <a:pt x="217" y="7"/>
                </a:lnTo>
                <a:lnTo>
                  <a:pt x="217" y="7"/>
                </a:lnTo>
                <a:lnTo>
                  <a:pt x="221" y="7"/>
                </a:lnTo>
                <a:lnTo>
                  <a:pt x="221" y="10"/>
                </a:lnTo>
                <a:lnTo>
                  <a:pt x="234" y="10"/>
                </a:lnTo>
                <a:lnTo>
                  <a:pt x="234" y="7"/>
                </a:lnTo>
                <a:lnTo>
                  <a:pt x="235" y="7"/>
                </a:lnTo>
                <a:lnTo>
                  <a:pt x="235" y="4"/>
                </a:lnTo>
                <a:lnTo>
                  <a:pt x="235" y="4"/>
                </a:lnTo>
                <a:lnTo>
                  <a:pt x="235" y="2"/>
                </a:lnTo>
                <a:lnTo>
                  <a:pt x="238" y="2"/>
                </a:lnTo>
                <a:lnTo>
                  <a:pt x="238" y="0"/>
                </a:lnTo>
                <a:lnTo>
                  <a:pt x="251" y="0"/>
                </a:lnTo>
                <a:lnTo>
                  <a:pt x="251" y="2"/>
                </a:lnTo>
                <a:lnTo>
                  <a:pt x="256" y="2"/>
                </a:lnTo>
                <a:lnTo>
                  <a:pt x="256" y="3"/>
                </a:lnTo>
                <a:lnTo>
                  <a:pt x="260" y="3"/>
                </a:lnTo>
                <a:lnTo>
                  <a:pt x="260" y="2"/>
                </a:lnTo>
                <a:lnTo>
                  <a:pt x="263" y="2"/>
                </a:lnTo>
                <a:lnTo>
                  <a:pt x="263" y="0"/>
                </a:lnTo>
                <a:lnTo>
                  <a:pt x="273" y="0"/>
                </a:lnTo>
                <a:lnTo>
                  <a:pt x="273" y="2"/>
                </a:lnTo>
                <a:lnTo>
                  <a:pt x="276" y="2"/>
                </a:lnTo>
                <a:lnTo>
                  <a:pt x="276" y="3"/>
                </a:lnTo>
                <a:lnTo>
                  <a:pt x="279" y="3"/>
                </a:lnTo>
                <a:lnTo>
                  <a:pt x="279" y="4"/>
                </a:lnTo>
                <a:lnTo>
                  <a:pt x="281" y="4"/>
                </a:lnTo>
                <a:lnTo>
                  <a:pt x="281" y="7"/>
                </a:lnTo>
                <a:lnTo>
                  <a:pt x="296" y="7"/>
                </a:lnTo>
                <a:lnTo>
                  <a:pt x="296" y="7"/>
                </a:lnTo>
                <a:lnTo>
                  <a:pt x="303" y="7"/>
                </a:lnTo>
                <a:lnTo>
                  <a:pt x="303" y="10"/>
                </a:lnTo>
                <a:lnTo>
                  <a:pt x="308" y="10"/>
                </a:lnTo>
                <a:lnTo>
                  <a:pt x="308" y="11"/>
                </a:lnTo>
                <a:lnTo>
                  <a:pt x="326" y="11"/>
                </a:lnTo>
                <a:lnTo>
                  <a:pt x="326" y="10"/>
                </a:lnTo>
                <a:lnTo>
                  <a:pt x="334" y="10"/>
                </a:lnTo>
                <a:lnTo>
                  <a:pt x="334" y="11"/>
                </a:lnTo>
                <a:lnTo>
                  <a:pt x="337" y="11"/>
                </a:lnTo>
                <a:lnTo>
                  <a:pt x="337" y="12"/>
                </a:lnTo>
                <a:lnTo>
                  <a:pt x="350" y="12"/>
                </a:lnTo>
                <a:lnTo>
                  <a:pt x="350" y="19"/>
                </a:lnTo>
                <a:lnTo>
                  <a:pt x="346" y="19"/>
                </a:lnTo>
                <a:lnTo>
                  <a:pt x="346" y="20"/>
                </a:lnTo>
                <a:lnTo>
                  <a:pt x="345" y="20"/>
                </a:lnTo>
                <a:lnTo>
                  <a:pt x="345" y="23"/>
                </a:lnTo>
                <a:lnTo>
                  <a:pt x="344" y="23"/>
                </a:lnTo>
                <a:lnTo>
                  <a:pt x="344" y="24"/>
                </a:lnTo>
                <a:lnTo>
                  <a:pt x="345" y="24"/>
                </a:lnTo>
                <a:lnTo>
                  <a:pt x="345" y="25"/>
                </a:lnTo>
                <a:lnTo>
                  <a:pt x="348" y="25"/>
                </a:lnTo>
                <a:lnTo>
                  <a:pt x="348" y="28"/>
                </a:lnTo>
                <a:lnTo>
                  <a:pt x="350" y="28"/>
                </a:lnTo>
                <a:lnTo>
                  <a:pt x="350" y="28"/>
                </a:lnTo>
                <a:lnTo>
                  <a:pt x="351" y="28"/>
                </a:lnTo>
                <a:lnTo>
                  <a:pt x="351" y="31"/>
                </a:lnTo>
                <a:lnTo>
                  <a:pt x="369" y="31"/>
                </a:lnTo>
                <a:lnTo>
                  <a:pt x="369" y="32"/>
                </a:lnTo>
                <a:lnTo>
                  <a:pt x="374" y="32"/>
                </a:lnTo>
                <a:lnTo>
                  <a:pt x="374" y="33"/>
                </a:lnTo>
                <a:lnTo>
                  <a:pt x="381" y="33"/>
                </a:lnTo>
                <a:lnTo>
                  <a:pt x="381" y="37"/>
                </a:lnTo>
                <a:lnTo>
                  <a:pt x="381" y="37"/>
                </a:lnTo>
                <a:lnTo>
                  <a:pt x="381" y="44"/>
                </a:lnTo>
                <a:lnTo>
                  <a:pt x="382" y="44"/>
                </a:lnTo>
                <a:lnTo>
                  <a:pt x="382" y="49"/>
                </a:lnTo>
                <a:lnTo>
                  <a:pt x="381" y="49"/>
                </a:lnTo>
                <a:lnTo>
                  <a:pt x="381" y="51"/>
                </a:lnTo>
                <a:lnTo>
                  <a:pt x="381" y="51"/>
                </a:lnTo>
                <a:lnTo>
                  <a:pt x="381" y="53"/>
                </a:lnTo>
                <a:lnTo>
                  <a:pt x="378" y="53"/>
                </a:lnTo>
                <a:lnTo>
                  <a:pt x="378" y="56"/>
                </a:lnTo>
                <a:lnTo>
                  <a:pt x="381" y="56"/>
                </a:lnTo>
                <a:lnTo>
                  <a:pt x="381" y="58"/>
                </a:lnTo>
                <a:lnTo>
                  <a:pt x="389" y="58"/>
                </a:lnTo>
                <a:lnTo>
                  <a:pt x="389" y="56"/>
                </a:lnTo>
                <a:lnTo>
                  <a:pt x="390" y="56"/>
                </a:lnTo>
                <a:lnTo>
                  <a:pt x="390" y="53"/>
                </a:lnTo>
                <a:lnTo>
                  <a:pt x="391" y="53"/>
                </a:lnTo>
                <a:lnTo>
                  <a:pt x="391" y="49"/>
                </a:lnTo>
                <a:lnTo>
                  <a:pt x="392" y="49"/>
                </a:lnTo>
                <a:lnTo>
                  <a:pt x="392" y="47"/>
                </a:lnTo>
                <a:lnTo>
                  <a:pt x="394" y="47"/>
                </a:lnTo>
                <a:lnTo>
                  <a:pt x="394" y="48"/>
                </a:lnTo>
                <a:lnTo>
                  <a:pt x="395" y="48"/>
                </a:lnTo>
                <a:lnTo>
                  <a:pt x="395" y="47"/>
                </a:lnTo>
                <a:lnTo>
                  <a:pt x="396" y="47"/>
                </a:lnTo>
                <a:lnTo>
                  <a:pt x="396" y="44"/>
                </a:lnTo>
                <a:lnTo>
                  <a:pt x="412" y="44"/>
                </a:lnTo>
                <a:lnTo>
                  <a:pt x="412" y="47"/>
                </a:lnTo>
                <a:lnTo>
                  <a:pt x="415" y="47"/>
                </a:lnTo>
                <a:lnTo>
                  <a:pt x="415" y="48"/>
                </a:lnTo>
                <a:lnTo>
                  <a:pt x="416" y="48"/>
                </a:lnTo>
                <a:lnTo>
                  <a:pt x="416" y="49"/>
                </a:lnTo>
                <a:lnTo>
                  <a:pt x="419" y="49"/>
                </a:lnTo>
                <a:lnTo>
                  <a:pt x="419" y="51"/>
                </a:lnTo>
                <a:lnTo>
                  <a:pt x="428" y="51"/>
                </a:lnTo>
                <a:lnTo>
                  <a:pt x="428" y="53"/>
                </a:lnTo>
                <a:lnTo>
                  <a:pt x="428" y="53"/>
                </a:lnTo>
                <a:lnTo>
                  <a:pt x="428" y="53"/>
                </a:lnTo>
                <a:lnTo>
                  <a:pt x="430" y="53"/>
                </a:lnTo>
                <a:lnTo>
                  <a:pt x="430" y="56"/>
                </a:lnTo>
                <a:lnTo>
                  <a:pt x="432" y="56"/>
                </a:lnTo>
                <a:lnTo>
                  <a:pt x="432" y="57"/>
                </a:lnTo>
                <a:lnTo>
                  <a:pt x="433" y="57"/>
                </a:lnTo>
                <a:lnTo>
                  <a:pt x="433" y="58"/>
                </a:lnTo>
                <a:lnTo>
                  <a:pt x="433" y="58"/>
                </a:lnTo>
                <a:lnTo>
                  <a:pt x="433" y="60"/>
                </a:lnTo>
                <a:lnTo>
                  <a:pt x="437" y="60"/>
                </a:lnTo>
                <a:lnTo>
                  <a:pt x="437" y="62"/>
                </a:lnTo>
                <a:lnTo>
                  <a:pt x="439" y="62"/>
                </a:lnTo>
                <a:lnTo>
                  <a:pt x="439" y="64"/>
                </a:lnTo>
                <a:lnTo>
                  <a:pt x="440" y="64"/>
                </a:lnTo>
                <a:lnTo>
                  <a:pt x="440" y="65"/>
                </a:lnTo>
                <a:lnTo>
                  <a:pt x="441" y="65"/>
                </a:lnTo>
                <a:lnTo>
                  <a:pt x="441" y="66"/>
                </a:lnTo>
                <a:lnTo>
                  <a:pt x="443" y="66"/>
                </a:lnTo>
                <a:lnTo>
                  <a:pt x="443" y="69"/>
                </a:lnTo>
                <a:lnTo>
                  <a:pt x="444" y="69"/>
                </a:lnTo>
                <a:lnTo>
                  <a:pt x="444" y="69"/>
                </a:lnTo>
                <a:lnTo>
                  <a:pt x="447" y="69"/>
                </a:lnTo>
                <a:lnTo>
                  <a:pt x="447" y="72"/>
                </a:lnTo>
                <a:lnTo>
                  <a:pt x="449" y="72"/>
                </a:lnTo>
                <a:lnTo>
                  <a:pt x="449" y="73"/>
                </a:lnTo>
                <a:lnTo>
                  <a:pt x="449" y="73"/>
                </a:lnTo>
                <a:lnTo>
                  <a:pt x="449" y="80"/>
                </a:lnTo>
                <a:lnTo>
                  <a:pt x="451" y="80"/>
                </a:lnTo>
                <a:lnTo>
                  <a:pt x="451" y="85"/>
                </a:lnTo>
                <a:lnTo>
                  <a:pt x="453" y="85"/>
                </a:lnTo>
                <a:lnTo>
                  <a:pt x="453" y="88"/>
                </a:lnTo>
                <a:lnTo>
                  <a:pt x="453" y="88"/>
                </a:lnTo>
                <a:lnTo>
                  <a:pt x="453" y="89"/>
                </a:lnTo>
                <a:lnTo>
                  <a:pt x="455" y="89"/>
                </a:lnTo>
                <a:lnTo>
                  <a:pt x="455" y="90"/>
                </a:lnTo>
                <a:lnTo>
                  <a:pt x="457" y="90"/>
                </a:lnTo>
                <a:lnTo>
                  <a:pt x="457" y="93"/>
                </a:lnTo>
                <a:lnTo>
                  <a:pt x="459" y="93"/>
                </a:lnTo>
                <a:lnTo>
                  <a:pt x="459" y="94"/>
                </a:lnTo>
                <a:lnTo>
                  <a:pt x="463" y="94"/>
                </a:lnTo>
                <a:lnTo>
                  <a:pt x="463" y="96"/>
                </a:lnTo>
                <a:lnTo>
                  <a:pt x="467" y="96"/>
                </a:lnTo>
                <a:lnTo>
                  <a:pt x="467" y="97"/>
                </a:lnTo>
                <a:lnTo>
                  <a:pt x="472" y="97"/>
                </a:lnTo>
                <a:lnTo>
                  <a:pt x="472" y="99"/>
                </a:lnTo>
                <a:lnTo>
                  <a:pt x="476" y="99"/>
                </a:lnTo>
                <a:lnTo>
                  <a:pt x="476" y="99"/>
                </a:lnTo>
                <a:lnTo>
                  <a:pt x="477" y="99"/>
                </a:lnTo>
                <a:lnTo>
                  <a:pt x="477" y="102"/>
                </a:lnTo>
                <a:lnTo>
                  <a:pt x="480" y="102"/>
                </a:lnTo>
                <a:lnTo>
                  <a:pt x="480" y="109"/>
                </a:lnTo>
                <a:lnTo>
                  <a:pt x="484" y="109"/>
                </a:lnTo>
                <a:lnTo>
                  <a:pt x="484" y="110"/>
                </a:lnTo>
                <a:lnTo>
                  <a:pt x="488" y="110"/>
                </a:lnTo>
                <a:lnTo>
                  <a:pt x="488" y="111"/>
                </a:lnTo>
                <a:lnTo>
                  <a:pt x="489" y="111"/>
                </a:lnTo>
                <a:lnTo>
                  <a:pt x="489" y="113"/>
                </a:lnTo>
                <a:lnTo>
                  <a:pt x="496" y="113"/>
                </a:lnTo>
                <a:lnTo>
                  <a:pt x="496" y="115"/>
                </a:lnTo>
                <a:lnTo>
                  <a:pt x="497" y="115"/>
                </a:lnTo>
                <a:lnTo>
                  <a:pt x="497" y="115"/>
                </a:lnTo>
                <a:lnTo>
                  <a:pt x="498" y="115"/>
                </a:lnTo>
                <a:lnTo>
                  <a:pt x="498" y="119"/>
                </a:lnTo>
                <a:lnTo>
                  <a:pt x="501" y="119"/>
                </a:lnTo>
                <a:lnTo>
                  <a:pt x="501" y="121"/>
                </a:lnTo>
                <a:lnTo>
                  <a:pt x="506" y="121"/>
                </a:lnTo>
                <a:lnTo>
                  <a:pt x="506" y="119"/>
                </a:lnTo>
                <a:lnTo>
                  <a:pt x="514" y="119"/>
                </a:lnTo>
                <a:lnTo>
                  <a:pt x="514" y="118"/>
                </a:lnTo>
                <a:lnTo>
                  <a:pt x="515" y="118"/>
                </a:lnTo>
                <a:lnTo>
                  <a:pt x="515" y="115"/>
                </a:lnTo>
                <a:lnTo>
                  <a:pt x="517" y="115"/>
                </a:lnTo>
                <a:lnTo>
                  <a:pt x="517" y="113"/>
                </a:lnTo>
                <a:lnTo>
                  <a:pt x="518" y="113"/>
                </a:lnTo>
                <a:lnTo>
                  <a:pt x="518" y="111"/>
                </a:lnTo>
                <a:lnTo>
                  <a:pt x="519" y="111"/>
                </a:lnTo>
                <a:lnTo>
                  <a:pt x="519" y="110"/>
                </a:lnTo>
                <a:lnTo>
                  <a:pt x="522" y="110"/>
                </a:lnTo>
                <a:lnTo>
                  <a:pt x="522" y="106"/>
                </a:lnTo>
                <a:lnTo>
                  <a:pt x="522" y="106"/>
                </a:lnTo>
                <a:lnTo>
                  <a:pt x="522" y="105"/>
                </a:lnTo>
                <a:lnTo>
                  <a:pt x="523" y="105"/>
                </a:lnTo>
                <a:lnTo>
                  <a:pt x="523" y="102"/>
                </a:lnTo>
                <a:lnTo>
                  <a:pt x="526" y="102"/>
                </a:lnTo>
                <a:lnTo>
                  <a:pt x="526" y="99"/>
                </a:lnTo>
                <a:lnTo>
                  <a:pt x="527" y="99"/>
                </a:lnTo>
                <a:lnTo>
                  <a:pt x="527" y="99"/>
                </a:lnTo>
                <a:lnTo>
                  <a:pt x="527" y="99"/>
                </a:lnTo>
                <a:lnTo>
                  <a:pt x="527" y="96"/>
                </a:lnTo>
                <a:lnTo>
                  <a:pt x="529" y="96"/>
                </a:lnTo>
                <a:lnTo>
                  <a:pt x="529" y="94"/>
                </a:lnTo>
                <a:lnTo>
                  <a:pt x="533" y="94"/>
                </a:lnTo>
                <a:lnTo>
                  <a:pt x="533" y="93"/>
                </a:lnTo>
                <a:lnTo>
                  <a:pt x="543" y="93"/>
                </a:lnTo>
                <a:lnTo>
                  <a:pt x="543" y="94"/>
                </a:lnTo>
                <a:lnTo>
                  <a:pt x="546" y="94"/>
                </a:lnTo>
                <a:lnTo>
                  <a:pt x="546" y="99"/>
                </a:lnTo>
                <a:lnTo>
                  <a:pt x="549" y="99"/>
                </a:lnTo>
                <a:lnTo>
                  <a:pt x="549" y="99"/>
                </a:lnTo>
                <a:lnTo>
                  <a:pt x="553" y="99"/>
                </a:lnTo>
                <a:lnTo>
                  <a:pt x="553" y="103"/>
                </a:lnTo>
                <a:lnTo>
                  <a:pt x="554" y="103"/>
                </a:lnTo>
                <a:lnTo>
                  <a:pt x="554" y="106"/>
                </a:lnTo>
                <a:lnTo>
                  <a:pt x="556" y="106"/>
                </a:lnTo>
                <a:lnTo>
                  <a:pt x="556" y="109"/>
                </a:lnTo>
                <a:lnTo>
                  <a:pt x="558" y="109"/>
                </a:lnTo>
                <a:lnTo>
                  <a:pt x="558" y="115"/>
                </a:lnTo>
                <a:lnTo>
                  <a:pt x="558" y="115"/>
                </a:lnTo>
                <a:lnTo>
                  <a:pt x="558" y="115"/>
                </a:lnTo>
                <a:lnTo>
                  <a:pt x="562" y="115"/>
                </a:lnTo>
                <a:lnTo>
                  <a:pt x="562" y="118"/>
                </a:lnTo>
                <a:lnTo>
                  <a:pt x="563" y="118"/>
                </a:lnTo>
                <a:lnTo>
                  <a:pt x="563" y="119"/>
                </a:lnTo>
                <a:lnTo>
                  <a:pt x="564" y="119"/>
                </a:lnTo>
                <a:lnTo>
                  <a:pt x="564" y="121"/>
                </a:lnTo>
                <a:lnTo>
                  <a:pt x="570" y="121"/>
                </a:lnTo>
                <a:lnTo>
                  <a:pt x="570" y="122"/>
                </a:lnTo>
                <a:lnTo>
                  <a:pt x="576" y="122"/>
                </a:lnTo>
                <a:lnTo>
                  <a:pt x="576" y="125"/>
                </a:lnTo>
                <a:lnTo>
                  <a:pt x="579" y="125"/>
                </a:lnTo>
                <a:lnTo>
                  <a:pt x="579" y="126"/>
                </a:lnTo>
                <a:lnTo>
                  <a:pt x="579" y="126"/>
                </a:lnTo>
                <a:lnTo>
                  <a:pt x="579" y="127"/>
                </a:lnTo>
                <a:lnTo>
                  <a:pt x="580" y="127"/>
                </a:lnTo>
                <a:lnTo>
                  <a:pt x="580" y="129"/>
                </a:lnTo>
                <a:lnTo>
                  <a:pt x="583" y="129"/>
                </a:lnTo>
                <a:lnTo>
                  <a:pt x="583" y="131"/>
                </a:lnTo>
                <a:lnTo>
                  <a:pt x="584" y="131"/>
                </a:lnTo>
                <a:lnTo>
                  <a:pt x="584" y="131"/>
                </a:lnTo>
                <a:lnTo>
                  <a:pt x="584" y="131"/>
                </a:lnTo>
                <a:lnTo>
                  <a:pt x="584" y="134"/>
                </a:lnTo>
                <a:lnTo>
                  <a:pt x="587" y="134"/>
                </a:lnTo>
                <a:lnTo>
                  <a:pt x="587" y="135"/>
                </a:lnTo>
                <a:lnTo>
                  <a:pt x="588" y="135"/>
                </a:lnTo>
                <a:lnTo>
                  <a:pt x="588" y="137"/>
                </a:lnTo>
                <a:lnTo>
                  <a:pt x="590" y="137"/>
                </a:lnTo>
                <a:lnTo>
                  <a:pt x="590" y="138"/>
                </a:lnTo>
                <a:lnTo>
                  <a:pt x="591" y="138"/>
                </a:lnTo>
                <a:lnTo>
                  <a:pt x="591" y="140"/>
                </a:lnTo>
                <a:lnTo>
                  <a:pt x="592" y="140"/>
                </a:lnTo>
                <a:lnTo>
                  <a:pt x="592" y="140"/>
                </a:lnTo>
                <a:lnTo>
                  <a:pt x="600" y="140"/>
                </a:lnTo>
                <a:lnTo>
                  <a:pt x="600" y="140"/>
                </a:lnTo>
                <a:lnTo>
                  <a:pt x="604" y="140"/>
                </a:lnTo>
                <a:lnTo>
                  <a:pt x="604" y="138"/>
                </a:lnTo>
                <a:lnTo>
                  <a:pt x="605" y="138"/>
                </a:lnTo>
                <a:lnTo>
                  <a:pt x="605" y="137"/>
                </a:lnTo>
                <a:lnTo>
                  <a:pt x="611" y="137"/>
                </a:lnTo>
                <a:lnTo>
                  <a:pt x="611" y="135"/>
                </a:lnTo>
                <a:lnTo>
                  <a:pt x="613" y="135"/>
                </a:lnTo>
                <a:lnTo>
                  <a:pt x="613" y="134"/>
                </a:lnTo>
                <a:lnTo>
                  <a:pt x="617" y="134"/>
                </a:lnTo>
                <a:lnTo>
                  <a:pt x="617" y="131"/>
                </a:lnTo>
                <a:lnTo>
                  <a:pt x="621" y="131"/>
                </a:lnTo>
                <a:lnTo>
                  <a:pt x="621" y="131"/>
                </a:lnTo>
                <a:lnTo>
                  <a:pt x="637" y="131"/>
                </a:lnTo>
                <a:lnTo>
                  <a:pt x="637" y="131"/>
                </a:lnTo>
                <a:lnTo>
                  <a:pt x="641" y="131"/>
                </a:lnTo>
                <a:lnTo>
                  <a:pt x="641" y="134"/>
                </a:lnTo>
                <a:lnTo>
                  <a:pt x="646" y="134"/>
                </a:lnTo>
                <a:lnTo>
                  <a:pt x="646" y="135"/>
                </a:lnTo>
                <a:lnTo>
                  <a:pt x="648" y="135"/>
                </a:lnTo>
                <a:lnTo>
                  <a:pt x="648" y="138"/>
                </a:lnTo>
                <a:lnTo>
                  <a:pt x="649" y="138"/>
                </a:lnTo>
                <a:lnTo>
                  <a:pt x="649" y="140"/>
                </a:lnTo>
                <a:lnTo>
                  <a:pt x="652" y="140"/>
                </a:lnTo>
                <a:lnTo>
                  <a:pt x="652" y="150"/>
                </a:lnTo>
                <a:lnTo>
                  <a:pt x="652" y="150"/>
                </a:lnTo>
                <a:lnTo>
                  <a:pt x="652" y="162"/>
                </a:lnTo>
                <a:lnTo>
                  <a:pt x="653" y="162"/>
                </a:lnTo>
                <a:lnTo>
                  <a:pt x="653" y="172"/>
                </a:lnTo>
                <a:lnTo>
                  <a:pt x="657" y="172"/>
                </a:lnTo>
                <a:lnTo>
                  <a:pt x="657" y="174"/>
                </a:lnTo>
                <a:lnTo>
                  <a:pt x="661" y="174"/>
                </a:lnTo>
                <a:lnTo>
                  <a:pt x="661" y="175"/>
                </a:lnTo>
                <a:lnTo>
                  <a:pt x="664" y="175"/>
                </a:lnTo>
                <a:lnTo>
                  <a:pt x="664" y="178"/>
                </a:lnTo>
                <a:lnTo>
                  <a:pt x="665" y="178"/>
                </a:lnTo>
                <a:lnTo>
                  <a:pt x="665" y="181"/>
                </a:lnTo>
                <a:lnTo>
                  <a:pt x="666" y="181"/>
                </a:lnTo>
                <a:lnTo>
                  <a:pt x="666" y="184"/>
                </a:lnTo>
                <a:lnTo>
                  <a:pt x="665" y="184"/>
                </a:lnTo>
                <a:lnTo>
                  <a:pt x="665" y="188"/>
                </a:lnTo>
                <a:lnTo>
                  <a:pt x="673" y="188"/>
                </a:lnTo>
                <a:lnTo>
                  <a:pt x="673" y="187"/>
                </a:lnTo>
                <a:lnTo>
                  <a:pt x="677" y="187"/>
                </a:lnTo>
                <a:lnTo>
                  <a:pt x="677" y="184"/>
                </a:lnTo>
                <a:lnTo>
                  <a:pt x="678" y="184"/>
                </a:lnTo>
                <a:lnTo>
                  <a:pt x="678" y="183"/>
                </a:lnTo>
                <a:lnTo>
                  <a:pt x="679" y="183"/>
                </a:lnTo>
                <a:lnTo>
                  <a:pt x="679" y="181"/>
                </a:lnTo>
                <a:lnTo>
                  <a:pt x="683" y="181"/>
                </a:lnTo>
                <a:lnTo>
                  <a:pt x="683" y="183"/>
                </a:lnTo>
                <a:lnTo>
                  <a:pt x="689" y="183"/>
                </a:lnTo>
                <a:lnTo>
                  <a:pt x="689" y="184"/>
                </a:lnTo>
                <a:lnTo>
                  <a:pt x="691" y="184"/>
                </a:lnTo>
                <a:lnTo>
                  <a:pt x="691" y="187"/>
                </a:lnTo>
                <a:lnTo>
                  <a:pt x="695" y="187"/>
                </a:lnTo>
                <a:lnTo>
                  <a:pt x="695" y="188"/>
                </a:lnTo>
                <a:lnTo>
                  <a:pt x="699" y="188"/>
                </a:lnTo>
                <a:lnTo>
                  <a:pt x="699" y="189"/>
                </a:lnTo>
                <a:lnTo>
                  <a:pt x="701" y="189"/>
                </a:lnTo>
                <a:lnTo>
                  <a:pt x="701" y="193"/>
                </a:lnTo>
                <a:lnTo>
                  <a:pt x="703" y="193"/>
                </a:lnTo>
                <a:lnTo>
                  <a:pt x="703" y="196"/>
                </a:lnTo>
                <a:lnTo>
                  <a:pt x="705" y="196"/>
                </a:lnTo>
                <a:lnTo>
                  <a:pt x="705" y="197"/>
                </a:lnTo>
                <a:lnTo>
                  <a:pt x="705" y="197"/>
                </a:lnTo>
                <a:lnTo>
                  <a:pt x="705" y="200"/>
                </a:lnTo>
                <a:lnTo>
                  <a:pt x="707" y="200"/>
                </a:lnTo>
                <a:lnTo>
                  <a:pt x="707" y="203"/>
                </a:lnTo>
                <a:lnTo>
                  <a:pt x="709" y="203"/>
                </a:lnTo>
                <a:lnTo>
                  <a:pt x="709" y="203"/>
                </a:lnTo>
                <a:lnTo>
                  <a:pt x="710" y="203"/>
                </a:lnTo>
                <a:lnTo>
                  <a:pt x="710" y="205"/>
                </a:lnTo>
                <a:lnTo>
                  <a:pt x="711" y="205"/>
                </a:lnTo>
                <a:lnTo>
                  <a:pt x="711" y="207"/>
                </a:lnTo>
                <a:lnTo>
                  <a:pt x="714" y="207"/>
                </a:lnTo>
                <a:lnTo>
                  <a:pt x="714" y="208"/>
                </a:lnTo>
                <a:lnTo>
                  <a:pt x="715" y="208"/>
                </a:lnTo>
                <a:lnTo>
                  <a:pt x="715" y="209"/>
                </a:lnTo>
                <a:lnTo>
                  <a:pt x="717" y="209"/>
                </a:lnTo>
                <a:lnTo>
                  <a:pt x="717" y="212"/>
                </a:lnTo>
                <a:lnTo>
                  <a:pt x="718" y="212"/>
                </a:lnTo>
                <a:lnTo>
                  <a:pt x="718" y="213"/>
                </a:lnTo>
                <a:lnTo>
                  <a:pt x="720" y="213"/>
                </a:lnTo>
                <a:lnTo>
                  <a:pt x="720" y="215"/>
                </a:lnTo>
                <a:lnTo>
                  <a:pt x="720" y="215"/>
                </a:lnTo>
                <a:lnTo>
                  <a:pt x="720" y="216"/>
                </a:lnTo>
                <a:lnTo>
                  <a:pt x="724" y="216"/>
                </a:lnTo>
                <a:lnTo>
                  <a:pt x="724" y="219"/>
                </a:lnTo>
                <a:lnTo>
                  <a:pt x="726" y="219"/>
                </a:lnTo>
                <a:lnTo>
                  <a:pt x="726" y="219"/>
                </a:lnTo>
                <a:lnTo>
                  <a:pt x="726" y="219"/>
                </a:lnTo>
                <a:lnTo>
                  <a:pt x="726" y="221"/>
                </a:lnTo>
                <a:lnTo>
                  <a:pt x="728" y="221"/>
                </a:lnTo>
                <a:lnTo>
                  <a:pt x="728" y="224"/>
                </a:lnTo>
                <a:lnTo>
                  <a:pt x="730" y="224"/>
                </a:lnTo>
                <a:lnTo>
                  <a:pt x="730" y="224"/>
                </a:lnTo>
                <a:lnTo>
                  <a:pt x="731" y="224"/>
                </a:lnTo>
                <a:lnTo>
                  <a:pt x="731" y="226"/>
                </a:lnTo>
                <a:lnTo>
                  <a:pt x="734" y="226"/>
                </a:lnTo>
                <a:lnTo>
                  <a:pt x="734" y="228"/>
                </a:lnTo>
                <a:lnTo>
                  <a:pt x="735" y="228"/>
                </a:lnTo>
                <a:lnTo>
                  <a:pt x="735" y="229"/>
                </a:lnTo>
                <a:lnTo>
                  <a:pt x="736" y="229"/>
                </a:lnTo>
                <a:lnTo>
                  <a:pt x="736" y="230"/>
                </a:lnTo>
                <a:lnTo>
                  <a:pt x="739" y="230"/>
                </a:lnTo>
                <a:lnTo>
                  <a:pt x="739" y="233"/>
                </a:lnTo>
                <a:lnTo>
                  <a:pt x="740" y="233"/>
                </a:lnTo>
                <a:lnTo>
                  <a:pt x="740" y="234"/>
                </a:lnTo>
                <a:lnTo>
                  <a:pt x="742" y="234"/>
                </a:lnTo>
                <a:lnTo>
                  <a:pt x="742" y="236"/>
                </a:lnTo>
                <a:lnTo>
                  <a:pt x="743" y="236"/>
                </a:lnTo>
                <a:lnTo>
                  <a:pt x="743" y="237"/>
                </a:lnTo>
                <a:lnTo>
                  <a:pt x="746" y="237"/>
                </a:lnTo>
                <a:lnTo>
                  <a:pt x="746" y="240"/>
                </a:lnTo>
                <a:lnTo>
                  <a:pt x="747" y="240"/>
                </a:lnTo>
                <a:lnTo>
                  <a:pt x="747" y="240"/>
                </a:lnTo>
                <a:lnTo>
                  <a:pt x="748" y="240"/>
                </a:lnTo>
                <a:lnTo>
                  <a:pt x="748" y="242"/>
                </a:lnTo>
                <a:lnTo>
                  <a:pt x="751" y="242"/>
                </a:lnTo>
                <a:lnTo>
                  <a:pt x="751" y="244"/>
                </a:lnTo>
                <a:lnTo>
                  <a:pt x="752" y="244"/>
                </a:lnTo>
                <a:lnTo>
                  <a:pt x="752" y="245"/>
                </a:lnTo>
                <a:lnTo>
                  <a:pt x="755" y="245"/>
                </a:lnTo>
                <a:lnTo>
                  <a:pt x="755" y="246"/>
                </a:lnTo>
                <a:lnTo>
                  <a:pt x="756" y="246"/>
                </a:lnTo>
                <a:lnTo>
                  <a:pt x="756" y="249"/>
                </a:lnTo>
                <a:lnTo>
                  <a:pt x="756" y="249"/>
                </a:lnTo>
                <a:lnTo>
                  <a:pt x="756" y="249"/>
                </a:lnTo>
                <a:lnTo>
                  <a:pt x="759" y="249"/>
                </a:lnTo>
                <a:lnTo>
                  <a:pt x="759" y="252"/>
                </a:lnTo>
                <a:lnTo>
                  <a:pt x="760" y="252"/>
                </a:lnTo>
                <a:lnTo>
                  <a:pt x="760" y="253"/>
                </a:lnTo>
                <a:lnTo>
                  <a:pt x="761" y="253"/>
                </a:lnTo>
                <a:lnTo>
                  <a:pt x="761" y="254"/>
                </a:lnTo>
                <a:lnTo>
                  <a:pt x="763" y="254"/>
                </a:lnTo>
                <a:lnTo>
                  <a:pt x="763" y="256"/>
                </a:lnTo>
                <a:lnTo>
                  <a:pt x="764" y="256"/>
                </a:lnTo>
                <a:lnTo>
                  <a:pt x="764" y="260"/>
                </a:lnTo>
                <a:lnTo>
                  <a:pt x="765" y="260"/>
                </a:lnTo>
                <a:lnTo>
                  <a:pt x="765" y="261"/>
                </a:lnTo>
                <a:lnTo>
                  <a:pt x="767" y="261"/>
                </a:lnTo>
                <a:lnTo>
                  <a:pt x="767" y="265"/>
                </a:lnTo>
                <a:lnTo>
                  <a:pt x="768" y="265"/>
                </a:lnTo>
                <a:lnTo>
                  <a:pt x="768" y="265"/>
                </a:lnTo>
                <a:lnTo>
                  <a:pt x="769" y="265"/>
                </a:lnTo>
                <a:lnTo>
                  <a:pt x="769" y="267"/>
                </a:lnTo>
                <a:lnTo>
                  <a:pt x="772" y="267"/>
                </a:lnTo>
                <a:lnTo>
                  <a:pt x="772" y="270"/>
                </a:lnTo>
                <a:lnTo>
                  <a:pt x="772" y="270"/>
                </a:lnTo>
                <a:lnTo>
                  <a:pt x="772" y="278"/>
                </a:lnTo>
                <a:lnTo>
                  <a:pt x="773" y="278"/>
                </a:lnTo>
                <a:lnTo>
                  <a:pt x="773" y="285"/>
                </a:lnTo>
                <a:lnTo>
                  <a:pt x="776" y="285"/>
                </a:lnTo>
                <a:lnTo>
                  <a:pt x="776" y="287"/>
                </a:lnTo>
                <a:lnTo>
                  <a:pt x="773" y="287"/>
                </a:lnTo>
                <a:lnTo>
                  <a:pt x="773" y="290"/>
                </a:lnTo>
                <a:lnTo>
                  <a:pt x="772" y="290"/>
                </a:lnTo>
                <a:lnTo>
                  <a:pt x="772" y="291"/>
                </a:lnTo>
                <a:lnTo>
                  <a:pt x="772" y="291"/>
                </a:lnTo>
                <a:lnTo>
                  <a:pt x="772" y="293"/>
                </a:lnTo>
                <a:lnTo>
                  <a:pt x="768" y="293"/>
                </a:lnTo>
                <a:lnTo>
                  <a:pt x="768" y="295"/>
                </a:lnTo>
                <a:lnTo>
                  <a:pt x="767" y="295"/>
                </a:lnTo>
                <a:lnTo>
                  <a:pt x="767" y="297"/>
                </a:lnTo>
                <a:lnTo>
                  <a:pt x="764" y="297"/>
                </a:lnTo>
                <a:lnTo>
                  <a:pt x="764" y="298"/>
                </a:lnTo>
                <a:lnTo>
                  <a:pt x="759" y="298"/>
                </a:lnTo>
                <a:lnTo>
                  <a:pt x="759" y="299"/>
                </a:lnTo>
                <a:lnTo>
                  <a:pt x="751" y="299"/>
                </a:lnTo>
                <a:lnTo>
                  <a:pt x="751" y="302"/>
                </a:lnTo>
                <a:lnTo>
                  <a:pt x="742" y="302"/>
                </a:lnTo>
                <a:lnTo>
                  <a:pt x="742" y="302"/>
                </a:lnTo>
                <a:lnTo>
                  <a:pt x="740" y="302"/>
                </a:lnTo>
                <a:lnTo>
                  <a:pt x="740" y="304"/>
                </a:lnTo>
                <a:lnTo>
                  <a:pt x="738" y="304"/>
                </a:lnTo>
                <a:lnTo>
                  <a:pt x="738" y="306"/>
                </a:lnTo>
                <a:lnTo>
                  <a:pt x="736" y="306"/>
                </a:lnTo>
                <a:lnTo>
                  <a:pt x="736" y="311"/>
                </a:lnTo>
                <a:lnTo>
                  <a:pt x="731" y="311"/>
                </a:lnTo>
                <a:lnTo>
                  <a:pt x="731" y="311"/>
                </a:lnTo>
                <a:lnTo>
                  <a:pt x="726" y="311"/>
                </a:lnTo>
                <a:lnTo>
                  <a:pt x="726" y="311"/>
                </a:lnTo>
                <a:close/>
                <a:moveTo>
                  <a:pt x="788" y="355"/>
                </a:moveTo>
                <a:lnTo>
                  <a:pt x="788" y="356"/>
                </a:lnTo>
                <a:lnTo>
                  <a:pt x="789" y="356"/>
                </a:lnTo>
                <a:lnTo>
                  <a:pt x="789" y="359"/>
                </a:lnTo>
                <a:lnTo>
                  <a:pt x="791" y="359"/>
                </a:lnTo>
                <a:lnTo>
                  <a:pt x="791" y="359"/>
                </a:lnTo>
                <a:lnTo>
                  <a:pt x="792" y="359"/>
                </a:lnTo>
                <a:lnTo>
                  <a:pt x="792" y="361"/>
                </a:lnTo>
                <a:lnTo>
                  <a:pt x="793" y="361"/>
                </a:lnTo>
                <a:lnTo>
                  <a:pt x="793" y="363"/>
                </a:lnTo>
                <a:lnTo>
                  <a:pt x="795" y="363"/>
                </a:lnTo>
                <a:lnTo>
                  <a:pt x="795" y="367"/>
                </a:lnTo>
                <a:lnTo>
                  <a:pt x="793" y="367"/>
                </a:lnTo>
                <a:lnTo>
                  <a:pt x="793" y="369"/>
                </a:lnTo>
                <a:lnTo>
                  <a:pt x="792" y="369"/>
                </a:lnTo>
                <a:lnTo>
                  <a:pt x="792" y="371"/>
                </a:lnTo>
                <a:lnTo>
                  <a:pt x="793" y="371"/>
                </a:lnTo>
                <a:lnTo>
                  <a:pt x="793" y="373"/>
                </a:lnTo>
                <a:lnTo>
                  <a:pt x="795" y="373"/>
                </a:lnTo>
                <a:lnTo>
                  <a:pt x="795" y="373"/>
                </a:lnTo>
                <a:lnTo>
                  <a:pt x="796" y="373"/>
                </a:lnTo>
                <a:lnTo>
                  <a:pt x="796" y="376"/>
                </a:lnTo>
                <a:lnTo>
                  <a:pt x="799" y="376"/>
                </a:lnTo>
                <a:lnTo>
                  <a:pt x="799" y="377"/>
                </a:lnTo>
                <a:lnTo>
                  <a:pt x="799" y="377"/>
                </a:lnTo>
                <a:lnTo>
                  <a:pt x="799" y="379"/>
                </a:lnTo>
                <a:lnTo>
                  <a:pt x="800" y="379"/>
                </a:lnTo>
                <a:lnTo>
                  <a:pt x="800" y="380"/>
                </a:lnTo>
                <a:lnTo>
                  <a:pt x="802" y="380"/>
                </a:lnTo>
                <a:lnTo>
                  <a:pt x="802" y="383"/>
                </a:lnTo>
                <a:lnTo>
                  <a:pt x="817" y="383"/>
                </a:lnTo>
                <a:lnTo>
                  <a:pt x="817" y="384"/>
                </a:lnTo>
                <a:lnTo>
                  <a:pt x="820" y="384"/>
                </a:lnTo>
                <a:lnTo>
                  <a:pt x="820" y="385"/>
                </a:lnTo>
                <a:lnTo>
                  <a:pt x="821" y="385"/>
                </a:lnTo>
                <a:lnTo>
                  <a:pt x="821" y="386"/>
                </a:lnTo>
                <a:lnTo>
                  <a:pt x="824" y="386"/>
                </a:lnTo>
                <a:lnTo>
                  <a:pt x="824" y="389"/>
                </a:lnTo>
                <a:lnTo>
                  <a:pt x="825" y="389"/>
                </a:lnTo>
                <a:lnTo>
                  <a:pt x="825" y="389"/>
                </a:lnTo>
                <a:lnTo>
                  <a:pt x="828" y="389"/>
                </a:lnTo>
                <a:lnTo>
                  <a:pt x="828" y="392"/>
                </a:lnTo>
                <a:lnTo>
                  <a:pt x="829" y="392"/>
                </a:lnTo>
                <a:lnTo>
                  <a:pt x="829" y="393"/>
                </a:lnTo>
                <a:lnTo>
                  <a:pt x="830" y="393"/>
                </a:lnTo>
                <a:lnTo>
                  <a:pt x="830" y="394"/>
                </a:lnTo>
                <a:lnTo>
                  <a:pt x="833" y="394"/>
                </a:lnTo>
                <a:lnTo>
                  <a:pt x="833" y="396"/>
                </a:lnTo>
                <a:lnTo>
                  <a:pt x="834" y="396"/>
                </a:lnTo>
                <a:lnTo>
                  <a:pt x="834" y="398"/>
                </a:lnTo>
                <a:lnTo>
                  <a:pt x="836" y="398"/>
                </a:lnTo>
                <a:lnTo>
                  <a:pt x="836" y="400"/>
                </a:lnTo>
                <a:lnTo>
                  <a:pt x="837" y="400"/>
                </a:lnTo>
                <a:lnTo>
                  <a:pt x="837" y="402"/>
                </a:lnTo>
                <a:lnTo>
                  <a:pt x="838" y="402"/>
                </a:lnTo>
                <a:lnTo>
                  <a:pt x="838" y="405"/>
                </a:lnTo>
                <a:lnTo>
                  <a:pt x="840" y="405"/>
                </a:lnTo>
                <a:lnTo>
                  <a:pt x="840" y="405"/>
                </a:lnTo>
                <a:lnTo>
                  <a:pt x="841" y="405"/>
                </a:lnTo>
                <a:lnTo>
                  <a:pt x="841" y="408"/>
                </a:lnTo>
                <a:lnTo>
                  <a:pt x="842" y="408"/>
                </a:lnTo>
                <a:lnTo>
                  <a:pt x="842" y="409"/>
                </a:lnTo>
                <a:lnTo>
                  <a:pt x="843" y="409"/>
                </a:lnTo>
                <a:lnTo>
                  <a:pt x="843" y="412"/>
                </a:lnTo>
                <a:lnTo>
                  <a:pt x="845" y="412"/>
                </a:lnTo>
                <a:lnTo>
                  <a:pt x="845" y="414"/>
                </a:lnTo>
                <a:lnTo>
                  <a:pt x="846" y="414"/>
                </a:lnTo>
                <a:lnTo>
                  <a:pt x="846" y="417"/>
                </a:lnTo>
                <a:lnTo>
                  <a:pt x="847" y="417"/>
                </a:lnTo>
                <a:lnTo>
                  <a:pt x="847" y="418"/>
                </a:lnTo>
                <a:lnTo>
                  <a:pt x="846" y="418"/>
                </a:lnTo>
                <a:lnTo>
                  <a:pt x="846" y="421"/>
                </a:lnTo>
                <a:lnTo>
                  <a:pt x="845" y="421"/>
                </a:lnTo>
                <a:lnTo>
                  <a:pt x="845" y="425"/>
                </a:lnTo>
                <a:lnTo>
                  <a:pt x="843" y="425"/>
                </a:lnTo>
                <a:lnTo>
                  <a:pt x="843" y="426"/>
                </a:lnTo>
                <a:lnTo>
                  <a:pt x="842" y="426"/>
                </a:lnTo>
                <a:lnTo>
                  <a:pt x="842" y="427"/>
                </a:lnTo>
                <a:lnTo>
                  <a:pt x="841" y="427"/>
                </a:lnTo>
                <a:lnTo>
                  <a:pt x="841" y="430"/>
                </a:lnTo>
                <a:lnTo>
                  <a:pt x="840" y="430"/>
                </a:lnTo>
                <a:lnTo>
                  <a:pt x="840" y="433"/>
                </a:lnTo>
                <a:lnTo>
                  <a:pt x="838" y="433"/>
                </a:lnTo>
                <a:lnTo>
                  <a:pt x="838" y="438"/>
                </a:lnTo>
                <a:lnTo>
                  <a:pt x="830" y="438"/>
                </a:lnTo>
                <a:lnTo>
                  <a:pt x="830" y="435"/>
                </a:lnTo>
                <a:lnTo>
                  <a:pt x="821" y="435"/>
                </a:lnTo>
                <a:lnTo>
                  <a:pt x="821" y="438"/>
                </a:lnTo>
                <a:lnTo>
                  <a:pt x="812" y="438"/>
                </a:lnTo>
                <a:lnTo>
                  <a:pt x="812" y="439"/>
                </a:lnTo>
                <a:lnTo>
                  <a:pt x="804" y="439"/>
                </a:lnTo>
                <a:lnTo>
                  <a:pt x="804" y="441"/>
                </a:lnTo>
                <a:lnTo>
                  <a:pt x="799" y="441"/>
                </a:lnTo>
                <a:lnTo>
                  <a:pt x="799" y="442"/>
                </a:lnTo>
                <a:lnTo>
                  <a:pt x="796" y="442"/>
                </a:lnTo>
                <a:lnTo>
                  <a:pt x="796" y="445"/>
                </a:lnTo>
                <a:lnTo>
                  <a:pt x="792" y="445"/>
                </a:lnTo>
                <a:lnTo>
                  <a:pt x="792" y="442"/>
                </a:lnTo>
                <a:lnTo>
                  <a:pt x="787" y="442"/>
                </a:lnTo>
                <a:lnTo>
                  <a:pt x="787" y="445"/>
                </a:lnTo>
                <a:lnTo>
                  <a:pt x="783" y="445"/>
                </a:lnTo>
                <a:lnTo>
                  <a:pt x="783" y="446"/>
                </a:lnTo>
                <a:lnTo>
                  <a:pt x="777" y="446"/>
                </a:lnTo>
                <a:lnTo>
                  <a:pt x="777" y="445"/>
                </a:lnTo>
                <a:lnTo>
                  <a:pt x="772" y="445"/>
                </a:lnTo>
                <a:lnTo>
                  <a:pt x="772" y="442"/>
                </a:lnTo>
                <a:lnTo>
                  <a:pt x="764" y="442"/>
                </a:lnTo>
                <a:lnTo>
                  <a:pt x="764" y="445"/>
                </a:lnTo>
                <a:lnTo>
                  <a:pt x="761" y="445"/>
                </a:lnTo>
                <a:lnTo>
                  <a:pt x="761" y="446"/>
                </a:lnTo>
                <a:lnTo>
                  <a:pt x="759" y="446"/>
                </a:lnTo>
                <a:lnTo>
                  <a:pt x="759" y="447"/>
                </a:lnTo>
                <a:lnTo>
                  <a:pt x="763" y="447"/>
                </a:lnTo>
                <a:lnTo>
                  <a:pt x="763" y="449"/>
                </a:lnTo>
                <a:lnTo>
                  <a:pt x="761" y="449"/>
                </a:lnTo>
                <a:lnTo>
                  <a:pt x="761" y="451"/>
                </a:lnTo>
                <a:lnTo>
                  <a:pt x="748" y="451"/>
                </a:lnTo>
                <a:lnTo>
                  <a:pt x="748" y="449"/>
                </a:lnTo>
                <a:lnTo>
                  <a:pt x="730" y="449"/>
                </a:lnTo>
                <a:lnTo>
                  <a:pt x="730" y="451"/>
                </a:lnTo>
                <a:lnTo>
                  <a:pt x="724" y="451"/>
                </a:lnTo>
                <a:lnTo>
                  <a:pt x="724" y="451"/>
                </a:lnTo>
                <a:lnTo>
                  <a:pt x="718" y="451"/>
                </a:lnTo>
                <a:lnTo>
                  <a:pt x="718" y="454"/>
                </a:lnTo>
                <a:lnTo>
                  <a:pt x="707" y="454"/>
                </a:lnTo>
                <a:lnTo>
                  <a:pt x="707" y="451"/>
                </a:lnTo>
                <a:lnTo>
                  <a:pt x="709" y="451"/>
                </a:lnTo>
                <a:lnTo>
                  <a:pt x="709" y="451"/>
                </a:lnTo>
                <a:lnTo>
                  <a:pt x="710" y="451"/>
                </a:lnTo>
                <a:lnTo>
                  <a:pt x="710" y="449"/>
                </a:lnTo>
                <a:lnTo>
                  <a:pt x="711" y="449"/>
                </a:lnTo>
                <a:lnTo>
                  <a:pt x="711" y="447"/>
                </a:lnTo>
                <a:lnTo>
                  <a:pt x="713" y="447"/>
                </a:lnTo>
                <a:lnTo>
                  <a:pt x="713" y="446"/>
                </a:lnTo>
                <a:lnTo>
                  <a:pt x="714" y="446"/>
                </a:lnTo>
                <a:lnTo>
                  <a:pt x="714" y="445"/>
                </a:lnTo>
                <a:lnTo>
                  <a:pt x="715" y="445"/>
                </a:lnTo>
                <a:lnTo>
                  <a:pt x="715" y="442"/>
                </a:lnTo>
                <a:lnTo>
                  <a:pt x="717" y="442"/>
                </a:lnTo>
                <a:lnTo>
                  <a:pt x="717" y="441"/>
                </a:lnTo>
                <a:lnTo>
                  <a:pt x="718" y="441"/>
                </a:lnTo>
                <a:lnTo>
                  <a:pt x="718" y="439"/>
                </a:lnTo>
                <a:lnTo>
                  <a:pt x="720" y="439"/>
                </a:lnTo>
                <a:lnTo>
                  <a:pt x="720" y="438"/>
                </a:lnTo>
                <a:lnTo>
                  <a:pt x="720" y="438"/>
                </a:lnTo>
                <a:lnTo>
                  <a:pt x="720" y="435"/>
                </a:lnTo>
                <a:lnTo>
                  <a:pt x="724" y="435"/>
                </a:lnTo>
                <a:lnTo>
                  <a:pt x="724" y="435"/>
                </a:lnTo>
                <a:lnTo>
                  <a:pt x="726" y="435"/>
                </a:lnTo>
                <a:lnTo>
                  <a:pt x="726" y="433"/>
                </a:lnTo>
                <a:lnTo>
                  <a:pt x="726" y="433"/>
                </a:lnTo>
                <a:lnTo>
                  <a:pt x="726" y="430"/>
                </a:lnTo>
                <a:lnTo>
                  <a:pt x="728" y="430"/>
                </a:lnTo>
                <a:lnTo>
                  <a:pt x="728" y="430"/>
                </a:lnTo>
                <a:lnTo>
                  <a:pt x="731" y="430"/>
                </a:lnTo>
                <a:lnTo>
                  <a:pt x="731" y="427"/>
                </a:lnTo>
                <a:lnTo>
                  <a:pt x="734" y="427"/>
                </a:lnTo>
                <a:lnTo>
                  <a:pt x="734" y="426"/>
                </a:lnTo>
                <a:lnTo>
                  <a:pt x="735" y="426"/>
                </a:lnTo>
                <a:lnTo>
                  <a:pt x="735" y="421"/>
                </a:lnTo>
                <a:lnTo>
                  <a:pt x="734" y="421"/>
                </a:lnTo>
                <a:lnTo>
                  <a:pt x="734" y="416"/>
                </a:lnTo>
                <a:lnTo>
                  <a:pt x="731" y="416"/>
                </a:lnTo>
                <a:lnTo>
                  <a:pt x="731" y="417"/>
                </a:lnTo>
                <a:lnTo>
                  <a:pt x="728" y="417"/>
                </a:lnTo>
                <a:lnTo>
                  <a:pt x="728" y="418"/>
                </a:lnTo>
                <a:lnTo>
                  <a:pt x="726" y="418"/>
                </a:lnTo>
                <a:lnTo>
                  <a:pt x="726" y="417"/>
                </a:lnTo>
                <a:lnTo>
                  <a:pt x="724" y="417"/>
                </a:lnTo>
                <a:lnTo>
                  <a:pt x="724" y="416"/>
                </a:lnTo>
                <a:lnTo>
                  <a:pt x="720" y="416"/>
                </a:lnTo>
                <a:lnTo>
                  <a:pt x="720" y="409"/>
                </a:lnTo>
                <a:lnTo>
                  <a:pt x="720" y="409"/>
                </a:lnTo>
                <a:lnTo>
                  <a:pt x="720" y="408"/>
                </a:lnTo>
                <a:lnTo>
                  <a:pt x="717" y="408"/>
                </a:lnTo>
                <a:lnTo>
                  <a:pt x="717" y="405"/>
                </a:lnTo>
                <a:lnTo>
                  <a:pt x="713" y="405"/>
                </a:lnTo>
                <a:lnTo>
                  <a:pt x="713" y="405"/>
                </a:lnTo>
                <a:lnTo>
                  <a:pt x="711" y="405"/>
                </a:lnTo>
                <a:lnTo>
                  <a:pt x="711" y="401"/>
                </a:lnTo>
                <a:lnTo>
                  <a:pt x="710" y="401"/>
                </a:lnTo>
                <a:lnTo>
                  <a:pt x="710" y="396"/>
                </a:lnTo>
                <a:lnTo>
                  <a:pt x="709" y="396"/>
                </a:lnTo>
                <a:lnTo>
                  <a:pt x="709" y="393"/>
                </a:lnTo>
                <a:lnTo>
                  <a:pt x="707" y="393"/>
                </a:lnTo>
                <a:lnTo>
                  <a:pt x="707" y="389"/>
                </a:lnTo>
                <a:lnTo>
                  <a:pt x="705" y="389"/>
                </a:lnTo>
                <a:lnTo>
                  <a:pt x="705" y="389"/>
                </a:lnTo>
                <a:lnTo>
                  <a:pt x="705" y="389"/>
                </a:lnTo>
                <a:lnTo>
                  <a:pt x="705" y="386"/>
                </a:lnTo>
                <a:lnTo>
                  <a:pt x="705" y="386"/>
                </a:lnTo>
                <a:lnTo>
                  <a:pt x="705" y="384"/>
                </a:lnTo>
                <a:lnTo>
                  <a:pt x="709" y="384"/>
                </a:lnTo>
                <a:lnTo>
                  <a:pt x="709" y="383"/>
                </a:lnTo>
                <a:lnTo>
                  <a:pt x="707" y="383"/>
                </a:lnTo>
                <a:lnTo>
                  <a:pt x="707" y="380"/>
                </a:lnTo>
                <a:lnTo>
                  <a:pt x="705" y="380"/>
                </a:lnTo>
                <a:lnTo>
                  <a:pt x="705" y="379"/>
                </a:lnTo>
                <a:lnTo>
                  <a:pt x="703" y="379"/>
                </a:lnTo>
                <a:lnTo>
                  <a:pt x="703" y="377"/>
                </a:lnTo>
                <a:lnTo>
                  <a:pt x="701" y="377"/>
                </a:lnTo>
                <a:lnTo>
                  <a:pt x="701" y="376"/>
                </a:lnTo>
                <a:lnTo>
                  <a:pt x="699" y="376"/>
                </a:lnTo>
                <a:lnTo>
                  <a:pt x="699" y="373"/>
                </a:lnTo>
                <a:lnTo>
                  <a:pt x="699" y="373"/>
                </a:lnTo>
                <a:lnTo>
                  <a:pt x="699" y="373"/>
                </a:lnTo>
                <a:lnTo>
                  <a:pt x="699" y="373"/>
                </a:lnTo>
                <a:lnTo>
                  <a:pt x="699" y="369"/>
                </a:lnTo>
                <a:lnTo>
                  <a:pt x="701" y="369"/>
                </a:lnTo>
                <a:lnTo>
                  <a:pt x="701" y="367"/>
                </a:lnTo>
                <a:lnTo>
                  <a:pt x="703" y="367"/>
                </a:lnTo>
                <a:lnTo>
                  <a:pt x="703" y="363"/>
                </a:lnTo>
                <a:lnTo>
                  <a:pt x="710" y="363"/>
                </a:lnTo>
                <a:lnTo>
                  <a:pt x="710" y="364"/>
                </a:lnTo>
                <a:lnTo>
                  <a:pt x="720" y="364"/>
                </a:lnTo>
                <a:lnTo>
                  <a:pt x="720" y="367"/>
                </a:lnTo>
                <a:lnTo>
                  <a:pt x="720" y="367"/>
                </a:lnTo>
                <a:lnTo>
                  <a:pt x="720" y="364"/>
                </a:lnTo>
                <a:lnTo>
                  <a:pt x="722" y="364"/>
                </a:lnTo>
                <a:lnTo>
                  <a:pt x="722" y="363"/>
                </a:lnTo>
                <a:lnTo>
                  <a:pt x="724" y="363"/>
                </a:lnTo>
                <a:lnTo>
                  <a:pt x="724" y="361"/>
                </a:lnTo>
                <a:lnTo>
                  <a:pt x="726" y="361"/>
                </a:lnTo>
                <a:lnTo>
                  <a:pt x="726" y="359"/>
                </a:lnTo>
                <a:lnTo>
                  <a:pt x="726" y="359"/>
                </a:lnTo>
                <a:lnTo>
                  <a:pt x="726" y="359"/>
                </a:lnTo>
                <a:lnTo>
                  <a:pt x="736" y="359"/>
                </a:lnTo>
                <a:lnTo>
                  <a:pt x="736" y="359"/>
                </a:lnTo>
                <a:lnTo>
                  <a:pt x="738" y="359"/>
                </a:lnTo>
                <a:lnTo>
                  <a:pt x="738" y="363"/>
                </a:lnTo>
                <a:lnTo>
                  <a:pt x="739" y="363"/>
                </a:lnTo>
                <a:lnTo>
                  <a:pt x="739" y="369"/>
                </a:lnTo>
                <a:lnTo>
                  <a:pt x="740" y="369"/>
                </a:lnTo>
                <a:lnTo>
                  <a:pt x="740" y="368"/>
                </a:lnTo>
                <a:lnTo>
                  <a:pt x="742" y="368"/>
                </a:lnTo>
                <a:lnTo>
                  <a:pt x="742" y="364"/>
                </a:lnTo>
                <a:lnTo>
                  <a:pt x="743" y="364"/>
                </a:lnTo>
                <a:lnTo>
                  <a:pt x="743" y="361"/>
                </a:lnTo>
                <a:lnTo>
                  <a:pt x="744" y="361"/>
                </a:lnTo>
                <a:lnTo>
                  <a:pt x="744" y="359"/>
                </a:lnTo>
                <a:lnTo>
                  <a:pt x="752" y="359"/>
                </a:lnTo>
                <a:lnTo>
                  <a:pt x="752" y="359"/>
                </a:lnTo>
                <a:lnTo>
                  <a:pt x="756" y="359"/>
                </a:lnTo>
                <a:lnTo>
                  <a:pt x="756" y="361"/>
                </a:lnTo>
                <a:lnTo>
                  <a:pt x="760" y="361"/>
                </a:lnTo>
                <a:lnTo>
                  <a:pt x="760" y="363"/>
                </a:lnTo>
                <a:lnTo>
                  <a:pt x="763" y="363"/>
                </a:lnTo>
                <a:lnTo>
                  <a:pt x="763" y="364"/>
                </a:lnTo>
                <a:lnTo>
                  <a:pt x="769" y="364"/>
                </a:lnTo>
                <a:lnTo>
                  <a:pt x="769" y="367"/>
                </a:lnTo>
                <a:lnTo>
                  <a:pt x="772" y="367"/>
                </a:lnTo>
                <a:lnTo>
                  <a:pt x="772" y="371"/>
                </a:lnTo>
                <a:lnTo>
                  <a:pt x="773" y="371"/>
                </a:lnTo>
                <a:lnTo>
                  <a:pt x="773" y="373"/>
                </a:lnTo>
                <a:lnTo>
                  <a:pt x="776" y="373"/>
                </a:lnTo>
                <a:lnTo>
                  <a:pt x="776" y="373"/>
                </a:lnTo>
                <a:lnTo>
                  <a:pt x="777" y="373"/>
                </a:lnTo>
                <a:lnTo>
                  <a:pt x="777" y="369"/>
                </a:lnTo>
                <a:lnTo>
                  <a:pt x="777" y="369"/>
                </a:lnTo>
                <a:lnTo>
                  <a:pt x="777" y="363"/>
                </a:lnTo>
                <a:lnTo>
                  <a:pt x="777" y="363"/>
                </a:lnTo>
                <a:lnTo>
                  <a:pt x="777" y="356"/>
                </a:lnTo>
                <a:lnTo>
                  <a:pt x="780" y="356"/>
                </a:lnTo>
                <a:lnTo>
                  <a:pt x="780" y="355"/>
                </a:lnTo>
                <a:lnTo>
                  <a:pt x="788" y="355"/>
                </a:lnTo>
                <a:lnTo>
                  <a:pt x="788" y="355"/>
                </a:lnTo>
                <a:close/>
                <a:moveTo>
                  <a:pt x="694" y="385"/>
                </a:moveTo>
                <a:lnTo>
                  <a:pt x="694" y="386"/>
                </a:lnTo>
                <a:lnTo>
                  <a:pt x="697" y="386"/>
                </a:lnTo>
                <a:lnTo>
                  <a:pt x="697" y="389"/>
                </a:lnTo>
                <a:lnTo>
                  <a:pt x="699" y="389"/>
                </a:lnTo>
                <a:lnTo>
                  <a:pt x="699" y="392"/>
                </a:lnTo>
                <a:lnTo>
                  <a:pt x="701" y="392"/>
                </a:lnTo>
                <a:lnTo>
                  <a:pt x="701" y="393"/>
                </a:lnTo>
                <a:lnTo>
                  <a:pt x="703" y="393"/>
                </a:lnTo>
                <a:lnTo>
                  <a:pt x="703" y="400"/>
                </a:lnTo>
                <a:lnTo>
                  <a:pt x="705" y="400"/>
                </a:lnTo>
                <a:lnTo>
                  <a:pt x="705" y="401"/>
                </a:lnTo>
                <a:lnTo>
                  <a:pt x="707" y="401"/>
                </a:lnTo>
                <a:lnTo>
                  <a:pt x="707" y="405"/>
                </a:lnTo>
                <a:lnTo>
                  <a:pt x="709" y="405"/>
                </a:lnTo>
                <a:lnTo>
                  <a:pt x="709" y="409"/>
                </a:lnTo>
                <a:lnTo>
                  <a:pt x="707" y="409"/>
                </a:lnTo>
                <a:lnTo>
                  <a:pt x="707" y="410"/>
                </a:lnTo>
                <a:lnTo>
                  <a:pt x="705" y="410"/>
                </a:lnTo>
                <a:lnTo>
                  <a:pt x="705" y="409"/>
                </a:lnTo>
                <a:lnTo>
                  <a:pt x="703" y="409"/>
                </a:lnTo>
                <a:lnTo>
                  <a:pt x="703" y="408"/>
                </a:lnTo>
                <a:lnTo>
                  <a:pt x="701" y="408"/>
                </a:lnTo>
                <a:lnTo>
                  <a:pt x="701" y="405"/>
                </a:lnTo>
                <a:lnTo>
                  <a:pt x="699" y="405"/>
                </a:lnTo>
                <a:lnTo>
                  <a:pt x="699" y="402"/>
                </a:lnTo>
                <a:lnTo>
                  <a:pt x="697" y="402"/>
                </a:lnTo>
                <a:lnTo>
                  <a:pt x="697" y="401"/>
                </a:lnTo>
                <a:lnTo>
                  <a:pt x="691" y="401"/>
                </a:lnTo>
                <a:lnTo>
                  <a:pt x="691" y="402"/>
                </a:lnTo>
                <a:lnTo>
                  <a:pt x="689" y="402"/>
                </a:lnTo>
                <a:lnTo>
                  <a:pt x="689" y="405"/>
                </a:lnTo>
                <a:lnTo>
                  <a:pt x="683" y="405"/>
                </a:lnTo>
                <a:lnTo>
                  <a:pt x="683" y="402"/>
                </a:lnTo>
                <a:lnTo>
                  <a:pt x="682" y="402"/>
                </a:lnTo>
                <a:lnTo>
                  <a:pt x="682" y="401"/>
                </a:lnTo>
                <a:lnTo>
                  <a:pt x="678" y="401"/>
                </a:lnTo>
                <a:lnTo>
                  <a:pt x="678" y="398"/>
                </a:lnTo>
                <a:lnTo>
                  <a:pt x="677" y="398"/>
                </a:lnTo>
                <a:lnTo>
                  <a:pt x="677" y="396"/>
                </a:lnTo>
                <a:lnTo>
                  <a:pt x="674" y="396"/>
                </a:lnTo>
                <a:lnTo>
                  <a:pt x="674" y="394"/>
                </a:lnTo>
                <a:lnTo>
                  <a:pt x="673" y="394"/>
                </a:lnTo>
                <a:lnTo>
                  <a:pt x="673" y="389"/>
                </a:lnTo>
                <a:lnTo>
                  <a:pt x="678" y="389"/>
                </a:lnTo>
                <a:lnTo>
                  <a:pt x="678" y="386"/>
                </a:lnTo>
                <a:lnTo>
                  <a:pt x="687" y="386"/>
                </a:lnTo>
                <a:lnTo>
                  <a:pt x="687" y="385"/>
                </a:lnTo>
                <a:lnTo>
                  <a:pt x="694" y="385"/>
                </a:lnTo>
                <a:lnTo>
                  <a:pt x="694" y="385"/>
                </a:lnTo>
                <a:close/>
                <a:moveTo>
                  <a:pt x="1712" y="1068"/>
                </a:moveTo>
                <a:lnTo>
                  <a:pt x="1712" y="1062"/>
                </a:lnTo>
                <a:lnTo>
                  <a:pt x="1714" y="1062"/>
                </a:lnTo>
                <a:lnTo>
                  <a:pt x="1714" y="1061"/>
                </a:lnTo>
                <a:lnTo>
                  <a:pt x="1712" y="1061"/>
                </a:lnTo>
                <a:lnTo>
                  <a:pt x="1712" y="1058"/>
                </a:lnTo>
                <a:lnTo>
                  <a:pt x="1712" y="1058"/>
                </a:lnTo>
                <a:lnTo>
                  <a:pt x="1712" y="1056"/>
                </a:lnTo>
                <a:lnTo>
                  <a:pt x="1710" y="1056"/>
                </a:lnTo>
                <a:lnTo>
                  <a:pt x="1710" y="1050"/>
                </a:lnTo>
                <a:lnTo>
                  <a:pt x="1712" y="1050"/>
                </a:lnTo>
                <a:lnTo>
                  <a:pt x="1712" y="1046"/>
                </a:lnTo>
                <a:lnTo>
                  <a:pt x="1714" y="1046"/>
                </a:lnTo>
                <a:lnTo>
                  <a:pt x="1714" y="1049"/>
                </a:lnTo>
                <a:lnTo>
                  <a:pt x="1716" y="1049"/>
                </a:lnTo>
                <a:lnTo>
                  <a:pt x="1716" y="1050"/>
                </a:lnTo>
                <a:lnTo>
                  <a:pt x="1722" y="1050"/>
                </a:lnTo>
                <a:lnTo>
                  <a:pt x="1722" y="1052"/>
                </a:lnTo>
                <a:lnTo>
                  <a:pt x="1724" y="1052"/>
                </a:lnTo>
                <a:lnTo>
                  <a:pt x="1724" y="1053"/>
                </a:lnTo>
                <a:lnTo>
                  <a:pt x="1727" y="1053"/>
                </a:lnTo>
                <a:lnTo>
                  <a:pt x="1727" y="1056"/>
                </a:lnTo>
                <a:lnTo>
                  <a:pt x="1728" y="1056"/>
                </a:lnTo>
                <a:lnTo>
                  <a:pt x="1728" y="1058"/>
                </a:lnTo>
                <a:lnTo>
                  <a:pt x="1730" y="1058"/>
                </a:lnTo>
                <a:lnTo>
                  <a:pt x="1730" y="1060"/>
                </a:lnTo>
                <a:lnTo>
                  <a:pt x="1731" y="1060"/>
                </a:lnTo>
                <a:lnTo>
                  <a:pt x="1731" y="1062"/>
                </a:lnTo>
                <a:lnTo>
                  <a:pt x="1734" y="1062"/>
                </a:lnTo>
                <a:lnTo>
                  <a:pt x="1734" y="1060"/>
                </a:lnTo>
                <a:lnTo>
                  <a:pt x="1735" y="1060"/>
                </a:lnTo>
                <a:lnTo>
                  <a:pt x="1735" y="1058"/>
                </a:lnTo>
                <a:lnTo>
                  <a:pt x="1747" y="1058"/>
                </a:lnTo>
                <a:lnTo>
                  <a:pt x="1747" y="1060"/>
                </a:lnTo>
                <a:lnTo>
                  <a:pt x="1751" y="1060"/>
                </a:lnTo>
                <a:lnTo>
                  <a:pt x="1751" y="1061"/>
                </a:lnTo>
                <a:lnTo>
                  <a:pt x="1753" y="1061"/>
                </a:lnTo>
                <a:lnTo>
                  <a:pt x="1753" y="1062"/>
                </a:lnTo>
                <a:lnTo>
                  <a:pt x="1756" y="1062"/>
                </a:lnTo>
                <a:lnTo>
                  <a:pt x="1756" y="1065"/>
                </a:lnTo>
                <a:lnTo>
                  <a:pt x="1764" y="1065"/>
                </a:lnTo>
                <a:lnTo>
                  <a:pt x="1764" y="1066"/>
                </a:lnTo>
                <a:lnTo>
                  <a:pt x="1764" y="1066"/>
                </a:lnTo>
                <a:lnTo>
                  <a:pt x="1764" y="1068"/>
                </a:lnTo>
                <a:lnTo>
                  <a:pt x="1768" y="1068"/>
                </a:lnTo>
                <a:lnTo>
                  <a:pt x="1768" y="1069"/>
                </a:lnTo>
                <a:lnTo>
                  <a:pt x="1769" y="1069"/>
                </a:lnTo>
                <a:lnTo>
                  <a:pt x="1769" y="1072"/>
                </a:lnTo>
                <a:lnTo>
                  <a:pt x="1772" y="1072"/>
                </a:lnTo>
                <a:lnTo>
                  <a:pt x="1772" y="1072"/>
                </a:lnTo>
                <a:lnTo>
                  <a:pt x="1785" y="1072"/>
                </a:lnTo>
                <a:lnTo>
                  <a:pt x="1785" y="1072"/>
                </a:lnTo>
                <a:lnTo>
                  <a:pt x="1785" y="1072"/>
                </a:lnTo>
                <a:lnTo>
                  <a:pt x="1785" y="1072"/>
                </a:lnTo>
                <a:lnTo>
                  <a:pt x="1789" y="1072"/>
                </a:lnTo>
                <a:lnTo>
                  <a:pt x="1789" y="1074"/>
                </a:lnTo>
                <a:lnTo>
                  <a:pt x="1793" y="1074"/>
                </a:lnTo>
                <a:lnTo>
                  <a:pt x="1793" y="1076"/>
                </a:lnTo>
                <a:lnTo>
                  <a:pt x="1801" y="1076"/>
                </a:lnTo>
                <a:lnTo>
                  <a:pt x="1801" y="1077"/>
                </a:lnTo>
                <a:lnTo>
                  <a:pt x="1802" y="1077"/>
                </a:lnTo>
                <a:lnTo>
                  <a:pt x="1802" y="1078"/>
                </a:lnTo>
                <a:lnTo>
                  <a:pt x="1804" y="1078"/>
                </a:lnTo>
                <a:lnTo>
                  <a:pt x="1804" y="1081"/>
                </a:lnTo>
                <a:lnTo>
                  <a:pt x="1806" y="1081"/>
                </a:lnTo>
                <a:lnTo>
                  <a:pt x="1806" y="1081"/>
                </a:lnTo>
                <a:lnTo>
                  <a:pt x="1808" y="1081"/>
                </a:lnTo>
                <a:lnTo>
                  <a:pt x="1808" y="1083"/>
                </a:lnTo>
                <a:lnTo>
                  <a:pt x="1809" y="1083"/>
                </a:lnTo>
                <a:lnTo>
                  <a:pt x="1809" y="1085"/>
                </a:lnTo>
                <a:lnTo>
                  <a:pt x="1812" y="1085"/>
                </a:lnTo>
                <a:lnTo>
                  <a:pt x="1812" y="1086"/>
                </a:lnTo>
                <a:lnTo>
                  <a:pt x="1812" y="1086"/>
                </a:lnTo>
                <a:lnTo>
                  <a:pt x="1812" y="1087"/>
                </a:lnTo>
                <a:lnTo>
                  <a:pt x="1813" y="1087"/>
                </a:lnTo>
                <a:lnTo>
                  <a:pt x="1813" y="1090"/>
                </a:lnTo>
                <a:lnTo>
                  <a:pt x="1816" y="1090"/>
                </a:lnTo>
                <a:lnTo>
                  <a:pt x="1816" y="1091"/>
                </a:lnTo>
                <a:lnTo>
                  <a:pt x="1816" y="1091"/>
                </a:lnTo>
                <a:lnTo>
                  <a:pt x="1816" y="1093"/>
                </a:lnTo>
                <a:lnTo>
                  <a:pt x="1820" y="1093"/>
                </a:lnTo>
                <a:lnTo>
                  <a:pt x="1820" y="1094"/>
                </a:lnTo>
                <a:lnTo>
                  <a:pt x="1821" y="1094"/>
                </a:lnTo>
                <a:lnTo>
                  <a:pt x="1821" y="1097"/>
                </a:lnTo>
                <a:lnTo>
                  <a:pt x="1821" y="1097"/>
                </a:lnTo>
                <a:lnTo>
                  <a:pt x="1821" y="1097"/>
                </a:lnTo>
                <a:lnTo>
                  <a:pt x="1823" y="1097"/>
                </a:lnTo>
                <a:lnTo>
                  <a:pt x="1823" y="1099"/>
                </a:lnTo>
                <a:lnTo>
                  <a:pt x="1825" y="1099"/>
                </a:lnTo>
                <a:lnTo>
                  <a:pt x="1825" y="1101"/>
                </a:lnTo>
                <a:lnTo>
                  <a:pt x="1826" y="1101"/>
                </a:lnTo>
                <a:lnTo>
                  <a:pt x="1826" y="1102"/>
                </a:lnTo>
                <a:lnTo>
                  <a:pt x="1829" y="1102"/>
                </a:lnTo>
                <a:lnTo>
                  <a:pt x="1829" y="1103"/>
                </a:lnTo>
                <a:lnTo>
                  <a:pt x="1830" y="1103"/>
                </a:lnTo>
                <a:lnTo>
                  <a:pt x="1830" y="1106"/>
                </a:lnTo>
                <a:lnTo>
                  <a:pt x="1833" y="1106"/>
                </a:lnTo>
                <a:lnTo>
                  <a:pt x="1833" y="1107"/>
                </a:lnTo>
                <a:lnTo>
                  <a:pt x="1838" y="1107"/>
                </a:lnTo>
                <a:lnTo>
                  <a:pt x="1838" y="1109"/>
                </a:lnTo>
                <a:lnTo>
                  <a:pt x="1846" y="1109"/>
                </a:lnTo>
                <a:lnTo>
                  <a:pt x="1846" y="1110"/>
                </a:lnTo>
                <a:lnTo>
                  <a:pt x="1851" y="1110"/>
                </a:lnTo>
                <a:lnTo>
                  <a:pt x="1851" y="1113"/>
                </a:lnTo>
                <a:lnTo>
                  <a:pt x="1853" y="1113"/>
                </a:lnTo>
                <a:lnTo>
                  <a:pt x="1853" y="1113"/>
                </a:lnTo>
                <a:lnTo>
                  <a:pt x="1854" y="1113"/>
                </a:lnTo>
                <a:lnTo>
                  <a:pt x="1854" y="1118"/>
                </a:lnTo>
                <a:lnTo>
                  <a:pt x="1855" y="1118"/>
                </a:lnTo>
                <a:lnTo>
                  <a:pt x="1855" y="1118"/>
                </a:lnTo>
                <a:lnTo>
                  <a:pt x="1857" y="1118"/>
                </a:lnTo>
                <a:lnTo>
                  <a:pt x="1857" y="1121"/>
                </a:lnTo>
                <a:lnTo>
                  <a:pt x="1858" y="1121"/>
                </a:lnTo>
                <a:lnTo>
                  <a:pt x="1858" y="1122"/>
                </a:lnTo>
                <a:lnTo>
                  <a:pt x="1859" y="1122"/>
                </a:lnTo>
                <a:lnTo>
                  <a:pt x="1859" y="1123"/>
                </a:lnTo>
                <a:lnTo>
                  <a:pt x="1861" y="1123"/>
                </a:lnTo>
                <a:lnTo>
                  <a:pt x="1861" y="1127"/>
                </a:lnTo>
                <a:lnTo>
                  <a:pt x="1863" y="1127"/>
                </a:lnTo>
                <a:lnTo>
                  <a:pt x="1863" y="1128"/>
                </a:lnTo>
                <a:lnTo>
                  <a:pt x="1863" y="1128"/>
                </a:lnTo>
                <a:lnTo>
                  <a:pt x="1863" y="1130"/>
                </a:lnTo>
                <a:lnTo>
                  <a:pt x="1871" y="1130"/>
                </a:lnTo>
                <a:lnTo>
                  <a:pt x="1871" y="1131"/>
                </a:lnTo>
                <a:lnTo>
                  <a:pt x="1874" y="1131"/>
                </a:lnTo>
                <a:lnTo>
                  <a:pt x="1874" y="1134"/>
                </a:lnTo>
                <a:lnTo>
                  <a:pt x="1875" y="1134"/>
                </a:lnTo>
                <a:lnTo>
                  <a:pt x="1875" y="1134"/>
                </a:lnTo>
                <a:lnTo>
                  <a:pt x="1876" y="1134"/>
                </a:lnTo>
                <a:lnTo>
                  <a:pt x="1876" y="1136"/>
                </a:lnTo>
                <a:lnTo>
                  <a:pt x="1878" y="1136"/>
                </a:lnTo>
                <a:lnTo>
                  <a:pt x="1878" y="1143"/>
                </a:lnTo>
                <a:lnTo>
                  <a:pt x="1879" y="1143"/>
                </a:lnTo>
                <a:lnTo>
                  <a:pt x="1879" y="1148"/>
                </a:lnTo>
                <a:lnTo>
                  <a:pt x="1888" y="1148"/>
                </a:lnTo>
                <a:lnTo>
                  <a:pt x="1888" y="1150"/>
                </a:lnTo>
                <a:lnTo>
                  <a:pt x="1896" y="1150"/>
                </a:lnTo>
                <a:lnTo>
                  <a:pt x="1896" y="1152"/>
                </a:lnTo>
                <a:lnTo>
                  <a:pt x="1899" y="1152"/>
                </a:lnTo>
                <a:lnTo>
                  <a:pt x="1899" y="1154"/>
                </a:lnTo>
                <a:lnTo>
                  <a:pt x="1902" y="1154"/>
                </a:lnTo>
                <a:lnTo>
                  <a:pt x="1902" y="1155"/>
                </a:lnTo>
                <a:lnTo>
                  <a:pt x="1904" y="1155"/>
                </a:lnTo>
                <a:lnTo>
                  <a:pt x="1904" y="1156"/>
                </a:lnTo>
                <a:lnTo>
                  <a:pt x="1907" y="1156"/>
                </a:lnTo>
                <a:lnTo>
                  <a:pt x="1907" y="1159"/>
                </a:lnTo>
                <a:lnTo>
                  <a:pt x="1909" y="1159"/>
                </a:lnTo>
                <a:lnTo>
                  <a:pt x="1909" y="1159"/>
                </a:lnTo>
                <a:lnTo>
                  <a:pt x="1912" y="1159"/>
                </a:lnTo>
                <a:lnTo>
                  <a:pt x="1912" y="1162"/>
                </a:lnTo>
                <a:lnTo>
                  <a:pt x="1915" y="1162"/>
                </a:lnTo>
                <a:lnTo>
                  <a:pt x="1915" y="1163"/>
                </a:lnTo>
                <a:lnTo>
                  <a:pt x="1915" y="1163"/>
                </a:lnTo>
                <a:lnTo>
                  <a:pt x="1915" y="1164"/>
                </a:lnTo>
                <a:lnTo>
                  <a:pt x="1916" y="1164"/>
                </a:lnTo>
                <a:lnTo>
                  <a:pt x="1916" y="1165"/>
                </a:lnTo>
                <a:lnTo>
                  <a:pt x="1920" y="1165"/>
                </a:lnTo>
                <a:lnTo>
                  <a:pt x="1920" y="1168"/>
                </a:lnTo>
                <a:lnTo>
                  <a:pt x="1920" y="1168"/>
                </a:lnTo>
                <a:lnTo>
                  <a:pt x="1920" y="1169"/>
                </a:lnTo>
                <a:lnTo>
                  <a:pt x="1923" y="1169"/>
                </a:lnTo>
                <a:lnTo>
                  <a:pt x="1923" y="1171"/>
                </a:lnTo>
                <a:lnTo>
                  <a:pt x="1924" y="1171"/>
                </a:lnTo>
                <a:lnTo>
                  <a:pt x="1924" y="1172"/>
                </a:lnTo>
                <a:lnTo>
                  <a:pt x="1925" y="1172"/>
                </a:lnTo>
                <a:lnTo>
                  <a:pt x="1925" y="1175"/>
                </a:lnTo>
                <a:lnTo>
                  <a:pt x="1927" y="1175"/>
                </a:lnTo>
                <a:lnTo>
                  <a:pt x="1927" y="1175"/>
                </a:lnTo>
                <a:lnTo>
                  <a:pt x="1928" y="1175"/>
                </a:lnTo>
                <a:lnTo>
                  <a:pt x="1928" y="1177"/>
                </a:lnTo>
                <a:lnTo>
                  <a:pt x="1929" y="1177"/>
                </a:lnTo>
                <a:lnTo>
                  <a:pt x="1929" y="1179"/>
                </a:lnTo>
                <a:lnTo>
                  <a:pt x="1931" y="1179"/>
                </a:lnTo>
                <a:lnTo>
                  <a:pt x="1931" y="1180"/>
                </a:lnTo>
                <a:lnTo>
                  <a:pt x="1932" y="1180"/>
                </a:lnTo>
                <a:lnTo>
                  <a:pt x="1932" y="1181"/>
                </a:lnTo>
                <a:lnTo>
                  <a:pt x="1933" y="1181"/>
                </a:lnTo>
                <a:lnTo>
                  <a:pt x="1933" y="1184"/>
                </a:lnTo>
                <a:lnTo>
                  <a:pt x="1936" y="1184"/>
                </a:lnTo>
                <a:lnTo>
                  <a:pt x="1936" y="1185"/>
                </a:lnTo>
                <a:lnTo>
                  <a:pt x="1936" y="1185"/>
                </a:lnTo>
                <a:lnTo>
                  <a:pt x="1936" y="1187"/>
                </a:lnTo>
                <a:lnTo>
                  <a:pt x="1937" y="1187"/>
                </a:lnTo>
                <a:lnTo>
                  <a:pt x="1937" y="1188"/>
                </a:lnTo>
                <a:lnTo>
                  <a:pt x="1940" y="1188"/>
                </a:lnTo>
                <a:lnTo>
                  <a:pt x="1940" y="1191"/>
                </a:lnTo>
                <a:lnTo>
                  <a:pt x="1941" y="1191"/>
                </a:lnTo>
                <a:lnTo>
                  <a:pt x="1941" y="1193"/>
                </a:lnTo>
                <a:lnTo>
                  <a:pt x="1941" y="1193"/>
                </a:lnTo>
                <a:lnTo>
                  <a:pt x="1941" y="1195"/>
                </a:lnTo>
                <a:lnTo>
                  <a:pt x="1944" y="1195"/>
                </a:lnTo>
                <a:lnTo>
                  <a:pt x="1944" y="1196"/>
                </a:lnTo>
                <a:lnTo>
                  <a:pt x="1948" y="1196"/>
                </a:lnTo>
                <a:lnTo>
                  <a:pt x="1948" y="1197"/>
                </a:lnTo>
                <a:lnTo>
                  <a:pt x="1950" y="1197"/>
                </a:lnTo>
                <a:lnTo>
                  <a:pt x="1950" y="1200"/>
                </a:lnTo>
                <a:lnTo>
                  <a:pt x="1952" y="1200"/>
                </a:lnTo>
                <a:lnTo>
                  <a:pt x="1952" y="1203"/>
                </a:lnTo>
                <a:lnTo>
                  <a:pt x="1953" y="1203"/>
                </a:lnTo>
                <a:lnTo>
                  <a:pt x="1953" y="1205"/>
                </a:lnTo>
                <a:lnTo>
                  <a:pt x="1954" y="1205"/>
                </a:lnTo>
                <a:lnTo>
                  <a:pt x="1954" y="1209"/>
                </a:lnTo>
                <a:lnTo>
                  <a:pt x="1956" y="1209"/>
                </a:lnTo>
                <a:lnTo>
                  <a:pt x="1956" y="1212"/>
                </a:lnTo>
                <a:lnTo>
                  <a:pt x="1957" y="1212"/>
                </a:lnTo>
                <a:lnTo>
                  <a:pt x="1957" y="1216"/>
                </a:lnTo>
                <a:lnTo>
                  <a:pt x="1958" y="1216"/>
                </a:lnTo>
                <a:lnTo>
                  <a:pt x="1958" y="1217"/>
                </a:lnTo>
                <a:lnTo>
                  <a:pt x="1960" y="1217"/>
                </a:lnTo>
                <a:lnTo>
                  <a:pt x="1960" y="1218"/>
                </a:lnTo>
                <a:lnTo>
                  <a:pt x="1962" y="1218"/>
                </a:lnTo>
                <a:lnTo>
                  <a:pt x="1962" y="1221"/>
                </a:lnTo>
                <a:lnTo>
                  <a:pt x="1964" y="1221"/>
                </a:lnTo>
                <a:lnTo>
                  <a:pt x="1964" y="1221"/>
                </a:lnTo>
                <a:lnTo>
                  <a:pt x="1966" y="1221"/>
                </a:lnTo>
                <a:lnTo>
                  <a:pt x="1966" y="1224"/>
                </a:lnTo>
                <a:lnTo>
                  <a:pt x="1968" y="1224"/>
                </a:lnTo>
                <a:lnTo>
                  <a:pt x="1968" y="1225"/>
                </a:lnTo>
                <a:lnTo>
                  <a:pt x="1970" y="1225"/>
                </a:lnTo>
                <a:lnTo>
                  <a:pt x="1970" y="1226"/>
                </a:lnTo>
                <a:lnTo>
                  <a:pt x="1972" y="1226"/>
                </a:lnTo>
                <a:lnTo>
                  <a:pt x="1972" y="1228"/>
                </a:lnTo>
                <a:lnTo>
                  <a:pt x="1974" y="1228"/>
                </a:lnTo>
                <a:lnTo>
                  <a:pt x="1974" y="1230"/>
                </a:lnTo>
                <a:lnTo>
                  <a:pt x="1976" y="1230"/>
                </a:lnTo>
                <a:lnTo>
                  <a:pt x="1976" y="1233"/>
                </a:lnTo>
                <a:lnTo>
                  <a:pt x="1974" y="1233"/>
                </a:lnTo>
                <a:lnTo>
                  <a:pt x="1974" y="1234"/>
                </a:lnTo>
                <a:lnTo>
                  <a:pt x="1958" y="1234"/>
                </a:lnTo>
                <a:lnTo>
                  <a:pt x="1958" y="1237"/>
                </a:lnTo>
                <a:lnTo>
                  <a:pt x="1956" y="1237"/>
                </a:lnTo>
                <a:lnTo>
                  <a:pt x="1956" y="1237"/>
                </a:lnTo>
                <a:lnTo>
                  <a:pt x="1953" y="1237"/>
                </a:lnTo>
                <a:lnTo>
                  <a:pt x="1953" y="1240"/>
                </a:lnTo>
                <a:lnTo>
                  <a:pt x="1945" y="1240"/>
                </a:lnTo>
                <a:lnTo>
                  <a:pt x="1945" y="1237"/>
                </a:lnTo>
                <a:lnTo>
                  <a:pt x="1936" y="1237"/>
                </a:lnTo>
                <a:lnTo>
                  <a:pt x="1936" y="1237"/>
                </a:lnTo>
                <a:lnTo>
                  <a:pt x="1932" y="1237"/>
                </a:lnTo>
                <a:lnTo>
                  <a:pt x="1932" y="1240"/>
                </a:lnTo>
                <a:lnTo>
                  <a:pt x="1931" y="1240"/>
                </a:lnTo>
                <a:lnTo>
                  <a:pt x="1931" y="1241"/>
                </a:lnTo>
                <a:lnTo>
                  <a:pt x="1929" y="1241"/>
                </a:lnTo>
                <a:lnTo>
                  <a:pt x="1929" y="1244"/>
                </a:lnTo>
                <a:lnTo>
                  <a:pt x="1928" y="1244"/>
                </a:lnTo>
                <a:lnTo>
                  <a:pt x="1928" y="1246"/>
                </a:lnTo>
                <a:lnTo>
                  <a:pt x="1911" y="1246"/>
                </a:lnTo>
                <a:lnTo>
                  <a:pt x="1911" y="1247"/>
                </a:lnTo>
                <a:lnTo>
                  <a:pt x="1909" y="1247"/>
                </a:lnTo>
                <a:lnTo>
                  <a:pt x="1909" y="1249"/>
                </a:lnTo>
                <a:lnTo>
                  <a:pt x="1907" y="1249"/>
                </a:lnTo>
                <a:lnTo>
                  <a:pt x="1907" y="1250"/>
                </a:lnTo>
                <a:lnTo>
                  <a:pt x="1905" y="1250"/>
                </a:lnTo>
                <a:lnTo>
                  <a:pt x="1905" y="1255"/>
                </a:lnTo>
                <a:lnTo>
                  <a:pt x="1911" y="1255"/>
                </a:lnTo>
                <a:lnTo>
                  <a:pt x="1911" y="1253"/>
                </a:lnTo>
                <a:lnTo>
                  <a:pt x="1912" y="1253"/>
                </a:lnTo>
                <a:lnTo>
                  <a:pt x="1912" y="1251"/>
                </a:lnTo>
                <a:lnTo>
                  <a:pt x="1920" y="1251"/>
                </a:lnTo>
                <a:lnTo>
                  <a:pt x="1920" y="1250"/>
                </a:lnTo>
                <a:lnTo>
                  <a:pt x="1932" y="1250"/>
                </a:lnTo>
                <a:lnTo>
                  <a:pt x="1932" y="1249"/>
                </a:lnTo>
                <a:lnTo>
                  <a:pt x="1933" y="1249"/>
                </a:lnTo>
                <a:lnTo>
                  <a:pt x="1933" y="1246"/>
                </a:lnTo>
                <a:lnTo>
                  <a:pt x="1940" y="1246"/>
                </a:lnTo>
                <a:lnTo>
                  <a:pt x="1940" y="1244"/>
                </a:lnTo>
                <a:lnTo>
                  <a:pt x="1945" y="1244"/>
                </a:lnTo>
                <a:lnTo>
                  <a:pt x="1945" y="1246"/>
                </a:lnTo>
                <a:lnTo>
                  <a:pt x="1949" y="1246"/>
                </a:lnTo>
                <a:lnTo>
                  <a:pt x="1949" y="1247"/>
                </a:lnTo>
                <a:lnTo>
                  <a:pt x="1950" y="1247"/>
                </a:lnTo>
                <a:lnTo>
                  <a:pt x="1950" y="1249"/>
                </a:lnTo>
                <a:lnTo>
                  <a:pt x="1953" y="1249"/>
                </a:lnTo>
                <a:lnTo>
                  <a:pt x="1953" y="1250"/>
                </a:lnTo>
                <a:lnTo>
                  <a:pt x="1956" y="1250"/>
                </a:lnTo>
                <a:lnTo>
                  <a:pt x="1956" y="1251"/>
                </a:lnTo>
                <a:lnTo>
                  <a:pt x="1958" y="1251"/>
                </a:lnTo>
                <a:lnTo>
                  <a:pt x="1958" y="1253"/>
                </a:lnTo>
                <a:lnTo>
                  <a:pt x="1962" y="1253"/>
                </a:lnTo>
                <a:lnTo>
                  <a:pt x="1962" y="1255"/>
                </a:lnTo>
                <a:lnTo>
                  <a:pt x="1962" y="1255"/>
                </a:lnTo>
                <a:lnTo>
                  <a:pt x="1962" y="1258"/>
                </a:lnTo>
                <a:lnTo>
                  <a:pt x="1964" y="1258"/>
                </a:lnTo>
                <a:lnTo>
                  <a:pt x="1964" y="1259"/>
                </a:lnTo>
                <a:lnTo>
                  <a:pt x="1968" y="1259"/>
                </a:lnTo>
                <a:lnTo>
                  <a:pt x="1968" y="1262"/>
                </a:lnTo>
                <a:lnTo>
                  <a:pt x="1968" y="1262"/>
                </a:lnTo>
                <a:lnTo>
                  <a:pt x="1968" y="1262"/>
                </a:lnTo>
                <a:lnTo>
                  <a:pt x="1972" y="1262"/>
                </a:lnTo>
                <a:lnTo>
                  <a:pt x="1972" y="1265"/>
                </a:lnTo>
                <a:lnTo>
                  <a:pt x="1974" y="1265"/>
                </a:lnTo>
                <a:lnTo>
                  <a:pt x="1974" y="1262"/>
                </a:lnTo>
                <a:lnTo>
                  <a:pt x="1977" y="1262"/>
                </a:lnTo>
                <a:lnTo>
                  <a:pt x="1977" y="1265"/>
                </a:lnTo>
                <a:lnTo>
                  <a:pt x="1980" y="1265"/>
                </a:lnTo>
                <a:lnTo>
                  <a:pt x="1980" y="1267"/>
                </a:lnTo>
                <a:lnTo>
                  <a:pt x="1978" y="1267"/>
                </a:lnTo>
                <a:lnTo>
                  <a:pt x="1978" y="1269"/>
                </a:lnTo>
                <a:lnTo>
                  <a:pt x="1976" y="1269"/>
                </a:lnTo>
                <a:lnTo>
                  <a:pt x="1976" y="1271"/>
                </a:lnTo>
                <a:lnTo>
                  <a:pt x="1974" y="1271"/>
                </a:lnTo>
                <a:lnTo>
                  <a:pt x="1974" y="1273"/>
                </a:lnTo>
                <a:lnTo>
                  <a:pt x="1973" y="1273"/>
                </a:lnTo>
                <a:lnTo>
                  <a:pt x="1973" y="1274"/>
                </a:lnTo>
                <a:lnTo>
                  <a:pt x="1970" y="1274"/>
                </a:lnTo>
                <a:lnTo>
                  <a:pt x="1970" y="1275"/>
                </a:lnTo>
                <a:lnTo>
                  <a:pt x="1968" y="1275"/>
                </a:lnTo>
                <a:lnTo>
                  <a:pt x="1968" y="1278"/>
                </a:lnTo>
                <a:lnTo>
                  <a:pt x="1966" y="1278"/>
                </a:lnTo>
                <a:lnTo>
                  <a:pt x="1966" y="1278"/>
                </a:lnTo>
                <a:lnTo>
                  <a:pt x="1962" y="1278"/>
                </a:lnTo>
                <a:lnTo>
                  <a:pt x="1962" y="1281"/>
                </a:lnTo>
                <a:lnTo>
                  <a:pt x="1962" y="1281"/>
                </a:lnTo>
                <a:lnTo>
                  <a:pt x="1962" y="1283"/>
                </a:lnTo>
                <a:lnTo>
                  <a:pt x="1960" y="1283"/>
                </a:lnTo>
                <a:lnTo>
                  <a:pt x="1960" y="1283"/>
                </a:lnTo>
                <a:lnTo>
                  <a:pt x="1958" y="1283"/>
                </a:lnTo>
                <a:lnTo>
                  <a:pt x="1958" y="1286"/>
                </a:lnTo>
                <a:lnTo>
                  <a:pt x="1957" y="1286"/>
                </a:lnTo>
                <a:lnTo>
                  <a:pt x="1957" y="1287"/>
                </a:lnTo>
                <a:lnTo>
                  <a:pt x="1956" y="1287"/>
                </a:lnTo>
                <a:lnTo>
                  <a:pt x="1956" y="1290"/>
                </a:lnTo>
                <a:lnTo>
                  <a:pt x="1954" y="1290"/>
                </a:lnTo>
                <a:lnTo>
                  <a:pt x="1954" y="1292"/>
                </a:lnTo>
                <a:lnTo>
                  <a:pt x="1952" y="1292"/>
                </a:lnTo>
                <a:lnTo>
                  <a:pt x="1952" y="1294"/>
                </a:lnTo>
                <a:lnTo>
                  <a:pt x="1944" y="1294"/>
                </a:lnTo>
                <a:lnTo>
                  <a:pt x="1944" y="1295"/>
                </a:lnTo>
                <a:lnTo>
                  <a:pt x="1941" y="1295"/>
                </a:lnTo>
                <a:lnTo>
                  <a:pt x="1941" y="1296"/>
                </a:lnTo>
                <a:lnTo>
                  <a:pt x="1937" y="1296"/>
                </a:lnTo>
                <a:lnTo>
                  <a:pt x="1937" y="1299"/>
                </a:lnTo>
                <a:lnTo>
                  <a:pt x="1936" y="1299"/>
                </a:lnTo>
                <a:lnTo>
                  <a:pt x="1936" y="1299"/>
                </a:lnTo>
                <a:lnTo>
                  <a:pt x="1933" y="1299"/>
                </a:lnTo>
                <a:lnTo>
                  <a:pt x="1933" y="1302"/>
                </a:lnTo>
                <a:lnTo>
                  <a:pt x="1931" y="1302"/>
                </a:lnTo>
                <a:lnTo>
                  <a:pt x="1931" y="1303"/>
                </a:lnTo>
                <a:lnTo>
                  <a:pt x="1932" y="1303"/>
                </a:lnTo>
                <a:lnTo>
                  <a:pt x="1932" y="1304"/>
                </a:lnTo>
                <a:lnTo>
                  <a:pt x="1923" y="1304"/>
                </a:lnTo>
                <a:lnTo>
                  <a:pt x="1923" y="1306"/>
                </a:lnTo>
                <a:lnTo>
                  <a:pt x="1919" y="1306"/>
                </a:lnTo>
                <a:lnTo>
                  <a:pt x="1919" y="1308"/>
                </a:lnTo>
                <a:lnTo>
                  <a:pt x="1916" y="1308"/>
                </a:lnTo>
                <a:lnTo>
                  <a:pt x="1916" y="1311"/>
                </a:lnTo>
                <a:lnTo>
                  <a:pt x="1915" y="1311"/>
                </a:lnTo>
                <a:lnTo>
                  <a:pt x="1915" y="1315"/>
                </a:lnTo>
                <a:lnTo>
                  <a:pt x="1915" y="1315"/>
                </a:lnTo>
                <a:lnTo>
                  <a:pt x="1915" y="1320"/>
                </a:lnTo>
                <a:lnTo>
                  <a:pt x="1915" y="1320"/>
                </a:lnTo>
                <a:lnTo>
                  <a:pt x="1915" y="1324"/>
                </a:lnTo>
                <a:lnTo>
                  <a:pt x="1919" y="1324"/>
                </a:lnTo>
                <a:lnTo>
                  <a:pt x="1919" y="1324"/>
                </a:lnTo>
                <a:lnTo>
                  <a:pt x="1920" y="1324"/>
                </a:lnTo>
                <a:lnTo>
                  <a:pt x="1920" y="1327"/>
                </a:lnTo>
                <a:lnTo>
                  <a:pt x="1924" y="1327"/>
                </a:lnTo>
                <a:lnTo>
                  <a:pt x="1924" y="1328"/>
                </a:lnTo>
                <a:lnTo>
                  <a:pt x="1927" y="1328"/>
                </a:lnTo>
                <a:lnTo>
                  <a:pt x="1927" y="1329"/>
                </a:lnTo>
                <a:lnTo>
                  <a:pt x="1940" y="1329"/>
                </a:lnTo>
                <a:lnTo>
                  <a:pt x="1940" y="1331"/>
                </a:lnTo>
                <a:lnTo>
                  <a:pt x="1952" y="1331"/>
                </a:lnTo>
                <a:lnTo>
                  <a:pt x="1952" y="1336"/>
                </a:lnTo>
                <a:lnTo>
                  <a:pt x="1950" y="1336"/>
                </a:lnTo>
                <a:lnTo>
                  <a:pt x="1950" y="1340"/>
                </a:lnTo>
                <a:lnTo>
                  <a:pt x="1949" y="1340"/>
                </a:lnTo>
                <a:lnTo>
                  <a:pt x="1949" y="1343"/>
                </a:lnTo>
                <a:lnTo>
                  <a:pt x="1945" y="1343"/>
                </a:lnTo>
                <a:lnTo>
                  <a:pt x="1945" y="1345"/>
                </a:lnTo>
                <a:lnTo>
                  <a:pt x="1944" y="1345"/>
                </a:lnTo>
                <a:lnTo>
                  <a:pt x="1944" y="1347"/>
                </a:lnTo>
                <a:lnTo>
                  <a:pt x="1937" y="1347"/>
                </a:lnTo>
                <a:lnTo>
                  <a:pt x="1937" y="1352"/>
                </a:lnTo>
                <a:lnTo>
                  <a:pt x="1936" y="1352"/>
                </a:lnTo>
                <a:lnTo>
                  <a:pt x="1936" y="1356"/>
                </a:lnTo>
                <a:lnTo>
                  <a:pt x="1937" y="1356"/>
                </a:lnTo>
                <a:lnTo>
                  <a:pt x="1937" y="1356"/>
                </a:lnTo>
                <a:lnTo>
                  <a:pt x="1936" y="1356"/>
                </a:lnTo>
                <a:lnTo>
                  <a:pt x="1936" y="1360"/>
                </a:lnTo>
                <a:lnTo>
                  <a:pt x="1940" y="1360"/>
                </a:lnTo>
                <a:lnTo>
                  <a:pt x="1940" y="1361"/>
                </a:lnTo>
                <a:lnTo>
                  <a:pt x="1941" y="1361"/>
                </a:lnTo>
                <a:lnTo>
                  <a:pt x="1941" y="1363"/>
                </a:lnTo>
                <a:lnTo>
                  <a:pt x="1941" y="1363"/>
                </a:lnTo>
                <a:lnTo>
                  <a:pt x="1941" y="1365"/>
                </a:lnTo>
                <a:lnTo>
                  <a:pt x="1944" y="1365"/>
                </a:lnTo>
                <a:lnTo>
                  <a:pt x="1944" y="1368"/>
                </a:lnTo>
                <a:lnTo>
                  <a:pt x="1946" y="1368"/>
                </a:lnTo>
                <a:lnTo>
                  <a:pt x="1946" y="1370"/>
                </a:lnTo>
                <a:lnTo>
                  <a:pt x="1949" y="1370"/>
                </a:lnTo>
                <a:lnTo>
                  <a:pt x="1949" y="1370"/>
                </a:lnTo>
                <a:lnTo>
                  <a:pt x="1952" y="1370"/>
                </a:lnTo>
                <a:lnTo>
                  <a:pt x="1952" y="1373"/>
                </a:lnTo>
                <a:lnTo>
                  <a:pt x="1954" y="1373"/>
                </a:lnTo>
                <a:lnTo>
                  <a:pt x="1954" y="1374"/>
                </a:lnTo>
                <a:lnTo>
                  <a:pt x="1956" y="1374"/>
                </a:lnTo>
                <a:lnTo>
                  <a:pt x="1956" y="1376"/>
                </a:lnTo>
                <a:lnTo>
                  <a:pt x="1957" y="1376"/>
                </a:lnTo>
                <a:lnTo>
                  <a:pt x="1957" y="1380"/>
                </a:lnTo>
                <a:lnTo>
                  <a:pt x="1958" y="1380"/>
                </a:lnTo>
                <a:lnTo>
                  <a:pt x="1958" y="1381"/>
                </a:lnTo>
                <a:lnTo>
                  <a:pt x="1960" y="1381"/>
                </a:lnTo>
                <a:lnTo>
                  <a:pt x="1960" y="1382"/>
                </a:lnTo>
                <a:lnTo>
                  <a:pt x="1962" y="1382"/>
                </a:lnTo>
                <a:lnTo>
                  <a:pt x="1962" y="1389"/>
                </a:lnTo>
                <a:lnTo>
                  <a:pt x="1960" y="1389"/>
                </a:lnTo>
                <a:lnTo>
                  <a:pt x="1960" y="1390"/>
                </a:lnTo>
                <a:lnTo>
                  <a:pt x="1956" y="1390"/>
                </a:lnTo>
                <a:lnTo>
                  <a:pt x="1956" y="1392"/>
                </a:lnTo>
                <a:lnTo>
                  <a:pt x="1950" y="1392"/>
                </a:lnTo>
                <a:lnTo>
                  <a:pt x="1950" y="1393"/>
                </a:lnTo>
                <a:lnTo>
                  <a:pt x="1949" y="1393"/>
                </a:lnTo>
                <a:lnTo>
                  <a:pt x="1949" y="1396"/>
                </a:lnTo>
                <a:lnTo>
                  <a:pt x="1948" y="1396"/>
                </a:lnTo>
                <a:lnTo>
                  <a:pt x="1948" y="1397"/>
                </a:lnTo>
                <a:lnTo>
                  <a:pt x="1945" y="1397"/>
                </a:lnTo>
                <a:lnTo>
                  <a:pt x="1945" y="1396"/>
                </a:lnTo>
                <a:lnTo>
                  <a:pt x="1944" y="1396"/>
                </a:lnTo>
                <a:lnTo>
                  <a:pt x="1944" y="1393"/>
                </a:lnTo>
                <a:lnTo>
                  <a:pt x="1941" y="1393"/>
                </a:lnTo>
                <a:lnTo>
                  <a:pt x="1941" y="1392"/>
                </a:lnTo>
                <a:lnTo>
                  <a:pt x="1940" y="1392"/>
                </a:lnTo>
                <a:lnTo>
                  <a:pt x="1940" y="1389"/>
                </a:lnTo>
                <a:lnTo>
                  <a:pt x="1937" y="1389"/>
                </a:lnTo>
                <a:lnTo>
                  <a:pt x="1937" y="1386"/>
                </a:lnTo>
                <a:lnTo>
                  <a:pt x="1936" y="1386"/>
                </a:lnTo>
                <a:lnTo>
                  <a:pt x="1936" y="1386"/>
                </a:lnTo>
                <a:lnTo>
                  <a:pt x="1936" y="1386"/>
                </a:lnTo>
                <a:lnTo>
                  <a:pt x="1936" y="1384"/>
                </a:lnTo>
                <a:lnTo>
                  <a:pt x="1933" y="1384"/>
                </a:lnTo>
                <a:lnTo>
                  <a:pt x="1933" y="1382"/>
                </a:lnTo>
                <a:lnTo>
                  <a:pt x="1932" y="1382"/>
                </a:lnTo>
                <a:lnTo>
                  <a:pt x="1932" y="1380"/>
                </a:lnTo>
                <a:lnTo>
                  <a:pt x="1928" y="1380"/>
                </a:lnTo>
                <a:lnTo>
                  <a:pt x="1928" y="1377"/>
                </a:lnTo>
                <a:lnTo>
                  <a:pt x="1924" y="1377"/>
                </a:lnTo>
                <a:lnTo>
                  <a:pt x="1924" y="1376"/>
                </a:lnTo>
                <a:lnTo>
                  <a:pt x="1915" y="1376"/>
                </a:lnTo>
                <a:lnTo>
                  <a:pt x="1915" y="1377"/>
                </a:lnTo>
                <a:lnTo>
                  <a:pt x="1911" y="1377"/>
                </a:lnTo>
                <a:lnTo>
                  <a:pt x="1911" y="1380"/>
                </a:lnTo>
                <a:lnTo>
                  <a:pt x="1908" y="1380"/>
                </a:lnTo>
                <a:lnTo>
                  <a:pt x="1908" y="1384"/>
                </a:lnTo>
                <a:lnTo>
                  <a:pt x="1905" y="1384"/>
                </a:lnTo>
                <a:lnTo>
                  <a:pt x="1905" y="1389"/>
                </a:lnTo>
                <a:lnTo>
                  <a:pt x="1907" y="1389"/>
                </a:lnTo>
                <a:lnTo>
                  <a:pt x="1907" y="1392"/>
                </a:lnTo>
                <a:lnTo>
                  <a:pt x="1908" y="1392"/>
                </a:lnTo>
                <a:lnTo>
                  <a:pt x="1908" y="1393"/>
                </a:lnTo>
                <a:lnTo>
                  <a:pt x="1909" y="1393"/>
                </a:lnTo>
                <a:lnTo>
                  <a:pt x="1909" y="1396"/>
                </a:lnTo>
                <a:lnTo>
                  <a:pt x="1911" y="1396"/>
                </a:lnTo>
                <a:lnTo>
                  <a:pt x="1911" y="1397"/>
                </a:lnTo>
                <a:lnTo>
                  <a:pt x="1899" y="1397"/>
                </a:lnTo>
                <a:lnTo>
                  <a:pt x="1899" y="1398"/>
                </a:lnTo>
                <a:lnTo>
                  <a:pt x="1898" y="1398"/>
                </a:lnTo>
                <a:lnTo>
                  <a:pt x="1898" y="1402"/>
                </a:lnTo>
                <a:lnTo>
                  <a:pt x="1896" y="1402"/>
                </a:lnTo>
                <a:lnTo>
                  <a:pt x="1896" y="1402"/>
                </a:lnTo>
                <a:lnTo>
                  <a:pt x="1895" y="1402"/>
                </a:lnTo>
                <a:lnTo>
                  <a:pt x="1895" y="1411"/>
                </a:lnTo>
                <a:lnTo>
                  <a:pt x="1896" y="1411"/>
                </a:lnTo>
                <a:lnTo>
                  <a:pt x="1896" y="1413"/>
                </a:lnTo>
                <a:lnTo>
                  <a:pt x="1898" y="1413"/>
                </a:lnTo>
                <a:lnTo>
                  <a:pt x="1898" y="1414"/>
                </a:lnTo>
                <a:lnTo>
                  <a:pt x="1900" y="1414"/>
                </a:lnTo>
                <a:lnTo>
                  <a:pt x="1900" y="1415"/>
                </a:lnTo>
                <a:lnTo>
                  <a:pt x="1902" y="1415"/>
                </a:lnTo>
                <a:lnTo>
                  <a:pt x="1902" y="1417"/>
                </a:lnTo>
                <a:lnTo>
                  <a:pt x="1908" y="1417"/>
                </a:lnTo>
                <a:lnTo>
                  <a:pt x="1908" y="1418"/>
                </a:lnTo>
                <a:lnTo>
                  <a:pt x="1915" y="1418"/>
                </a:lnTo>
                <a:lnTo>
                  <a:pt x="1915" y="1422"/>
                </a:lnTo>
                <a:lnTo>
                  <a:pt x="1916" y="1422"/>
                </a:lnTo>
                <a:lnTo>
                  <a:pt x="1916" y="1423"/>
                </a:lnTo>
                <a:lnTo>
                  <a:pt x="1915" y="1423"/>
                </a:lnTo>
                <a:lnTo>
                  <a:pt x="1915" y="1425"/>
                </a:lnTo>
                <a:lnTo>
                  <a:pt x="1915" y="1425"/>
                </a:lnTo>
                <a:lnTo>
                  <a:pt x="1915" y="1427"/>
                </a:lnTo>
                <a:lnTo>
                  <a:pt x="1912" y="1427"/>
                </a:lnTo>
                <a:lnTo>
                  <a:pt x="1912" y="1430"/>
                </a:lnTo>
                <a:lnTo>
                  <a:pt x="1911" y="1430"/>
                </a:lnTo>
                <a:lnTo>
                  <a:pt x="1911" y="1431"/>
                </a:lnTo>
                <a:lnTo>
                  <a:pt x="1909" y="1431"/>
                </a:lnTo>
                <a:lnTo>
                  <a:pt x="1909" y="1434"/>
                </a:lnTo>
                <a:lnTo>
                  <a:pt x="1908" y="1434"/>
                </a:lnTo>
                <a:lnTo>
                  <a:pt x="1908" y="1437"/>
                </a:lnTo>
                <a:lnTo>
                  <a:pt x="1907" y="1437"/>
                </a:lnTo>
                <a:lnTo>
                  <a:pt x="1907" y="1441"/>
                </a:lnTo>
                <a:lnTo>
                  <a:pt x="1908" y="1441"/>
                </a:lnTo>
                <a:lnTo>
                  <a:pt x="1908" y="1446"/>
                </a:lnTo>
                <a:lnTo>
                  <a:pt x="1909" y="1446"/>
                </a:lnTo>
                <a:lnTo>
                  <a:pt x="1909" y="1447"/>
                </a:lnTo>
                <a:lnTo>
                  <a:pt x="1911" y="1447"/>
                </a:lnTo>
                <a:lnTo>
                  <a:pt x="1911" y="1450"/>
                </a:lnTo>
                <a:lnTo>
                  <a:pt x="1915" y="1450"/>
                </a:lnTo>
                <a:lnTo>
                  <a:pt x="1915" y="1455"/>
                </a:lnTo>
                <a:lnTo>
                  <a:pt x="1916" y="1455"/>
                </a:lnTo>
                <a:lnTo>
                  <a:pt x="1916" y="1462"/>
                </a:lnTo>
                <a:lnTo>
                  <a:pt x="1915" y="1462"/>
                </a:lnTo>
                <a:lnTo>
                  <a:pt x="1915" y="1468"/>
                </a:lnTo>
                <a:lnTo>
                  <a:pt x="1915" y="1468"/>
                </a:lnTo>
                <a:lnTo>
                  <a:pt x="1915" y="1470"/>
                </a:lnTo>
                <a:lnTo>
                  <a:pt x="1911" y="1470"/>
                </a:lnTo>
                <a:lnTo>
                  <a:pt x="1911" y="1476"/>
                </a:lnTo>
                <a:lnTo>
                  <a:pt x="1909" y="1476"/>
                </a:lnTo>
                <a:lnTo>
                  <a:pt x="1909" y="1483"/>
                </a:lnTo>
                <a:lnTo>
                  <a:pt x="1904" y="1483"/>
                </a:lnTo>
                <a:lnTo>
                  <a:pt x="1904" y="1480"/>
                </a:lnTo>
                <a:lnTo>
                  <a:pt x="1899" y="1480"/>
                </a:lnTo>
                <a:lnTo>
                  <a:pt x="1899" y="1483"/>
                </a:lnTo>
                <a:lnTo>
                  <a:pt x="1902" y="1483"/>
                </a:lnTo>
                <a:lnTo>
                  <a:pt x="1902" y="1484"/>
                </a:lnTo>
                <a:lnTo>
                  <a:pt x="1903" y="1484"/>
                </a:lnTo>
                <a:lnTo>
                  <a:pt x="1903" y="1486"/>
                </a:lnTo>
                <a:lnTo>
                  <a:pt x="1905" y="1486"/>
                </a:lnTo>
                <a:lnTo>
                  <a:pt x="1905" y="1487"/>
                </a:lnTo>
                <a:lnTo>
                  <a:pt x="1907" y="1487"/>
                </a:lnTo>
                <a:lnTo>
                  <a:pt x="1907" y="1490"/>
                </a:lnTo>
                <a:lnTo>
                  <a:pt x="1909" y="1490"/>
                </a:lnTo>
                <a:lnTo>
                  <a:pt x="1909" y="1495"/>
                </a:lnTo>
                <a:lnTo>
                  <a:pt x="1900" y="1495"/>
                </a:lnTo>
                <a:lnTo>
                  <a:pt x="1900" y="1499"/>
                </a:lnTo>
                <a:lnTo>
                  <a:pt x="1902" y="1499"/>
                </a:lnTo>
                <a:lnTo>
                  <a:pt x="1902" y="1505"/>
                </a:lnTo>
                <a:lnTo>
                  <a:pt x="1903" y="1505"/>
                </a:lnTo>
                <a:lnTo>
                  <a:pt x="1903" y="1511"/>
                </a:lnTo>
                <a:lnTo>
                  <a:pt x="1892" y="1511"/>
                </a:lnTo>
                <a:lnTo>
                  <a:pt x="1892" y="1509"/>
                </a:lnTo>
                <a:lnTo>
                  <a:pt x="1890" y="1509"/>
                </a:lnTo>
                <a:lnTo>
                  <a:pt x="1890" y="1505"/>
                </a:lnTo>
                <a:lnTo>
                  <a:pt x="1890" y="1505"/>
                </a:lnTo>
                <a:lnTo>
                  <a:pt x="1890" y="1505"/>
                </a:lnTo>
                <a:lnTo>
                  <a:pt x="1888" y="1505"/>
                </a:lnTo>
                <a:lnTo>
                  <a:pt x="1888" y="1501"/>
                </a:lnTo>
                <a:lnTo>
                  <a:pt x="1886" y="1501"/>
                </a:lnTo>
                <a:lnTo>
                  <a:pt x="1886" y="1490"/>
                </a:lnTo>
                <a:lnTo>
                  <a:pt x="1884" y="1490"/>
                </a:lnTo>
                <a:lnTo>
                  <a:pt x="1884" y="1490"/>
                </a:lnTo>
                <a:lnTo>
                  <a:pt x="1884" y="1490"/>
                </a:lnTo>
                <a:lnTo>
                  <a:pt x="1884" y="1487"/>
                </a:lnTo>
                <a:lnTo>
                  <a:pt x="1882" y="1487"/>
                </a:lnTo>
                <a:lnTo>
                  <a:pt x="1882" y="1486"/>
                </a:lnTo>
                <a:lnTo>
                  <a:pt x="1880" y="1486"/>
                </a:lnTo>
                <a:lnTo>
                  <a:pt x="1880" y="1484"/>
                </a:lnTo>
                <a:lnTo>
                  <a:pt x="1879" y="1484"/>
                </a:lnTo>
                <a:lnTo>
                  <a:pt x="1879" y="1483"/>
                </a:lnTo>
                <a:lnTo>
                  <a:pt x="1878" y="1483"/>
                </a:lnTo>
                <a:lnTo>
                  <a:pt x="1878" y="1479"/>
                </a:lnTo>
                <a:lnTo>
                  <a:pt x="1876" y="1479"/>
                </a:lnTo>
                <a:lnTo>
                  <a:pt x="1876" y="1464"/>
                </a:lnTo>
                <a:lnTo>
                  <a:pt x="1878" y="1464"/>
                </a:lnTo>
                <a:lnTo>
                  <a:pt x="1878" y="1462"/>
                </a:lnTo>
                <a:lnTo>
                  <a:pt x="1879" y="1462"/>
                </a:lnTo>
                <a:lnTo>
                  <a:pt x="1879" y="1459"/>
                </a:lnTo>
                <a:lnTo>
                  <a:pt x="1878" y="1459"/>
                </a:lnTo>
                <a:lnTo>
                  <a:pt x="1878" y="1458"/>
                </a:lnTo>
                <a:lnTo>
                  <a:pt x="1876" y="1458"/>
                </a:lnTo>
                <a:lnTo>
                  <a:pt x="1876" y="1455"/>
                </a:lnTo>
                <a:lnTo>
                  <a:pt x="1874" y="1455"/>
                </a:lnTo>
                <a:lnTo>
                  <a:pt x="1874" y="1454"/>
                </a:lnTo>
                <a:lnTo>
                  <a:pt x="1872" y="1454"/>
                </a:lnTo>
                <a:lnTo>
                  <a:pt x="1872" y="1450"/>
                </a:lnTo>
                <a:lnTo>
                  <a:pt x="1871" y="1450"/>
                </a:lnTo>
                <a:lnTo>
                  <a:pt x="1871" y="1447"/>
                </a:lnTo>
                <a:lnTo>
                  <a:pt x="1868" y="1447"/>
                </a:lnTo>
                <a:lnTo>
                  <a:pt x="1868" y="1443"/>
                </a:lnTo>
                <a:lnTo>
                  <a:pt x="1868" y="1443"/>
                </a:lnTo>
                <a:lnTo>
                  <a:pt x="1868" y="1441"/>
                </a:lnTo>
                <a:lnTo>
                  <a:pt x="1867" y="1441"/>
                </a:lnTo>
                <a:lnTo>
                  <a:pt x="1867" y="1438"/>
                </a:lnTo>
                <a:lnTo>
                  <a:pt x="1864" y="1438"/>
                </a:lnTo>
                <a:lnTo>
                  <a:pt x="1864" y="1434"/>
                </a:lnTo>
                <a:lnTo>
                  <a:pt x="1863" y="1434"/>
                </a:lnTo>
                <a:lnTo>
                  <a:pt x="1863" y="1431"/>
                </a:lnTo>
                <a:lnTo>
                  <a:pt x="1863" y="1431"/>
                </a:lnTo>
                <a:lnTo>
                  <a:pt x="1863" y="1427"/>
                </a:lnTo>
                <a:lnTo>
                  <a:pt x="1861" y="1427"/>
                </a:lnTo>
                <a:lnTo>
                  <a:pt x="1861" y="1425"/>
                </a:lnTo>
                <a:lnTo>
                  <a:pt x="1859" y="1425"/>
                </a:lnTo>
                <a:lnTo>
                  <a:pt x="1859" y="1422"/>
                </a:lnTo>
                <a:lnTo>
                  <a:pt x="1858" y="1422"/>
                </a:lnTo>
                <a:lnTo>
                  <a:pt x="1858" y="1421"/>
                </a:lnTo>
                <a:lnTo>
                  <a:pt x="1857" y="1421"/>
                </a:lnTo>
                <a:lnTo>
                  <a:pt x="1857" y="1417"/>
                </a:lnTo>
                <a:lnTo>
                  <a:pt x="1855" y="1417"/>
                </a:lnTo>
                <a:lnTo>
                  <a:pt x="1855" y="1414"/>
                </a:lnTo>
                <a:lnTo>
                  <a:pt x="1854" y="1414"/>
                </a:lnTo>
                <a:lnTo>
                  <a:pt x="1854" y="1408"/>
                </a:lnTo>
                <a:lnTo>
                  <a:pt x="1853" y="1408"/>
                </a:lnTo>
                <a:lnTo>
                  <a:pt x="1853" y="1405"/>
                </a:lnTo>
                <a:lnTo>
                  <a:pt x="1851" y="1405"/>
                </a:lnTo>
                <a:lnTo>
                  <a:pt x="1851" y="1402"/>
                </a:lnTo>
                <a:lnTo>
                  <a:pt x="1850" y="1402"/>
                </a:lnTo>
                <a:lnTo>
                  <a:pt x="1850" y="1402"/>
                </a:lnTo>
                <a:lnTo>
                  <a:pt x="1847" y="1402"/>
                </a:lnTo>
                <a:lnTo>
                  <a:pt x="1847" y="1400"/>
                </a:lnTo>
                <a:lnTo>
                  <a:pt x="1846" y="1400"/>
                </a:lnTo>
                <a:lnTo>
                  <a:pt x="1846" y="1398"/>
                </a:lnTo>
                <a:lnTo>
                  <a:pt x="1845" y="1398"/>
                </a:lnTo>
                <a:lnTo>
                  <a:pt x="1845" y="1397"/>
                </a:lnTo>
                <a:lnTo>
                  <a:pt x="1841" y="1397"/>
                </a:lnTo>
                <a:lnTo>
                  <a:pt x="1841" y="1396"/>
                </a:lnTo>
                <a:lnTo>
                  <a:pt x="1834" y="1396"/>
                </a:lnTo>
                <a:lnTo>
                  <a:pt x="1834" y="1393"/>
                </a:lnTo>
                <a:lnTo>
                  <a:pt x="1829" y="1393"/>
                </a:lnTo>
                <a:lnTo>
                  <a:pt x="1829" y="1392"/>
                </a:lnTo>
                <a:lnTo>
                  <a:pt x="1823" y="1392"/>
                </a:lnTo>
                <a:lnTo>
                  <a:pt x="1823" y="1390"/>
                </a:lnTo>
                <a:lnTo>
                  <a:pt x="1817" y="1390"/>
                </a:lnTo>
                <a:lnTo>
                  <a:pt x="1817" y="1393"/>
                </a:lnTo>
                <a:lnTo>
                  <a:pt x="1816" y="1393"/>
                </a:lnTo>
                <a:lnTo>
                  <a:pt x="1816" y="1396"/>
                </a:lnTo>
                <a:lnTo>
                  <a:pt x="1817" y="1396"/>
                </a:lnTo>
                <a:lnTo>
                  <a:pt x="1817" y="1398"/>
                </a:lnTo>
                <a:lnTo>
                  <a:pt x="1820" y="1398"/>
                </a:lnTo>
                <a:lnTo>
                  <a:pt x="1820" y="1402"/>
                </a:lnTo>
                <a:lnTo>
                  <a:pt x="1821" y="1402"/>
                </a:lnTo>
                <a:lnTo>
                  <a:pt x="1821" y="1408"/>
                </a:lnTo>
                <a:lnTo>
                  <a:pt x="1821" y="1408"/>
                </a:lnTo>
                <a:lnTo>
                  <a:pt x="1821" y="1411"/>
                </a:lnTo>
                <a:lnTo>
                  <a:pt x="1827" y="1411"/>
                </a:lnTo>
                <a:lnTo>
                  <a:pt x="1827" y="1413"/>
                </a:lnTo>
                <a:lnTo>
                  <a:pt x="1826" y="1413"/>
                </a:lnTo>
                <a:lnTo>
                  <a:pt x="1826" y="1415"/>
                </a:lnTo>
                <a:lnTo>
                  <a:pt x="1825" y="1415"/>
                </a:lnTo>
                <a:lnTo>
                  <a:pt x="1825" y="1418"/>
                </a:lnTo>
                <a:lnTo>
                  <a:pt x="1826" y="1418"/>
                </a:lnTo>
                <a:lnTo>
                  <a:pt x="1826" y="1423"/>
                </a:lnTo>
                <a:lnTo>
                  <a:pt x="1827" y="1423"/>
                </a:lnTo>
                <a:lnTo>
                  <a:pt x="1827" y="1425"/>
                </a:lnTo>
                <a:lnTo>
                  <a:pt x="1829" y="1425"/>
                </a:lnTo>
                <a:lnTo>
                  <a:pt x="1829" y="1427"/>
                </a:lnTo>
                <a:lnTo>
                  <a:pt x="1830" y="1427"/>
                </a:lnTo>
                <a:lnTo>
                  <a:pt x="1830" y="1431"/>
                </a:lnTo>
                <a:lnTo>
                  <a:pt x="1829" y="1431"/>
                </a:lnTo>
                <a:lnTo>
                  <a:pt x="1829" y="1434"/>
                </a:lnTo>
                <a:lnTo>
                  <a:pt x="1827" y="1434"/>
                </a:lnTo>
                <a:lnTo>
                  <a:pt x="1827" y="1439"/>
                </a:lnTo>
                <a:lnTo>
                  <a:pt x="1826" y="1439"/>
                </a:lnTo>
                <a:lnTo>
                  <a:pt x="1826" y="1441"/>
                </a:lnTo>
                <a:lnTo>
                  <a:pt x="1825" y="1441"/>
                </a:lnTo>
                <a:lnTo>
                  <a:pt x="1825" y="1443"/>
                </a:lnTo>
                <a:lnTo>
                  <a:pt x="1823" y="1443"/>
                </a:lnTo>
                <a:lnTo>
                  <a:pt x="1823" y="1443"/>
                </a:lnTo>
                <a:lnTo>
                  <a:pt x="1821" y="1443"/>
                </a:lnTo>
                <a:lnTo>
                  <a:pt x="1821" y="1446"/>
                </a:lnTo>
                <a:lnTo>
                  <a:pt x="1817" y="1446"/>
                </a:lnTo>
                <a:lnTo>
                  <a:pt x="1817" y="1447"/>
                </a:lnTo>
                <a:lnTo>
                  <a:pt x="1813" y="1447"/>
                </a:lnTo>
                <a:lnTo>
                  <a:pt x="1813" y="1449"/>
                </a:lnTo>
                <a:lnTo>
                  <a:pt x="1808" y="1449"/>
                </a:lnTo>
                <a:lnTo>
                  <a:pt x="1808" y="1447"/>
                </a:lnTo>
                <a:lnTo>
                  <a:pt x="1802" y="1447"/>
                </a:lnTo>
                <a:lnTo>
                  <a:pt x="1802" y="1443"/>
                </a:lnTo>
                <a:lnTo>
                  <a:pt x="1800" y="1443"/>
                </a:lnTo>
                <a:lnTo>
                  <a:pt x="1800" y="1443"/>
                </a:lnTo>
                <a:lnTo>
                  <a:pt x="1798" y="1443"/>
                </a:lnTo>
                <a:lnTo>
                  <a:pt x="1798" y="1441"/>
                </a:lnTo>
                <a:lnTo>
                  <a:pt x="1796" y="1441"/>
                </a:lnTo>
                <a:lnTo>
                  <a:pt x="1796" y="1439"/>
                </a:lnTo>
                <a:lnTo>
                  <a:pt x="1796" y="1439"/>
                </a:lnTo>
                <a:lnTo>
                  <a:pt x="1796" y="1438"/>
                </a:lnTo>
                <a:lnTo>
                  <a:pt x="1794" y="1438"/>
                </a:lnTo>
                <a:lnTo>
                  <a:pt x="1794" y="1437"/>
                </a:lnTo>
                <a:lnTo>
                  <a:pt x="1793" y="1437"/>
                </a:lnTo>
                <a:lnTo>
                  <a:pt x="1793" y="1434"/>
                </a:lnTo>
                <a:lnTo>
                  <a:pt x="1790" y="1434"/>
                </a:lnTo>
                <a:lnTo>
                  <a:pt x="1790" y="1433"/>
                </a:lnTo>
                <a:lnTo>
                  <a:pt x="1790" y="1433"/>
                </a:lnTo>
                <a:lnTo>
                  <a:pt x="1790" y="1431"/>
                </a:lnTo>
                <a:lnTo>
                  <a:pt x="1789" y="1431"/>
                </a:lnTo>
                <a:lnTo>
                  <a:pt x="1789" y="1430"/>
                </a:lnTo>
                <a:lnTo>
                  <a:pt x="1786" y="1430"/>
                </a:lnTo>
                <a:lnTo>
                  <a:pt x="1786" y="1427"/>
                </a:lnTo>
                <a:lnTo>
                  <a:pt x="1779" y="1427"/>
                </a:lnTo>
                <a:lnTo>
                  <a:pt x="1779" y="1430"/>
                </a:lnTo>
                <a:lnTo>
                  <a:pt x="1773" y="1430"/>
                </a:lnTo>
                <a:lnTo>
                  <a:pt x="1773" y="1431"/>
                </a:lnTo>
                <a:lnTo>
                  <a:pt x="1765" y="1431"/>
                </a:lnTo>
                <a:lnTo>
                  <a:pt x="1765" y="1433"/>
                </a:lnTo>
                <a:lnTo>
                  <a:pt x="1748" y="1433"/>
                </a:lnTo>
                <a:lnTo>
                  <a:pt x="1748" y="1434"/>
                </a:lnTo>
                <a:lnTo>
                  <a:pt x="1751" y="1434"/>
                </a:lnTo>
                <a:lnTo>
                  <a:pt x="1751" y="1437"/>
                </a:lnTo>
                <a:lnTo>
                  <a:pt x="1753" y="1437"/>
                </a:lnTo>
                <a:lnTo>
                  <a:pt x="1753" y="1438"/>
                </a:lnTo>
                <a:lnTo>
                  <a:pt x="1752" y="1438"/>
                </a:lnTo>
                <a:lnTo>
                  <a:pt x="1752" y="1439"/>
                </a:lnTo>
                <a:lnTo>
                  <a:pt x="1751" y="1439"/>
                </a:lnTo>
                <a:lnTo>
                  <a:pt x="1751" y="1441"/>
                </a:lnTo>
                <a:lnTo>
                  <a:pt x="1748" y="1441"/>
                </a:lnTo>
                <a:lnTo>
                  <a:pt x="1748" y="1443"/>
                </a:lnTo>
                <a:lnTo>
                  <a:pt x="1748" y="1443"/>
                </a:lnTo>
                <a:lnTo>
                  <a:pt x="1748" y="1446"/>
                </a:lnTo>
                <a:lnTo>
                  <a:pt x="1751" y="1446"/>
                </a:lnTo>
                <a:lnTo>
                  <a:pt x="1751" y="1443"/>
                </a:lnTo>
                <a:lnTo>
                  <a:pt x="1757" y="1443"/>
                </a:lnTo>
                <a:lnTo>
                  <a:pt x="1757" y="1446"/>
                </a:lnTo>
                <a:lnTo>
                  <a:pt x="1759" y="1446"/>
                </a:lnTo>
                <a:lnTo>
                  <a:pt x="1759" y="1450"/>
                </a:lnTo>
                <a:lnTo>
                  <a:pt x="1760" y="1450"/>
                </a:lnTo>
                <a:lnTo>
                  <a:pt x="1760" y="1455"/>
                </a:lnTo>
                <a:lnTo>
                  <a:pt x="1761" y="1455"/>
                </a:lnTo>
                <a:lnTo>
                  <a:pt x="1761" y="1459"/>
                </a:lnTo>
                <a:lnTo>
                  <a:pt x="1764" y="1459"/>
                </a:lnTo>
                <a:lnTo>
                  <a:pt x="1764" y="1464"/>
                </a:lnTo>
                <a:lnTo>
                  <a:pt x="1761" y="1464"/>
                </a:lnTo>
                <a:lnTo>
                  <a:pt x="1761" y="1468"/>
                </a:lnTo>
                <a:lnTo>
                  <a:pt x="1759" y="1468"/>
                </a:lnTo>
                <a:lnTo>
                  <a:pt x="1759" y="1470"/>
                </a:lnTo>
                <a:lnTo>
                  <a:pt x="1741" y="1470"/>
                </a:lnTo>
                <a:lnTo>
                  <a:pt x="1741" y="1471"/>
                </a:lnTo>
                <a:lnTo>
                  <a:pt x="1738" y="1471"/>
                </a:lnTo>
                <a:lnTo>
                  <a:pt x="1738" y="1476"/>
                </a:lnTo>
                <a:lnTo>
                  <a:pt x="1738" y="1476"/>
                </a:lnTo>
                <a:lnTo>
                  <a:pt x="1738" y="1478"/>
                </a:lnTo>
                <a:lnTo>
                  <a:pt x="1741" y="1478"/>
                </a:lnTo>
                <a:lnTo>
                  <a:pt x="1741" y="1480"/>
                </a:lnTo>
                <a:lnTo>
                  <a:pt x="1743" y="1480"/>
                </a:lnTo>
                <a:lnTo>
                  <a:pt x="1743" y="1487"/>
                </a:lnTo>
                <a:lnTo>
                  <a:pt x="1743" y="1487"/>
                </a:lnTo>
                <a:lnTo>
                  <a:pt x="1743" y="1490"/>
                </a:lnTo>
                <a:lnTo>
                  <a:pt x="1745" y="1490"/>
                </a:lnTo>
                <a:lnTo>
                  <a:pt x="1745" y="1492"/>
                </a:lnTo>
                <a:lnTo>
                  <a:pt x="1748" y="1492"/>
                </a:lnTo>
                <a:lnTo>
                  <a:pt x="1748" y="1501"/>
                </a:lnTo>
                <a:lnTo>
                  <a:pt x="1753" y="1501"/>
                </a:lnTo>
                <a:lnTo>
                  <a:pt x="1753" y="1500"/>
                </a:lnTo>
                <a:lnTo>
                  <a:pt x="1755" y="1500"/>
                </a:lnTo>
                <a:lnTo>
                  <a:pt x="1755" y="1496"/>
                </a:lnTo>
                <a:lnTo>
                  <a:pt x="1756" y="1496"/>
                </a:lnTo>
                <a:lnTo>
                  <a:pt x="1756" y="1495"/>
                </a:lnTo>
                <a:lnTo>
                  <a:pt x="1759" y="1495"/>
                </a:lnTo>
                <a:lnTo>
                  <a:pt x="1759" y="1493"/>
                </a:lnTo>
                <a:lnTo>
                  <a:pt x="1761" y="1493"/>
                </a:lnTo>
                <a:lnTo>
                  <a:pt x="1761" y="1492"/>
                </a:lnTo>
                <a:lnTo>
                  <a:pt x="1764" y="1492"/>
                </a:lnTo>
                <a:lnTo>
                  <a:pt x="1764" y="1490"/>
                </a:lnTo>
                <a:lnTo>
                  <a:pt x="1769" y="1490"/>
                </a:lnTo>
                <a:lnTo>
                  <a:pt x="1769" y="1492"/>
                </a:lnTo>
                <a:lnTo>
                  <a:pt x="1769" y="1492"/>
                </a:lnTo>
                <a:lnTo>
                  <a:pt x="1769" y="1493"/>
                </a:lnTo>
                <a:lnTo>
                  <a:pt x="1772" y="1493"/>
                </a:lnTo>
                <a:lnTo>
                  <a:pt x="1772" y="1495"/>
                </a:lnTo>
                <a:lnTo>
                  <a:pt x="1773" y="1495"/>
                </a:lnTo>
                <a:lnTo>
                  <a:pt x="1773" y="1496"/>
                </a:lnTo>
                <a:lnTo>
                  <a:pt x="1776" y="1496"/>
                </a:lnTo>
                <a:lnTo>
                  <a:pt x="1776" y="1499"/>
                </a:lnTo>
                <a:lnTo>
                  <a:pt x="1777" y="1499"/>
                </a:lnTo>
                <a:lnTo>
                  <a:pt x="1777" y="1500"/>
                </a:lnTo>
                <a:lnTo>
                  <a:pt x="1779" y="1500"/>
                </a:lnTo>
                <a:lnTo>
                  <a:pt x="1779" y="1501"/>
                </a:lnTo>
                <a:lnTo>
                  <a:pt x="1780" y="1501"/>
                </a:lnTo>
                <a:lnTo>
                  <a:pt x="1780" y="1503"/>
                </a:lnTo>
                <a:lnTo>
                  <a:pt x="1782" y="1503"/>
                </a:lnTo>
                <a:lnTo>
                  <a:pt x="1782" y="1505"/>
                </a:lnTo>
                <a:lnTo>
                  <a:pt x="1785" y="1505"/>
                </a:lnTo>
                <a:lnTo>
                  <a:pt x="1785" y="1505"/>
                </a:lnTo>
                <a:lnTo>
                  <a:pt x="1785" y="1505"/>
                </a:lnTo>
                <a:lnTo>
                  <a:pt x="1785" y="1508"/>
                </a:lnTo>
                <a:lnTo>
                  <a:pt x="1786" y="1508"/>
                </a:lnTo>
                <a:lnTo>
                  <a:pt x="1786" y="1509"/>
                </a:lnTo>
                <a:lnTo>
                  <a:pt x="1789" y="1509"/>
                </a:lnTo>
                <a:lnTo>
                  <a:pt x="1789" y="1511"/>
                </a:lnTo>
                <a:lnTo>
                  <a:pt x="1790" y="1511"/>
                </a:lnTo>
                <a:lnTo>
                  <a:pt x="1790" y="1512"/>
                </a:lnTo>
                <a:lnTo>
                  <a:pt x="1793" y="1512"/>
                </a:lnTo>
                <a:lnTo>
                  <a:pt x="1793" y="1515"/>
                </a:lnTo>
                <a:lnTo>
                  <a:pt x="1794" y="1515"/>
                </a:lnTo>
                <a:lnTo>
                  <a:pt x="1794" y="1516"/>
                </a:lnTo>
                <a:lnTo>
                  <a:pt x="1796" y="1516"/>
                </a:lnTo>
                <a:lnTo>
                  <a:pt x="1796" y="1517"/>
                </a:lnTo>
                <a:lnTo>
                  <a:pt x="1805" y="1517"/>
                </a:lnTo>
                <a:lnTo>
                  <a:pt x="1805" y="1519"/>
                </a:lnTo>
                <a:lnTo>
                  <a:pt x="1808" y="1519"/>
                </a:lnTo>
                <a:lnTo>
                  <a:pt x="1808" y="1516"/>
                </a:lnTo>
                <a:lnTo>
                  <a:pt x="1806" y="1516"/>
                </a:lnTo>
                <a:lnTo>
                  <a:pt x="1806" y="1515"/>
                </a:lnTo>
                <a:lnTo>
                  <a:pt x="1805" y="1515"/>
                </a:lnTo>
                <a:lnTo>
                  <a:pt x="1805" y="1512"/>
                </a:lnTo>
                <a:lnTo>
                  <a:pt x="1804" y="1512"/>
                </a:lnTo>
                <a:lnTo>
                  <a:pt x="1804" y="1509"/>
                </a:lnTo>
                <a:lnTo>
                  <a:pt x="1802" y="1509"/>
                </a:lnTo>
                <a:lnTo>
                  <a:pt x="1802" y="1508"/>
                </a:lnTo>
                <a:lnTo>
                  <a:pt x="1801" y="1508"/>
                </a:lnTo>
                <a:lnTo>
                  <a:pt x="1801" y="1505"/>
                </a:lnTo>
                <a:lnTo>
                  <a:pt x="1800" y="1505"/>
                </a:lnTo>
                <a:lnTo>
                  <a:pt x="1800" y="1505"/>
                </a:lnTo>
                <a:lnTo>
                  <a:pt x="1796" y="1505"/>
                </a:lnTo>
                <a:lnTo>
                  <a:pt x="1796" y="1503"/>
                </a:lnTo>
                <a:lnTo>
                  <a:pt x="1796" y="1503"/>
                </a:lnTo>
                <a:lnTo>
                  <a:pt x="1796" y="1499"/>
                </a:lnTo>
                <a:lnTo>
                  <a:pt x="1794" y="1499"/>
                </a:lnTo>
                <a:lnTo>
                  <a:pt x="1794" y="1496"/>
                </a:lnTo>
                <a:lnTo>
                  <a:pt x="1793" y="1496"/>
                </a:lnTo>
                <a:lnTo>
                  <a:pt x="1793" y="1495"/>
                </a:lnTo>
                <a:lnTo>
                  <a:pt x="1790" y="1495"/>
                </a:lnTo>
                <a:lnTo>
                  <a:pt x="1790" y="1492"/>
                </a:lnTo>
                <a:lnTo>
                  <a:pt x="1793" y="1492"/>
                </a:lnTo>
                <a:lnTo>
                  <a:pt x="1793" y="1490"/>
                </a:lnTo>
                <a:lnTo>
                  <a:pt x="1800" y="1490"/>
                </a:lnTo>
                <a:lnTo>
                  <a:pt x="1800" y="1492"/>
                </a:lnTo>
                <a:lnTo>
                  <a:pt x="1812" y="1492"/>
                </a:lnTo>
                <a:lnTo>
                  <a:pt x="1812" y="1493"/>
                </a:lnTo>
                <a:lnTo>
                  <a:pt x="1813" y="1493"/>
                </a:lnTo>
                <a:lnTo>
                  <a:pt x="1813" y="1495"/>
                </a:lnTo>
                <a:lnTo>
                  <a:pt x="1816" y="1495"/>
                </a:lnTo>
                <a:lnTo>
                  <a:pt x="1816" y="1496"/>
                </a:lnTo>
                <a:lnTo>
                  <a:pt x="1817" y="1496"/>
                </a:lnTo>
                <a:lnTo>
                  <a:pt x="1817" y="1499"/>
                </a:lnTo>
                <a:lnTo>
                  <a:pt x="1820" y="1499"/>
                </a:lnTo>
                <a:lnTo>
                  <a:pt x="1820" y="1500"/>
                </a:lnTo>
                <a:lnTo>
                  <a:pt x="1821" y="1500"/>
                </a:lnTo>
                <a:lnTo>
                  <a:pt x="1821" y="1501"/>
                </a:lnTo>
                <a:lnTo>
                  <a:pt x="1823" y="1501"/>
                </a:lnTo>
                <a:lnTo>
                  <a:pt x="1823" y="1503"/>
                </a:lnTo>
                <a:lnTo>
                  <a:pt x="1826" y="1503"/>
                </a:lnTo>
                <a:lnTo>
                  <a:pt x="1826" y="1505"/>
                </a:lnTo>
                <a:lnTo>
                  <a:pt x="1827" y="1505"/>
                </a:lnTo>
                <a:lnTo>
                  <a:pt x="1827" y="1505"/>
                </a:lnTo>
                <a:lnTo>
                  <a:pt x="1829" y="1505"/>
                </a:lnTo>
                <a:lnTo>
                  <a:pt x="1829" y="1509"/>
                </a:lnTo>
                <a:lnTo>
                  <a:pt x="1830" y="1509"/>
                </a:lnTo>
                <a:lnTo>
                  <a:pt x="1830" y="1512"/>
                </a:lnTo>
                <a:lnTo>
                  <a:pt x="1831" y="1512"/>
                </a:lnTo>
                <a:lnTo>
                  <a:pt x="1831" y="1517"/>
                </a:lnTo>
                <a:lnTo>
                  <a:pt x="1830" y="1517"/>
                </a:lnTo>
                <a:lnTo>
                  <a:pt x="1830" y="1519"/>
                </a:lnTo>
                <a:lnTo>
                  <a:pt x="1834" y="1519"/>
                </a:lnTo>
                <a:lnTo>
                  <a:pt x="1834" y="1517"/>
                </a:lnTo>
                <a:lnTo>
                  <a:pt x="1837" y="1517"/>
                </a:lnTo>
                <a:lnTo>
                  <a:pt x="1837" y="1516"/>
                </a:lnTo>
                <a:lnTo>
                  <a:pt x="1841" y="1516"/>
                </a:lnTo>
                <a:lnTo>
                  <a:pt x="1841" y="1515"/>
                </a:lnTo>
                <a:lnTo>
                  <a:pt x="1842" y="1515"/>
                </a:lnTo>
                <a:lnTo>
                  <a:pt x="1842" y="1512"/>
                </a:lnTo>
                <a:lnTo>
                  <a:pt x="1846" y="1512"/>
                </a:lnTo>
                <a:lnTo>
                  <a:pt x="1846" y="1517"/>
                </a:lnTo>
                <a:lnTo>
                  <a:pt x="1842" y="1517"/>
                </a:lnTo>
                <a:lnTo>
                  <a:pt x="1842" y="1519"/>
                </a:lnTo>
                <a:lnTo>
                  <a:pt x="1841" y="1519"/>
                </a:lnTo>
                <a:lnTo>
                  <a:pt x="1841" y="1521"/>
                </a:lnTo>
                <a:lnTo>
                  <a:pt x="1838" y="1521"/>
                </a:lnTo>
                <a:lnTo>
                  <a:pt x="1838" y="1521"/>
                </a:lnTo>
                <a:lnTo>
                  <a:pt x="1837" y="1521"/>
                </a:lnTo>
                <a:lnTo>
                  <a:pt x="1837" y="1524"/>
                </a:lnTo>
                <a:lnTo>
                  <a:pt x="1837" y="1524"/>
                </a:lnTo>
                <a:lnTo>
                  <a:pt x="1837" y="1525"/>
                </a:lnTo>
                <a:lnTo>
                  <a:pt x="1834" y="1525"/>
                </a:lnTo>
                <a:lnTo>
                  <a:pt x="1834" y="1527"/>
                </a:lnTo>
                <a:lnTo>
                  <a:pt x="1831" y="1527"/>
                </a:lnTo>
                <a:lnTo>
                  <a:pt x="1831" y="1528"/>
                </a:lnTo>
                <a:lnTo>
                  <a:pt x="1830" y="1528"/>
                </a:lnTo>
                <a:lnTo>
                  <a:pt x="1830" y="1531"/>
                </a:lnTo>
                <a:lnTo>
                  <a:pt x="1829" y="1531"/>
                </a:lnTo>
                <a:lnTo>
                  <a:pt x="1829" y="1531"/>
                </a:lnTo>
                <a:lnTo>
                  <a:pt x="1827" y="1531"/>
                </a:lnTo>
                <a:lnTo>
                  <a:pt x="1827" y="1533"/>
                </a:lnTo>
                <a:lnTo>
                  <a:pt x="1826" y="1533"/>
                </a:lnTo>
                <a:lnTo>
                  <a:pt x="1826" y="1534"/>
                </a:lnTo>
                <a:lnTo>
                  <a:pt x="1825" y="1534"/>
                </a:lnTo>
                <a:lnTo>
                  <a:pt x="1825" y="1536"/>
                </a:lnTo>
                <a:lnTo>
                  <a:pt x="1821" y="1536"/>
                </a:lnTo>
                <a:lnTo>
                  <a:pt x="1821" y="1534"/>
                </a:lnTo>
                <a:lnTo>
                  <a:pt x="1821" y="1534"/>
                </a:lnTo>
                <a:lnTo>
                  <a:pt x="1821" y="1533"/>
                </a:lnTo>
                <a:lnTo>
                  <a:pt x="1820" y="1533"/>
                </a:lnTo>
                <a:lnTo>
                  <a:pt x="1820" y="1531"/>
                </a:lnTo>
                <a:lnTo>
                  <a:pt x="1817" y="1531"/>
                </a:lnTo>
                <a:lnTo>
                  <a:pt x="1817" y="1527"/>
                </a:lnTo>
                <a:lnTo>
                  <a:pt x="1816" y="1527"/>
                </a:lnTo>
                <a:lnTo>
                  <a:pt x="1816" y="1525"/>
                </a:lnTo>
                <a:lnTo>
                  <a:pt x="1816" y="1525"/>
                </a:lnTo>
                <a:lnTo>
                  <a:pt x="1816" y="1527"/>
                </a:lnTo>
                <a:lnTo>
                  <a:pt x="1813" y="1527"/>
                </a:lnTo>
                <a:lnTo>
                  <a:pt x="1813" y="1534"/>
                </a:lnTo>
                <a:lnTo>
                  <a:pt x="1816" y="1534"/>
                </a:lnTo>
                <a:lnTo>
                  <a:pt x="1816" y="1536"/>
                </a:lnTo>
                <a:lnTo>
                  <a:pt x="1813" y="1536"/>
                </a:lnTo>
                <a:lnTo>
                  <a:pt x="1813" y="1541"/>
                </a:lnTo>
                <a:lnTo>
                  <a:pt x="1812" y="1541"/>
                </a:lnTo>
                <a:lnTo>
                  <a:pt x="1812" y="1548"/>
                </a:lnTo>
                <a:lnTo>
                  <a:pt x="1812" y="1548"/>
                </a:lnTo>
                <a:lnTo>
                  <a:pt x="1812" y="1552"/>
                </a:lnTo>
                <a:lnTo>
                  <a:pt x="1809" y="1552"/>
                </a:lnTo>
                <a:lnTo>
                  <a:pt x="1809" y="1552"/>
                </a:lnTo>
                <a:lnTo>
                  <a:pt x="1808" y="1552"/>
                </a:lnTo>
                <a:lnTo>
                  <a:pt x="1808" y="1554"/>
                </a:lnTo>
                <a:lnTo>
                  <a:pt x="1805" y="1554"/>
                </a:lnTo>
                <a:lnTo>
                  <a:pt x="1805" y="1556"/>
                </a:lnTo>
                <a:lnTo>
                  <a:pt x="1802" y="1556"/>
                </a:lnTo>
                <a:lnTo>
                  <a:pt x="1802" y="1557"/>
                </a:lnTo>
                <a:lnTo>
                  <a:pt x="1801" y="1557"/>
                </a:lnTo>
                <a:lnTo>
                  <a:pt x="1801" y="1558"/>
                </a:lnTo>
                <a:lnTo>
                  <a:pt x="1798" y="1558"/>
                </a:lnTo>
                <a:lnTo>
                  <a:pt x="1798" y="1561"/>
                </a:lnTo>
                <a:lnTo>
                  <a:pt x="1796" y="1561"/>
                </a:lnTo>
                <a:lnTo>
                  <a:pt x="1796" y="1562"/>
                </a:lnTo>
                <a:lnTo>
                  <a:pt x="1793" y="1562"/>
                </a:lnTo>
                <a:lnTo>
                  <a:pt x="1793" y="1564"/>
                </a:lnTo>
                <a:lnTo>
                  <a:pt x="1794" y="1564"/>
                </a:lnTo>
                <a:lnTo>
                  <a:pt x="1794" y="1565"/>
                </a:lnTo>
                <a:lnTo>
                  <a:pt x="1793" y="1565"/>
                </a:lnTo>
                <a:lnTo>
                  <a:pt x="1793" y="1568"/>
                </a:lnTo>
                <a:lnTo>
                  <a:pt x="1789" y="1568"/>
                </a:lnTo>
                <a:lnTo>
                  <a:pt x="1789" y="1568"/>
                </a:lnTo>
                <a:lnTo>
                  <a:pt x="1785" y="1568"/>
                </a:lnTo>
                <a:lnTo>
                  <a:pt x="1785" y="1570"/>
                </a:lnTo>
                <a:lnTo>
                  <a:pt x="1781" y="1570"/>
                </a:lnTo>
                <a:lnTo>
                  <a:pt x="1781" y="1572"/>
                </a:lnTo>
                <a:lnTo>
                  <a:pt x="1779" y="1572"/>
                </a:lnTo>
                <a:lnTo>
                  <a:pt x="1779" y="1573"/>
                </a:lnTo>
                <a:lnTo>
                  <a:pt x="1777" y="1573"/>
                </a:lnTo>
                <a:lnTo>
                  <a:pt x="1777" y="1574"/>
                </a:lnTo>
                <a:lnTo>
                  <a:pt x="1775" y="1574"/>
                </a:lnTo>
                <a:lnTo>
                  <a:pt x="1775" y="1577"/>
                </a:lnTo>
                <a:lnTo>
                  <a:pt x="1764" y="1577"/>
                </a:lnTo>
                <a:lnTo>
                  <a:pt x="1764" y="1578"/>
                </a:lnTo>
                <a:lnTo>
                  <a:pt x="1760" y="1578"/>
                </a:lnTo>
                <a:lnTo>
                  <a:pt x="1760" y="1579"/>
                </a:lnTo>
                <a:lnTo>
                  <a:pt x="1759" y="1579"/>
                </a:lnTo>
                <a:lnTo>
                  <a:pt x="1759" y="1581"/>
                </a:lnTo>
                <a:lnTo>
                  <a:pt x="1756" y="1581"/>
                </a:lnTo>
                <a:lnTo>
                  <a:pt x="1756" y="1582"/>
                </a:lnTo>
                <a:lnTo>
                  <a:pt x="1753" y="1582"/>
                </a:lnTo>
                <a:lnTo>
                  <a:pt x="1753" y="1583"/>
                </a:lnTo>
                <a:lnTo>
                  <a:pt x="1743" y="1583"/>
                </a:lnTo>
                <a:lnTo>
                  <a:pt x="1743" y="1582"/>
                </a:lnTo>
                <a:lnTo>
                  <a:pt x="1735" y="1582"/>
                </a:lnTo>
                <a:lnTo>
                  <a:pt x="1735" y="1581"/>
                </a:lnTo>
                <a:lnTo>
                  <a:pt x="1707" y="1581"/>
                </a:lnTo>
                <a:lnTo>
                  <a:pt x="1707" y="1579"/>
                </a:lnTo>
                <a:lnTo>
                  <a:pt x="1702" y="1579"/>
                </a:lnTo>
                <a:lnTo>
                  <a:pt x="1702" y="1578"/>
                </a:lnTo>
                <a:lnTo>
                  <a:pt x="1691" y="1578"/>
                </a:lnTo>
                <a:lnTo>
                  <a:pt x="1691" y="1579"/>
                </a:lnTo>
                <a:lnTo>
                  <a:pt x="1690" y="1579"/>
                </a:lnTo>
                <a:lnTo>
                  <a:pt x="1690" y="1581"/>
                </a:lnTo>
                <a:lnTo>
                  <a:pt x="1686" y="1581"/>
                </a:lnTo>
                <a:lnTo>
                  <a:pt x="1686" y="1582"/>
                </a:lnTo>
                <a:lnTo>
                  <a:pt x="1675" y="1582"/>
                </a:lnTo>
                <a:lnTo>
                  <a:pt x="1675" y="1581"/>
                </a:lnTo>
                <a:lnTo>
                  <a:pt x="1665" y="1581"/>
                </a:lnTo>
                <a:lnTo>
                  <a:pt x="1665" y="1579"/>
                </a:lnTo>
                <a:lnTo>
                  <a:pt x="1656" y="1579"/>
                </a:lnTo>
                <a:lnTo>
                  <a:pt x="1656" y="1578"/>
                </a:lnTo>
                <a:lnTo>
                  <a:pt x="1652" y="1578"/>
                </a:lnTo>
                <a:lnTo>
                  <a:pt x="1652" y="1577"/>
                </a:lnTo>
                <a:lnTo>
                  <a:pt x="1649" y="1577"/>
                </a:lnTo>
                <a:lnTo>
                  <a:pt x="1649" y="1574"/>
                </a:lnTo>
                <a:lnTo>
                  <a:pt x="1645" y="1574"/>
                </a:lnTo>
                <a:lnTo>
                  <a:pt x="1645" y="1573"/>
                </a:lnTo>
                <a:lnTo>
                  <a:pt x="1644" y="1573"/>
                </a:lnTo>
                <a:lnTo>
                  <a:pt x="1644" y="1572"/>
                </a:lnTo>
                <a:lnTo>
                  <a:pt x="1640" y="1572"/>
                </a:lnTo>
                <a:lnTo>
                  <a:pt x="1640" y="1570"/>
                </a:lnTo>
                <a:lnTo>
                  <a:pt x="1632" y="1570"/>
                </a:lnTo>
                <a:lnTo>
                  <a:pt x="1632" y="1568"/>
                </a:lnTo>
                <a:lnTo>
                  <a:pt x="1628" y="1568"/>
                </a:lnTo>
                <a:lnTo>
                  <a:pt x="1628" y="1568"/>
                </a:lnTo>
                <a:lnTo>
                  <a:pt x="1625" y="1568"/>
                </a:lnTo>
                <a:lnTo>
                  <a:pt x="1625" y="1565"/>
                </a:lnTo>
                <a:lnTo>
                  <a:pt x="1622" y="1565"/>
                </a:lnTo>
                <a:lnTo>
                  <a:pt x="1622" y="1564"/>
                </a:lnTo>
                <a:lnTo>
                  <a:pt x="1621" y="1564"/>
                </a:lnTo>
                <a:lnTo>
                  <a:pt x="1621" y="1562"/>
                </a:lnTo>
                <a:lnTo>
                  <a:pt x="1617" y="1562"/>
                </a:lnTo>
                <a:lnTo>
                  <a:pt x="1617" y="1561"/>
                </a:lnTo>
                <a:lnTo>
                  <a:pt x="1613" y="1561"/>
                </a:lnTo>
                <a:lnTo>
                  <a:pt x="1613" y="1558"/>
                </a:lnTo>
                <a:lnTo>
                  <a:pt x="1611" y="1558"/>
                </a:lnTo>
                <a:lnTo>
                  <a:pt x="1611" y="1557"/>
                </a:lnTo>
                <a:lnTo>
                  <a:pt x="1608" y="1557"/>
                </a:lnTo>
                <a:lnTo>
                  <a:pt x="1608" y="1556"/>
                </a:lnTo>
                <a:lnTo>
                  <a:pt x="1603" y="1556"/>
                </a:lnTo>
                <a:lnTo>
                  <a:pt x="1603" y="1554"/>
                </a:lnTo>
                <a:lnTo>
                  <a:pt x="1601" y="1554"/>
                </a:lnTo>
                <a:lnTo>
                  <a:pt x="1601" y="1552"/>
                </a:lnTo>
                <a:lnTo>
                  <a:pt x="1592" y="1552"/>
                </a:lnTo>
                <a:lnTo>
                  <a:pt x="1592" y="1549"/>
                </a:lnTo>
                <a:lnTo>
                  <a:pt x="1591" y="1549"/>
                </a:lnTo>
                <a:lnTo>
                  <a:pt x="1591" y="1548"/>
                </a:lnTo>
                <a:lnTo>
                  <a:pt x="1587" y="1548"/>
                </a:lnTo>
                <a:lnTo>
                  <a:pt x="1587" y="1546"/>
                </a:lnTo>
                <a:lnTo>
                  <a:pt x="1583" y="1546"/>
                </a:lnTo>
                <a:lnTo>
                  <a:pt x="1583" y="1545"/>
                </a:lnTo>
                <a:lnTo>
                  <a:pt x="1574" y="1545"/>
                </a:lnTo>
                <a:lnTo>
                  <a:pt x="1574" y="1542"/>
                </a:lnTo>
                <a:lnTo>
                  <a:pt x="1571" y="1542"/>
                </a:lnTo>
                <a:lnTo>
                  <a:pt x="1571" y="1541"/>
                </a:lnTo>
                <a:lnTo>
                  <a:pt x="1566" y="1541"/>
                </a:lnTo>
                <a:lnTo>
                  <a:pt x="1566" y="1540"/>
                </a:lnTo>
                <a:lnTo>
                  <a:pt x="1560" y="1540"/>
                </a:lnTo>
                <a:lnTo>
                  <a:pt x="1560" y="1541"/>
                </a:lnTo>
                <a:lnTo>
                  <a:pt x="1559" y="1541"/>
                </a:lnTo>
                <a:lnTo>
                  <a:pt x="1559" y="1540"/>
                </a:lnTo>
                <a:lnTo>
                  <a:pt x="1540" y="1540"/>
                </a:lnTo>
                <a:lnTo>
                  <a:pt x="1540" y="1537"/>
                </a:lnTo>
                <a:lnTo>
                  <a:pt x="1536" y="1537"/>
                </a:lnTo>
                <a:lnTo>
                  <a:pt x="1536" y="1540"/>
                </a:lnTo>
                <a:lnTo>
                  <a:pt x="1534" y="1540"/>
                </a:lnTo>
                <a:lnTo>
                  <a:pt x="1534" y="1541"/>
                </a:lnTo>
                <a:lnTo>
                  <a:pt x="1522" y="1541"/>
                </a:lnTo>
                <a:lnTo>
                  <a:pt x="1522" y="1540"/>
                </a:lnTo>
                <a:lnTo>
                  <a:pt x="1515" y="1540"/>
                </a:lnTo>
                <a:lnTo>
                  <a:pt x="1515" y="1537"/>
                </a:lnTo>
                <a:lnTo>
                  <a:pt x="1514" y="1537"/>
                </a:lnTo>
                <a:lnTo>
                  <a:pt x="1514" y="1536"/>
                </a:lnTo>
                <a:lnTo>
                  <a:pt x="1510" y="1536"/>
                </a:lnTo>
                <a:lnTo>
                  <a:pt x="1510" y="1533"/>
                </a:lnTo>
                <a:lnTo>
                  <a:pt x="1506" y="1533"/>
                </a:lnTo>
                <a:lnTo>
                  <a:pt x="1506" y="1531"/>
                </a:lnTo>
                <a:lnTo>
                  <a:pt x="1502" y="1531"/>
                </a:lnTo>
                <a:lnTo>
                  <a:pt x="1502" y="1531"/>
                </a:lnTo>
                <a:lnTo>
                  <a:pt x="1498" y="1531"/>
                </a:lnTo>
                <a:lnTo>
                  <a:pt x="1498" y="1533"/>
                </a:lnTo>
                <a:lnTo>
                  <a:pt x="1497" y="1533"/>
                </a:lnTo>
                <a:lnTo>
                  <a:pt x="1497" y="1536"/>
                </a:lnTo>
                <a:lnTo>
                  <a:pt x="1494" y="1536"/>
                </a:lnTo>
                <a:lnTo>
                  <a:pt x="1494" y="1534"/>
                </a:lnTo>
                <a:lnTo>
                  <a:pt x="1488" y="1534"/>
                </a:lnTo>
                <a:lnTo>
                  <a:pt x="1488" y="1533"/>
                </a:lnTo>
                <a:lnTo>
                  <a:pt x="1484" y="1533"/>
                </a:lnTo>
                <a:lnTo>
                  <a:pt x="1484" y="1534"/>
                </a:lnTo>
                <a:lnTo>
                  <a:pt x="1482" y="1534"/>
                </a:lnTo>
                <a:lnTo>
                  <a:pt x="1482" y="1537"/>
                </a:lnTo>
                <a:lnTo>
                  <a:pt x="1476" y="1537"/>
                </a:lnTo>
                <a:lnTo>
                  <a:pt x="1476" y="1536"/>
                </a:lnTo>
                <a:lnTo>
                  <a:pt x="1472" y="1536"/>
                </a:lnTo>
                <a:lnTo>
                  <a:pt x="1472" y="1537"/>
                </a:lnTo>
                <a:lnTo>
                  <a:pt x="1466" y="1537"/>
                </a:lnTo>
                <a:lnTo>
                  <a:pt x="1466" y="1533"/>
                </a:lnTo>
                <a:lnTo>
                  <a:pt x="1461" y="1533"/>
                </a:lnTo>
                <a:lnTo>
                  <a:pt x="1461" y="1531"/>
                </a:lnTo>
                <a:lnTo>
                  <a:pt x="1460" y="1531"/>
                </a:lnTo>
                <a:lnTo>
                  <a:pt x="1460" y="1531"/>
                </a:lnTo>
                <a:lnTo>
                  <a:pt x="1454" y="1531"/>
                </a:lnTo>
                <a:lnTo>
                  <a:pt x="1454" y="1531"/>
                </a:lnTo>
                <a:lnTo>
                  <a:pt x="1451" y="1531"/>
                </a:lnTo>
                <a:lnTo>
                  <a:pt x="1451" y="1528"/>
                </a:lnTo>
                <a:lnTo>
                  <a:pt x="1440" y="1528"/>
                </a:lnTo>
                <a:lnTo>
                  <a:pt x="1440" y="1527"/>
                </a:lnTo>
                <a:lnTo>
                  <a:pt x="1440" y="1527"/>
                </a:lnTo>
                <a:lnTo>
                  <a:pt x="1440" y="1525"/>
                </a:lnTo>
                <a:lnTo>
                  <a:pt x="1437" y="1525"/>
                </a:lnTo>
                <a:lnTo>
                  <a:pt x="1437" y="1524"/>
                </a:lnTo>
                <a:lnTo>
                  <a:pt x="1435" y="1524"/>
                </a:lnTo>
                <a:lnTo>
                  <a:pt x="1435" y="1521"/>
                </a:lnTo>
                <a:lnTo>
                  <a:pt x="1432" y="1521"/>
                </a:lnTo>
                <a:lnTo>
                  <a:pt x="1432" y="1519"/>
                </a:lnTo>
                <a:lnTo>
                  <a:pt x="1428" y="1519"/>
                </a:lnTo>
                <a:lnTo>
                  <a:pt x="1428" y="1517"/>
                </a:lnTo>
                <a:lnTo>
                  <a:pt x="1427" y="1517"/>
                </a:lnTo>
                <a:lnTo>
                  <a:pt x="1427" y="1516"/>
                </a:lnTo>
                <a:lnTo>
                  <a:pt x="1424" y="1516"/>
                </a:lnTo>
                <a:lnTo>
                  <a:pt x="1424" y="1515"/>
                </a:lnTo>
                <a:lnTo>
                  <a:pt x="1424" y="1515"/>
                </a:lnTo>
                <a:lnTo>
                  <a:pt x="1424" y="1512"/>
                </a:lnTo>
                <a:lnTo>
                  <a:pt x="1423" y="1512"/>
                </a:lnTo>
                <a:lnTo>
                  <a:pt x="1423" y="1511"/>
                </a:lnTo>
                <a:lnTo>
                  <a:pt x="1415" y="1511"/>
                </a:lnTo>
                <a:lnTo>
                  <a:pt x="1415" y="1509"/>
                </a:lnTo>
                <a:lnTo>
                  <a:pt x="1411" y="1509"/>
                </a:lnTo>
                <a:lnTo>
                  <a:pt x="1411" y="1511"/>
                </a:lnTo>
                <a:lnTo>
                  <a:pt x="1407" y="1511"/>
                </a:lnTo>
                <a:lnTo>
                  <a:pt x="1407" y="1509"/>
                </a:lnTo>
                <a:lnTo>
                  <a:pt x="1395" y="1509"/>
                </a:lnTo>
                <a:lnTo>
                  <a:pt x="1395" y="1508"/>
                </a:lnTo>
                <a:lnTo>
                  <a:pt x="1390" y="1508"/>
                </a:lnTo>
                <a:lnTo>
                  <a:pt x="1390" y="1505"/>
                </a:lnTo>
                <a:lnTo>
                  <a:pt x="1386" y="1505"/>
                </a:lnTo>
                <a:lnTo>
                  <a:pt x="1386" y="1505"/>
                </a:lnTo>
                <a:lnTo>
                  <a:pt x="1380" y="1505"/>
                </a:lnTo>
                <a:lnTo>
                  <a:pt x="1380" y="1503"/>
                </a:lnTo>
                <a:lnTo>
                  <a:pt x="1379" y="1503"/>
                </a:lnTo>
                <a:lnTo>
                  <a:pt x="1379" y="1501"/>
                </a:lnTo>
                <a:lnTo>
                  <a:pt x="1378" y="1501"/>
                </a:lnTo>
                <a:lnTo>
                  <a:pt x="1378" y="1505"/>
                </a:lnTo>
                <a:lnTo>
                  <a:pt x="1372" y="1505"/>
                </a:lnTo>
                <a:lnTo>
                  <a:pt x="1372" y="1503"/>
                </a:lnTo>
                <a:lnTo>
                  <a:pt x="1372" y="1503"/>
                </a:lnTo>
                <a:lnTo>
                  <a:pt x="1372" y="1508"/>
                </a:lnTo>
                <a:lnTo>
                  <a:pt x="1371" y="1508"/>
                </a:lnTo>
                <a:lnTo>
                  <a:pt x="1371" y="1509"/>
                </a:lnTo>
                <a:lnTo>
                  <a:pt x="1367" y="1509"/>
                </a:lnTo>
                <a:lnTo>
                  <a:pt x="1367" y="1511"/>
                </a:lnTo>
                <a:lnTo>
                  <a:pt x="1351" y="1511"/>
                </a:lnTo>
                <a:lnTo>
                  <a:pt x="1351" y="1509"/>
                </a:lnTo>
                <a:lnTo>
                  <a:pt x="1347" y="1509"/>
                </a:lnTo>
                <a:lnTo>
                  <a:pt x="1347" y="1508"/>
                </a:lnTo>
                <a:lnTo>
                  <a:pt x="1342" y="1508"/>
                </a:lnTo>
                <a:lnTo>
                  <a:pt x="1342" y="1505"/>
                </a:lnTo>
                <a:lnTo>
                  <a:pt x="1338" y="1505"/>
                </a:lnTo>
                <a:lnTo>
                  <a:pt x="1338" y="1505"/>
                </a:lnTo>
                <a:lnTo>
                  <a:pt x="1335" y="1505"/>
                </a:lnTo>
                <a:lnTo>
                  <a:pt x="1335" y="1503"/>
                </a:lnTo>
                <a:lnTo>
                  <a:pt x="1331" y="1503"/>
                </a:lnTo>
                <a:lnTo>
                  <a:pt x="1331" y="1501"/>
                </a:lnTo>
                <a:lnTo>
                  <a:pt x="1329" y="1501"/>
                </a:lnTo>
                <a:lnTo>
                  <a:pt x="1329" y="1500"/>
                </a:lnTo>
                <a:lnTo>
                  <a:pt x="1325" y="1500"/>
                </a:lnTo>
                <a:lnTo>
                  <a:pt x="1325" y="1499"/>
                </a:lnTo>
                <a:lnTo>
                  <a:pt x="1321" y="1499"/>
                </a:lnTo>
                <a:lnTo>
                  <a:pt x="1321" y="1496"/>
                </a:lnTo>
                <a:lnTo>
                  <a:pt x="1320" y="1496"/>
                </a:lnTo>
                <a:lnTo>
                  <a:pt x="1320" y="1495"/>
                </a:lnTo>
                <a:lnTo>
                  <a:pt x="1316" y="1495"/>
                </a:lnTo>
                <a:lnTo>
                  <a:pt x="1316" y="1493"/>
                </a:lnTo>
                <a:lnTo>
                  <a:pt x="1312" y="1493"/>
                </a:lnTo>
                <a:lnTo>
                  <a:pt x="1312" y="1492"/>
                </a:lnTo>
                <a:lnTo>
                  <a:pt x="1308" y="1492"/>
                </a:lnTo>
                <a:lnTo>
                  <a:pt x="1308" y="1490"/>
                </a:lnTo>
                <a:lnTo>
                  <a:pt x="1304" y="1490"/>
                </a:lnTo>
                <a:lnTo>
                  <a:pt x="1304" y="1490"/>
                </a:lnTo>
                <a:lnTo>
                  <a:pt x="1300" y="1490"/>
                </a:lnTo>
                <a:lnTo>
                  <a:pt x="1300" y="1487"/>
                </a:lnTo>
                <a:lnTo>
                  <a:pt x="1296" y="1487"/>
                </a:lnTo>
                <a:lnTo>
                  <a:pt x="1296" y="1486"/>
                </a:lnTo>
                <a:lnTo>
                  <a:pt x="1289" y="1486"/>
                </a:lnTo>
                <a:lnTo>
                  <a:pt x="1289" y="1487"/>
                </a:lnTo>
                <a:lnTo>
                  <a:pt x="1288" y="1487"/>
                </a:lnTo>
                <a:lnTo>
                  <a:pt x="1288" y="1490"/>
                </a:lnTo>
                <a:lnTo>
                  <a:pt x="1285" y="1490"/>
                </a:lnTo>
                <a:lnTo>
                  <a:pt x="1285" y="1490"/>
                </a:lnTo>
                <a:lnTo>
                  <a:pt x="1284" y="1490"/>
                </a:lnTo>
                <a:lnTo>
                  <a:pt x="1284" y="1490"/>
                </a:lnTo>
                <a:lnTo>
                  <a:pt x="1283" y="1490"/>
                </a:lnTo>
                <a:lnTo>
                  <a:pt x="1283" y="1487"/>
                </a:lnTo>
                <a:lnTo>
                  <a:pt x="1280" y="1487"/>
                </a:lnTo>
                <a:lnTo>
                  <a:pt x="1280" y="1486"/>
                </a:lnTo>
                <a:lnTo>
                  <a:pt x="1277" y="1486"/>
                </a:lnTo>
                <a:lnTo>
                  <a:pt x="1277" y="1484"/>
                </a:lnTo>
                <a:lnTo>
                  <a:pt x="1273" y="1484"/>
                </a:lnTo>
                <a:lnTo>
                  <a:pt x="1273" y="1483"/>
                </a:lnTo>
                <a:lnTo>
                  <a:pt x="1273" y="1483"/>
                </a:lnTo>
                <a:lnTo>
                  <a:pt x="1273" y="1480"/>
                </a:lnTo>
                <a:lnTo>
                  <a:pt x="1272" y="1480"/>
                </a:lnTo>
                <a:lnTo>
                  <a:pt x="1272" y="1479"/>
                </a:lnTo>
                <a:lnTo>
                  <a:pt x="1269" y="1479"/>
                </a:lnTo>
                <a:lnTo>
                  <a:pt x="1269" y="1478"/>
                </a:lnTo>
                <a:lnTo>
                  <a:pt x="1268" y="1478"/>
                </a:lnTo>
                <a:lnTo>
                  <a:pt x="1268" y="1474"/>
                </a:lnTo>
                <a:lnTo>
                  <a:pt x="1265" y="1474"/>
                </a:lnTo>
                <a:lnTo>
                  <a:pt x="1265" y="1474"/>
                </a:lnTo>
                <a:lnTo>
                  <a:pt x="1264" y="1474"/>
                </a:lnTo>
                <a:lnTo>
                  <a:pt x="1264" y="1471"/>
                </a:lnTo>
                <a:lnTo>
                  <a:pt x="1261" y="1471"/>
                </a:lnTo>
                <a:lnTo>
                  <a:pt x="1261" y="1470"/>
                </a:lnTo>
                <a:lnTo>
                  <a:pt x="1252" y="1470"/>
                </a:lnTo>
                <a:lnTo>
                  <a:pt x="1252" y="1468"/>
                </a:lnTo>
                <a:lnTo>
                  <a:pt x="1247" y="1468"/>
                </a:lnTo>
                <a:lnTo>
                  <a:pt x="1247" y="1467"/>
                </a:lnTo>
                <a:lnTo>
                  <a:pt x="1224" y="1467"/>
                </a:lnTo>
                <a:lnTo>
                  <a:pt x="1224" y="1464"/>
                </a:lnTo>
                <a:lnTo>
                  <a:pt x="1216" y="1464"/>
                </a:lnTo>
                <a:lnTo>
                  <a:pt x="1216" y="1464"/>
                </a:lnTo>
                <a:lnTo>
                  <a:pt x="1208" y="1464"/>
                </a:lnTo>
                <a:lnTo>
                  <a:pt x="1208" y="1462"/>
                </a:lnTo>
                <a:lnTo>
                  <a:pt x="1189" y="1462"/>
                </a:lnTo>
                <a:lnTo>
                  <a:pt x="1189" y="1460"/>
                </a:lnTo>
                <a:lnTo>
                  <a:pt x="1185" y="1460"/>
                </a:lnTo>
                <a:lnTo>
                  <a:pt x="1185" y="1459"/>
                </a:lnTo>
                <a:lnTo>
                  <a:pt x="1181" y="1459"/>
                </a:lnTo>
                <a:lnTo>
                  <a:pt x="1181" y="1458"/>
                </a:lnTo>
                <a:lnTo>
                  <a:pt x="1178" y="1458"/>
                </a:lnTo>
                <a:lnTo>
                  <a:pt x="1178" y="1455"/>
                </a:lnTo>
                <a:lnTo>
                  <a:pt x="1174" y="1455"/>
                </a:lnTo>
                <a:lnTo>
                  <a:pt x="1174" y="1454"/>
                </a:lnTo>
                <a:lnTo>
                  <a:pt x="1173" y="1454"/>
                </a:lnTo>
                <a:lnTo>
                  <a:pt x="1173" y="1450"/>
                </a:lnTo>
                <a:lnTo>
                  <a:pt x="1170" y="1450"/>
                </a:lnTo>
                <a:lnTo>
                  <a:pt x="1170" y="1449"/>
                </a:lnTo>
                <a:lnTo>
                  <a:pt x="1169" y="1449"/>
                </a:lnTo>
                <a:lnTo>
                  <a:pt x="1169" y="1446"/>
                </a:lnTo>
                <a:lnTo>
                  <a:pt x="1169" y="1446"/>
                </a:lnTo>
                <a:lnTo>
                  <a:pt x="1169" y="1443"/>
                </a:lnTo>
                <a:lnTo>
                  <a:pt x="1166" y="1443"/>
                </a:lnTo>
                <a:lnTo>
                  <a:pt x="1166" y="1441"/>
                </a:lnTo>
                <a:lnTo>
                  <a:pt x="1165" y="1441"/>
                </a:lnTo>
                <a:lnTo>
                  <a:pt x="1165" y="1437"/>
                </a:lnTo>
                <a:lnTo>
                  <a:pt x="1164" y="1437"/>
                </a:lnTo>
                <a:lnTo>
                  <a:pt x="1164" y="1425"/>
                </a:lnTo>
                <a:lnTo>
                  <a:pt x="1156" y="1425"/>
                </a:lnTo>
                <a:lnTo>
                  <a:pt x="1156" y="1423"/>
                </a:lnTo>
                <a:lnTo>
                  <a:pt x="1148" y="1423"/>
                </a:lnTo>
                <a:lnTo>
                  <a:pt x="1148" y="1422"/>
                </a:lnTo>
                <a:lnTo>
                  <a:pt x="1141" y="1422"/>
                </a:lnTo>
                <a:lnTo>
                  <a:pt x="1141" y="1421"/>
                </a:lnTo>
                <a:lnTo>
                  <a:pt x="1134" y="1421"/>
                </a:lnTo>
                <a:lnTo>
                  <a:pt x="1134" y="1418"/>
                </a:lnTo>
                <a:lnTo>
                  <a:pt x="1129" y="1418"/>
                </a:lnTo>
                <a:lnTo>
                  <a:pt x="1129" y="1417"/>
                </a:lnTo>
                <a:lnTo>
                  <a:pt x="1125" y="1417"/>
                </a:lnTo>
                <a:lnTo>
                  <a:pt x="1125" y="1415"/>
                </a:lnTo>
                <a:lnTo>
                  <a:pt x="1119" y="1415"/>
                </a:lnTo>
                <a:lnTo>
                  <a:pt x="1119" y="1414"/>
                </a:lnTo>
                <a:lnTo>
                  <a:pt x="1115" y="1414"/>
                </a:lnTo>
                <a:lnTo>
                  <a:pt x="1115" y="1413"/>
                </a:lnTo>
                <a:lnTo>
                  <a:pt x="1111" y="1413"/>
                </a:lnTo>
                <a:lnTo>
                  <a:pt x="1111" y="1411"/>
                </a:lnTo>
                <a:lnTo>
                  <a:pt x="1108" y="1411"/>
                </a:lnTo>
                <a:lnTo>
                  <a:pt x="1108" y="1413"/>
                </a:lnTo>
                <a:lnTo>
                  <a:pt x="1107" y="1413"/>
                </a:lnTo>
                <a:lnTo>
                  <a:pt x="1107" y="1417"/>
                </a:lnTo>
                <a:lnTo>
                  <a:pt x="1105" y="1417"/>
                </a:lnTo>
                <a:lnTo>
                  <a:pt x="1105" y="1415"/>
                </a:lnTo>
                <a:lnTo>
                  <a:pt x="1104" y="1415"/>
                </a:lnTo>
                <a:lnTo>
                  <a:pt x="1104" y="1414"/>
                </a:lnTo>
                <a:lnTo>
                  <a:pt x="1101" y="1414"/>
                </a:lnTo>
                <a:lnTo>
                  <a:pt x="1101" y="1413"/>
                </a:lnTo>
                <a:lnTo>
                  <a:pt x="1101" y="1413"/>
                </a:lnTo>
                <a:lnTo>
                  <a:pt x="1101" y="1411"/>
                </a:lnTo>
                <a:lnTo>
                  <a:pt x="1100" y="1411"/>
                </a:lnTo>
                <a:lnTo>
                  <a:pt x="1100" y="1409"/>
                </a:lnTo>
                <a:lnTo>
                  <a:pt x="1097" y="1409"/>
                </a:lnTo>
                <a:lnTo>
                  <a:pt x="1097" y="1408"/>
                </a:lnTo>
                <a:lnTo>
                  <a:pt x="1096" y="1408"/>
                </a:lnTo>
                <a:lnTo>
                  <a:pt x="1096" y="1406"/>
                </a:lnTo>
                <a:lnTo>
                  <a:pt x="1093" y="1406"/>
                </a:lnTo>
                <a:lnTo>
                  <a:pt x="1093" y="1405"/>
                </a:lnTo>
                <a:lnTo>
                  <a:pt x="1091" y="1405"/>
                </a:lnTo>
                <a:lnTo>
                  <a:pt x="1091" y="1402"/>
                </a:lnTo>
                <a:lnTo>
                  <a:pt x="1092" y="1402"/>
                </a:lnTo>
                <a:lnTo>
                  <a:pt x="1092" y="1402"/>
                </a:lnTo>
                <a:lnTo>
                  <a:pt x="1084" y="1402"/>
                </a:lnTo>
                <a:lnTo>
                  <a:pt x="1084" y="1402"/>
                </a:lnTo>
                <a:lnTo>
                  <a:pt x="1075" y="1402"/>
                </a:lnTo>
                <a:lnTo>
                  <a:pt x="1075" y="1402"/>
                </a:lnTo>
                <a:lnTo>
                  <a:pt x="1074" y="1402"/>
                </a:lnTo>
                <a:lnTo>
                  <a:pt x="1074" y="1400"/>
                </a:lnTo>
                <a:lnTo>
                  <a:pt x="1071" y="1400"/>
                </a:lnTo>
                <a:lnTo>
                  <a:pt x="1071" y="1398"/>
                </a:lnTo>
                <a:lnTo>
                  <a:pt x="1067" y="1398"/>
                </a:lnTo>
                <a:lnTo>
                  <a:pt x="1067" y="1396"/>
                </a:lnTo>
                <a:lnTo>
                  <a:pt x="1066" y="1396"/>
                </a:lnTo>
                <a:lnTo>
                  <a:pt x="1066" y="1389"/>
                </a:lnTo>
                <a:lnTo>
                  <a:pt x="1064" y="1389"/>
                </a:lnTo>
                <a:lnTo>
                  <a:pt x="1064" y="1382"/>
                </a:lnTo>
                <a:lnTo>
                  <a:pt x="1063" y="1382"/>
                </a:lnTo>
                <a:lnTo>
                  <a:pt x="1063" y="1381"/>
                </a:lnTo>
                <a:lnTo>
                  <a:pt x="1062" y="1381"/>
                </a:lnTo>
                <a:lnTo>
                  <a:pt x="1062" y="1377"/>
                </a:lnTo>
                <a:lnTo>
                  <a:pt x="1060" y="1377"/>
                </a:lnTo>
                <a:lnTo>
                  <a:pt x="1060" y="1376"/>
                </a:lnTo>
                <a:lnTo>
                  <a:pt x="1050" y="1376"/>
                </a:lnTo>
                <a:lnTo>
                  <a:pt x="1050" y="1374"/>
                </a:lnTo>
                <a:lnTo>
                  <a:pt x="1048" y="1374"/>
                </a:lnTo>
                <a:lnTo>
                  <a:pt x="1048" y="1373"/>
                </a:lnTo>
                <a:lnTo>
                  <a:pt x="1046" y="1373"/>
                </a:lnTo>
                <a:lnTo>
                  <a:pt x="1046" y="1370"/>
                </a:lnTo>
                <a:lnTo>
                  <a:pt x="1045" y="1370"/>
                </a:lnTo>
                <a:lnTo>
                  <a:pt x="1045" y="1370"/>
                </a:lnTo>
                <a:lnTo>
                  <a:pt x="1043" y="1370"/>
                </a:lnTo>
                <a:lnTo>
                  <a:pt x="1043" y="1368"/>
                </a:lnTo>
                <a:lnTo>
                  <a:pt x="1042" y="1368"/>
                </a:lnTo>
                <a:lnTo>
                  <a:pt x="1042" y="1365"/>
                </a:lnTo>
                <a:lnTo>
                  <a:pt x="1041" y="1365"/>
                </a:lnTo>
                <a:lnTo>
                  <a:pt x="1041" y="1365"/>
                </a:lnTo>
                <a:lnTo>
                  <a:pt x="1039" y="1365"/>
                </a:lnTo>
                <a:lnTo>
                  <a:pt x="1039" y="1361"/>
                </a:lnTo>
                <a:lnTo>
                  <a:pt x="1038" y="1361"/>
                </a:lnTo>
                <a:lnTo>
                  <a:pt x="1038" y="1360"/>
                </a:lnTo>
                <a:lnTo>
                  <a:pt x="1037" y="1360"/>
                </a:lnTo>
                <a:lnTo>
                  <a:pt x="1037" y="1359"/>
                </a:lnTo>
                <a:lnTo>
                  <a:pt x="1030" y="1359"/>
                </a:lnTo>
                <a:lnTo>
                  <a:pt x="1030" y="1356"/>
                </a:lnTo>
                <a:lnTo>
                  <a:pt x="1019" y="1356"/>
                </a:lnTo>
                <a:lnTo>
                  <a:pt x="1019" y="1356"/>
                </a:lnTo>
                <a:lnTo>
                  <a:pt x="1018" y="1356"/>
                </a:lnTo>
                <a:lnTo>
                  <a:pt x="1018" y="1353"/>
                </a:lnTo>
                <a:lnTo>
                  <a:pt x="1015" y="1353"/>
                </a:lnTo>
                <a:lnTo>
                  <a:pt x="1015" y="1352"/>
                </a:lnTo>
                <a:lnTo>
                  <a:pt x="1013" y="1352"/>
                </a:lnTo>
                <a:lnTo>
                  <a:pt x="1013" y="1351"/>
                </a:lnTo>
                <a:lnTo>
                  <a:pt x="1002" y="1351"/>
                </a:lnTo>
                <a:lnTo>
                  <a:pt x="1002" y="1352"/>
                </a:lnTo>
                <a:lnTo>
                  <a:pt x="997" y="1352"/>
                </a:lnTo>
                <a:lnTo>
                  <a:pt x="997" y="1351"/>
                </a:lnTo>
                <a:lnTo>
                  <a:pt x="994" y="1351"/>
                </a:lnTo>
                <a:lnTo>
                  <a:pt x="994" y="1349"/>
                </a:lnTo>
                <a:lnTo>
                  <a:pt x="992" y="1349"/>
                </a:lnTo>
                <a:lnTo>
                  <a:pt x="992" y="1347"/>
                </a:lnTo>
                <a:lnTo>
                  <a:pt x="990" y="1347"/>
                </a:lnTo>
                <a:lnTo>
                  <a:pt x="990" y="1345"/>
                </a:lnTo>
                <a:lnTo>
                  <a:pt x="988" y="1345"/>
                </a:lnTo>
                <a:lnTo>
                  <a:pt x="988" y="1344"/>
                </a:lnTo>
                <a:lnTo>
                  <a:pt x="986" y="1344"/>
                </a:lnTo>
                <a:lnTo>
                  <a:pt x="986" y="1343"/>
                </a:lnTo>
                <a:lnTo>
                  <a:pt x="984" y="1343"/>
                </a:lnTo>
                <a:lnTo>
                  <a:pt x="984" y="1340"/>
                </a:lnTo>
                <a:lnTo>
                  <a:pt x="982" y="1340"/>
                </a:lnTo>
                <a:lnTo>
                  <a:pt x="982" y="1340"/>
                </a:lnTo>
                <a:lnTo>
                  <a:pt x="980" y="1340"/>
                </a:lnTo>
                <a:lnTo>
                  <a:pt x="980" y="1337"/>
                </a:lnTo>
                <a:lnTo>
                  <a:pt x="978" y="1337"/>
                </a:lnTo>
                <a:lnTo>
                  <a:pt x="978" y="1336"/>
                </a:lnTo>
                <a:lnTo>
                  <a:pt x="976" y="1336"/>
                </a:lnTo>
                <a:lnTo>
                  <a:pt x="976" y="1335"/>
                </a:lnTo>
                <a:lnTo>
                  <a:pt x="974" y="1335"/>
                </a:lnTo>
                <a:lnTo>
                  <a:pt x="974" y="1331"/>
                </a:lnTo>
                <a:lnTo>
                  <a:pt x="972" y="1331"/>
                </a:lnTo>
                <a:lnTo>
                  <a:pt x="972" y="1329"/>
                </a:lnTo>
                <a:lnTo>
                  <a:pt x="970" y="1329"/>
                </a:lnTo>
                <a:lnTo>
                  <a:pt x="970" y="1328"/>
                </a:lnTo>
                <a:lnTo>
                  <a:pt x="970" y="1328"/>
                </a:lnTo>
                <a:lnTo>
                  <a:pt x="970" y="1324"/>
                </a:lnTo>
                <a:lnTo>
                  <a:pt x="968" y="1324"/>
                </a:lnTo>
                <a:lnTo>
                  <a:pt x="968" y="1324"/>
                </a:lnTo>
                <a:lnTo>
                  <a:pt x="963" y="1324"/>
                </a:lnTo>
                <a:lnTo>
                  <a:pt x="963" y="1322"/>
                </a:lnTo>
                <a:lnTo>
                  <a:pt x="959" y="1322"/>
                </a:lnTo>
                <a:lnTo>
                  <a:pt x="959" y="1320"/>
                </a:lnTo>
                <a:lnTo>
                  <a:pt x="953" y="1320"/>
                </a:lnTo>
                <a:lnTo>
                  <a:pt x="953" y="1319"/>
                </a:lnTo>
                <a:lnTo>
                  <a:pt x="947" y="1319"/>
                </a:lnTo>
                <a:lnTo>
                  <a:pt x="947" y="1318"/>
                </a:lnTo>
                <a:lnTo>
                  <a:pt x="945" y="1318"/>
                </a:lnTo>
                <a:lnTo>
                  <a:pt x="945" y="1315"/>
                </a:lnTo>
                <a:lnTo>
                  <a:pt x="944" y="1315"/>
                </a:lnTo>
                <a:lnTo>
                  <a:pt x="944" y="1314"/>
                </a:lnTo>
                <a:lnTo>
                  <a:pt x="943" y="1314"/>
                </a:lnTo>
                <a:lnTo>
                  <a:pt x="943" y="1312"/>
                </a:lnTo>
                <a:lnTo>
                  <a:pt x="941" y="1312"/>
                </a:lnTo>
                <a:lnTo>
                  <a:pt x="941" y="1311"/>
                </a:lnTo>
                <a:lnTo>
                  <a:pt x="940" y="1311"/>
                </a:lnTo>
                <a:lnTo>
                  <a:pt x="940" y="1308"/>
                </a:lnTo>
                <a:lnTo>
                  <a:pt x="939" y="1308"/>
                </a:lnTo>
                <a:lnTo>
                  <a:pt x="939" y="1308"/>
                </a:lnTo>
                <a:lnTo>
                  <a:pt x="937" y="1308"/>
                </a:lnTo>
                <a:lnTo>
                  <a:pt x="937" y="1306"/>
                </a:lnTo>
                <a:lnTo>
                  <a:pt x="933" y="1306"/>
                </a:lnTo>
                <a:lnTo>
                  <a:pt x="933" y="1303"/>
                </a:lnTo>
                <a:lnTo>
                  <a:pt x="932" y="1303"/>
                </a:lnTo>
                <a:lnTo>
                  <a:pt x="932" y="1302"/>
                </a:lnTo>
                <a:lnTo>
                  <a:pt x="929" y="1302"/>
                </a:lnTo>
                <a:lnTo>
                  <a:pt x="929" y="1299"/>
                </a:lnTo>
                <a:lnTo>
                  <a:pt x="927" y="1299"/>
                </a:lnTo>
                <a:lnTo>
                  <a:pt x="927" y="1299"/>
                </a:lnTo>
                <a:lnTo>
                  <a:pt x="924" y="1299"/>
                </a:lnTo>
                <a:lnTo>
                  <a:pt x="924" y="1296"/>
                </a:lnTo>
                <a:lnTo>
                  <a:pt x="920" y="1296"/>
                </a:lnTo>
                <a:lnTo>
                  <a:pt x="920" y="1294"/>
                </a:lnTo>
                <a:lnTo>
                  <a:pt x="919" y="1294"/>
                </a:lnTo>
                <a:lnTo>
                  <a:pt x="919" y="1292"/>
                </a:lnTo>
                <a:lnTo>
                  <a:pt x="916" y="1292"/>
                </a:lnTo>
                <a:lnTo>
                  <a:pt x="916" y="1290"/>
                </a:lnTo>
                <a:lnTo>
                  <a:pt x="915" y="1290"/>
                </a:lnTo>
                <a:lnTo>
                  <a:pt x="915" y="1288"/>
                </a:lnTo>
                <a:lnTo>
                  <a:pt x="912" y="1288"/>
                </a:lnTo>
                <a:lnTo>
                  <a:pt x="912" y="1287"/>
                </a:lnTo>
                <a:lnTo>
                  <a:pt x="908" y="1287"/>
                </a:lnTo>
                <a:lnTo>
                  <a:pt x="908" y="1286"/>
                </a:lnTo>
                <a:lnTo>
                  <a:pt x="906" y="1286"/>
                </a:lnTo>
                <a:lnTo>
                  <a:pt x="906" y="1283"/>
                </a:lnTo>
                <a:lnTo>
                  <a:pt x="903" y="1283"/>
                </a:lnTo>
                <a:lnTo>
                  <a:pt x="903" y="1283"/>
                </a:lnTo>
                <a:lnTo>
                  <a:pt x="902" y="1283"/>
                </a:lnTo>
                <a:lnTo>
                  <a:pt x="902" y="1281"/>
                </a:lnTo>
                <a:lnTo>
                  <a:pt x="899" y="1281"/>
                </a:lnTo>
                <a:lnTo>
                  <a:pt x="899" y="1278"/>
                </a:lnTo>
                <a:lnTo>
                  <a:pt x="898" y="1278"/>
                </a:lnTo>
                <a:lnTo>
                  <a:pt x="898" y="1275"/>
                </a:lnTo>
                <a:lnTo>
                  <a:pt x="898" y="1275"/>
                </a:lnTo>
                <a:lnTo>
                  <a:pt x="898" y="1274"/>
                </a:lnTo>
                <a:lnTo>
                  <a:pt x="895" y="1274"/>
                </a:lnTo>
                <a:lnTo>
                  <a:pt x="895" y="1267"/>
                </a:lnTo>
                <a:lnTo>
                  <a:pt x="894" y="1267"/>
                </a:lnTo>
                <a:lnTo>
                  <a:pt x="894" y="1266"/>
                </a:lnTo>
                <a:lnTo>
                  <a:pt x="892" y="1266"/>
                </a:lnTo>
                <a:lnTo>
                  <a:pt x="892" y="1265"/>
                </a:lnTo>
                <a:lnTo>
                  <a:pt x="891" y="1265"/>
                </a:lnTo>
                <a:lnTo>
                  <a:pt x="891" y="1262"/>
                </a:lnTo>
                <a:lnTo>
                  <a:pt x="888" y="1262"/>
                </a:lnTo>
                <a:lnTo>
                  <a:pt x="888" y="1258"/>
                </a:lnTo>
                <a:lnTo>
                  <a:pt x="886" y="1258"/>
                </a:lnTo>
                <a:lnTo>
                  <a:pt x="886" y="1257"/>
                </a:lnTo>
                <a:lnTo>
                  <a:pt x="884" y="1257"/>
                </a:lnTo>
                <a:lnTo>
                  <a:pt x="884" y="1255"/>
                </a:lnTo>
                <a:lnTo>
                  <a:pt x="882" y="1255"/>
                </a:lnTo>
                <a:lnTo>
                  <a:pt x="882" y="1250"/>
                </a:lnTo>
                <a:lnTo>
                  <a:pt x="882" y="1250"/>
                </a:lnTo>
                <a:lnTo>
                  <a:pt x="882" y="1249"/>
                </a:lnTo>
                <a:lnTo>
                  <a:pt x="881" y="1249"/>
                </a:lnTo>
                <a:lnTo>
                  <a:pt x="881" y="1246"/>
                </a:lnTo>
                <a:lnTo>
                  <a:pt x="877" y="1246"/>
                </a:lnTo>
                <a:lnTo>
                  <a:pt x="877" y="1244"/>
                </a:lnTo>
                <a:lnTo>
                  <a:pt x="877" y="1244"/>
                </a:lnTo>
                <a:lnTo>
                  <a:pt x="877" y="1242"/>
                </a:lnTo>
                <a:lnTo>
                  <a:pt x="875" y="1242"/>
                </a:lnTo>
                <a:lnTo>
                  <a:pt x="875" y="1241"/>
                </a:lnTo>
                <a:lnTo>
                  <a:pt x="869" y="1241"/>
                </a:lnTo>
                <a:lnTo>
                  <a:pt x="869" y="1240"/>
                </a:lnTo>
                <a:lnTo>
                  <a:pt x="861" y="1240"/>
                </a:lnTo>
                <a:lnTo>
                  <a:pt x="861" y="1237"/>
                </a:lnTo>
                <a:lnTo>
                  <a:pt x="858" y="1237"/>
                </a:lnTo>
                <a:lnTo>
                  <a:pt x="858" y="1237"/>
                </a:lnTo>
                <a:lnTo>
                  <a:pt x="855" y="1237"/>
                </a:lnTo>
                <a:lnTo>
                  <a:pt x="855" y="1234"/>
                </a:lnTo>
                <a:lnTo>
                  <a:pt x="854" y="1234"/>
                </a:lnTo>
                <a:lnTo>
                  <a:pt x="854" y="1233"/>
                </a:lnTo>
                <a:lnTo>
                  <a:pt x="850" y="1233"/>
                </a:lnTo>
                <a:lnTo>
                  <a:pt x="850" y="1232"/>
                </a:lnTo>
                <a:lnTo>
                  <a:pt x="854" y="1232"/>
                </a:lnTo>
                <a:lnTo>
                  <a:pt x="854" y="1230"/>
                </a:lnTo>
                <a:lnTo>
                  <a:pt x="850" y="1230"/>
                </a:lnTo>
                <a:lnTo>
                  <a:pt x="850" y="1226"/>
                </a:lnTo>
                <a:lnTo>
                  <a:pt x="850" y="1226"/>
                </a:lnTo>
                <a:lnTo>
                  <a:pt x="850" y="1225"/>
                </a:lnTo>
                <a:lnTo>
                  <a:pt x="851" y="1225"/>
                </a:lnTo>
                <a:lnTo>
                  <a:pt x="851" y="1224"/>
                </a:lnTo>
                <a:lnTo>
                  <a:pt x="855" y="1224"/>
                </a:lnTo>
                <a:lnTo>
                  <a:pt x="855" y="1221"/>
                </a:lnTo>
                <a:lnTo>
                  <a:pt x="855" y="1221"/>
                </a:lnTo>
                <a:lnTo>
                  <a:pt x="855" y="1221"/>
                </a:lnTo>
                <a:lnTo>
                  <a:pt x="858" y="1221"/>
                </a:lnTo>
                <a:lnTo>
                  <a:pt x="858" y="1218"/>
                </a:lnTo>
                <a:lnTo>
                  <a:pt x="859" y="1218"/>
                </a:lnTo>
                <a:lnTo>
                  <a:pt x="859" y="1217"/>
                </a:lnTo>
                <a:lnTo>
                  <a:pt x="846" y="1217"/>
                </a:lnTo>
                <a:lnTo>
                  <a:pt x="846" y="1216"/>
                </a:lnTo>
                <a:lnTo>
                  <a:pt x="825" y="1216"/>
                </a:lnTo>
                <a:lnTo>
                  <a:pt x="825" y="1214"/>
                </a:lnTo>
                <a:lnTo>
                  <a:pt x="824" y="1214"/>
                </a:lnTo>
                <a:lnTo>
                  <a:pt x="824" y="1212"/>
                </a:lnTo>
                <a:lnTo>
                  <a:pt x="820" y="1212"/>
                </a:lnTo>
                <a:lnTo>
                  <a:pt x="820" y="1210"/>
                </a:lnTo>
                <a:lnTo>
                  <a:pt x="816" y="1210"/>
                </a:lnTo>
                <a:lnTo>
                  <a:pt x="816" y="1209"/>
                </a:lnTo>
                <a:lnTo>
                  <a:pt x="813" y="1209"/>
                </a:lnTo>
                <a:lnTo>
                  <a:pt x="813" y="1208"/>
                </a:lnTo>
                <a:lnTo>
                  <a:pt x="812" y="1208"/>
                </a:lnTo>
                <a:lnTo>
                  <a:pt x="812" y="1205"/>
                </a:lnTo>
                <a:lnTo>
                  <a:pt x="809" y="1205"/>
                </a:lnTo>
                <a:lnTo>
                  <a:pt x="809" y="1205"/>
                </a:lnTo>
                <a:lnTo>
                  <a:pt x="808" y="1205"/>
                </a:lnTo>
                <a:lnTo>
                  <a:pt x="808" y="1203"/>
                </a:lnTo>
                <a:lnTo>
                  <a:pt x="804" y="1203"/>
                </a:lnTo>
                <a:lnTo>
                  <a:pt x="804" y="1201"/>
                </a:lnTo>
                <a:lnTo>
                  <a:pt x="804" y="1201"/>
                </a:lnTo>
                <a:lnTo>
                  <a:pt x="804" y="1200"/>
                </a:lnTo>
                <a:lnTo>
                  <a:pt x="800" y="1200"/>
                </a:lnTo>
                <a:lnTo>
                  <a:pt x="800" y="1197"/>
                </a:lnTo>
                <a:lnTo>
                  <a:pt x="799" y="1197"/>
                </a:lnTo>
                <a:lnTo>
                  <a:pt x="799" y="1195"/>
                </a:lnTo>
                <a:lnTo>
                  <a:pt x="796" y="1195"/>
                </a:lnTo>
                <a:lnTo>
                  <a:pt x="796" y="1191"/>
                </a:lnTo>
                <a:lnTo>
                  <a:pt x="795" y="1191"/>
                </a:lnTo>
                <a:lnTo>
                  <a:pt x="795" y="1188"/>
                </a:lnTo>
                <a:lnTo>
                  <a:pt x="793" y="1188"/>
                </a:lnTo>
                <a:lnTo>
                  <a:pt x="793" y="1185"/>
                </a:lnTo>
                <a:lnTo>
                  <a:pt x="792" y="1185"/>
                </a:lnTo>
                <a:lnTo>
                  <a:pt x="792" y="1184"/>
                </a:lnTo>
                <a:lnTo>
                  <a:pt x="791" y="1184"/>
                </a:lnTo>
                <a:lnTo>
                  <a:pt x="791" y="1181"/>
                </a:lnTo>
                <a:lnTo>
                  <a:pt x="789" y="1181"/>
                </a:lnTo>
                <a:lnTo>
                  <a:pt x="789" y="1180"/>
                </a:lnTo>
                <a:lnTo>
                  <a:pt x="787" y="1180"/>
                </a:lnTo>
                <a:lnTo>
                  <a:pt x="787" y="1179"/>
                </a:lnTo>
                <a:lnTo>
                  <a:pt x="785" y="1179"/>
                </a:lnTo>
                <a:lnTo>
                  <a:pt x="785" y="1177"/>
                </a:lnTo>
                <a:lnTo>
                  <a:pt x="783" y="1177"/>
                </a:lnTo>
                <a:lnTo>
                  <a:pt x="783" y="1175"/>
                </a:lnTo>
                <a:lnTo>
                  <a:pt x="781" y="1175"/>
                </a:lnTo>
                <a:lnTo>
                  <a:pt x="781" y="1172"/>
                </a:lnTo>
                <a:lnTo>
                  <a:pt x="780" y="1172"/>
                </a:lnTo>
                <a:lnTo>
                  <a:pt x="780" y="1171"/>
                </a:lnTo>
                <a:lnTo>
                  <a:pt x="777" y="1171"/>
                </a:lnTo>
                <a:lnTo>
                  <a:pt x="777" y="1169"/>
                </a:lnTo>
                <a:lnTo>
                  <a:pt x="776" y="1169"/>
                </a:lnTo>
                <a:lnTo>
                  <a:pt x="776" y="1168"/>
                </a:lnTo>
                <a:lnTo>
                  <a:pt x="773" y="1168"/>
                </a:lnTo>
                <a:lnTo>
                  <a:pt x="773" y="1165"/>
                </a:lnTo>
                <a:lnTo>
                  <a:pt x="772" y="1165"/>
                </a:lnTo>
                <a:lnTo>
                  <a:pt x="772" y="1164"/>
                </a:lnTo>
                <a:lnTo>
                  <a:pt x="772" y="1164"/>
                </a:lnTo>
                <a:lnTo>
                  <a:pt x="772" y="1163"/>
                </a:lnTo>
                <a:lnTo>
                  <a:pt x="769" y="1163"/>
                </a:lnTo>
                <a:lnTo>
                  <a:pt x="769" y="1162"/>
                </a:lnTo>
                <a:lnTo>
                  <a:pt x="768" y="1162"/>
                </a:lnTo>
                <a:lnTo>
                  <a:pt x="768" y="1159"/>
                </a:lnTo>
                <a:lnTo>
                  <a:pt x="767" y="1159"/>
                </a:lnTo>
                <a:lnTo>
                  <a:pt x="767" y="1156"/>
                </a:lnTo>
                <a:lnTo>
                  <a:pt x="768" y="1156"/>
                </a:lnTo>
                <a:lnTo>
                  <a:pt x="768" y="1150"/>
                </a:lnTo>
                <a:lnTo>
                  <a:pt x="769" y="1150"/>
                </a:lnTo>
                <a:lnTo>
                  <a:pt x="769" y="1143"/>
                </a:lnTo>
                <a:lnTo>
                  <a:pt x="772" y="1143"/>
                </a:lnTo>
                <a:lnTo>
                  <a:pt x="772" y="1136"/>
                </a:lnTo>
                <a:lnTo>
                  <a:pt x="772" y="1136"/>
                </a:lnTo>
                <a:lnTo>
                  <a:pt x="772" y="1127"/>
                </a:lnTo>
                <a:lnTo>
                  <a:pt x="772" y="1127"/>
                </a:lnTo>
                <a:lnTo>
                  <a:pt x="772" y="1122"/>
                </a:lnTo>
                <a:lnTo>
                  <a:pt x="769" y="1122"/>
                </a:lnTo>
                <a:lnTo>
                  <a:pt x="769" y="1118"/>
                </a:lnTo>
                <a:lnTo>
                  <a:pt x="768" y="1118"/>
                </a:lnTo>
                <a:lnTo>
                  <a:pt x="768" y="1113"/>
                </a:lnTo>
                <a:lnTo>
                  <a:pt x="767" y="1113"/>
                </a:lnTo>
                <a:lnTo>
                  <a:pt x="767" y="1110"/>
                </a:lnTo>
                <a:lnTo>
                  <a:pt x="765" y="1110"/>
                </a:lnTo>
                <a:lnTo>
                  <a:pt x="765" y="1107"/>
                </a:lnTo>
                <a:lnTo>
                  <a:pt x="764" y="1107"/>
                </a:lnTo>
                <a:lnTo>
                  <a:pt x="764" y="1102"/>
                </a:lnTo>
                <a:lnTo>
                  <a:pt x="763" y="1102"/>
                </a:lnTo>
                <a:lnTo>
                  <a:pt x="763" y="1097"/>
                </a:lnTo>
                <a:lnTo>
                  <a:pt x="761" y="1097"/>
                </a:lnTo>
                <a:lnTo>
                  <a:pt x="761" y="1093"/>
                </a:lnTo>
                <a:lnTo>
                  <a:pt x="760" y="1093"/>
                </a:lnTo>
                <a:lnTo>
                  <a:pt x="760" y="1090"/>
                </a:lnTo>
                <a:lnTo>
                  <a:pt x="759" y="1090"/>
                </a:lnTo>
                <a:lnTo>
                  <a:pt x="759" y="1086"/>
                </a:lnTo>
                <a:lnTo>
                  <a:pt x="756" y="1086"/>
                </a:lnTo>
                <a:lnTo>
                  <a:pt x="756" y="1085"/>
                </a:lnTo>
                <a:lnTo>
                  <a:pt x="755" y="1085"/>
                </a:lnTo>
                <a:lnTo>
                  <a:pt x="755" y="1083"/>
                </a:lnTo>
                <a:lnTo>
                  <a:pt x="751" y="1083"/>
                </a:lnTo>
                <a:lnTo>
                  <a:pt x="751" y="1081"/>
                </a:lnTo>
                <a:lnTo>
                  <a:pt x="751" y="1081"/>
                </a:lnTo>
                <a:lnTo>
                  <a:pt x="751" y="1081"/>
                </a:lnTo>
                <a:lnTo>
                  <a:pt x="747" y="1081"/>
                </a:lnTo>
                <a:lnTo>
                  <a:pt x="747" y="1078"/>
                </a:lnTo>
                <a:lnTo>
                  <a:pt x="746" y="1078"/>
                </a:lnTo>
                <a:lnTo>
                  <a:pt x="746" y="1077"/>
                </a:lnTo>
                <a:lnTo>
                  <a:pt x="743" y="1077"/>
                </a:lnTo>
                <a:lnTo>
                  <a:pt x="743" y="1076"/>
                </a:lnTo>
                <a:lnTo>
                  <a:pt x="742" y="1076"/>
                </a:lnTo>
                <a:lnTo>
                  <a:pt x="742" y="1074"/>
                </a:lnTo>
                <a:lnTo>
                  <a:pt x="740" y="1074"/>
                </a:lnTo>
                <a:lnTo>
                  <a:pt x="740" y="1072"/>
                </a:lnTo>
                <a:lnTo>
                  <a:pt x="739" y="1072"/>
                </a:lnTo>
                <a:lnTo>
                  <a:pt x="739" y="1072"/>
                </a:lnTo>
                <a:lnTo>
                  <a:pt x="738" y="1072"/>
                </a:lnTo>
                <a:lnTo>
                  <a:pt x="738" y="1069"/>
                </a:lnTo>
                <a:lnTo>
                  <a:pt x="736" y="1069"/>
                </a:lnTo>
                <a:lnTo>
                  <a:pt x="736" y="1068"/>
                </a:lnTo>
                <a:lnTo>
                  <a:pt x="735" y="1068"/>
                </a:lnTo>
                <a:lnTo>
                  <a:pt x="735" y="1066"/>
                </a:lnTo>
                <a:lnTo>
                  <a:pt x="734" y="1066"/>
                </a:lnTo>
                <a:lnTo>
                  <a:pt x="734" y="1062"/>
                </a:lnTo>
                <a:lnTo>
                  <a:pt x="731" y="1062"/>
                </a:lnTo>
                <a:lnTo>
                  <a:pt x="731" y="1060"/>
                </a:lnTo>
                <a:lnTo>
                  <a:pt x="731" y="1060"/>
                </a:lnTo>
                <a:lnTo>
                  <a:pt x="731" y="1049"/>
                </a:lnTo>
                <a:lnTo>
                  <a:pt x="731" y="1049"/>
                </a:lnTo>
                <a:lnTo>
                  <a:pt x="731" y="1046"/>
                </a:lnTo>
                <a:lnTo>
                  <a:pt x="734" y="1046"/>
                </a:lnTo>
                <a:lnTo>
                  <a:pt x="734" y="1045"/>
                </a:lnTo>
                <a:lnTo>
                  <a:pt x="735" y="1045"/>
                </a:lnTo>
                <a:lnTo>
                  <a:pt x="735" y="1044"/>
                </a:lnTo>
                <a:lnTo>
                  <a:pt x="736" y="1044"/>
                </a:lnTo>
                <a:lnTo>
                  <a:pt x="736" y="1042"/>
                </a:lnTo>
                <a:lnTo>
                  <a:pt x="738" y="1042"/>
                </a:lnTo>
                <a:lnTo>
                  <a:pt x="738" y="1040"/>
                </a:lnTo>
                <a:lnTo>
                  <a:pt x="739" y="1040"/>
                </a:lnTo>
                <a:lnTo>
                  <a:pt x="739" y="1036"/>
                </a:lnTo>
                <a:lnTo>
                  <a:pt x="740" y="1036"/>
                </a:lnTo>
                <a:lnTo>
                  <a:pt x="740" y="1031"/>
                </a:lnTo>
                <a:lnTo>
                  <a:pt x="739" y="1031"/>
                </a:lnTo>
                <a:lnTo>
                  <a:pt x="739" y="1029"/>
                </a:lnTo>
                <a:lnTo>
                  <a:pt x="738" y="1029"/>
                </a:lnTo>
                <a:lnTo>
                  <a:pt x="738" y="1028"/>
                </a:lnTo>
                <a:lnTo>
                  <a:pt x="736" y="1028"/>
                </a:lnTo>
                <a:lnTo>
                  <a:pt x="736" y="1025"/>
                </a:lnTo>
                <a:lnTo>
                  <a:pt x="735" y="1025"/>
                </a:lnTo>
                <a:lnTo>
                  <a:pt x="735" y="1023"/>
                </a:lnTo>
                <a:lnTo>
                  <a:pt x="734" y="1023"/>
                </a:lnTo>
                <a:lnTo>
                  <a:pt x="734" y="1021"/>
                </a:lnTo>
                <a:lnTo>
                  <a:pt x="731" y="1021"/>
                </a:lnTo>
                <a:lnTo>
                  <a:pt x="731" y="1019"/>
                </a:lnTo>
                <a:lnTo>
                  <a:pt x="731" y="1019"/>
                </a:lnTo>
                <a:lnTo>
                  <a:pt x="731" y="1015"/>
                </a:lnTo>
                <a:lnTo>
                  <a:pt x="730" y="1015"/>
                </a:lnTo>
                <a:lnTo>
                  <a:pt x="730" y="1009"/>
                </a:lnTo>
                <a:lnTo>
                  <a:pt x="728" y="1009"/>
                </a:lnTo>
                <a:lnTo>
                  <a:pt x="728" y="1005"/>
                </a:lnTo>
                <a:lnTo>
                  <a:pt x="730" y="1005"/>
                </a:lnTo>
                <a:lnTo>
                  <a:pt x="730" y="1004"/>
                </a:lnTo>
                <a:lnTo>
                  <a:pt x="736" y="1004"/>
                </a:lnTo>
                <a:lnTo>
                  <a:pt x="736" y="1005"/>
                </a:lnTo>
                <a:lnTo>
                  <a:pt x="742" y="1005"/>
                </a:lnTo>
                <a:lnTo>
                  <a:pt x="742" y="1007"/>
                </a:lnTo>
                <a:lnTo>
                  <a:pt x="747" y="1007"/>
                </a:lnTo>
                <a:lnTo>
                  <a:pt x="747" y="1009"/>
                </a:lnTo>
                <a:lnTo>
                  <a:pt x="759" y="1009"/>
                </a:lnTo>
                <a:lnTo>
                  <a:pt x="759" y="1009"/>
                </a:lnTo>
                <a:lnTo>
                  <a:pt x="777" y="1009"/>
                </a:lnTo>
                <a:lnTo>
                  <a:pt x="777" y="1009"/>
                </a:lnTo>
                <a:lnTo>
                  <a:pt x="792" y="1009"/>
                </a:lnTo>
                <a:lnTo>
                  <a:pt x="792" y="1004"/>
                </a:lnTo>
                <a:lnTo>
                  <a:pt x="791" y="1004"/>
                </a:lnTo>
                <a:lnTo>
                  <a:pt x="791" y="1003"/>
                </a:lnTo>
                <a:lnTo>
                  <a:pt x="785" y="1003"/>
                </a:lnTo>
                <a:lnTo>
                  <a:pt x="785" y="1000"/>
                </a:lnTo>
                <a:lnTo>
                  <a:pt x="783" y="1000"/>
                </a:lnTo>
                <a:lnTo>
                  <a:pt x="783" y="998"/>
                </a:lnTo>
                <a:lnTo>
                  <a:pt x="781" y="998"/>
                </a:lnTo>
                <a:lnTo>
                  <a:pt x="781" y="994"/>
                </a:lnTo>
                <a:lnTo>
                  <a:pt x="780" y="994"/>
                </a:lnTo>
                <a:lnTo>
                  <a:pt x="780" y="991"/>
                </a:lnTo>
                <a:lnTo>
                  <a:pt x="777" y="991"/>
                </a:lnTo>
                <a:lnTo>
                  <a:pt x="777" y="988"/>
                </a:lnTo>
                <a:lnTo>
                  <a:pt x="781" y="988"/>
                </a:lnTo>
                <a:lnTo>
                  <a:pt x="781" y="984"/>
                </a:lnTo>
                <a:lnTo>
                  <a:pt x="780" y="984"/>
                </a:lnTo>
                <a:lnTo>
                  <a:pt x="780" y="982"/>
                </a:lnTo>
                <a:lnTo>
                  <a:pt x="777" y="982"/>
                </a:lnTo>
                <a:lnTo>
                  <a:pt x="777" y="980"/>
                </a:lnTo>
                <a:lnTo>
                  <a:pt x="776" y="980"/>
                </a:lnTo>
                <a:lnTo>
                  <a:pt x="776" y="978"/>
                </a:lnTo>
                <a:lnTo>
                  <a:pt x="772" y="978"/>
                </a:lnTo>
                <a:lnTo>
                  <a:pt x="772" y="978"/>
                </a:lnTo>
                <a:lnTo>
                  <a:pt x="769" y="978"/>
                </a:lnTo>
                <a:lnTo>
                  <a:pt x="769" y="975"/>
                </a:lnTo>
                <a:lnTo>
                  <a:pt x="767" y="975"/>
                </a:lnTo>
                <a:lnTo>
                  <a:pt x="767" y="972"/>
                </a:lnTo>
                <a:lnTo>
                  <a:pt x="765" y="972"/>
                </a:lnTo>
                <a:lnTo>
                  <a:pt x="765" y="968"/>
                </a:lnTo>
                <a:lnTo>
                  <a:pt x="756" y="968"/>
                </a:lnTo>
                <a:lnTo>
                  <a:pt x="756" y="966"/>
                </a:lnTo>
                <a:lnTo>
                  <a:pt x="755" y="966"/>
                </a:lnTo>
                <a:lnTo>
                  <a:pt x="755" y="959"/>
                </a:lnTo>
                <a:lnTo>
                  <a:pt x="752" y="959"/>
                </a:lnTo>
                <a:lnTo>
                  <a:pt x="752" y="953"/>
                </a:lnTo>
                <a:lnTo>
                  <a:pt x="751" y="953"/>
                </a:lnTo>
                <a:lnTo>
                  <a:pt x="751" y="945"/>
                </a:lnTo>
                <a:lnTo>
                  <a:pt x="751" y="945"/>
                </a:lnTo>
                <a:lnTo>
                  <a:pt x="751" y="935"/>
                </a:lnTo>
                <a:lnTo>
                  <a:pt x="751" y="935"/>
                </a:lnTo>
                <a:lnTo>
                  <a:pt x="751" y="927"/>
                </a:lnTo>
                <a:lnTo>
                  <a:pt x="752" y="927"/>
                </a:lnTo>
                <a:lnTo>
                  <a:pt x="752" y="921"/>
                </a:lnTo>
                <a:lnTo>
                  <a:pt x="755" y="921"/>
                </a:lnTo>
                <a:lnTo>
                  <a:pt x="755" y="916"/>
                </a:lnTo>
                <a:lnTo>
                  <a:pt x="756" y="916"/>
                </a:lnTo>
                <a:lnTo>
                  <a:pt x="756" y="916"/>
                </a:lnTo>
                <a:lnTo>
                  <a:pt x="756" y="916"/>
                </a:lnTo>
                <a:lnTo>
                  <a:pt x="756" y="913"/>
                </a:lnTo>
                <a:lnTo>
                  <a:pt x="759" y="913"/>
                </a:lnTo>
                <a:lnTo>
                  <a:pt x="759" y="912"/>
                </a:lnTo>
                <a:lnTo>
                  <a:pt x="760" y="912"/>
                </a:lnTo>
                <a:lnTo>
                  <a:pt x="760" y="910"/>
                </a:lnTo>
                <a:lnTo>
                  <a:pt x="773" y="910"/>
                </a:lnTo>
                <a:lnTo>
                  <a:pt x="773" y="912"/>
                </a:lnTo>
                <a:lnTo>
                  <a:pt x="783" y="912"/>
                </a:lnTo>
                <a:lnTo>
                  <a:pt x="783" y="913"/>
                </a:lnTo>
                <a:lnTo>
                  <a:pt x="785" y="913"/>
                </a:lnTo>
                <a:lnTo>
                  <a:pt x="785" y="916"/>
                </a:lnTo>
                <a:lnTo>
                  <a:pt x="787" y="916"/>
                </a:lnTo>
                <a:lnTo>
                  <a:pt x="787" y="916"/>
                </a:lnTo>
                <a:lnTo>
                  <a:pt x="788" y="916"/>
                </a:lnTo>
                <a:lnTo>
                  <a:pt x="788" y="919"/>
                </a:lnTo>
                <a:lnTo>
                  <a:pt x="789" y="919"/>
                </a:lnTo>
                <a:lnTo>
                  <a:pt x="789" y="921"/>
                </a:lnTo>
                <a:lnTo>
                  <a:pt x="791" y="921"/>
                </a:lnTo>
                <a:lnTo>
                  <a:pt x="791" y="922"/>
                </a:lnTo>
                <a:lnTo>
                  <a:pt x="792" y="922"/>
                </a:lnTo>
                <a:lnTo>
                  <a:pt x="792" y="925"/>
                </a:lnTo>
                <a:lnTo>
                  <a:pt x="795" y="925"/>
                </a:lnTo>
                <a:lnTo>
                  <a:pt x="795" y="926"/>
                </a:lnTo>
                <a:lnTo>
                  <a:pt x="796" y="926"/>
                </a:lnTo>
                <a:lnTo>
                  <a:pt x="796" y="927"/>
                </a:lnTo>
                <a:lnTo>
                  <a:pt x="802" y="927"/>
                </a:lnTo>
                <a:lnTo>
                  <a:pt x="802" y="926"/>
                </a:lnTo>
                <a:lnTo>
                  <a:pt x="804" y="926"/>
                </a:lnTo>
                <a:lnTo>
                  <a:pt x="804" y="922"/>
                </a:lnTo>
                <a:lnTo>
                  <a:pt x="804" y="922"/>
                </a:lnTo>
                <a:lnTo>
                  <a:pt x="804" y="925"/>
                </a:lnTo>
                <a:lnTo>
                  <a:pt x="808" y="925"/>
                </a:lnTo>
                <a:lnTo>
                  <a:pt x="808" y="916"/>
                </a:lnTo>
                <a:lnTo>
                  <a:pt x="806" y="916"/>
                </a:lnTo>
                <a:lnTo>
                  <a:pt x="806" y="913"/>
                </a:lnTo>
                <a:lnTo>
                  <a:pt x="804" y="913"/>
                </a:lnTo>
                <a:lnTo>
                  <a:pt x="804" y="901"/>
                </a:lnTo>
                <a:lnTo>
                  <a:pt x="806" y="901"/>
                </a:lnTo>
                <a:lnTo>
                  <a:pt x="806" y="897"/>
                </a:lnTo>
                <a:lnTo>
                  <a:pt x="808" y="897"/>
                </a:lnTo>
                <a:lnTo>
                  <a:pt x="808" y="896"/>
                </a:lnTo>
                <a:lnTo>
                  <a:pt x="806" y="896"/>
                </a:lnTo>
                <a:lnTo>
                  <a:pt x="806" y="894"/>
                </a:lnTo>
                <a:lnTo>
                  <a:pt x="804" y="894"/>
                </a:lnTo>
                <a:lnTo>
                  <a:pt x="804" y="896"/>
                </a:lnTo>
                <a:lnTo>
                  <a:pt x="800" y="896"/>
                </a:lnTo>
                <a:lnTo>
                  <a:pt x="800" y="897"/>
                </a:lnTo>
                <a:lnTo>
                  <a:pt x="787" y="897"/>
                </a:lnTo>
                <a:lnTo>
                  <a:pt x="787" y="896"/>
                </a:lnTo>
                <a:lnTo>
                  <a:pt x="785" y="896"/>
                </a:lnTo>
                <a:lnTo>
                  <a:pt x="785" y="893"/>
                </a:lnTo>
                <a:lnTo>
                  <a:pt x="783" y="893"/>
                </a:lnTo>
                <a:lnTo>
                  <a:pt x="783" y="890"/>
                </a:lnTo>
                <a:lnTo>
                  <a:pt x="783" y="890"/>
                </a:lnTo>
                <a:lnTo>
                  <a:pt x="783" y="884"/>
                </a:lnTo>
                <a:lnTo>
                  <a:pt x="783" y="884"/>
                </a:lnTo>
                <a:lnTo>
                  <a:pt x="783" y="878"/>
                </a:lnTo>
                <a:lnTo>
                  <a:pt x="799" y="878"/>
                </a:lnTo>
                <a:lnTo>
                  <a:pt x="799" y="880"/>
                </a:lnTo>
                <a:lnTo>
                  <a:pt x="813" y="880"/>
                </a:lnTo>
                <a:lnTo>
                  <a:pt x="813" y="878"/>
                </a:lnTo>
                <a:lnTo>
                  <a:pt x="814" y="878"/>
                </a:lnTo>
                <a:lnTo>
                  <a:pt x="814" y="876"/>
                </a:lnTo>
                <a:lnTo>
                  <a:pt x="816" y="876"/>
                </a:lnTo>
                <a:lnTo>
                  <a:pt x="816" y="875"/>
                </a:lnTo>
                <a:lnTo>
                  <a:pt x="806" y="875"/>
                </a:lnTo>
                <a:lnTo>
                  <a:pt x="806" y="872"/>
                </a:lnTo>
                <a:lnTo>
                  <a:pt x="804" y="872"/>
                </a:lnTo>
                <a:lnTo>
                  <a:pt x="804" y="869"/>
                </a:lnTo>
                <a:lnTo>
                  <a:pt x="804" y="869"/>
                </a:lnTo>
                <a:lnTo>
                  <a:pt x="804" y="859"/>
                </a:lnTo>
                <a:lnTo>
                  <a:pt x="806" y="859"/>
                </a:lnTo>
                <a:lnTo>
                  <a:pt x="806" y="857"/>
                </a:lnTo>
                <a:lnTo>
                  <a:pt x="809" y="857"/>
                </a:lnTo>
                <a:lnTo>
                  <a:pt x="809" y="856"/>
                </a:lnTo>
                <a:lnTo>
                  <a:pt x="810" y="856"/>
                </a:lnTo>
                <a:lnTo>
                  <a:pt x="810" y="855"/>
                </a:lnTo>
                <a:lnTo>
                  <a:pt x="813" y="855"/>
                </a:lnTo>
                <a:lnTo>
                  <a:pt x="813" y="853"/>
                </a:lnTo>
                <a:lnTo>
                  <a:pt x="812" y="853"/>
                </a:lnTo>
                <a:lnTo>
                  <a:pt x="812" y="849"/>
                </a:lnTo>
                <a:lnTo>
                  <a:pt x="810" y="849"/>
                </a:lnTo>
                <a:lnTo>
                  <a:pt x="810" y="848"/>
                </a:lnTo>
                <a:lnTo>
                  <a:pt x="796" y="848"/>
                </a:lnTo>
                <a:lnTo>
                  <a:pt x="796" y="849"/>
                </a:lnTo>
                <a:lnTo>
                  <a:pt x="793" y="849"/>
                </a:lnTo>
                <a:lnTo>
                  <a:pt x="793" y="851"/>
                </a:lnTo>
                <a:lnTo>
                  <a:pt x="788" y="851"/>
                </a:lnTo>
                <a:lnTo>
                  <a:pt x="788" y="849"/>
                </a:lnTo>
                <a:lnTo>
                  <a:pt x="787" y="849"/>
                </a:lnTo>
                <a:lnTo>
                  <a:pt x="787" y="848"/>
                </a:lnTo>
                <a:lnTo>
                  <a:pt x="783" y="848"/>
                </a:lnTo>
                <a:lnTo>
                  <a:pt x="783" y="847"/>
                </a:lnTo>
                <a:lnTo>
                  <a:pt x="783" y="847"/>
                </a:lnTo>
                <a:lnTo>
                  <a:pt x="783" y="844"/>
                </a:lnTo>
                <a:lnTo>
                  <a:pt x="781" y="844"/>
                </a:lnTo>
                <a:lnTo>
                  <a:pt x="781" y="844"/>
                </a:lnTo>
                <a:lnTo>
                  <a:pt x="780" y="844"/>
                </a:lnTo>
                <a:lnTo>
                  <a:pt x="780" y="841"/>
                </a:lnTo>
                <a:lnTo>
                  <a:pt x="777" y="841"/>
                </a:lnTo>
                <a:lnTo>
                  <a:pt x="777" y="840"/>
                </a:lnTo>
                <a:lnTo>
                  <a:pt x="780" y="840"/>
                </a:lnTo>
                <a:lnTo>
                  <a:pt x="780" y="839"/>
                </a:lnTo>
                <a:lnTo>
                  <a:pt x="781" y="839"/>
                </a:lnTo>
                <a:lnTo>
                  <a:pt x="781" y="837"/>
                </a:lnTo>
                <a:lnTo>
                  <a:pt x="777" y="837"/>
                </a:lnTo>
                <a:lnTo>
                  <a:pt x="777" y="835"/>
                </a:lnTo>
                <a:lnTo>
                  <a:pt x="773" y="835"/>
                </a:lnTo>
                <a:lnTo>
                  <a:pt x="773" y="834"/>
                </a:lnTo>
                <a:lnTo>
                  <a:pt x="772" y="834"/>
                </a:lnTo>
                <a:lnTo>
                  <a:pt x="772" y="832"/>
                </a:lnTo>
                <a:lnTo>
                  <a:pt x="765" y="832"/>
                </a:lnTo>
                <a:lnTo>
                  <a:pt x="765" y="831"/>
                </a:lnTo>
                <a:lnTo>
                  <a:pt x="748" y="831"/>
                </a:lnTo>
                <a:lnTo>
                  <a:pt x="748" y="828"/>
                </a:lnTo>
                <a:lnTo>
                  <a:pt x="743" y="828"/>
                </a:lnTo>
                <a:lnTo>
                  <a:pt x="743" y="828"/>
                </a:lnTo>
                <a:lnTo>
                  <a:pt x="739" y="828"/>
                </a:lnTo>
                <a:lnTo>
                  <a:pt x="739" y="826"/>
                </a:lnTo>
                <a:lnTo>
                  <a:pt x="738" y="826"/>
                </a:lnTo>
                <a:lnTo>
                  <a:pt x="738" y="823"/>
                </a:lnTo>
                <a:lnTo>
                  <a:pt x="736" y="823"/>
                </a:lnTo>
                <a:lnTo>
                  <a:pt x="736" y="819"/>
                </a:lnTo>
                <a:lnTo>
                  <a:pt x="735" y="819"/>
                </a:lnTo>
                <a:lnTo>
                  <a:pt x="735" y="816"/>
                </a:lnTo>
                <a:lnTo>
                  <a:pt x="734" y="816"/>
                </a:lnTo>
                <a:lnTo>
                  <a:pt x="734" y="812"/>
                </a:lnTo>
                <a:lnTo>
                  <a:pt x="731" y="812"/>
                </a:lnTo>
                <a:lnTo>
                  <a:pt x="731" y="810"/>
                </a:lnTo>
                <a:lnTo>
                  <a:pt x="731" y="810"/>
                </a:lnTo>
                <a:lnTo>
                  <a:pt x="731" y="806"/>
                </a:lnTo>
                <a:lnTo>
                  <a:pt x="731" y="806"/>
                </a:lnTo>
                <a:lnTo>
                  <a:pt x="731" y="798"/>
                </a:lnTo>
                <a:lnTo>
                  <a:pt x="734" y="798"/>
                </a:lnTo>
                <a:lnTo>
                  <a:pt x="734" y="794"/>
                </a:lnTo>
                <a:lnTo>
                  <a:pt x="736" y="794"/>
                </a:lnTo>
                <a:lnTo>
                  <a:pt x="736" y="793"/>
                </a:lnTo>
                <a:lnTo>
                  <a:pt x="739" y="793"/>
                </a:lnTo>
                <a:lnTo>
                  <a:pt x="739" y="791"/>
                </a:lnTo>
                <a:lnTo>
                  <a:pt x="742" y="791"/>
                </a:lnTo>
                <a:lnTo>
                  <a:pt x="742" y="789"/>
                </a:lnTo>
                <a:lnTo>
                  <a:pt x="744" y="789"/>
                </a:lnTo>
                <a:lnTo>
                  <a:pt x="744" y="787"/>
                </a:lnTo>
                <a:lnTo>
                  <a:pt x="747" y="787"/>
                </a:lnTo>
                <a:lnTo>
                  <a:pt x="747" y="786"/>
                </a:lnTo>
                <a:lnTo>
                  <a:pt x="768" y="786"/>
                </a:lnTo>
                <a:lnTo>
                  <a:pt x="768" y="769"/>
                </a:lnTo>
                <a:lnTo>
                  <a:pt x="769" y="769"/>
                </a:lnTo>
                <a:lnTo>
                  <a:pt x="769" y="766"/>
                </a:lnTo>
                <a:lnTo>
                  <a:pt x="772" y="766"/>
                </a:lnTo>
                <a:lnTo>
                  <a:pt x="772" y="766"/>
                </a:lnTo>
                <a:lnTo>
                  <a:pt x="773" y="766"/>
                </a:lnTo>
                <a:lnTo>
                  <a:pt x="773" y="763"/>
                </a:lnTo>
                <a:lnTo>
                  <a:pt x="777" y="763"/>
                </a:lnTo>
                <a:lnTo>
                  <a:pt x="777" y="762"/>
                </a:lnTo>
                <a:lnTo>
                  <a:pt x="777" y="762"/>
                </a:lnTo>
                <a:lnTo>
                  <a:pt x="777" y="750"/>
                </a:lnTo>
                <a:lnTo>
                  <a:pt x="781" y="750"/>
                </a:lnTo>
                <a:lnTo>
                  <a:pt x="781" y="748"/>
                </a:lnTo>
                <a:lnTo>
                  <a:pt x="785" y="748"/>
                </a:lnTo>
                <a:lnTo>
                  <a:pt x="785" y="746"/>
                </a:lnTo>
                <a:lnTo>
                  <a:pt x="788" y="746"/>
                </a:lnTo>
                <a:lnTo>
                  <a:pt x="788" y="745"/>
                </a:lnTo>
                <a:lnTo>
                  <a:pt x="791" y="745"/>
                </a:lnTo>
                <a:lnTo>
                  <a:pt x="791" y="744"/>
                </a:lnTo>
                <a:lnTo>
                  <a:pt x="792" y="744"/>
                </a:lnTo>
                <a:lnTo>
                  <a:pt x="792" y="741"/>
                </a:lnTo>
                <a:lnTo>
                  <a:pt x="793" y="741"/>
                </a:lnTo>
                <a:lnTo>
                  <a:pt x="793" y="741"/>
                </a:lnTo>
                <a:lnTo>
                  <a:pt x="795" y="741"/>
                </a:lnTo>
                <a:lnTo>
                  <a:pt x="795" y="736"/>
                </a:lnTo>
                <a:lnTo>
                  <a:pt x="785" y="736"/>
                </a:lnTo>
                <a:lnTo>
                  <a:pt x="785" y="734"/>
                </a:lnTo>
                <a:lnTo>
                  <a:pt x="783" y="734"/>
                </a:lnTo>
                <a:lnTo>
                  <a:pt x="783" y="732"/>
                </a:lnTo>
                <a:lnTo>
                  <a:pt x="781" y="732"/>
                </a:lnTo>
                <a:lnTo>
                  <a:pt x="781" y="730"/>
                </a:lnTo>
                <a:lnTo>
                  <a:pt x="780" y="730"/>
                </a:lnTo>
                <a:lnTo>
                  <a:pt x="780" y="728"/>
                </a:lnTo>
                <a:lnTo>
                  <a:pt x="781" y="728"/>
                </a:lnTo>
                <a:lnTo>
                  <a:pt x="781" y="720"/>
                </a:lnTo>
                <a:lnTo>
                  <a:pt x="783" y="720"/>
                </a:lnTo>
                <a:lnTo>
                  <a:pt x="783" y="717"/>
                </a:lnTo>
                <a:lnTo>
                  <a:pt x="781" y="717"/>
                </a:lnTo>
                <a:lnTo>
                  <a:pt x="781" y="714"/>
                </a:lnTo>
                <a:lnTo>
                  <a:pt x="780" y="714"/>
                </a:lnTo>
                <a:lnTo>
                  <a:pt x="780" y="713"/>
                </a:lnTo>
                <a:lnTo>
                  <a:pt x="777" y="713"/>
                </a:lnTo>
                <a:lnTo>
                  <a:pt x="777" y="711"/>
                </a:lnTo>
                <a:lnTo>
                  <a:pt x="777" y="711"/>
                </a:lnTo>
                <a:lnTo>
                  <a:pt x="777" y="708"/>
                </a:lnTo>
                <a:lnTo>
                  <a:pt x="776" y="708"/>
                </a:lnTo>
                <a:lnTo>
                  <a:pt x="776" y="707"/>
                </a:lnTo>
                <a:lnTo>
                  <a:pt x="783" y="707"/>
                </a:lnTo>
                <a:lnTo>
                  <a:pt x="783" y="704"/>
                </a:lnTo>
                <a:lnTo>
                  <a:pt x="785" y="704"/>
                </a:lnTo>
                <a:lnTo>
                  <a:pt x="785" y="701"/>
                </a:lnTo>
                <a:lnTo>
                  <a:pt x="783" y="701"/>
                </a:lnTo>
                <a:lnTo>
                  <a:pt x="783" y="700"/>
                </a:lnTo>
                <a:lnTo>
                  <a:pt x="777" y="700"/>
                </a:lnTo>
                <a:lnTo>
                  <a:pt x="777" y="699"/>
                </a:lnTo>
                <a:lnTo>
                  <a:pt x="776" y="699"/>
                </a:lnTo>
                <a:lnTo>
                  <a:pt x="776" y="697"/>
                </a:lnTo>
                <a:lnTo>
                  <a:pt x="772" y="697"/>
                </a:lnTo>
                <a:lnTo>
                  <a:pt x="772" y="695"/>
                </a:lnTo>
                <a:lnTo>
                  <a:pt x="769" y="695"/>
                </a:lnTo>
                <a:lnTo>
                  <a:pt x="769" y="693"/>
                </a:lnTo>
                <a:lnTo>
                  <a:pt x="767" y="693"/>
                </a:lnTo>
                <a:lnTo>
                  <a:pt x="767" y="691"/>
                </a:lnTo>
                <a:lnTo>
                  <a:pt x="765" y="691"/>
                </a:lnTo>
                <a:lnTo>
                  <a:pt x="765" y="685"/>
                </a:lnTo>
                <a:lnTo>
                  <a:pt x="764" y="685"/>
                </a:lnTo>
                <a:lnTo>
                  <a:pt x="764" y="683"/>
                </a:lnTo>
                <a:lnTo>
                  <a:pt x="767" y="683"/>
                </a:lnTo>
                <a:lnTo>
                  <a:pt x="767" y="681"/>
                </a:lnTo>
                <a:lnTo>
                  <a:pt x="776" y="681"/>
                </a:lnTo>
                <a:lnTo>
                  <a:pt x="776" y="679"/>
                </a:lnTo>
                <a:lnTo>
                  <a:pt x="777" y="679"/>
                </a:lnTo>
                <a:lnTo>
                  <a:pt x="777" y="673"/>
                </a:lnTo>
                <a:lnTo>
                  <a:pt x="777" y="673"/>
                </a:lnTo>
                <a:lnTo>
                  <a:pt x="777" y="672"/>
                </a:lnTo>
                <a:lnTo>
                  <a:pt x="777" y="672"/>
                </a:lnTo>
                <a:lnTo>
                  <a:pt x="777" y="670"/>
                </a:lnTo>
                <a:lnTo>
                  <a:pt x="776" y="670"/>
                </a:lnTo>
                <a:lnTo>
                  <a:pt x="776" y="668"/>
                </a:lnTo>
                <a:lnTo>
                  <a:pt x="773" y="668"/>
                </a:lnTo>
                <a:lnTo>
                  <a:pt x="773" y="666"/>
                </a:lnTo>
                <a:lnTo>
                  <a:pt x="772" y="666"/>
                </a:lnTo>
                <a:lnTo>
                  <a:pt x="772" y="658"/>
                </a:lnTo>
                <a:lnTo>
                  <a:pt x="772" y="658"/>
                </a:lnTo>
                <a:lnTo>
                  <a:pt x="772" y="652"/>
                </a:lnTo>
                <a:lnTo>
                  <a:pt x="769" y="652"/>
                </a:lnTo>
                <a:lnTo>
                  <a:pt x="769" y="648"/>
                </a:lnTo>
                <a:lnTo>
                  <a:pt x="760" y="648"/>
                </a:lnTo>
                <a:lnTo>
                  <a:pt x="760" y="647"/>
                </a:lnTo>
                <a:lnTo>
                  <a:pt x="734" y="647"/>
                </a:lnTo>
                <a:lnTo>
                  <a:pt x="734" y="648"/>
                </a:lnTo>
                <a:lnTo>
                  <a:pt x="731" y="648"/>
                </a:lnTo>
                <a:lnTo>
                  <a:pt x="731" y="651"/>
                </a:lnTo>
                <a:lnTo>
                  <a:pt x="728" y="651"/>
                </a:lnTo>
                <a:lnTo>
                  <a:pt x="728" y="652"/>
                </a:lnTo>
                <a:lnTo>
                  <a:pt x="724" y="652"/>
                </a:lnTo>
                <a:lnTo>
                  <a:pt x="724" y="654"/>
                </a:lnTo>
                <a:lnTo>
                  <a:pt x="720" y="654"/>
                </a:lnTo>
                <a:lnTo>
                  <a:pt x="720" y="656"/>
                </a:lnTo>
                <a:lnTo>
                  <a:pt x="705" y="656"/>
                </a:lnTo>
                <a:lnTo>
                  <a:pt x="705" y="654"/>
                </a:lnTo>
                <a:lnTo>
                  <a:pt x="701" y="654"/>
                </a:lnTo>
                <a:lnTo>
                  <a:pt x="701" y="652"/>
                </a:lnTo>
                <a:lnTo>
                  <a:pt x="699" y="652"/>
                </a:lnTo>
                <a:lnTo>
                  <a:pt x="699" y="651"/>
                </a:lnTo>
                <a:lnTo>
                  <a:pt x="695" y="651"/>
                </a:lnTo>
                <a:lnTo>
                  <a:pt x="695" y="648"/>
                </a:lnTo>
                <a:lnTo>
                  <a:pt x="691" y="648"/>
                </a:lnTo>
                <a:lnTo>
                  <a:pt x="691" y="647"/>
                </a:lnTo>
                <a:lnTo>
                  <a:pt x="689" y="647"/>
                </a:lnTo>
                <a:lnTo>
                  <a:pt x="689" y="646"/>
                </a:lnTo>
                <a:lnTo>
                  <a:pt x="687" y="646"/>
                </a:lnTo>
                <a:lnTo>
                  <a:pt x="687" y="644"/>
                </a:lnTo>
                <a:lnTo>
                  <a:pt x="686" y="644"/>
                </a:lnTo>
                <a:lnTo>
                  <a:pt x="686" y="642"/>
                </a:lnTo>
                <a:lnTo>
                  <a:pt x="683" y="642"/>
                </a:lnTo>
                <a:lnTo>
                  <a:pt x="683" y="639"/>
                </a:lnTo>
                <a:lnTo>
                  <a:pt x="683" y="639"/>
                </a:lnTo>
                <a:lnTo>
                  <a:pt x="683" y="638"/>
                </a:lnTo>
                <a:lnTo>
                  <a:pt x="682" y="638"/>
                </a:lnTo>
                <a:lnTo>
                  <a:pt x="682" y="635"/>
                </a:lnTo>
                <a:lnTo>
                  <a:pt x="683" y="635"/>
                </a:lnTo>
                <a:lnTo>
                  <a:pt x="683" y="632"/>
                </a:lnTo>
                <a:lnTo>
                  <a:pt x="686" y="632"/>
                </a:lnTo>
                <a:lnTo>
                  <a:pt x="686" y="632"/>
                </a:lnTo>
                <a:lnTo>
                  <a:pt x="687" y="632"/>
                </a:lnTo>
                <a:lnTo>
                  <a:pt x="687" y="629"/>
                </a:lnTo>
                <a:lnTo>
                  <a:pt x="689" y="629"/>
                </a:lnTo>
                <a:lnTo>
                  <a:pt x="689" y="627"/>
                </a:lnTo>
                <a:lnTo>
                  <a:pt x="690" y="627"/>
                </a:lnTo>
                <a:lnTo>
                  <a:pt x="690" y="623"/>
                </a:lnTo>
                <a:lnTo>
                  <a:pt x="691" y="623"/>
                </a:lnTo>
                <a:lnTo>
                  <a:pt x="691" y="617"/>
                </a:lnTo>
                <a:lnTo>
                  <a:pt x="693" y="617"/>
                </a:lnTo>
                <a:lnTo>
                  <a:pt x="693" y="613"/>
                </a:lnTo>
                <a:lnTo>
                  <a:pt x="694" y="613"/>
                </a:lnTo>
                <a:lnTo>
                  <a:pt x="694" y="610"/>
                </a:lnTo>
                <a:lnTo>
                  <a:pt x="695" y="610"/>
                </a:lnTo>
                <a:lnTo>
                  <a:pt x="695" y="606"/>
                </a:lnTo>
                <a:lnTo>
                  <a:pt x="697" y="606"/>
                </a:lnTo>
                <a:lnTo>
                  <a:pt x="697" y="603"/>
                </a:lnTo>
                <a:lnTo>
                  <a:pt x="699" y="603"/>
                </a:lnTo>
                <a:lnTo>
                  <a:pt x="699" y="601"/>
                </a:lnTo>
                <a:lnTo>
                  <a:pt x="699" y="601"/>
                </a:lnTo>
                <a:lnTo>
                  <a:pt x="699" y="601"/>
                </a:lnTo>
                <a:lnTo>
                  <a:pt x="703" y="601"/>
                </a:lnTo>
                <a:lnTo>
                  <a:pt x="703" y="598"/>
                </a:lnTo>
                <a:lnTo>
                  <a:pt x="705" y="598"/>
                </a:lnTo>
                <a:lnTo>
                  <a:pt x="705" y="597"/>
                </a:lnTo>
                <a:lnTo>
                  <a:pt x="705" y="597"/>
                </a:lnTo>
                <a:lnTo>
                  <a:pt x="705" y="595"/>
                </a:lnTo>
                <a:lnTo>
                  <a:pt x="709" y="595"/>
                </a:lnTo>
                <a:lnTo>
                  <a:pt x="709" y="594"/>
                </a:lnTo>
                <a:lnTo>
                  <a:pt x="710" y="594"/>
                </a:lnTo>
                <a:lnTo>
                  <a:pt x="710" y="591"/>
                </a:lnTo>
                <a:lnTo>
                  <a:pt x="726" y="591"/>
                </a:lnTo>
                <a:lnTo>
                  <a:pt x="726" y="589"/>
                </a:lnTo>
                <a:lnTo>
                  <a:pt x="726" y="589"/>
                </a:lnTo>
                <a:lnTo>
                  <a:pt x="726" y="588"/>
                </a:lnTo>
                <a:lnTo>
                  <a:pt x="728" y="588"/>
                </a:lnTo>
                <a:lnTo>
                  <a:pt x="728" y="585"/>
                </a:lnTo>
                <a:lnTo>
                  <a:pt x="730" y="585"/>
                </a:lnTo>
                <a:lnTo>
                  <a:pt x="730" y="582"/>
                </a:lnTo>
                <a:lnTo>
                  <a:pt x="731" y="582"/>
                </a:lnTo>
                <a:lnTo>
                  <a:pt x="731" y="580"/>
                </a:lnTo>
                <a:lnTo>
                  <a:pt x="731" y="580"/>
                </a:lnTo>
                <a:lnTo>
                  <a:pt x="731" y="577"/>
                </a:lnTo>
                <a:lnTo>
                  <a:pt x="734" y="577"/>
                </a:lnTo>
                <a:lnTo>
                  <a:pt x="734" y="576"/>
                </a:lnTo>
                <a:lnTo>
                  <a:pt x="735" y="576"/>
                </a:lnTo>
                <a:lnTo>
                  <a:pt x="735" y="574"/>
                </a:lnTo>
                <a:lnTo>
                  <a:pt x="736" y="574"/>
                </a:lnTo>
                <a:lnTo>
                  <a:pt x="736" y="570"/>
                </a:lnTo>
                <a:lnTo>
                  <a:pt x="738" y="570"/>
                </a:lnTo>
                <a:lnTo>
                  <a:pt x="738" y="570"/>
                </a:lnTo>
                <a:lnTo>
                  <a:pt x="739" y="570"/>
                </a:lnTo>
                <a:lnTo>
                  <a:pt x="739" y="568"/>
                </a:lnTo>
                <a:lnTo>
                  <a:pt x="746" y="568"/>
                </a:lnTo>
                <a:lnTo>
                  <a:pt x="746" y="570"/>
                </a:lnTo>
                <a:lnTo>
                  <a:pt x="747" y="570"/>
                </a:lnTo>
                <a:lnTo>
                  <a:pt x="747" y="570"/>
                </a:lnTo>
                <a:lnTo>
                  <a:pt x="751" y="570"/>
                </a:lnTo>
                <a:lnTo>
                  <a:pt x="751" y="570"/>
                </a:lnTo>
                <a:lnTo>
                  <a:pt x="752" y="570"/>
                </a:lnTo>
                <a:lnTo>
                  <a:pt x="752" y="566"/>
                </a:lnTo>
                <a:lnTo>
                  <a:pt x="755" y="566"/>
                </a:lnTo>
                <a:lnTo>
                  <a:pt x="755" y="561"/>
                </a:lnTo>
                <a:lnTo>
                  <a:pt x="756" y="561"/>
                </a:lnTo>
                <a:lnTo>
                  <a:pt x="756" y="558"/>
                </a:lnTo>
                <a:lnTo>
                  <a:pt x="751" y="558"/>
                </a:lnTo>
                <a:lnTo>
                  <a:pt x="751" y="557"/>
                </a:lnTo>
                <a:lnTo>
                  <a:pt x="746" y="557"/>
                </a:lnTo>
                <a:lnTo>
                  <a:pt x="746" y="554"/>
                </a:lnTo>
                <a:lnTo>
                  <a:pt x="742" y="554"/>
                </a:lnTo>
                <a:lnTo>
                  <a:pt x="742" y="554"/>
                </a:lnTo>
                <a:lnTo>
                  <a:pt x="734" y="554"/>
                </a:lnTo>
                <a:lnTo>
                  <a:pt x="734" y="552"/>
                </a:lnTo>
                <a:lnTo>
                  <a:pt x="731" y="552"/>
                </a:lnTo>
                <a:lnTo>
                  <a:pt x="731" y="550"/>
                </a:lnTo>
                <a:lnTo>
                  <a:pt x="728" y="550"/>
                </a:lnTo>
                <a:lnTo>
                  <a:pt x="728" y="549"/>
                </a:lnTo>
                <a:lnTo>
                  <a:pt x="726" y="549"/>
                </a:lnTo>
                <a:lnTo>
                  <a:pt x="726" y="539"/>
                </a:lnTo>
                <a:lnTo>
                  <a:pt x="726" y="539"/>
                </a:lnTo>
                <a:lnTo>
                  <a:pt x="726" y="536"/>
                </a:lnTo>
                <a:lnTo>
                  <a:pt x="728" y="536"/>
                </a:lnTo>
                <a:lnTo>
                  <a:pt x="728" y="532"/>
                </a:lnTo>
                <a:lnTo>
                  <a:pt x="730" y="532"/>
                </a:lnTo>
                <a:lnTo>
                  <a:pt x="730" y="528"/>
                </a:lnTo>
                <a:lnTo>
                  <a:pt x="734" y="528"/>
                </a:lnTo>
                <a:lnTo>
                  <a:pt x="734" y="527"/>
                </a:lnTo>
                <a:lnTo>
                  <a:pt x="738" y="527"/>
                </a:lnTo>
                <a:lnTo>
                  <a:pt x="738" y="532"/>
                </a:lnTo>
                <a:lnTo>
                  <a:pt x="736" y="532"/>
                </a:lnTo>
                <a:lnTo>
                  <a:pt x="736" y="535"/>
                </a:lnTo>
                <a:lnTo>
                  <a:pt x="735" y="535"/>
                </a:lnTo>
                <a:lnTo>
                  <a:pt x="735" y="536"/>
                </a:lnTo>
                <a:lnTo>
                  <a:pt x="734" y="536"/>
                </a:lnTo>
                <a:lnTo>
                  <a:pt x="734" y="539"/>
                </a:lnTo>
                <a:lnTo>
                  <a:pt x="731" y="539"/>
                </a:lnTo>
                <a:lnTo>
                  <a:pt x="731" y="539"/>
                </a:lnTo>
                <a:lnTo>
                  <a:pt x="734" y="539"/>
                </a:lnTo>
                <a:lnTo>
                  <a:pt x="734" y="541"/>
                </a:lnTo>
                <a:lnTo>
                  <a:pt x="735" y="541"/>
                </a:lnTo>
                <a:lnTo>
                  <a:pt x="735" y="543"/>
                </a:lnTo>
                <a:lnTo>
                  <a:pt x="738" y="543"/>
                </a:lnTo>
                <a:lnTo>
                  <a:pt x="738" y="544"/>
                </a:lnTo>
                <a:lnTo>
                  <a:pt x="746" y="544"/>
                </a:lnTo>
                <a:lnTo>
                  <a:pt x="746" y="543"/>
                </a:lnTo>
                <a:lnTo>
                  <a:pt x="751" y="543"/>
                </a:lnTo>
                <a:lnTo>
                  <a:pt x="751" y="541"/>
                </a:lnTo>
                <a:lnTo>
                  <a:pt x="763" y="541"/>
                </a:lnTo>
                <a:lnTo>
                  <a:pt x="763" y="543"/>
                </a:lnTo>
                <a:lnTo>
                  <a:pt x="767" y="543"/>
                </a:lnTo>
                <a:lnTo>
                  <a:pt x="767" y="544"/>
                </a:lnTo>
                <a:lnTo>
                  <a:pt x="772" y="544"/>
                </a:lnTo>
                <a:lnTo>
                  <a:pt x="772" y="545"/>
                </a:lnTo>
                <a:lnTo>
                  <a:pt x="776" y="545"/>
                </a:lnTo>
                <a:lnTo>
                  <a:pt x="776" y="548"/>
                </a:lnTo>
                <a:lnTo>
                  <a:pt x="780" y="548"/>
                </a:lnTo>
                <a:lnTo>
                  <a:pt x="780" y="549"/>
                </a:lnTo>
                <a:lnTo>
                  <a:pt x="788" y="549"/>
                </a:lnTo>
                <a:lnTo>
                  <a:pt x="788" y="548"/>
                </a:lnTo>
                <a:lnTo>
                  <a:pt x="789" y="548"/>
                </a:lnTo>
                <a:lnTo>
                  <a:pt x="789" y="545"/>
                </a:lnTo>
                <a:lnTo>
                  <a:pt x="792" y="545"/>
                </a:lnTo>
                <a:lnTo>
                  <a:pt x="792" y="544"/>
                </a:lnTo>
                <a:lnTo>
                  <a:pt x="799" y="544"/>
                </a:lnTo>
                <a:lnTo>
                  <a:pt x="799" y="543"/>
                </a:lnTo>
                <a:lnTo>
                  <a:pt x="802" y="543"/>
                </a:lnTo>
                <a:lnTo>
                  <a:pt x="802" y="544"/>
                </a:lnTo>
                <a:lnTo>
                  <a:pt x="806" y="544"/>
                </a:lnTo>
                <a:lnTo>
                  <a:pt x="806" y="545"/>
                </a:lnTo>
                <a:lnTo>
                  <a:pt x="809" y="545"/>
                </a:lnTo>
                <a:lnTo>
                  <a:pt x="809" y="548"/>
                </a:lnTo>
                <a:lnTo>
                  <a:pt x="813" y="548"/>
                </a:lnTo>
                <a:lnTo>
                  <a:pt x="813" y="549"/>
                </a:lnTo>
                <a:lnTo>
                  <a:pt x="817" y="549"/>
                </a:lnTo>
                <a:lnTo>
                  <a:pt x="817" y="550"/>
                </a:lnTo>
                <a:lnTo>
                  <a:pt x="821" y="550"/>
                </a:lnTo>
                <a:lnTo>
                  <a:pt x="821" y="548"/>
                </a:lnTo>
                <a:lnTo>
                  <a:pt x="820" y="548"/>
                </a:lnTo>
                <a:lnTo>
                  <a:pt x="820" y="545"/>
                </a:lnTo>
                <a:lnTo>
                  <a:pt x="820" y="545"/>
                </a:lnTo>
                <a:lnTo>
                  <a:pt x="820" y="543"/>
                </a:lnTo>
                <a:lnTo>
                  <a:pt x="817" y="543"/>
                </a:lnTo>
                <a:lnTo>
                  <a:pt x="817" y="541"/>
                </a:lnTo>
                <a:lnTo>
                  <a:pt x="820" y="541"/>
                </a:lnTo>
                <a:lnTo>
                  <a:pt x="820" y="539"/>
                </a:lnTo>
                <a:lnTo>
                  <a:pt x="820" y="539"/>
                </a:lnTo>
                <a:lnTo>
                  <a:pt x="820" y="539"/>
                </a:lnTo>
                <a:lnTo>
                  <a:pt x="837" y="539"/>
                </a:lnTo>
                <a:lnTo>
                  <a:pt x="837" y="539"/>
                </a:lnTo>
                <a:lnTo>
                  <a:pt x="838" y="539"/>
                </a:lnTo>
                <a:lnTo>
                  <a:pt x="838" y="541"/>
                </a:lnTo>
                <a:lnTo>
                  <a:pt x="840" y="541"/>
                </a:lnTo>
                <a:lnTo>
                  <a:pt x="840" y="543"/>
                </a:lnTo>
                <a:lnTo>
                  <a:pt x="842" y="543"/>
                </a:lnTo>
                <a:lnTo>
                  <a:pt x="842" y="544"/>
                </a:lnTo>
                <a:lnTo>
                  <a:pt x="843" y="544"/>
                </a:lnTo>
                <a:lnTo>
                  <a:pt x="843" y="545"/>
                </a:lnTo>
                <a:lnTo>
                  <a:pt x="846" y="545"/>
                </a:lnTo>
                <a:lnTo>
                  <a:pt x="846" y="544"/>
                </a:lnTo>
                <a:lnTo>
                  <a:pt x="847" y="544"/>
                </a:lnTo>
                <a:lnTo>
                  <a:pt x="847" y="539"/>
                </a:lnTo>
                <a:lnTo>
                  <a:pt x="850" y="539"/>
                </a:lnTo>
                <a:lnTo>
                  <a:pt x="850" y="527"/>
                </a:lnTo>
                <a:lnTo>
                  <a:pt x="850" y="527"/>
                </a:lnTo>
                <a:lnTo>
                  <a:pt x="850" y="519"/>
                </a:lnTo>
                <a:lnTo>
                  <a:pt x="855" y="519"/>
                </a:lnTo>
                <a:lnTo>
                  <a:pt x="855" y="517"/>
                </a:lnTo>
                <a:lnTo>
                  <a:pt x="861" y="517"/>
                </a:lnTo>
                <a:lnTo>
                  <a:pt x="861" y="519"/>
                </a:lnTo>
                <a:lnTo>
                  <a:pt x="866" y="519"/>
                </a:lnTo>
                <a:lnTo>
                  <a:pt x="866" y="520"/>
                </a:lnTo>
                <a:lnTo>
                  <a:pt x="871" y="520"/>
                </a:lnTo>
                <a:lnTo>
                  <a:pt x="871" y="524"/>
                </a:lnTo>
                <a:lnTo>
                  <a:pt x="871" y="524"/>
                </a:lnTo>
                <a:lnTo>
                  <a:pt x="871" y="528"/>
                </a:lnTo>
                <a:lnTo>
                  <a:pt x="873" y="528"/>
                </a:lnTo>
                <a:lnTo>
                  <a:pt x="873" y="529"/>
                </a:lnTo>
                <a:lnTo>
                  <a:pt x="886" y="529"/>
                </a:lnTo>
                <a:lnTo>
                  <a:pt x="886" y="527"/>
                </a:lnTo>
                <a:lnTo>
                  <a:pt x="887" y="527"/>
                </a:lnTo>
                <a:lnTo>
                  <a:pt x="887" y="524"/>
                </a:lnTo>
                <a:lnTo>
                  <a:pt x="888" y="524"/>
                </a:lnTo>
                <a:lnTo>
                  <a:pt x="888" y="520"/>
                </a:lnTo>
                <a:lnTo>
                  <a:pt x="890" y="520"/>
                </a:lnTo>
                <a:lnTo>
                  <a:pt x="890" y="517"/>
                </a:lnTo>
                <a:lnTo>
                  <a:pt x="891" y="517"/>
                </a:lnTo>
                <a:lnTo>
                  <a:pt x="891" y="516"/>
                </a:lnTo>
                <a:lnTo>
                  <a:pt x="907" y="516"/>
                </a:lnTo>
                <a:lnTo>
                  <a:pt x="907" y="517"/>
                </a:lnTo>
                <a:lnTo>
                  <a:pt x="914" y="517"/>
                </a:lnTo>
                <a:lnTo>
                  <a:pt x="914" y="516"/>
                </a:lnTo>
                <a:lnTo>
                  <a:pt x="915" y="516"/>
                </a:lnTo>
                <a:lnTo>
                  <a:pt x="915" y="513"/>
                </a:lnTo>
                <a:lnTo>
                  <a:pt x="912" y="513"/>
                </a:lnTo>
                <a:lnTo>
                  <a:pt x="912" y="513"/>
                </a:lnTo>
                <a:lnTo>
                  <a:pt x="908" y="513"/>
                </a:lnTo>
                <a:lnTo>
                  <a:pt x="908" y="511"/>
                </a:lnTo>
                <a:lnTo>
                  <a:pt x="906" y="511"/>
                </a:lnTo>
                <a:lnTo>
                  <a:pt x="906" y="509"/>
                </a:lnTo>
                <a:lnTo>
                  <a:pt x="903" y="509"/>
                </a:lnTo>
                <a:lnTo>
                  <a:pt x="903" y="508"/>
                </a:lnTo>
                <a:lnTo>
                  <a:pt x="902" y="508"/>
                </a:lnTo>
                <a:lnTo>
                  <a:pt x="902" y="504"/>
                </a:lnTo>
                <a:lnTo>
                  <a:pt x="899" y="504"/>
                </a:lnTo>
                <a:lnTo>
                  <a:pt x="899" y="492"/>
                </a:lnTo>
                <a:lnTo>
                  <a:pt x="902" y="492"/>
                </a:lnTo>
                <a:lnTo>
                  <a:pt x="902" y="490"/>
                </a:lnTo>
                <a:lnTo>
                  <a:pt x="903" y="490"/>
                </a:lnTo>
                <a:lnTo>
                  <a:pt x="903" y="488"/>
                </a:lnTo>
                <a:lnTo>
                  <a:pt x="906" y="488"/>
                </a:lnTo>
                <a:lnTo>
                  <a:pt x="906" y="487"/>
                </a:lnTo>
                <a:lnTo>
                  <a:pt x="907" y="487"/>
                </a:lnTo>
                <a:lnTo>
                  <a:pt x="907" y="486"/>
                </a:lnTo>
                <a:lnTo>
                  <a:pt x="912" y="486"/>
                </a:lnTo>
                <a:lnTo>
                  <a:pt x="912" y="487"/>
                </a:lnTo>
                <a:lnTo>
                  <a:pt x="916" y="487"/>
                </a:lnTo>
                <a:lnTo>
                  <a:pt x="916" y="488"/>
                </a:lnTo>
                <a:lnTo>
                  <a:pt x="919" y="488"/>
                </a:lnTo>
                <a:lnTo>
                  <a:pt x="919" y="490"/>
                </a:lnTo>
                <a:lnTo>
                  <a:pt x="923" y="490"/>
                </a:lnTo>
                <a:lnTo>
                  <a:pt x="923" y="492"/>
                </a:lnTo>
                <a:lnTo>
                  <a:pt x="924" y="492"/>
                </a:lnTo>
                <a:lnTo>
                  <a:pt x="924" y="488"/>
                </a:lnTo>
                <a:lnTo>
                  <a:pt x="924" y="488"/>
                </a:lnTo>
                <a:lnTo>
                  <a:pt x="924" y="480"/>
                </a:lnTo>
                <a:lnTo>
                  <a:pt x="924" y="480"/>
                </a:lnTo>
                <a:lnTo>
                  <a:pt x="924" y="476"/>
                </a:lnTo>
                <a:lnTo>
                  <a:pt x="929" y="476"/>
                </a:lnTo>
                <a:lnTo>
                  <a:pt x="929" y="479"/>
                </a:lnTo>
                <a:lnTo>
                  <a:pt x="931" y="479"/>
                </a:lnTo>
                <a:lnTo>
                  <a:pt x="931" y="480"/>
                </a:lnTo>
                <a:lnTo>
                  <a:pt x="932" y="480"/>
                </a:lnTo>
                <a:lnTo>
                  <a:pt x="932" y="483"/>
                </a:lnTo>
                <a:lnTo>
                  <a:pt x="933" y="483"/>
                </a:lnTo>
                <a:lnTo>
                  <a:pt x="933" y="486"/>
                </a:lnTo>
                <a:lnTo>
                  <a:pt x="935" y="486"/>
                </a:lnTo>
                <a:lnTo>
                  <a:pt x="935" y="487"/>
                </a:lnTo>
                <a:lnTo>
                  <a:pt x="936" y="487"/>
                </a:lnTo>
                <a:lnTo>
                  <a:pt x="936" y="488"/>
                </a:lnTo>
                <a:lnTo>
                  <a:pt x="939" y="488"/>
                </a:lnTo>
                <a:lnTo>
                  <a:pt x="939" y="490"/>
                </a:lnTo>
                <a:lnTo>
                  <a:pt x="940" y="490"/>
                </a:lnTo>
                <a:lnTo>
                  <a:pt x="940" y="492"/>
                </a:lnTo>
                <a:lnTo>
                  <a:pt x="943" y="492"/>
                </a:lnTo>
                <a:lnTo>
                  <a:pt x="943" y="495"/>
                </a:lnTo>
                <a:lnTo>
                  <a:pt x="944" y="495"/>
                </a:lnTo>
                <a:lnTo>
                  <a:pt x="944" y="498"/>
                </a:lnTo>
                <a:lnTo>
                  <a:pt x="945" y="498"/>
                </a:lnTo>
                <a:lnTo>
                  <a:pt x="945" y="502"/>
                </a:lnTo>
                <a:lnTo>
                  <a:pt x="947" y="502"/>
                </a:lnTo>
                <a:lnTo>
                  <a:pt x="947" y="503"/>
                </a:lnTo>
                <a:lnTo>
                  <a:pt x="949" y="503"/>
                </a:lnTo>
                <a:lnTo>
                  <a:pt x="949" y="504"/>
                </a:lnTo>
                <a:lnTo>
                  <a:pt x="949" y="504"/>
                </a:lnTo>
                <a:lnTo>
                  <a:pt x="949" y="507"/>
                </a:lnTo>
                <a:lnTo>
                  <a:pt x="953" y="507"/>
                </a:lnTo>
                <a:lnTo>
                  <a:pt x="953" y="523"/>
                </a:lnTo>
                <a:lnTo>
                  <a:pt x="955" y="523"/>
                </a:lnTo>
                <a:lnTo>
                  <a:pt x="955" y="524"/>
                </a:lnTo>
                <a:lnTo>
                  <a:pt x="963" y="524"/>
                </a:lnTo>
                <a:lnTo>
                  <a:pt x="963" y="525"/>
                </a:lnTo>
                <a:lnTo>
                  <a:pt x="964" y="525"/>
                </a:lnTo>
                <a:lnTo>
                  <a:pt x="964" y="527"/>
                </a:lnTo>
                <a:lnTo>
                  <a:pt x="965" y="527"/>
                </a:lnTo>
                <a:lnTo>
                  <a:pt x="965" y="528"/>
                </a:lnTo>
                <a:lnTo>
                  <a:pt x="968" y="528"/>
                </a:lnTo>
                <a:lnTo>
                  <a:pt x="968" y="529"/>
                </a:lnTo>
                <a:lnTo>
                  <a:pt x="970" y="529"/>
                </a:lnTo>
                <a:lnTo>
                  <a:pt x="970" y="532"/>
                </a:lnTo>
                <a:lnTo>
                  <a:pt x="970" y="532"/>
                </a:lnTo>
                <a:lnTo>
                  <a:pt x="970" y="533"/>
                </a:lnTo>
                <a:lnTo>
                  <a:pt x="972" y="533"/>
                </a:lnTo>
                <a:lnTo>
                  <a:pt x="972" y="536"/>
                </a:lnTo>
                <a:lnTo>
                  <a:pt x="974" y="536"/>
                </a:lnTo>
                <a:lnTo>
                  <a:pt x="974" y="539"/>
                </a:lnTo>
                <a:lnTo>
                  <a:pt x="976" y="539"/>
                </a:lnTo>
                <a:lnTo>
                  <a:pt x="976" y="543"/>
                </a:lnTo>
                <a:lnTo>
                  <a:pt x="974" y="543"/>
                </a:lnTo>
                <a:lnTo>
                  <a:pt x="974" y="545"/>
                </a:lnTo>
                <a:lnTo>
                  <a:pt x="972" y="545"/>
                </a:lnTo>
                <a:lnTo>
                  <a:pt x="972" y="548"/>
                </a:lnTo>
                <a:lnTo>
                  <a:pt x="968" y="548"/>
                </a:lnTo>
                <a:lnTo>
                  <a:pt x="968" y="549"/>
                </a:lnTo>
                <a:lnTo>
                  <a:pt x="966" y="549"/>
                </a:lnTo>
                <a:lnTo>
                  <a:pt x="966" y="550"/>
                </a:lnTo>
                <a:lnTo>
                  <a:pt x="965" y="550"/>
                </a:lnTo>
                <a:lnTo>
                  <a:pt x="965" y="552"/>
                </a:lnTo>
                <a:lnTo>
                  <a:pt x="961" y="552"/>
                </a:lnTo>
                <a:lnTo>
                  <a:pt x="961" y="554"/>
                </a:lnTo>
                <a:lnTo>
                  <a:pt x="960" y="554"/>
                </a:lnTo>
                <a:lnTo>
                  <a:pt x="960" y="554"/>
                </a:lnTo>
                <a:lnTo>
                  <a:pt x="957" y="554"/>
                </a:lnTo>
                <a:lnTo>
                  <a:pt x="957" y="557"/>
                </a:lnTo>
                <a:lnTo>
                  <a:pt x="953" y="557"/>
                </a:lnTo>
                <a:lnTo>
                  <a:pt x="953" y="558"/>
                </a:lnTo>
                <a:lnTo>
                  <a:pt x="927" y="558"/>
                </a:lnTo>
                <a:lnTo>
                  <a:pt x="927" y="560"/>
                </a:lnTo>
                <a:lnTo>
                  <a:pt x="924" y="560"/>
                </a:lnTo>
                <a:lnTo>
                  <a:pt x="924" y="561"/>
                </a:lnTo>
                <a:lnTo>
                  <a:pt x="920" y="561"/>
                </a:lnTo>
                <a:lnTo>
                  <a:pt x="920" y="565"/>
                </a:lnTo>
                <a:lnTo>
                  <a:pt x="919" y="565"/>
                </a:lnTo>
                <a:lnTo>
                  <a:pt x="919" y="566"/>
                </a:lnTo>
                <a:lnTo>
                  <a:pt x="914" y="566"/>
                </a:lnTo>
                <a:lnTo>
                  <a:pt x="914" y="570"/>
                </a:lnTo>
                <a:lnTo>
                  <a:pt x="912" y="570"/>
                </a:lnTo>
                <a:lnTo>
                  <a:pt x="912" y="570"/>
                </a:lnTo>
                <a:lnTo>
                  <a:pt x="911" y="570"/>
                </a:lnTo>
                <a:lnTo>
                  <a:pt x="911" y="573"/>
                </a:lnTo>
                <a:lnTo>
                  <a:pt x="914" y="573"/>
                </a:lnTo>
                <a:lnTo>
                  <a:pt x="914" y="577"/>
                </a:lnTo>
                <a:lnTo>
                  <a:pt x="912" y="577"/>
                </a:lnTo>
                <a:lnTo>
                  <a:pt x="912" y="580"/>
                </a:lnTo>
                <a:lnTo>
                  <a:pt x="910" y="580"/>
                </a:lnTo>
                <a:lnTo>
                  <a:pt x="910" y="581"/>
                </a:lnTo>
                <a:lnTo>
                  <a:pt x="908" y="581"/>
                </a:lnTo>
                <a:lnTo>
                  <a:pt x="908" y="582"/>
                </a:lnTo>
                <a:lnTo>
                  <a:pt x="906" y="582"/>
                </a:lnTo>
                <a:lnTo>
                  <a:pt x="906" y="585"/>
                </a:lnTo>
                <a:lnTo>
                  <a:pt x="903" y="585"/>
                </a:lnTo>
                <a:lnTo>
                  <a:pt x="903" y="585"/>
                </a:lnTo>
                <a:lnTo>
                  <a:pt x="902" y="585"/>
                </a:lnTo>
                <a:lnTo>
                  <a:pt x="902" y="588"/>
                </a:lnTo>
                <a:lnTo>
                  <a:pt x="898" y="588"/>
                </a:lnTo>
                <a:lnTo>
                  <a:pt x="898" y="589"/>
                </a:lnTo>
                <a:lnTo>
                  <a:pt x="898" y="589"/>
                </a:lnTo>
                <a:lnTo>
                  <a:pt x="898" y="590"/>
                </a:lnTo>
                <a:lnTo>
                  <a:pt x="894" y="590"/>
                </a:lnTo>
                <a:lnTo>
                  <a:pt x="894" y="591"/>
                </a:lnTo>
                <a:lnTo>
                  <a:pt x="892" y="591"/>
                </a:lnTo>
                <a:lnTo>
                  <a:pt x="892" y="594"/>
                </a:lnTo>
                <a:lnTo>
                  <a:pt x="891" y="594"/>
                </a:lnTo>
                <a:lnTo>
                  <a:pt x="891" y="595"/>
                </a:lnTo>
                <a:lnTo>
                  <a:pt x="890" y="595"/>
                </a:lnTo>
                <a:lnTo>
                  <a:pt x="890" y="597"/>
                </a:lnTo>
                <a:lnTo>
                  <a:pt x="888" y="597"/>
                </a:lnTo>
                <a:lnTo>
                  <a:pt x="888" y="598"/>
                </a:lnTo>
                <a:lnTo>
                  <a:pt x="887" y="598"/>
                </a:lnTo>
                <a:lnTo>
                  <a:pt x="887" y="601"/>
                </a:lnTo>
                <a:lnTo>
                  <a:pt x="886" y="601"/>
                </a:lnTo>
                <a:lnTo>
                  <a:pt x="886" y="601"/>
                </a:lnTo>
                <a:lnTo>
                  <a:pt x="882" y="601"/>
                </a:lnTo>
                <a:lnTo>
                  <a:pt x="882" y="603"/>
                </a:lnTo>
                <a:lnTo>
                  <a:pt x="882" y="603"/>
                </a:lnTo>
                <a:lnTo>
                  <a:pt x="882" y="605"/>
                </a:lnTo>
                <a:lnTo>
                  <a:pt x="879" y="605"/>
                </a:lnTo>
                <a:lnTo>
                  <a:pt x="879" y="606"/>
                </a:lnTo>
                <a:lnTo>
                  <a:pt x="877" y="606"/>
                </a:lnTo>
                <a:lnTo>
                  <a:pt x="877" y="607"/>
                </a:lnTo>
                <a:lnTo>
                  <a:pt x="873" y="607"/>
                </a:lnTo>
                <a:lnTo>
                  <a:pt x="873" y="610"/>
                </a:lnTo>
                <a:lnTo>
                  <a:pt x="869" y="610"/>
                </a:lnTo>
                <a:lnTo>
                  <a:pt x="869" y="611"/>
                </a:lnTo>
                <a:lnTo>
                  <a:pt x="866" y="611"/>
                </a:lnTo>
                <a:lnTo>
                  <a:pt x="866" y="613"/>
                </a:lnTo>
                <a:lnTo>
                  <a:pt x="862" y="613"/>
                </a:lnTo>
                <a:lnTo>
                  <a:pt x="862" y="614"/>
                </a:lnTo>
                <a:lnTo>
                  <a:pt x="858" y="614"/>
                </a:lnTo>
                <a:lnTo>
                  <a:pt x="858" y="617"/>
                </a:lnTo>
                <a:lnTo>
                  <a:pt x="854" y="617"/>
                </a:lnTo>
                <a:lnTo>
                  <a:pt x="854" y="617"/>
                </a:lnTo>
                <a:lnTo>
                  <a:pt x="851" y="617"/>
                </a:lnTo>
                <a:lnTo>
                  <a:pt x="851" y="619"/>
                </a:lnTo>
                <a:lnTo>
                  <a:pt x="850" y="619"/>
                </a:lnTo>
                <a:lnTo>
                  <a:pt x="850" y="621"/>
                </a:lnTo>
                <a:lnTo>
                  <a:pt x="847" y="621"/>
                </a:lnTo>
                <a:lnTo>
                  <a:pt x="847" y="622"/>
                </a:lnTo>
                <a:lnTo>
                  <a:pt x="845" y="622"/>
                </a:lnTo>
                <a:lnTo>
                  <a:pt x="845" y="623"/>
                </a:lnTo>
                <a:lnTo>
                  <a:pt x="843" y="623"/>
                </a:lnTo>
                <a:lnTo>
                  <a:pt x="843" y="626"/>
                </a:lnTo>
                <a:lnTo>
                  <a:pt x="842" y="626"/>
                </a:lnTo>
                <a:lnTo>
                  <a:pt x="842" y="629"/>
                </a:lnTo>
                <a:lnTo>
                  <a:pt x="841" y="629"/>
                </a:lnTo>
                <a:lnTo>
                  <a:pt x="841" y="635"/>
                </a:lnTo>
                <a:lnTo>
                  <a:pt x="842" y="635"/>
                </a:lnTo>
                <a:lnTo>
                  <a:pt x="842" y="642"/>
                </a:lnTo>
                <a:lnTo>
                  <a:pt x="843" y="642"/>
                </a:lnTo>
                <a:lnTo>
                  <a:pt x="843" y="644"/>
                </a:lnTo>
                <a:lnTo>
                  <a:pt x="845" y="644"/>
                </a:lnTo>
                <a:lnTo>
                  <a:pt x="845" y="648"/>
                </a:lnTo>
                <a:lnTo>
                  <a:pt x="846" y="648"/>
                </a:lnTo>
                <a:lnTo>
                  <a:pt x="846" y="652"/>
                </a:lnTo>
                <a:lnTo>
                  <a:pt x="847" y="652"/>
                </a:lnTo>
                <a:lnTo>
                  <a:pt x="847" y="654"/>
                </a:lnTo>
                <a:lnTo>
                  <a:pt x="850" y="654"/>
                </a:lnTo>
                <a:lnTo>
                  <a:pt x="850" y="656"/>
                </a:lnTo>
                <a:lnTo>
                  <a:pt x="850" y="656"/>
                </a:lnTo>
                <a:lnTo>
                  <a:pt x="850" y="659"/>
                </a:lnTo>
                <a:lnTo>
                  <a:pt x="851" y="659"/>
                </a:lnTo>
                <a:lnTo>
                  <a:pt x="851" y="660"/>
                </a:lnTo>
                <a:lnTo>
                  <a:pt x="855" y="660"/>
                </a:lnTo>
                <a:lnTo>
                  <a:pt x="855" y="663"/>
                </a:lnTo>
                <a:lnTo>
                  <a:pt x="858" y="663"/>
                </a:lnTo>
                <a:lnTo>
                  <a:pt x="858" y="663"/>
                </a:lnTo>
                <a:lnTo>
                  <a:pt x="869" y="663"/>
                </a:lnTo>
                <a:lnTo>
                  <a:pt x="869" y="663"/>
                </a:lnTo>
                <a:lnTo>
                  <a:pt x="871" y="663"/>
                </a:lnTo>
                <a:lnTo>
                  <a:pt x="871" y="660"/>
                </a:lnTo>
                <a:lnTo>
                  <a:pt x="890" y="660"/>
                </a:lnTo>
                <a:lnTo>
                  <a:pt x="890" y="659"/>
                </a:lnTo>
                <a:lnTo>
                  <a:pt x="903" y="659"/>
                </a:lnTo>
                <a:lnTo>
                  <a:pt x="903" y="658"/>
                </a:lnTo>
                <a:lnTo>
                  <a:pt x="915" y="658"/>
                </a:lnTo>
                <a:lnTo>
                  <a:pt x="915" y="656"/>
                </a:lnTo>
                <a:lnTo>
                  <a:pt x="927" y="656"/>
                </a:lnTo>
                <a:lnTo>
                  <a:pt x="927" y="654"/>
                </a:lnTo>
                <a:lnTo>
                  <a:pt x="932" y="654"/>
                </a:lnTo>
                <a:lnTo>
                  <a:pt x="932" y="652"/>
                </a:lnTo>
                <a:lnTo>
                  <a:pt x="939" y="652"/>
                </a:lnTo>
                <a:lnTo>
                  <a:pt x="939" y="651"/>
                </a:lnTo>
                <a:lnTo>
                  <a:pt x="944" y="651"/>
                </a:lnTo>
                <a:lnTo>
                  <a:pt x="944" y="648"/>
                </a:lnTo>
                <a:lnTo>
                  <a:pt x="949" y="648"/>
                </a:lnTo>
                <a:lnTo>
                  <a:pt x="949" y="647"/>
                </a:lnTo>
                <a:lnTo>
                  <a:pt x="953" y="647"/>
                </a:lnTo>
                <a:lnTo>
                  <a:pt x="953" y="646"/>
                </a:lnTo>
                <a:lnTo>
                  <a:pt x="955" y="646"/>
                </a:lnTo>
                <a:lnTo>
                  <a:pt x="955" y="644"/>
                </a:lnTo>
                <a:lnTo>
                  <a:pt x="960" y="644"/>
                </a:lnTo>
                <a:lnTo>
                  <a:pt x="960" y="642"/>
                </a:lnTo>
                <a:lnTo>
                  <a:pt x="964" y="642"/>
                </a:lnTo>
                <a:lnTo>
                  <a:pt x="964" y="642"/>
                </a:lnTo>
                <a:lnTo>
                  <a:pt x="968" y="642"/>
                </a:lnTo>
                <a:lnTo>
                  <a:pt x="968" y="639"/>
                </a:lnTo>
                <a:lnTo>
                  <a:pt x="972" y="639"/>
                </a:lnTo>
                <a:lnTo>
                  <a:pt x="972" y="638"/>
                </a:lnTo>
                <a:lnTo>
                  <a:pt x="976" y="638"/>
                </a:lnTo>
                <a:lnTo>
                  <a:pt x="976" y="636"/>
                </a:lnTo>
                <a:lnTo>
                  <a:pt x="980" y="636"/>
                </a:lnTo>
                <a:lnTo>
                  <a:pt x="980" y="635"/>
                </a:lnTo>
                <a:lnTo>
                  <a:pt x="984" y="635"/>
                </a:lnTo>
                <a:lnTo>
                  <a:pt x="984" y="632"/>
                </a:lnTo>
                <a:lnTo>
                  <a:pt x="986" y="632"/>
                </a:lnTo>
                <a:lnTo>
                  <a:pt x="986" y="632"/>
                </a:lnTo>
                <a:lnTo>
                  <a:pt x="988" y="632"/>
                </a:lnTo>
                <a:lnTo>
                  <a:pt x="988" y="632"/>
                </a:lnTo>
                <a:lnTo>
                  <a:pt x="989" y="632"/>
                </a:lnTo>
                <a:lnTo>
                  <a:pt x="989" y="635"/>
                </a:lnTo>
                <a:lnTo>
                  <a:pt x="990" y="635"/>
                </a:lnTo>
                <a:lnTo>
                  <a:pt x="990" y="636"/>
                </a:lnTo>
                <a:lnTo>
                  <a:pt x="992" y="636"/>
                </a:lnTo>
                <a:lnTo>
                  <a:pt x="992" y="639"/>
                </a:lnTo>
                <a:lnTo>
                  <a:pt x="990" y="639"/>
                </a:lnTo>
                <a:lnTo>
                  <a:pt x="990" y="642"/>
                </a:lnTo>
                <a:lnTo>
                  <a:pt x="992" y="642"/>
                </a:lnTo>
                <a:lnTo>
                  <a:pt x="992" y="646"/>
                </a:lnTo>
                <a:lnTo>
                  <a:pt x="993" y="646"/>
                </a:lnTo>
                <a:lnTo>
                  <a:pt x="993" y="647"/>
                </a:lnTo>
                <a:lnTo>
                  <a:pt x="994" y="647"/>
                </a:lnTo>
                <a:lnTo>
                  <a:pt x="994" y="648"/>
                </a:lnTo>
                <a:lnTo>
                  <a:pt x="997" y="648"/>
                </a:lnTo>
                <a:lnTo>
                  <a:pt x="997" y="651"/>
                </a:lnTo>
                <a:lnTo>
                  <a:pt x="997" y="651"/>
                </a:lnTo>
                <a:lnTo>
                  <a:pt x="997" y="652"/>
                </a:lnTo>
                <a:lnTo>
                  <a:pt x="1007" y="652"/>
                </a:lnTo>
                <a:lnTo>
                  <a:pt x="1007" y="648"/>
                </a:lnTo>
                <a:lnTo>
                  <a:pt x="1009" y="648"/>
                </a:lnTo>
                <a:lnTo>
                  <a:pt x="1009" y="647"/>
                </a:lnTo>
                <a:lnTo>
                  <a:pt x="1011" y="647"/>
                </a:lnTo>
                <a:lnTo>
                  <a:pt x="1011" y="646"/>
                </a:lnTo>
                <a:lnTo>
                  <a:pt x="1013" y="646"/>
                </a:lnTo>
                <a:lnTo>
                  <a:pt x="1013" y="644"/>
                </a:lnTo>
                <a:lnTo>
                  <a:pt x="1015" y="644"/>
                </a:lnTo>
                <a:lnTo>
                  <a:pt x="1015" y="642"/>
                </a:lnTo>
                <a:lnTo>
                  <a:pt x="1018" y="642"/>
                </a:lnTo>
                <a:lnTo>
                  <a:pt x="1018" y="642"/>
                </a:lnTo>
                <a:lnTo>
                  <a:pt x="1022" y="642"/>
                </a:lnTo>
                <a:lnTo>
                  <a:pt x="1022" y="642"/>
                </a:lnTo>
                <a:lnTo>
                  <a:pt x="1023" y="642"/>
                </a:lnTo>
                <a:lnTo>
                  <a:pt x="1023" y="644"/>
                </a:lnTo>
                <a:lnTo>
                  <a:pt x="1023" y="644"/>
                </a:lnTo>
                <a:lnTo>
                  <a:pt x="1023" y="646"/>
                </a:lnTo>
                <a:lnTo>
                  <a:pt x="1026" y="646"/>
                </a:lnTo>
                <a:lnTo>
                  <a:pt x="1026" y="647"/>
                </a:lnTo>
                <a:lnTo>
                  <a:pt x="1029" y="647"/>
                </a:lnTo>
                <a:lnTo>
                  <a:pt x="1029" y="648"/>
                </a:lnTo>
                <a:lnTo>
                  <a:pt x="1030" y="648"/>
                </a:lnTo>
                <a:lnTo>
                  <a:pt x="1030" y="651"/>
                </a:lnTo>
                <a:lnTo>
                  <a:pt x="1031" y="651"/>
                </a:lnTo>
                <a:lnTo>
                  <a:pt x="1031" y="652"/>
                </a:lnTo>
                <a:lnTo>
                  <a:pt x="1039" y="652"/>
                </a:lnTo>
                <a:lnTo>
                  <a:pt x="1039" y="651"/>
                </a:lnTo>
                <a:lnTo>
                  <a:pt x="1045" y="651"/>
                </a:lnTo>
                <a:lnTo>
                  <a:pt x="1045" y="652"/>
                </a:lnTo>
                <a:lnTo>
                  <a:pt x="1048" y="652"/>
                </a:lnTo>
                <a:lnTo>
                  <a:pt x="1048" y="654"/>
                </a:lnTo>
                <a:lnTo>
                  <a:pt x="1052" y="654"/>
                </a:lnTo>
                <a:lnTo>
                  <a:pt x="1052" y="656"/>
                </a:lnTo>
                <a:lnTo>
                  <a:pt x="1054" y="656"/>
                </a:lnTo>
                <a:lnTo>
                  <a:pt x="1054" y="658"/>
                </a:lnTo>
                <a:lnTo>
                  <a:pt x="1060" y="658"/>
                </a:lnTo>
                <a:lnTo>
                  <a:pt x="1060" y="656"/>
                </a:lnTo>
                <a:lnTo>
                  <a:pt x="1062" y="656"/>
                </a:lnTo>
                <a:lnTo>
                  <a:pt x="1062" y="654"/>
                </a:lnTo>
                <a:lnTo>
                  <a:pt x="1063" y="654"/>
                </a:lnTo>
                <a:lnTo>
                  <a:pt x="1063" y="652"/>
                </a:lnTo>
                <a:lnTo>
                  <a:pt x="1064" y="652"/>
                </a:lnTo>
                <a:lnTo>
                  <a:pt x="1064" y="651"/>
                </a:lnTo>
                <a:lnTo>
                  <a:pt x="1066" y="651"/>
                </a:lnTo>
                <a:lnTo>
                  <a:pt x="1066" y="652"/>
                </a:lnTo>
                <a:lnTo>
                  <a:pt x="1067" y="652"/>
                </a:lnTo>
                <a:lnTo>
                  <a:pt x="1067" y="654"/>
                </a:lnTo>
                <a:lnTo>
                  <a:pt x="1080" y="654"/>
                </a:lnTo>
                <a:lnTo>
                  <a:pt x="1080" y="660"/>
                </a:lnTo>
                <a:lnTo>
                  <a:pt x="1079" y="660"/>
                </a:lnTo>
                <a:lnTo>
                  <a:pt x="1079" y="663"/>
                </a:lnTo>
                <a:lnTo>
                  <a:pt x="1075" y="663"/>
                </a:lnTo>
                <a:lnTo>
                  <a:pt x="1075" y="663"/>
                </a:lnTo>
                <a:lnTo>
                  <a:pt x="1075" y="663"/>
                </a:lnTo>
                <a:lnTo>
                  <a:pt x="1075" y="666"/>
                </a:lnTo>
                <a:lnTo>
                  <a:pt x="1074" y="666"/>
                </a:lnTo>
                <a:lnTo>
                  <a:pt x="1074" y="667"/>
                </a:lnTo>
                <a:lnTo>
                  <a:pt x="1071" y="667"/>
                </a:lnTo>
                <a:lnTo>
                  <a:pt x="1071" y="668"/>
                </a:lnTo>
                <a:lnTo>
                  <a:pt x="1070" y="668"/>
                </a:lnTo>
                <a:lnTo>
                  <a:pt x="1070" y="670"/>
                </a:lnTo>
                <a:lnTo>
                  <a:pt x="1074" y="670"/>
                </a:lnTo>
                <a:lnTo>
                  <a:pt x="1074" y="672"/>
                </a:lnTo>
                <a:lnTo>
                  <a:pt x="1075" y="672"/>
                </a:lnTo>
                <a:lnTo>
                  <a:pt x="1075" y="673"/>
                </a:lnTo>
                <a:lnTo>
                  <a:pt x="1078" y="673"/>
                </a:lnTo>
                <a:lnTo>
                  <a:pt x="1078" y="675"/>
                </a:lnTo>
                <a:lnTo>
                  <a:pt x="1079" y="675"/>
                </a:lnTo>
                <a:lnTo>
                  <a:pt x="1079" y="676"/>
                </a:lnTo>
                <a:lnTo>
                  <a:pt x="1080" y="676"/>
                </a:lnTo>
                <a:lnTo>
                  <a:pt x="1080" y="679"/>
                </a:lnTo>
                <a:lnTo>
                  <a:pt x="1082" y="679"/>
                </a:lnTo>
                <a:lnTo>
                  <a:pt x="1082" y="683"/>
                </a:lnTo>
                <a:lnTo>
                  <a:pt x="1080" y="683"/>
                </a:lnTo>
                <a:lnTo>
                  <a:pt x="1080" y="684"/>
                </a:lnTo>
                <a:lnTo>
                  <a:pt x="1079" y="684"/>
                </a:lnTo>
                <a:lnTo>
                  <a:pt x="1079" y="685"/>
                </a:lnTo>
                <a:lnTo>
                  <a:pt x="1078" y="685"/>
                </a:lnTo>
                <a:lnTo>
                  <a:pt x="1078" y="688"/>
                </a:lnTo>
                <a:lnTo>
                  <a:pt x="1075" y="688"/>
                </a:lnTo>
                <a:lnTo>
                  <a:pt x="1075" y="689"/>
                </a:lnTo>
                <a:lnTo>
                  <a:pt x="1075" y="689"/>
                </a:lnTo>
                <a:lnTo>
                  <a:pt x="1075" y="691"/>
                </a:lnTo>
                <a:lnTo>
                  <a:pt x="1074" y="691"/>
                </a:lnTo>
                <a:lnTo>
                  <a:pt x="1074" y="692"/>
                </a:lnTo>
                <a:lnTo>
                  <a:pt x="1071" y="692"/>
                </a:lnTo>
                <a:lnTo>
                  <a:pt x="1071" y="695"/>
                </a:lnTo>
                <a:lnTo>
                  <a:pt x="1070" y="695"/>
                </a:lnTo>
                <a:lnTo>
                  <a:pt x="1070" y="697"/>
                </a:lnTo>
                <a:lnTo>
                  <a:pt x="1071" y="697"/>
                </a:lnTo>
                <a:lnTo>
                  <a:pt x="1071" y="699"/>
                </a:lnTo>
                <a:lnTo>
                  <a:pt x="1075" y="699"/>
                </a:lnTo>
                <a:lnTo>
                  <a:pt x="1075" y="704"/>
                </a:lnTo>
                <a:lnTo>
                  <a:pt x="1078" y="704"/>
                </a:lnTo>
                <a:lnTo>
                  <a:pt x="1078" y="708"/>
                </a:lnTo>
                <a:lnTo>
                  <a:pt x="1075" y="708"/>
                </a:lnTo>
                <a:lnTo>
                  <a:pt x="1075" y="709"/>
                </a:lnTo>
                <a:lnTo>
                  <a:pt x="1075" y="709"/>
                </a:lnTo>
                <a:lnTo>
                  <a:pt x="1075" y="711"/>
                </a:lnTo>
                <a:lnTo>
                  <a:pt x="1074" y="711"/>
                </a:lnTo>
                <a:lnTo>
                  <a:pt x="1074" y="713"/>
                </a:lnTo>
                <a:lnTo>
                  <a:pt x="1060" y="713"/>
                </a:lnTo>
                <a:lnTo>
                  <a:pt x="1060" y="711"/>
                </a:lnTo>
                <a:lnTo>
                  <a:pt x="1056" y="711"/>
                </a:lnTo>
                <a:lnTo>
                  <a:pt x="1056" y="709"/>
                </a:lnTo>
                <a:lnTo>
                  <a:pt x="1054" y="709"/>
                </a:lnTo>
                <a:lnTo>
                  <a:pt x="1054" y="708"/>
                </a:lnTo>
                <a:lnTo>
                  <a:pt x="1052" y="708"/>
                </a:lnTo>
                <a:lnTo>
                  <a:pt x="1052" y="707"/>
                </a:lnTo>
                <a:lnTo>
                  <a:pt x="1046" y="707"/>
                </a:lnTo>
                <a:lnTo>
                  <a:pt x="1046" y="708"/>
                </a:lnTo>
                <a:lnTo>
                  <a:pt x="1043" y="708"/>
                </a:lnTo>
                <a:lnTo>
                  <a:pt x="1043" y="714"/>
                </a:lnTo>
                <a:lnTo>
                  <a:pt x="1046" y="714"/>
                </a:lnTo>
                <a:lnTo>
                  <a:pt x="1046" y="716"/>
                </a:lnTo>
                <a:lnTo>
                  <a:pt x="1048" y="716"/>
                </a:lnTo>
                <a:lnTo>
                  <a:pt x="1048" y="717"/>
                </a:lnTo>
                <a:lnTo>
                  <a:pt x="1052" y="717"/>
                </a:lnTo>
                <a:lnTo>
                  <a:pt x="1052" y="720"/>
                </a:lnTo>
                <a:lnTo>
                  <a:pt x="1050" y="720"/>
                </a:lnTo>
                <a:lnTo>
                  <a:pt x="1050" y="724"/>
                </a:lnTo>
                <a:lnTo>
                  <a:pt x="1048" y="724"/>
                </a:lnTo>
                <a:lnTo>
                  <a:pt x="1048" y="729"/>
                </a:lnTo>
                <a:lnTo>
                  <a:pt x="1048" y="729"/>
                </a:lnTo>
                <a:lnTo>
                  <a:pt x="1048" y="730"/>
                </a:lnTo>
                <a:lnTo>
                  <a:pt x="1046" y="730"/>
                </a:lnTo>
                <a:lnTo>
                  <a:pt x="1046" y="734"/>
                </a:lnTo>
                <a:lnTo>
                  <a:pt x="1045" y="734"/>
                </a:lnTo>
                <a:lnTo>
                  <a:pt x="1045" y="736"/>
                </a:lnTo>
                <a:lnTo>
                  <a:pt x="1043" y="736"/>
                </a:lnTo>
                <a:lnTo>
                  <a:pt x="1043" y="737"/>
                </a:lnTo>
                <a:lnTo>
                  <a:pt x="1042" y="737"/>
                </a:lnTo>
                <a:lnTo>
                  <a:pt x="1042" y="738"/>
                </a:lnTo>
                <a:lnTo>
                  <a:pt x="1041" y="738"/>
                </a:lnTo>
                <a:lnTo>
                  <a:pt x="1041" y="744"/>
                </a:lnTo>
                <a:lnTo>
                  <a:pt x="1039" y="744"/>
                </a:lnTo>
                <a:lnTo>
                  <a:pt x="1039" y="748"/>
                </a:lnTo>
                <a:lnTo>
                  <a:pt x="1038" y="748"/>
                </a:lnTo>
                <a:lnTo>
                  <a:pt x="1038" y="750"/>
                </a:lnTo>
                <a:lnTo>
                  <a:pt x="1037" y="750"/>
                </a:lnTo>
                <a:lnTo>
                  <a:pt x="1037" y="753"/>
                </a:lnTo>
                <a:lnTo>
                  <a:pt x="1035" y="753"/>
                </a:lnTo>
                <a:lnTo>
                  <a:pt x="1035" y="754"/>
                </a:lnTo>
                <a:lnTo>
                  <a:pt x="1031" y="754"/>
                </a:lnTo>
                <a:lnTo>
                  <a:pt x="1031" y="755"/>
                </a:lnTo>
                <a:lnTo>
                  <a:pt x="1029" y="755"/>
                </a:lnTo>
                <a:lnTo>
                  <a:pt x="1029" y="757"/>
                </a:lnTo>
                <a:lnTo>
                  <a:pt x="1023" y="757"/>
                </a:lnTo>
                <a:lnTo>
                  <a:pt x="1023" y="759"/>
                </a:lnTo>
                <a:lnTo>
                  <a:pt x="1023" y="759"/>
                </a:lnTo>
                <a:lnTo>
                  <a:pt x="1023" y="761"/>
                </a:lnTo>
                <a:lnTo>
                  <a:pt x="1022" y="761"/>
                </a:lnTo>
                <a:lnTo>
                  <a:pt x="1022" y="766"/>
                </a:lnTo>
                <a:lnTo>
                  <a:pt x="1018" y="766"/>
                </a:lnTo>
                <a:lnTo>
                  <a:pt x="1018" y="766"/>
                </a:lnTo>
                <a:lnTo>
                  <a:pt x="1015" y="766"/>
                </a:lnTo>
                <a:lnTo>
                  <a:pt x="1015" y="769"/>
                </a:lnTo>
                <a:lnTo>
                  <a:pt x="1013" y="769"/>
                </a:lnTo>
                <a:lnTo>
                  <a:pt x="1013" y="770"/>
                </a:lnTo>
                <a:lnTo>
                  <a:pt x="1011" y="770"/>
                </a:lnTo>
                <a:lnTo>
                  <a:pt x="1011" y="775"/>
                </a:lnTo>
                <a:lnTo>
                  <a:pt x="1009" y="775"/>
                </a:lnTo>
                <a:lnTo>
                  <a:pt x="1009" y="782"/>
                </a:lnTo>
                <a:lnTo>
                  <a:pt x="1010" y="782"/>
                </a:lnTo>
                <a:lnTo>
                  <a:pt x="1010" y="782"/>
                </a:lnTo>
                <a:lnTo>
                  <a:pt x="1013" y="782"/>
                </a:lnTo>
                <a:lnTo>
                  <a:pt x="1013" y="785"/>
                </a:lnTo>
                <a:lnTo>
                  <a:pt x="1022" y="785"/>
                </a:lnTo>
                <a:lnTo>
                  <a:pt x="1022" y="782"/>
                </a:lnTo>
                <a:lnTo>
                  <a:pt x="1027" y="782"/>
                </a:lnTo>
                <a:lnTo>
                  <a:pt x="1027" y="782"/>
                </a:lnTo>
                <a:lnTo>
                  <a:pt x="1031" y="782"/>
                </a:lnTo>
                <a:lnTo>
                  <a:pt x="1031" y="779"/>
                </a:lnTo>
                <a:lnTo>
                  <a:pt x="1034" y="779"/>
                </a:lnTo>
                <a:lnTo>
                  <a:pt x="1034" y="778"/>
                </a:lnTo>
                <a:lnTo>
                  <a:pt x="1042" y="778"/>
                </a:lnTo>
                <a:lnTo>
                  <a:pt x="1042" y="777"/>
                </a:lnTo>
                <a:lnTo>
                  <a:pt x="1043" y="777"/>
                </a:lnTo>
                <a:lnTo>
                  <a:pt x="1043" y="773"/>
                </a:lnTo>
                <a:lnTo>
                  <a:pt x="1045" y="773"/>
                </a:lnTo>
                <a:lnTo>
                  <a:pt x="1045" y="771"/>
                </a:lnTo>
                <a:lnTo>
                  <a:pt x="1048" y="771"/>
                </a:lnTo>
                <a:lnTo>
                  <a:pt x="1048" y="770"/>
                </a:lnTo>
                <a:lnTo>
                  <a:pt x="1054" y="770"/>
                </a:lnTo>
                <a:lnTo>
                  <a:pt x="1054" y="769"/>
                </a:lnTo>
                <a:lnTo>
                  <a:pt x="1054" y="769"/>
                </a:lnTo>
                <a:lnTo>
                  <a:pt x="1054" y="766"/>
                </a:lnTo>
                <a:lnTo>
                  <a:pt x="1058" y="766"/>
                </a:lnTo>
                <a:lnTo>
                  <a:pt x="1058" y="766"/>
                </a:lnTo>
                <a:lnTo>
                  <a:pt x="1066" y="766"/>
                </a:lnTo>
                <a:lnTo>
                  <a:pt x="1066" y="763"/>
                </a:lnTo>
                <a:lnTo>
                  <a:pt x="1070" y="763"/>
                </a:lnTo>
                <a:lnTo>
                  <a:pt x="1070" y="762"/>
                </a:lnTo>
                <a:lnTo>
                  <a:pt x="1075" y="762"/>
                </a:lnTo>
                <a:lnTo>
                  <a:pt x="1075" y="761"/>
                </a:lnTo>
                <a:lnTo>
                  <a:pt x="1080" y="761"/>
                </a:lnTo>
                <a:lnTo>
                  <a:pt x="1080" y="759"/>
                </a:lnTo>
                <a:lnTo>
                  <a:pt x="1082" y="759"/>
                </a:lnTo>
                <a:lnTo>
                  <a:pt x="1082" y="755"/>
                </a:lnTo>
                <a:lnTo>
                  <a:pt x="1083" y="755"/>
                </a:lnTo>
                <a:lnTo>
                  <a:pt x="1083" y="754"/>
                </a:lnTo>
                <a:lnTo>
                  <a:pt x="1084" y="754"/>
                </a:lnTo>
                <a:lnTo>
                  <a:pt x="1084" y="753"/>
                </a:lnTo>
                <a:lnTo>
                  <a:pt x="1088" y="753"/>
                </a:lnTo>
                <a:lnTo>
                  <a:pt x="1088" y="754"/>
                </a:lnTo>
                <a:lnTo>
                  <a:pt x="1091" y="754"/>
                </a:lnTo>
                <a:lnTo>
                  <a:pt x="1091" y="755"/>
                </a:lnTo>
                <a:lnTo>
                  <a:pt x="1093" y="755"/>
                </a:lnTo>
                <a:lnTo>
                  <a:pt x="1093" y="759"/>
                </a:lnTo>
                <a:lnTo>
                  <a:pt x="1092" y="759"/>
                </a:lnTo>
                <a:lnTo>
                  <a:pt x="1092" y="761"/>
                </a:lnTo>
                <a:lnTo>
                  <a:pt x="1109" y="761"/>
                </a:lnTo>
                <a:lnTo>
                  <a:pt x="1109" y="759"/>
                </a:lnTo>
                <a:lnTo>
                  <a:pt x="1111" y="759"/>
                </a:lnTo>
                <a:lnTo>
                  <a:pt x="1111" y="755"/>
                </a:lnTo>
                <a:lnTo>
                  <a:pt x="1112" y="755"/>
                </a:lnTo>
                <a:lnTo>
                  <a:pt x="1112" y="757"/>
                </a:lnTo>
                <a:lnTo>
                  <a:pt x="1113" y="757"/>
                </a:lnTo>
                <a:lnTo>
                  <a:pt x="1113" y="759"/>
                </a:lnTo>
                <a:lnTo>
                  <a:pt x="1115" y="759"/>
                </a:lnTo>
                <a:lnTo>
                  <a:pt x="1115" y="761"/>
                </a:lnTo>
                <a:lnTo>
                  <a:pt x="1119" y="761"/>
                </a:lnTo>
                <a:lnTo>
                  <a:pt x="1119" y="759"/>
                </a:lnTo>
                <a:lnTo>
                  <a:pt x="1121" y="759"/>
                </a:lnTo>
                <a:lnTo>
                  <a:pt x="1121" y="757"/>
                </a:lnTo>
                <a:lnTo>
                  <a:pt x="1123" y="757"/>
                </a:lnTo>
                <a:lnTo>
                  <a:pt x="1123" y="754"/>
                </a:lnTo>
                <a:lnTo>
                  <a:pt x="1125" y="754"/>
                </a:lnTo>
                <a:lnTo>
                  <a:pt x="1125" y="755"/>
                </a:lnTo>
                <a:lnTo>
                  <a:pt x="1126" y="755"/>
                </a:lnTo>
                <a:lnTo>
                  <a:pt x="1126" y="757"/>
                </a:lnTo>
                <a:lnTo>
                  <a:pt x="1133" y="757"/>
                </a:lnTo>
                <a:lnTo>
                  <a:pt x="1133" y="755"/>
                </a:lnTo>
                <a:lnTo>
                  <a:pt x="1136" y="755"/>
                </a:lnTo>
                <a:lnTo>
                  <a:pt x="1136" y="753"/>
                </a:lnTo>
                <a:lnTo>
                  <a:pt x="1134" y="753"/>
                </a:lnTo>
                <a:lnTo>
                  <a:pt x="1134" y="746"/>
                </a:lnTo>
                <a:lnTo>
                  <a:pt x="1136" y="746"/>
                </a:lnTo>
                <a:lnTo>
                  <a:pt x="1136" y="744"/>
                </a:lnTo>
                <a:lnTo>
                  <a:pt x="1140" y="744"/>
                </a:lnTo>
                <a:lnTo>
                  <a:pt x="1140" y="741"/>
                </a:lnTo>
                <a:lnTo>
                  <a:pt x="1144" y="741"/>
                </a:lnTo>
                <a:lnTo>
                  <a:pt x="1144" y="741"/>
                </a:lnTo>
                <a:lnTo>
                  <a:pt x="1162" y="741"/>
                </a:lnTo>
                <a:lnTo>
                  <a:pt x="1162" y="738"/>
                </a:lnTo>
                <a:lnTo>
                  <a:pt x="1164" y="738"/>
                </a:lnTo>
                <a:lnTo>
                  <a:pt x="1164" y="737"/>
                </a:lnTo>
                <a:lnTo>
                  <a:pt x="1165" y="737"/>
                </a:lnTo>
                <a:lnTo>
                  <a:pt x="1165" y="736"/>
                </a:lnTo>
                <a:lnTo>
                  <a:pt x="1170" y="736"/>
                </a:lnTo>
                <a:lnTo>
                  <a:pt x="1170" y="734"/>
                </a:lnTo>
                <a:lnTo>
                  <a:pt x="1174" y="734"/>
                </a:lnTo>
                <a:lnTo>
                  <a:pt x="1174" y="730"/>
                </a:lnTo>
                <a:lnTo>
                  <a:pt x="1177" y="730"/>
                </a:lnTo>
                <a:lnTo>
                  <a:pt x="1177" y="724"/>
                </a:lnTo>
                <a:lnTo>
                  <a:pt x="1178" y="724"/>
                </a:lnTo>
                <a:lnTo>
                  <a:pt x="1178" y="720"/>
                </a:lnTo>
                <a:lnTo>
                  <a:pt x="1179" y="720"/>
                </a:lnTo>
                <a:lnTo>
                  <a:pt x="1179" y="717"/>
                </a:lnTo>
                <a:lnTo>
                  <a:pt x="1181" y="717"/>
                </a:lnTo>
                <a:lnTo>
                  <a:pt x="1181" y="716"/>
                </a:lnTo>
                <a:lnTo>
                  <a:pt x="1183" y="716"/>
                </a:lnTo>
                <a:lnTo>
                  <a:pt x="1183" y="714"/>
                </a:lnTo>
                <a:lnTo>
                  <a:pt x="1186" y="714"/>
                </a:lnTo>
                <a:lnTo>
                  <a:pt x="1186" y="713"/>
                </a:lnTo>
                <a:lnTo>
                  <a:pt x="1187" y="713"/>
                </a:lnTo>
                <a:lnTo>
                  <a:pt x="1187" y="711"/>
                </a:lnTo>
                <a:lnTo>
                  <a:pt x="1190" y="711"/>
                </a:lnTo>
                <a:lnTo>
                  <a:pt x="1190" y="709"/>
                </a:lnTo>
                <a:lnTo>
                  <a:pt x="1193" y="709"/>
                </a:lnTo>
                <a:lnTo>
                  <a:pt x="1193" y="708"/>
                </a:lnTo>
                <a:lnTo>
                  <a:pt x="1197" y="708"/>
                </a:lnTo>
                <a:lnTo>
                  <a:pt x="1197" y="707"/>
                </a:lnTo>
                <a:lnTo>
                  <a:pt x="1201" y="707"/>
                </a:lnTo>
                <a:lnTo>
                  <a:pt x="1201" y="704"/>
                </a:lnTo>
                <a:lnTo>
                  <a:pt x="1206" y="704"/>
                </a:lnTo>
                <a:lnTo>
                  <a:pt x="1206" y="704"/>
                </a:lnTo>
                <a:lnTo>
                  <a:pt x="1207" y="704"/>
                </a:lnTo>
                <a:lnTo>
                  <a:pt x="1207" y="701"/>
                </a:lnTo>
                <a:lnTo>
                  <a:pt x="1210" y="701"/>
                </a:lnTo>
                <a:lnTo>
                  <a:pt x="1210" y="700"/>
                </a:lnTo>
                <a:lnTo>
                  <a:pt x="1212" y="700"/>
                </a:lnTo>
                <a:lnTo>
                  <a:pt x="1212" y="699"/>
                </a:lnTo>
                <a:lnTo>
                  <a:pt x="1216" y="699"/>
                </a:lnTo>
                <a:lnTo>
                  <a:pt x="1216" y="697"/>
                </a:lnTo>
                <a:lnTo>
                  <a:pt x="1230" y="697"/>
                </a:lnTo>
                <a:lnTo>
                  <a:pt x="1230" y="695"/>
                </a:lnTo>
                <a:lnTo>
                  <a:pt x="1231" y="695"/>
                </a:lnTo>
                <a:lnTo>
                  <a:pt x="1231" y="697"/>
                </a:lnTo>
                <a:lnTo>
                  <a:pt x="1243" y="697"/>
                </a:lnTo>
                <a:lnTo>
                  <a:pt x="1243" y="700"/>
                </a:lnTo>
                <a:lnTo>
                  <a:pt x="1244" y="700"/>
                </a:lnTo>
                <a:lnTo>
                  <a:pt x="1244" y="704"/>
                </a:lnTo>
                <a:lnTo>
                  <a:pt x="1235" y="704"/>
                </a:lnTo>
                <a:lnTo>
                  <a:pt x="1235" y="704"/>
                </a:lnTo>
                <a:lnTo>
                  <a:pt x="1226" y="704"/>
                </a:lnTo>
                <a:lnTo>
                  <a:pt x="1226" y="717"/>
                </a:lnTo>
                <a:lnTo>
                  <a:pt x="1224" y="717"/>
                </a:lnTo>
                <a:lnTo>
                  <a:pt x="1224" y="720"/>
                </a:lnTo>
                <a:lnTo>
                  <a:pt x="1222" y="720"/>
                </a:lnTo>
                <a:lnTo>
                  <a:pt x="1222" y="722"/>
                </a:lnTo>
                <a:lnTo>
                  <a:pt x="1222" y="722"/>
                </a:lnTo>
                <a:lnTo>
                  <a:pt x="1222" y="724"/>
                </a:lnTo>
                <a:lnTo>
                  <a:pt x="1220" y="724"/>
                </a:lnTo>
                <a:lnTo>
                  <a:pt x="1220" y="725"/>
                </a:lnTo>
                <a:lnTo>
                  <a:pt x="1218" y="725"/>
                </a:lnTo>
                <a:lnTo>
                  <a:pt x="1218" y="729"/>
                </a:lnTo>
                <a:lnTo>
                  <a:pt x="1216" y="729"/>
                </a:lnTo>
                <a:lnTo>
                  <a:pt x="1216" y="734"/>
                </a:lnTo>
                <a:lnTo>
                  <a:pt x="1216" y="734"/>
                </a:lnTo>
                <a:lnTo>
                  <a:pt x="1216" y="741"/>
                </a:lnTo>
                <a:lnTo>
                  <a:pt x="1216" y="741"/>
                </a:lnTo>
                <a:lnTo>
                  <a:pt x="1216" y="746"/>
                </a:lnTo>
                <a:lnTo>
                  <a:pt x="1218" y="746"/>
                </a:lnTo>
                <a:lnTo>
                  <a:pt x="1218" y="750"/>
                </a:lnTo>
                <a:lnTo>
                  <a:pt x="1216" y="750"/>
                </a:lnTo>
                <a:lnTo>
                  <a:pt x="1216" y="754"/>
                </a:lnTo>
                <a:lnTo>
                  <a:pt x="1216" y="754"/>
                </a:lnTo>
                <a:lnTo>
                  <a:pt x="1216" y="755"/>
                </a:lnTo>
                <a:lnTo>
                  <a:pt x="1214" y="755"/>
                </a:lnTo>
                <a:lnTo>
                  <a:pt x="1214" y="759"/>
                </a:lnTo>
                <a:lnTo>
                  <a:pt x="1212" y="759"/>
                </a:lnTo>
                <a:lnTo>
                  <a:pt x="1212" y="761"/>
                </a:lnTo>
                <a:lnTo>
                  <a:pt x="1211" y="761"/>
                </a:lnTo>
                <a:lnTo>
                  <a:pt x="1211" y="762"/>
                </a:lnTo>
                <a:lnTo>
                  <a:pt x="1210" y="762"/>
                </a:lnTo>
                <a:lnTo>
                  <a:pt x="1210" y="763"/>
                </a:lnTo>
                <a:lnTo>
                  <a:pt x="1208" y="763"/>
                </a:lnTo>
                <a:lnTo>
                  <a:pt x="1208" y="766"/>
                </a:lnTo>
                <a:lnTo>
                  <a:pt x="1207" y="766"/>
                </a:lnTo>
                <a:lnTo>
                  <a:pt x="1207" y="769"/>
                </a:lnTo>
                <a:lnTo>
                  <a:pt x="1206" y="769"/>
                </a:lnTo>
                <a:lnTo>
                  <a:pt x="1206" y="771"/>
                </a:lnTo>
                <a:lnTo>
                  <a:pt x="1205" y="771"/>
                </a:lnTo>
                <a:lnTo>
                  <a:pt x="1205" y="777"/>
                </a:lnTo>
                <a:lnTo>
                  <a:pt x="1203" y="777"/>
                </a:lnTo>
                <a:lnTo>
                  <a:pt x="1203" y="779"/>
                </a:lnTo>
                <a:lnTo>
                  <a:pt x="1201" y="779"/>
                </a:lnTo>
                <a:lnTo>
                  <a:pt x="1201" y="786"/>
                </a:lnTo>
                <a:lnTo>
                  <a:pt x="1201" y="786"/>
                </a:lnTo>
                <a:lnTo>
                  <a:pt x="1201" y="789"/>
                </a:lnTo>
                <a:lnTo>
                  <a:pt x="1205" y="789"/>
                </a:lnTo>
                <a:lnTo>
                  <a:pt x="1205" y="786"/>
                </a:lnTo>
                <a:lnTo>
                  <a:pt x="1206" y="786"/>
                </a:lnTo>
                <a:lnTo>
                  <a:pt x="1206" y="782"/>
                </a:lnTo>
                <a:lnTo>
                  <a:pt x="1207" y="782"/>
                </a:lnTo>
                <a:lnTo>
                  <a:pt x="1207" y="778"/>
                </a:lnTo>
                <a:lnTo>
                  <a:pt x="1208" y="778"/>
                </a:lnTo>
                <a:lnTo>
                  <a:pt x="1208" y="777"/>
                </a:lnTo>
                <a:lnTo>
                  <a:pt x="1210" y="777"/>
                </a:lnTo>
                <a:lnTo>
                  <a:pt x="1210" y="773"/>
                </a:lnTo>
                <a:lnTo>
                  <a:pt x="1211" y="773"/>
                </a:lnTo>
                <a:lnTo>
                  <a:pt x="1211" y="771"/>
                </a:lnTo>
                <a:lnTo>
                  <a:pt x="1212" y="771"/>
                </a:lnTo>
                <a:lnTo>
                  <a:pt x="1212" y="770"/>
                </a:lnTo>
                <a:lnTo>
                  <a:pt x="1214" y="770"/>
                </a:lnTo>
                <a:lnTo>
                  <a:pt x="1214" y="769"/>
                </a:lnTo>
                <a:lnTo>
                  <a:pt x="1216" y="769"/>
                </a:lnTo>
                <a:lnTo>
                  <a:pt x="1216" y="766"/>
                </a:lnTo>
                <a:lnTo>
                  <a:pt x="1218" y="766"/>
                </a:lnTo>
                <a:lnTo>
                  <a:pt x="1218" y="766"/>
                </a:lnTo>
                <a:lnTo>
                  <a:pt x="1220" y="766"/>
                </a:lnTo>
                <a:lnTo>
                  <a:pt x="1220" y="763"/>
                </a:lnTo>
                <a:lnTo>
                  <a:pt x="1231" y="763"/>
                </a:lnTo>
                <a:lnTo>
                  <a:pt x="1231" y="762"/>
                </a:lnTo>
                <a:lnTo>
                  <a:pt x="1234" y="762"/>
                </a:lnTo>
                <a:lnTo>
                  <a:pt x="1234" y="761"/>
                </a:lnTo>
                <a:lnTo>
                  <a:pt x="1236" y="761"/>
                </a:lnTo>
                <a:lnTo>
                  <a:pt x="1236" y="759"/>
                </a:lnTo>
                <a:lnTo>
                  <a:pt x="1238" y="759"/>
                </a:lnTo>
                <a:lnTo>
                  <a:pt x="1238" y="755"/>
                </a:lnTo>
                <a:lnTo>
                  <a:pt x="1239" y="755"/>
                </a:lnTo>
                <a:lnTo>
                  <a:pt x="1239" y="754"/>
                </a:lnTo>
                <a:lnTo>
                  <a:pt x="1240" y="754"/>
                </a:lnTo>
                <a:lnTo>
                  <a:pt x="1240" y="753"/>
                </a:lnTo>
                <a:lnTo>
                  <a:pt x="1242" y="753"/>
                </a:lnTo>
                <a:lnTo>
                  <a:pt x="1242" y="750"/>
                </a:lnTo>
                <a:lnTo>
                  <a:pt x="1244" y="750"/>
                </a:lnTo>
                <a:lnTo>
                  <a:pt x="1244" y="750"/>
                </a:lnTo>
                <a:lnTo>
                  <a:pt x="1247" y="750"/>
                </a:lnTo>
                <a:lnTo>
                  <a:pt x="1247" y="746"/>
                </a:lnTo>
                <a:lnTo>
                  <a:pt x="1251" y="746"/>
                </a:lnTo>
                <a:lnTo>
                  <a:pt x="1251" y="745"/>
                </a:lnTo>
                <a:lnTo>
                  <a:pt x="1252" y="745"/>
                </a:lnTo>
                <a:lnTo>
                  <a:pt x="1252" y="741"/>
                </a:lnTo>
                <a:lnTo>
                  <a:pt x="1252" y="741"/>
                </a:lnTo>
                <a:lnTo>
                  <a:pt x="1252" y="736"/>
                </a:lnTo>
                <a:lnTo>
                  <a:pt x="1255" y="736"/>
                </a:lnTo>
                <a:lnTo>
                  <a:pt x="1255" y="732"/>
                </a:lnTo>
                <a:lnTo>
                  <a:pt x="1256" y="732"/>
                </a:lnTo>
                <a:lnTo>
                  <a:pt x="1256" y="730"/>
                </a:lnTo>
                <a:lnTo>
                  <a:pt x="1260" y="730"/>
                </a:lnTo>
                <a:lnTo>
                  <a:pt x="1260" y="729"/>
                </a:lnTo>
                <a:lnTo>
                  <a:pt x="1263" y="729"/>
                </a:lnTo>
                <a:lnTo>
                  <a:pt x="1263" y="730"/>
                </a:lnTo>
                <a:lnTo>
                  <a:pt x="1265" y="730"/>
                </a:lnTo>
                <a:lnTo>
                  <a:pt x="1265" y="732"/>
                </a:lnTo>
                <a:lnTo>
                  <a:pt x="1268" y="732"/>
                </a:lnTo>
                <a:lnTo>
                  <a:pt x="1268" y="734"/>
                </a:lnTo>
                <a:lnTo>
                  <a:pt x="1273" y="734"/>
                </a:lnTo>
                <a:lnTo>
                  <a:pt x="1273" y="732"/>
                </a:lnTo>
                <a:lnTo>
                  <a:pt x="1279" y="732"/>
                </a:lnTo>
                <a:lnTo>
                  <a:pt x="1279" y="734"/>
                </a:lnTo>
                <a:lnTo>
                  <a:pt x="1281" y="734"/>
                </a:lnTo>
                <a:lnTo>
                  <a:pt x="1281" y="736"/>
                </a:lnTo>
                <a:lnTo>
                  <a:pt x="1284" y="736"/>
                </a:lnTo>
                <a:lnTo>
                  <a:pt x="1284" y="737"/>
                </a:lnTo>
                <a:lnTo>
                  <a:pt x="1287" y="737"/>
                </a:lnTo>
                <a:lnTo>
                  <a:pt x="1287" y="738"/>
                </a:lnTo>
                <a:lnTo>
                  <a:pt x="1289" y="738"/>
                </a:lnTo>
                <a:lnTo>
                  <a:pt x="1289" y="741"/>
                </a:lnTo>
                <a:lnTo>
                  <a:pt x="1290" y="741"/>
                </a:lnTo>
                <a:lnTo>
                  <a:pt x="1290" y="741"/>
                </a:lnTo>
                <a:lnTo>
                  <a:pt x="1294" y="741"/>
                </a:lnTo>
                <a:lnTo>
                  <a:pt x="1294" y="744"/>
                </a:lnTo>
                <a:lnTo>
                  <a:pt x="1294" y="744"/>
                </a:lnTo>
                <a:lnTo>
                  <a:pt x="1294" y="745"/>
                </a:lnTo>
                <a:lnTo>
                  <a:pt x="1298" y="745"/>
                </a:lnTo>
                <a:lnTo>
                  <a:pt x="1298" y="746"/>
                </a:lnTo>
                <a:lnTo>
                  <a:pt x="1306" y="746"/>
                </a:lnTo>
                <a:lnTo>
                  <a:pt x="1306" y="745"/>
                </a:lnTo>
                <a:lnTo>
                  <a:pt x="1312" y="745"/>
                </a:lnTo>
                <a:lnTo>
                  <a:pt x="1312" y="746"/>
                </a:lnTo>
                <a:lnTo>
                  <a:pt x="1316" y="746"/>
                </a:lnTo>
                <a:lnTo>
                  <a:pt x="1316" y="750"/>
                </a:lnTo>
                <a:lnTo>
                  <a:pt x="1317" y="750"/>
                </a:lnTo>
                <a:lnTo>
                  <a:pt x="1317" y="750"/>
                </a:lnTo>
                <a:lnTo>
                  <a:pt x="1320" y="750"/>
                </a:lnTo>
                <a:lnTo>
                  <a:pt x="1320" y="753"/>
                </a:lnTo>
                <a:lnTo>
                  <a:pt x="1321" y="753"/>
                </a:lnTo>
                <a:lnTo>
                  <a:pt x="1321" y="754"/>
                </a:lnTo>
                <a:lnTo>
                  <a:pt x="1321" y="754"/>
                </a:lnTo>
                <a:lnTo>
                  <a:pt x="1321" y="755"/>
                </a:lnTo>
                <a:lnTo>
                  <a:pt x="1325" y="755"/>
                </a:lnTo>
                <a:lnTo>
                  <a:pt x="1325" y="757"/>
                </a:lnTo>
                <a:lnTo>
                  <a:pt x="1326" y="757"/>
                </a:lnTo>
                <a:lnTo>
                  <a:pt x="1326" y="759"/>
                </a:lnTo>
                <a:lnTo>
                  <a:pt x="1329" y="759"/>
                </a:lnTo>
                <a:lnTo>
                  <a:pt x="1329" y="761"/>
                </a:lnTo>
                <a:lnTo>
                  <a:pt x="1330" y="761"/>
                </a:lnTo>
                <a:lnTo>
                  <a:pt x="1330" y="762"/>
                </a:lnTo>
                <a:lnTo>
                  <a:pt x="1329" y="762"/>
                </a:lnTo>
                <a:lnTo>
                  <a:pt x="1329" y="766"/>
                </a:lnTo>
                <a:lnTo>
                  <a:pt x="1328" y="766"/>
                </a:lnTo>
                <a:lnTo>
                  <a:pt x="1328" y="769"/>
                </a:lnTo>
                <a:lnTo>
                  <a:pt x="1326" y="769"/>
                </a:lnTo>
                <a:lnTo>
                  <a:pt x="1326" y="770"/>
                </a:lnTo>
                <a:lnTo>
                  <a:pt x="1328" y="770"/>
                </a:lnTo>
                <a:lnTo>
                  <a:pt x="1328" y="771"/>
                </a:lnTo>
                <a:lnTo>
                  <a:pt x="1330" y="771"/>
                </a:lnTo>
                <a:lnTo>
                  <a:pt x="1330" y="773"/>
                </a:lnTo>
                <a:lnTo>
                  <a:pt x="1333" y="773"/>
                </a:lnTo>
                <a:lnTo>
                  <a:pt x="1333" y="775"/>
                </a:lnTo>
                <a:lnTo>
                  <a:pt x="1335" y="775"/>
                </a:lnTo>
                <a:lnTo>
                  <a:pt x="1335" y="777"/>
                </a:lnTo>
                <a:lnTo>
                  <a:pt x="1337" y="777"/>
                </a:lnTo>
                <a:lnTo>
                  <a:pt x="1337" y="779"/>
                </a:lnTo>
                <a:lnTo>
                  <a:pt x="1338" y="779"/>
                </a:lnTo>
                <a:lnTo>
                  <a:pt x="1338" y="782"/>
                </a:lnTo>
                <a:lnTo>
                  <a:pt x="1339" y="782"/>
                </a:lnTo>
                <a:lnTo>
                  <a:pt x="1339" y="786"/>
                </a:lnTo>
                <a:lnTo>
                  <a:pt x="1341" y="786"/>
                </a:lnTo>
                <a:lnTo>
                  <a:pt x="1341" y="791"/>
                </a:lnTo>
                <a:lnTo>
                  <a:pt x="1342" y="791"/>
                </a:lnTo>
                <a:lnTo>
                  <a:pt x="1342" y="793"/>
                </a:lnTo>
                <a:lnTo>
                  <a:pt x="1347" y="793"/>
                </a:lnTo>
                <a:lnTo>
                  <a:pt x="1347" y="791"/>
                </a:lnTo>
                <a:lnTo>
                  <a:pt x="1351" y="791"/>
                </a:lnTo>
                <a:lnTo>
                  <a:pt x="1351" y="789"/>
                </a:lnTo>
                <a:lnTo>
                  <a:pt x="1355" y="789"/>
                </a:lnTo>
                <a:lnTo>
                  <a:pt x="1355" y="787"/>
                </a:lnTo>
                <a:lnTo>
                  <a:pt x="1351" y="787"/>
                </a:lnTo>
                <a:lnTo>
                  <a:pt x="1351" y="786"/>
                </a:lnTo>
                <a:lnTo>
                  <a:pt x="1351" y="786"/>
                </a:lnTo>
                <a:lnTo>
                  <a:pt x="1351" y="777"/>
                </a:lnTo>
                <a:lnTo>
                  <a:pt x="1351" y="777"/>
                </a:lnTo>
                <a:lnTo>
                  <a:pt x="1351" y="771"/>
                </a:lnTo>
                <a:lnTo>
                  <a:pt x="1358" y="771"/>
                </a:lnTo>
                <a:lnTo>
                  <a:pt x="1358" y="770"/>
                </a:lnTo>
                <a:lnTo>
                  <a:pt x="1363" y="770"/>
                </a:lnTo>
                <a:lnTo>
                  <a:pt x="1363" y="771"/>
                </a:lnTo>
                <a:lnTo>
                  <a:pt x="1365" y="771"/>
                </a:lnTo>
                <a:lnTo>
                  <a:pt x="1365" y="773"/>
                </a:lnTo>
                <a:lnTo>
                  <a:pt x="1367" y="773"/>
                </a:lnTo>
                <a:lnTo>
                  <a:pt x="1367" y="777"/>
                </a:lnTo>
                <a:lnTo>
                  <a:pt x="1367" y="777"/>
                </a:lnTo>
                <a:lnTo>
                  <a:pt x="1367" y="778"/>
                </a:lnTo>
                <a:lnTo>
                  <a:pt x="1369" y="778"/>
                </a:lnTo>
                <a:lnTo>
                  <a:pt x="1369" y="782"/>
                </a:lnTo>
                <a:lnTo>
                  <a:pt x="1371" y="782"/>
                </a:lnTo>
                <a:lnTo>
                  <a:pt x="1371" y="786"/>
                </a:lnTo>
                <a:lnTo>
                  <a:pt x="1372" y="786"/>
                </a:lnTo>
                <a:lnTo>
                  <a:pt x="1372" y="795"/>
                </a:lnTo>
                <a:lnTo>
                  <a:pt x="1371" y="795"/>
                </a:lnTo>
                <a:lnTo>
                  <a:pt x="1371" y="808"/>
                </a:lnTo>
                <a:lnTo>
                  <a:pt x="1372" y="808"/>
                </a:lnTo>
                <a:lnTo>
                  <a:pt x="1372" y="812"/>
                </a:lnTo>
                <a:lnTo>
                  <a:pt x="1372" y="812"/>
                </a:lnTo>
                <a:lnTo>
                  <a:pt x="1372" y="812"/>
                </a:lnTo>
                <a:lnTo>
                  <a:pt x="1378" y="812"/>
                </a:lnTo>
                <a:lnTo>
                  <a:pt x="1378" y="812"/>
                </a:lnTo>
                <a:lnTo>
                  <a:pt x="1379" y="812"/>
                </a:lnTo>
                <a:lnTo>
                  <a:pt x="1379" y="810"/>
                </a:lnTo>
                <a:lnTo>
                  <a:pt x="1380" y="810"/>
                </a:lnTo>
                <a:lnTo>
                  <a:pt x="1380" y="806"/>
                </a:lnTo>
                <a:lnTo>
                  <a:pt x="1384" y="806"/>
                </a:lnTo>
                <a:lnTo>
                  <a:pt x="1384" y="803"/>
                </a:lnTo>
                <a:lnTo>
                  <a:pt x="1386" y="803"/>
                </a:lnTo>
                <a:lnTo>
                  <a:pt x="1386" y="806"/>
                </a:lnTo>
                <a:lnTo>
                  <a:pt x="1388" y="806"/>
                </a:lnTo>
                <a:lnTo>
                  <a:pt x="1388" y="815"/>
                </a:lnTo>
                <a:lnTo>
                  <a:pt x="1388" y="815"/>
                </a:lnTo>
                <a:lnTo>
                  <a:pt x="1388" y="818"/>
                </a:lnTo>
                <a:lnTo>
                  <a:pt x="1390" y="818"/>
                </a:lnTo>
                <a:lnTo>
                  <a:pt x="1390" y="819"/>
                </a:lnTo>
                <a:lnTo>
                  <a:pt x="1391" y="819"/>
                </a:lnTo>
                <a:lnTo>
                  <a:pt x="1391" y="822"/>
                </a:lnTo>
                <a:lnTo>
                  <a:pt x="1394" y="822"/>
                </a:lnTo>
                <a:lnTo>
                  <a:pt x="1394" y="823"/>
                </a:lnTo>
                <a:lnTo>
                  <a:pt x="1394" y="823"/>
                </a:lnTo>
                <a:lnTo>
                  <a:pt x="1394" y="824"/>
                </a:lnTo>
                <a:lnTo>
                  <a:pt x="1395" y="824"/>
                </a:lnTo>
                <a:lnTo>
                  <a:pt x="1395" y="826"/>
                </a:lnTo>
                <a:lnTo>
                  <a:pt x="1398" y="826"/>
                </a:lnTo>
                <a:lnTo>
                  <a:pt x="1398" y="828"/>
                </a:lnTo>
                <a:lnTo>
                  <a:pt x="1406" y="828"/>
                </a:lnTo>
                <a:lnTo>
                  <a:pt x="1406" y="828"/>
                </a:lnTo>
                <a:lnTo>
                  <a:pt x="1410" y="828"/>
                </a:lnTo>
                <a:lnTo>
                  <a:pt x="1410" y="831"/>
                </a:lnTo>
                <a:lnTo>
                  <a:pt x="1415" y="831"/>
                </a:lnTo>
                <a:lnTo>
                  <a:pt x="1415" y="832"/>
                </a:lnTo>
                <a:lnTo>
                  <a:pt x="1420" y="832"/>
                </a:lnTo>
                <a:lnTo>
                  <a:pt x="1420" y="834"/>
                </a:lnTo>
                <a:lnTo>
                  <a:pt x="1429" y="834"/>
                </a:lnTo>
                <a:lnTo>
                  <a:pt x="1429" y="835"/>
                </a:lnTo>
                <a:lnTo>
                  <a:pt x="1441" y="835"/>
                </a:lnTo>
                <a:lnTo>
                  <a:pt x="1441" y="837"/>
                </a:lnTo>
                <a:lnTo>
                  <a:pt x="1447" y="837"/>
                </a:lnTo>
                <a:lnTo>
                  <a:pt x="1447" y="834"/>
                </a:lnTo>
                <a:lnTo>
                  <a:pt x="1449" y="834"/>
                </a:lnTo>
                <a:lnTo>
                  <a:pt x="1449" y="832"/>
                </a:lnTo>
                <a:lnTo>
                  <a:pt x="1451" y="832"/>
                </a:lnTo>
                <a:lnTo>
                  <a:pt x="1451" y="831"/>
                </a:lnTo>
                <a:lnTo>
                  <a:pt x="1454" y="831"/>
                </a:lnTo>
                <a:lnTo>
                  <a:pt x="1454" y="828"/>
                </a:lnTo>
                <a:lnTo>
                  <a:pt x="1457" y="828"/>
                </a:lnTo>
                <a:lnTo>
                  <a:pt x="1457" y="828"/>
                </a:lnTo>
                <a:lnTo>
                  <a:pt x="1461" y="828"/>
                </a:lnTo>
                <a:lnTo>
                  <a:pt x="1461" y="826"/>
                </a:lnTo>
                <a:lnTo>
                  <a:pt x="1464" y="826"/>
                </a:lnTo>
                <a:lnTo>
                  <a:pt x="1464" y="824"/>
                </a:lnTo>
                <a:lnTo>
                  <a:pt x="1466" y="824"/>
                </a:lnTo>
                <a:lnTo>
                  <a:pt x="1466" y="823"/>
                </a:lnTo>
                <a:lnTo>
                  <a:pt x="1472" y="823"/>
                </a:lnTo>
                <a:lnTo>
                  <a:pt x="1472" y="824"/>
                </a:lnTo>
                <a:lnTo>
                  <a:pt x="1474" y="824"/>
                </a:lnTo>
                <a:lnTo>
                  <a:pt x="1474" y="826"/>
                </a:lnTo>
                <a:lnTo>
                  <a:pt x="1478" y="826"/>
                </a:lnTo>
                <a:lnTo>
                  <a:pt x="1478" y="828"/>
                </a:lnTo>
                <a:lnTo>
                  <a:pt x="1482" y="828"/>
                </a:lnTo>
                <a:lnTo>
                  <a:pt x="1482" y="828"/>
                </a:lnTo>
                <a:lnTo>
                  <a:pt x="1484" y="828"/>
                </a:lnTo>
                <a:lnTo>
                  <a:pt x="1484" y="831"/>
                </a:lnTo>
                <a:lnTo>
                  <a:pt x="1489" y="831"/>
                </a:lnTo>
                <a:lnTo>
                  <a:pt x="1489" y="832"/>
                </a:lnTo>
                <a:lnTo>
                  <a:pt x="1498" y="832"/>
                </a:lnTo>
                <a:lnTo>
                  <a:pt x="1498" y="834"/>
                </a:lnTo>
                <a:lnTo>
                  <a:pt x="1502" y="834"/>
                </a:lnTo>
                <a:lnTo>
                  <a:pt x="1502" y="835"/>
                </a:lnTo>
                <a:lnTo>
                  <a:pt x="1505" y="835"/>
                </a:lnTo>
                <a:lnTo>
                  <a:pt x="1505" y="837"/>
                </a:lnTo>
                <a:lnTo>
                  <a:pt x="1506" y="837"/>
                </a:lnTo>
                <a:lnTo>
                  <a:pt x="1506" y="839"/>
                </a:lnTo>
                <a:lnTo>
                  <a:pt x="1507" y="839"/>
                </a:lnTo>
                <a:lnTo>
                  <a:pt x="1507" y="840"/>
                </a:lnTo>
                <a:lnTo>
                  <a:pt x="1506" y="840"/>
                </a:lnTo>
                <a:lnTo>
                  <a:pt x="1506" y="844"/>
                </a:lnTo>
                <a:lnTo>
                  <a:pt x="1505" y="844"/>
                </a:lnTo>
                <a:lnTo>
                  <a:pt x="1505" y="847"/>
                </a:lnTo>
                <a:lnTo>
                  <a:pt x="1506" y="847"/>
                </a:lnTo>
                <a:lnTo>
                  <a:pt x="1506" y="849"/>
                </a:lnTo>
                <a:lnTo>
                  <a:pt x="1511" y="849"/>
                </a:lnTo>
                <a:lnTo>
                  <a:pt x="1511" y="851"/>
                </a:lnTo>
                <a:lnTo>
                  <a:pt x="1514" y="851"/>
                </a:lnTo>
                <a:lnTo>
                  <a:pt x="1514" y="853"/>
                </a:lnTo>
                <a:lnTo>
                  <a:pt x="1518" y="853"/>
                </a:lnTo>
                <a:lnTo>
                  <a:pt x="1518" y="855"/>
                </a:lnTo>
                <a:lnTo>
                  <a:pt x="1519" y="855"/>
                </a:lnTo>
                <a:lnTo>
                  <a:pt x="1519" y="856"/>
                </a:lnTo>
                <a:lnTo>
                  <a:pt x="1522" y="856"/>
                </a:lnTo>
                <a:lnTo>
                  <a:pt x="1522" y="859"/>
                </a:lnTo>
                <a:lnTo>
                  <a:pt x="1523" y="859"/>
                </a:lnTo>
                <a:lnTo>
                  <a:pt x="1523" y="860"/>
                </a:lnTo>
                <a:lnTo>
                  <a:pt x="1534" y="860"/>
                </a:lnTo>
                <a:lnTo>
                  <a:pt x="1534" y="863"/>
                </a:lnTo>
                <a:lnTo>
                  <a:pt x="1536" y="863"/>
                </a:lnTo>
                <a:lnTo>
                  <a:pt x="1536" y="864"/>
                </a:lnTo>
                <a:lnTo>
                  <a:pt x="1539" y="864"/>
                </a:lnTo>
                <a:lnTo>
                  <a:pt x="1539" y="865"/>
                </a:lnTo>
                <a:lnTo>
                  <a:pt x="1540" y="865"/>
                </a:lnTo>
                <a:lnTo>
                  <a:pt x="1540" y="867"/>
                </a:lnTo>
                <a:lnTo>
                  <a:pt x="1550" y="867"/>
                </a:lnTo>
                <a:lnTo>
                  <a:pt x="1550" y="869"/>
                </a:lnTo>
                <a:lnTo>
                  <a:pt x="1552" y="869"/>
                </a:lnTo>
                <a:lnTo>
                  <a:pt x="1552" y="869"/>
                </a:lnTo>
                <a:lnTo>
                  <a:pt x="1554" y="869"/>
                </a:lnTo>
                <a:lnTo>
                  <a:pt x="1554" y="872"/>
                </a:lnTo>
                <a:lnTo>
                  <a:pt x="1555" y="872"/>
                </a:lnTo>
                <a:lnTo>
                  <a:pt x="1555" y="873"/>
                </a:lnTo>
                <a:lnTo>
                  <a:pt x="1556" y="873"/>
                </a:lnTo>
                <a:lnTo>
                  <a:pt x="1556" y="876"/>
                </a:lnTo>
                <a:lnTo>
                  <a:pt x="1558" y="876"/>
                </a:lnTo>
                <a:lnTo>
                  <a:pt x="1558" y="878"/>
                </a:lnTo>
                <a:lnTo>
                  <a:pt x="1559" y="878"/>
                </a:lnTo>
                <a:lnTo>
                  <a:pt x="1559" y="880"/>
                </a:lnTo>
                <a:lnTo>
                  <a:pt x="1558" y="880"/>
                </a:lnTo>
                <a:lnTo>
                  <a:pt x="1558" y="881"/>
                </a:lnTo>
                <a:lnTo>
                  <a:pt x="1556" y="881"/>
                </a:lnTo>
                <a:lnTo>
                  <a:pt x="1556" y="884"/>
                </a:lnTo>
                <a:lnTo>
                  <a:pt x="1552" y="884"/>
                </a:lnTo>
                <a:lnTo>
                  <a:pt x="1552" y="885"/>
                </a:lnTo>
                <a:lnTo>
                  <a:pt x="1550" y="885"/>
                </a:lnTo>
                <a:lnTo>
                  <a:pt x="1550" y="886"/>
                </a:lnTo>
                <a:lnTo>
                  <a:pt x="1550" y="886"/>
                </a:lnTo>
                <a:lnTo>
                  <a:pt x="1550" y="888"/>
                </a:lnTo>
                <a:lnTo>
                  <a:pt x="1548" y="888"/>
                </a:lnTo>
                <a:lnTo>
                  <a:pt x="1548" y="890"/>
                </a:lnTo>
                <a:lnTo>
                  <a:pt x="1550" y="890"/>
                </a:lnTo>
                <a:lnTo>
                  <a:pt x="1550" y="893"/>
                </a:lnTo>
                <a:lnTo>
                  <a:pt x="1555" y="893"/>
                </a:lnTo>
                <a:lnTo>
                  <a:pt x="1555" y="890"/>
                </a:lnTo>
                <a:lnTo>
                  <a:pt x="1556" y="890"/>
                </a:lnTo>
                <a:lnTo>
                  <a:pt x="1556" y="893"/>
                </a:lnTo>
                <a:lnTo>
                  <a:pt x="1558" y="893"/>
                </a:lnTo>
                <a:lnTo>
                  <a:pt x="1558" y="894"/>
                </a:lnTo>
                <a:lnTo>
                  <a:pt x="1562" y="894"/>
                </a:lnTo>
                <a:lnTo>
                  <a:pt x="1562" y="893"/>
                </a:lnTo>
                <a:lnTo>
                  <a:pt x="1566" y="893"/>
                </a:lnTo>
                <a:lnTo>
                  <a:pt x="1566" y="890"/>
                </a:lnTo>
                <a:lnTo>
                  <a:pt x="1566" y="890"/>
                </a:lnTo>
                <a:lnTo>
                  <a:pt x="1566" y="890"/>
                </a:lnTo>
                <a:lnTo>
                  <a:pt x="1570" y="890"/>
                </a:lnTo>
                <a:lnTo>
                  <a:pt x="1570" y="890"/>
                </a:lnTo>
                <a:lnTo>
                  <a:pt x="1571" y="890"/>
                </a:lnTo>
                <a:lnTo>
                  <a:pt x="1571" y="893"/>
                </a:lnTo>
                <a:lnTo>
                  <a:pt x="1574" y="893"/>
                </a:lnTo>
                <a:lnTo>
                  <a:pt x="1574" y="894"/>
                </a:lnTo>
                <a:lnTo>
                  <a:pt x="1575" y="894"/>
                </a:lnTo>
                <a:lnTo>
                  <a:pt x="1575" y="896"/>
                </a:lnTo>
                <a:lnTo>
                  <a:pt x="1574" y="896"/>
                </a:lnTo>
                <a:lnTo>
                  <a:pt x="1574" y="897"/>
                </a:lnTo>
                <a:lnTo>
                  <a:pt x="1571" y="897"/>
                </a:lnTo>
                <a:lnTo>
                  <a:pt x="1571" y="900"/>
                </a:lnTo>
                <a:lnTo>
                  <a:pt x="1570" y="900"/>
                </a:lnTo>
                <a:lnTo>
                  <a:pt x="1570" y="901"/>
                </a:lnTo>
                <a:lnTo>
                  <a:pt x="1566" y="901"/>
                </a:lnTo>
                <a:lnTo>
                  <a:pt x="1566" y="912"/>
                </a:lnTo>
                <a:lnTo>
                  <a:pt x="1571" y="912"/>
                </a:lnTo>
                <a:lnTo>
                  <a:pt x="1571" y="929"/>
                </a:lnTo>
                <a:lnTo>
                  <a:pt x="1571" y="929"/>
                </a:lnTo>
                <a:lnTo>
                  <a:pt x="1571" y="935"/>
                </a:lnTo>
                <a:lnTo>
                  <a:pt x="1567" y="935"/>
                </a:lnTo>
                <a:lnTo>
                  <a:pt x="1567" y="937"/>
                </a:lnTo>
                <a:lnTo>
                  <a:pt x="1558" y="937"/>
                </a:lnTo>
                <a:lnTo>
                  <a:pt x="1558" y="942"/>
                </a:lnTo>
                <a:lnTo>
                  <a:pt x="1560" y="942"/>
                </a:lnTo>
                <a:lnTo>
                  <a:pt x="1560" y="943"/>
                </a:lnTo>
                <a:lnTo>
                  <a:pt x="1563" y="943"/>
                </a:lnTo>
                <a:lnTo>
                  <a:pt x="1563" y="950"/>
                </a:lnTo>
                <a:lnTo>
                  <a:pt x="1566" y="950"/>
                </a:lnTo>
                <a:lnTo>
                  <a:pt x="1566" y="951"/>
                </a:lnTo>
                <a:lnTo>
                  <a:pt x="1567" y="951"/>
                </a:lnTo>
                <a:lnTo>
                  <a:pt x="1567" y="953"/>
                </a:lnTo>
                <a:lnTo>
                  <a:pt x="1570" y="953"/>
                </a:lnTo>
                <a:lnTo>
                  <a:pt x="1570" y="954"/>
                </a:lnTo>
                <a:lnTo>
                  <a:pt x="1571" y="954"/>
                </a:lnTo>
                <a:lnTo>
                  <a:pt x="1571" y="957"/>
                </a:lnTo>
                <a:lnTo>
                  <a:pt x="1579" y="957"/>
                </a:lnTo>
                <a:lnTo>
                  <a:pt x="1579" y="954"/>
                </a:lnTo>
                <a:lnTo>
                  <a:pt x="1581" y="954"/>
                </a:lnTo>
                <a:lnTo>
                  <a:pt x="1581" y="953"/>
                </a:lnTo>
                <a:lnTo>
                  <a:pt x="1584" y="953"/>
                </a:lnTo>
                <a:lnTo>
                  <a:pt x="1584" y="938"/>
                </a:lnTo>
                <a:lnTo>
                  <a:pt x="1588" y="938"/>
                </a:lnTo>
                <a:lnTo>
                  <a:pt x="1588" y="937"/>
                </a:lnTo>
                <a:lnTo>
                  <a:pt x="1593" y="937"/>
                </a:lnTo>
                <a:lnTo>
                  <a:pt x="1593" y="938"/>
                </a:lnTo>
                <a:lnTo>
                  <a:pt x="1597" y="938"/>
                </a:lnTo>
                <a:lnTo>
                  <a:pt x="1597" y="942"/>
                </a:lnTo>
                <a:lnTo>
                  <a:pt x="1601" y="942"/>
                </a:lnTo>
                <a:lnTo>
                  <a:pt x="1601" y="943"/>
                </a:lnTo>
                <a:lnTo>
                  <a:pt x="1607" y="943"/>
                </a:lnTo>
                <a:lnTo>
                  <a:pt x="1607" y="945"/>
                </a:lnTo>
                <a:lnTo>
                  <a:pt x="1611" y="945"/>
                </a:lnTo>
                <a:lnTo>
                  <a:pt x="1611" y="947"/>
                </a:lnTo>
                <a:lnTo>
                  <a:pt x="1613" y="947"/>
                </a:lnTo>
                <a:lnTo>
                  <a:pt x="1613" y="947"/>
                </a:lnTo>
                <a:lnTo>
                  <a:pt x="1615" y="947"/>
                </a:lnTo>
                <a:lnTo>
                  <a:pt x="1615" y="950"/>
                </a:lnTo>
                <a:lnTo>
                  <a:pt x="1618" y="950"/>
                </a:lnTo>
                <a:lnTo>
                  <a:pt x="1618" y="951"/>
                </a:lnTo>
                <a:lnTo>
                  <a:pt x="1621" y="951"/>
                </a:lnTo>
                <a:lnTo>
                  <a:pt x="1621" y="953"/>
                </a:lnTo>
                <a:lnTo>
                  <a:pt x="1622" y="953"/>
                </a:lnTo>
                <a:lnTo>
                  <a:pt x="1622" y="954"/>
                </a:lnTo>
                <a:lnTo>
                  <a:pt x="1625" y="954"/>
                </a:lnTo>
                <a:lnTo>
                  <a:pt x="1625" y="957"/>
                </a:lnTo>
                <a:lnTo>
                  <a:pt x="1628" y="957"/>
                </a:lnTo>
                <a:lnTo>
                  <a:pt x="1628" y="958"/>
                </a:lnTo>
                <a:lnTo>
                  <a:pt x="1630" y="958"/>
                </a:lnTo>
                <a:lnTo>
                  <a:pt x="1630" y="959"/>
                </a:lnTo>
                <a:lnTo>
                  <a:pt x="1634" y="959"/>
                </a:lnTo>
                <a:lnTo>
                  <a:pt x="1634" y="964"/>
                </a:lnTo>
                <a:lnTo>
                  <a:pt x="1636" y="964"/>
                </a:lnTo>
                <a:lnTo>
                  <a:pt x="1636" y="966"/>
                </a:lnTo>
                <a:lnTo>
                  <a:pt x="1634" y="966"/>
                </a:lnTo>
                <a:lnTo>
                  <a:pt x="1634" y="968"/>
                </a:lnTo>
                <a:lnTo>
                  <a:pt x="1633" y="968"/>
                </a:lnTo>
                <a:lnTo>
                  <a:pt x="1633" y="971"/>
                </a:lnTo>
                <a:lnTo>
                  <a:pt x="1632" y="971"/>
                </a:lnTo>
                <a:lnTo>
                  <a:pt x="1632" y="972"/>
                </a:lnTo>
                <a:lnTo>
                  <a:pt x="1633" y="972"/>
                </a:lnTo>
                <a:lnTo>
                  <a:pt x="1633" y="975"/>
                </a:lnTo>
                <a:lnTo>
                  <a:pt x="1634" y="975"/>
                </a:lnTo>
                <a:lnTo>
                  <a:pt x="1634" y="978"/>
                </a:lnTo>
                <a:lnTo>
                  <a:pt x="1636" y="978"/>
                </a:lnTo>
                <a:lnTo>
                  <a:pt x="1636" y="978"/>
                </a:lnTo>
                <a:lnTo>
                  <a:pt x="1644" y="978"/>
                </a:lnTo>
                <a:lnTo>
                  <a:pt x="1644" y="980"/>
                </a:lnTo>
                <a:lnTo>
                  <a:pt x="1645" y="980"/>
                </a:lnTo>
                <a:lnTo>
                  <a:pt x="1645" y="982"/>
                </a:lnTo>
                <a:lnTo>
                  <a:pt x="1648" y="982"/>
                </a:lnTo>
                <a:lnTo>
                  <a:pt x="1648" y="984"/>
                </a:lnTo>
                <a:lnTo>
                  <a:pt x="1649" y="984"/>
                </a:lnTo>
                <a:lnTo>
                  <a:pt x="1649" y="988"/>
                </a:lnTo>
                <a:lnTo>
                  <a:pt x="1649" y="988"/>
                </a:lnTo>
                <a:lnTo>
                  <a:pt x="1649" y="991"/>
                </a:lnTo>
                <a:lnTo>
                  <a:pt x="1652" y="991"/>
                </a:lnTo>
                <a:lnTo>
                  <a:pt x="1652" y="994"/>
                </a:lnTo>
                <a:lnTo>
                  <a:pt x="1654" y="994"/>
                </a:lnTo>
                <a:lnTo>
                  <a:pt x="1654" y="996"/>
                </a:lnTo>
                <a:lnTo>
                  <a:pt x="1657" y="996"/>
                </a:lnTo>
                <a:lnTo>
                  <a:pt x="1657" y="998"/>
                </a:lnTo>
                <a:lnTo>
                  <a:pt x="1659" y="998"/>
                </a:lnTo>
                <a:lnTo>
                  <a:pt x="1659" y="999"/>
                </a:lnTo>
                <a:lnTo>
                  <a:pt x="1665" y="999"/>
                </a:lnTo>
                <a:lnTo>
                  <a:pt x="1665" y="1000"/>
                </a:lnTo>
                <a:lnTo>
                  <a:pt x="1670" y="1000"/>
                </a:lnTo>
                <a:lnTo>
                  <a:pt x="1670" y="1007"/>
                </a:lnTo>
                <a:lnTo>
                  <a:pt x="1673" y="1007"/>
                </a:lnTo>
                <a:lnTo>
                  <a:pt x="1673" y="1009"/>
                </a:lnTo>
                <a:lnTo>
                  <a:pt x="1670" y="1009"/>
                </a:lnTo>
                <a:lnTo>
                  <a:pt x="1670" y="1009"/>
                </a:lnTo>
                <a:lnTo>
                  <a:pt x="1665" y="1009"/>
                </a:lnTo>
                <a:lnTo>
                  <a:pt x="1665" y="1012"/>
                </a:lnTo>
                <a:lnTo>
                  <a:pt x="1662" y="1012"/>
                </a:lnTo>
                <a:lnTo>
                  <a:pt x="1662" y="1013"/>
                </a:lnTo>
                <a:lnTo>
                  <a:pt x="1653" y="1013"/>
                </a:lnTo>
                <a:lnTo>
                  <a:pt x="1653" y="1012"/>
                </a:lnTo>
                <a:lnTo>
                  <a:pt x="1648" y="1012"/>
                </a:lnTo>
                <a:lnTo>
                  <a:pt x="1648" y="1009"/>
                </a:lnTo>
                <a:lnTo>
                  <a:pt x="1644" y="1009"/>
                </a:lnTo>
                <a:lnTo>
                  <a:pt x="1644" y="1009"/>
                </a:lnTo>
                <a:lnTo>
                  <a:pt x="1640" y="1009"/>
                </a:lnTo>
                <a:lnTo>
                  <a:pt x="1640" y="1007"/>
                </a:lnTo>
                <a:lnTo>
                  <a:pt x="1638" y="1007"/>
                </a:lnTo>
                <a:lnTo>
                  <a:pt x="1638" y="1005"/>
                </a:lnTo>
                <a:lnTo>
                  <a:pt x="1634" y="1005"/>
                </a:lnTo>
                <a:lnTo>
                  <a:pt x="1634" y="1004"/>
                </a:lnTo>
                <a:lnTo>
                  <a:pt x="1632" y="1004"/>
                </a:lnTo>
                <a:lnTo>
                  <a:pt x="1632" y="1003"/>
                </a:lnTo>
                <a:lnTo>
                  <a:pt x="1630" y="1003"/>
                </a:lnTo>
                <a:lnTo>
                  <a:pt x="1630" y="999"/>
                </a:lnTo>
                <a:lnTo>
                  <a:pt x="1628" y="999"/>
                </a:lnTo>
                <a:lnTo>
                  <a:pt x="1628" y="998"/>
                </a:lnTo>
                <a:lnTo>
                  <a:pt x="1622" y="998"/>
                </a:lnTo>
                <a:lnTo>
                  <a:pt x="1622" y="996"/>
                </a:lnTo>
                <a:lnTo>
                  <a:pt x="1621" y="996"/>
                </a:lnTo>
                <a:lnTo>
                  <a:pt x="1621" y="994"/>
                </a:lnTo>
                <a:lnTo>
                  <a:pt x="1607" y="994"/>
                </a:lnTo>
                <a:lnTo>
                  <a:pt x="1607" y="996"/>
                </a:lnTo>
                <a:lnTo>
                  <a:pt x="1603" y="996"/>
                </a:lnTo>
                <a:lnTo>
                  <a:pt x="1603" y="998"/>
                </a:lnTo>
                <a:lnTo>
                  <a:pt x="1600" y="998"/>
                </a:lnTo>
                <a:lnTo>
                  <a:pt x="1600" y="999"/>
                </a:lnTo>
                <a:lnTo>
                  <a:pt x="1596" y="999"/>
                </a:lnTo>
                <a:lnTo>
                  <a:pt x="1596" y="1000"/>
                </a:lnTo>
                <a:lnTo>
                  <a:pt x="1592" y="1000"/>
                </a:lnTo>
                <a:lnTo>
                  <a:pt x="1592" y="1003"/>
                </a:lnTo>
                <a:lnTo>
                  <a:pt x="1588" y="1003"/>
                </a:lnTo>
                <a:lnTo>
                  <a:pt x="1588" y="1004"/>
                </a:lnTo>
                <a:lnTo>
                  <a:pt x="1587" y="1004"/>
                </a:lnTo>
                <a:lnTo>
                  <a:pt x="1587" y="1005"/>
                </a:lnTo>
                <a:lnTo>
                  <a:pt x="1584" y="1005"/>
                </a:lnTo>
                <a:lnTo>
                  <a:pt x="1584" y="1009"/>
                </a:lnTo>
                <a:lnTo>
                  <a:pt x="1583" y="1009"/>
                </a:lnTo>
                <a:lnTo>
                  <a:pt x="1583" y="1012"/>
                </a:lnTo>
                <a:lnTo>
                  <a:pt x="1581" y="1012"/>
                </a:lnTo>
                <a:lnTo>
                  <a:pt x="1581" y="1015"/>
                </a:lnTo>
                <a:lnTo>
                  <a:pt x="1588" y="1015"/>
                </a:lnTo>
                <a:lnTo>
                  <a:pt x="1588" y="1013"/>
                </a:lnTo>
                <a:lnTo>
                  <a:pt x="1592" y="1013"/>
                </a:lnTo>
                <a:lnTo>
                  <a:pt x="1592" y="1012"/>
                </a:lnTo>
                <a:lnTo>
                  <a:pt x="1611" y="1012"/>
                </a:lnTo>
                <a:lnTo>
                  <a:pt x="1611" y="1013"/>
                </a:lnTo>
                <a:lnTo>
                  <a:pt x="1617" y="1013"/>
                </a:lnTo>
                <a:lnTo>
                  <a:pt x="1617" y="1015"/>
                </a:lnTo>
                <a:lnTo>
                  <a:pt x="1621" y="1015"/>
                </a:lnTo>
                <a:lnTo>
                  <a:pt x="1621" y="1016"/>
                </a:lnTo>
                <a:lnTo>
                  <a:pt x="1626" y="1016"/>
                </a:lnTo>
                <a:lnTo>
                  <a:pt x="1626" y="1019"/>
                </a:lnTo>
                <a:lnTo>
                  <a:pt x="1629" y="1019"/>
                </a:lnTo>
                <a:lnTo>
                  <a:pt x="1629" y="1021"/>
                </a:lnTo>
                <a:lnTo>
                  <a:pt x="1628" y="1021"/>
                </a:lnTo>
                <a:lnTo>
                  <a:pt x="1628" y="1032"/>
                </a:lnTo>
                <a:lnTo>
                  <a:pt x="1625" y="1032"/>
                </a:lnTo>
                <a:lnTo>
                  <a:pt x="1625" y="1035"/>
                </a:lnTo>
                <a:lnTo>
                  <a:pt x="1622" y="1035"/>
                </a:lnTo>
                <a:lnTo>
                  <a:pt x="1622" y="1036"/>
                </a:lnTo>
                <a:lnTo>
                  <a:pt x="1621" y="1036"/>
                </a:lnTo>
                <a:lnTo>
                  <a:pt x="1621" y="1037"/>
                </a:lnTo>
                <a:lnTo>
                  <a:pt x="1617" y="1037"/>
                </a:lnTo>
                <a:lnTo>
                  <a:pt x="1617" y="1040"/>
                </a:lnTo>
                <a:lnTo>
                  <a:pt x="1609" y="1040"/>
                </a:lnTo>
                <a:lnTo>
                  <a:pt x="1609" y="1037"/>
                </a:lnTo>
                <a:lnTo>
                  <a:pt x="1604" y="1037"/>
                </a:lnTo>
                <a:lnTo>
                  <a:pt x="1604" y="1036"/>
                </a:lnTo>
                <a:lnTo>
                  <a:pt x="1603" y="1036"/>
                </a:lnTo>
                <a:lnTo>
                  <a:pt x="1603" y="1035"/>
                </a:lnTo>
                <a:lnTo>
                  <a:pt x="1601" y="1035"/>
                </a:lnTo>
                <a:lnTo>
                  <a:pt x="1601" y="1032"/>
                </a:lnTo>
                <a:lnTo>
                  <a:pt x="1597" y="1032"/>
                </a:lnTo>
                <a:lnTo>
                  <a:pt x="1597" y="1031"/>
                </a:lnTo>
                <a:lnTo>
                  <a:pt x="1593" y="1031"/>
                </a:lnTo>
                <a:lnTo>
                  <a:pt x="1593" y="1029"/>
                </a:lnTo>
                <a:lnTo>
                  <a:pt x="1591" y="1029"/>
                </a:lnTo>
                <a:lnTo>
                  <a:pt x="1591" y="1028"/>
                </a:lnTo>
                <a:lnTo>
                  <a:pt x="1576" y="1028"/>
                </a:lnTo>
                <a:lnTo>
                  <a:pt x="1576" y="1029"/>
                </a:lnTo>
                <a:lnTo>
                  <a:pt x="1577" y="1029"/>
                </a:lnTo>
                <a:lnTo>
                  <a:pt x="1577" y="1031"/>
                </a:lnTo>
                <a:lnTo>
                  <a:pt x="1579" y="1031"/>
                </a:lnTo>
                <a:lnTo>
                  <a:pt x="1579" y="1032"/>
                </a:lnTo>
                <a:lnTo>
                  <a:pt x="1580" y="1032"/>
                </a:lnTo>
                <a:lnTo>
                  <a:pt x="1580" y="1035"/>
                </a:lnTo>
                <a:lnTo>
                  <a:pt x="1581" y="1035"/>
                </a:lnTo>
                <a:lnTo>
                  <a:pt x="1581" y="1036"/>
                </a:lnTo>
                <a:lnTo>
                  <a:pt x="1583" y="1036"/>
                </a:lnTo>
                <a:lnTo>
                  <a:pt x="1583" y="1037"/>
                </a:lnTo>
                <a:lnTo>
                  <a:pt x="1584" y="1037"/>
                </a:lnTo>
                <a:lnTo>
                  <a:pt x="1584" y="1040"/>
                </a:lnTo>
                <a:lnTo>
                  <a:pt x="1587" y="1040"/>
                </a:lnTo>
                <a:lnTo>
                  <a:pt x="1587" y="1040"/>
                </a:lnTo>
                <a:lnTo>
                  <a:pt x="1592" y="1040"/>
                </a:lnTo>
                <a:lnTo>
                  <a:pt x="1592" y="1042"/>
                </a:lnTo>
                <a:lnTo>
                  <a:pt x="1593" y="1042"/>
                </a:lnTo>
                <a:lnTo>
                  <a:pt x="1593" y="1044"/>
                </a:lnTo>
                <a:lnTo>
                  <a:pt x="1596" y="1044"/>
                </a:lnTo>
                <a:lnTo>
                  <a:pt x="1596" y="1045"/>
                </a:lnTo>
                <a:lnTo>
                  <a:pt x="1597" y="1045"/>
                </a:lnTo>
                <a:lnTo>
                  <a:pt x="1597" y="1060"/>
                </a:lnTo>
                <a:lnTo>
                  <a:pt x="1593" y="1060"/>
                </a:lnTo>
                <a:lnTo>
                  <a:pt x="1593" y="1061"/>
                </a:lnTo>
                <a:lnTo>
                  <a:pt x="1591" y="1061"/>
                </a:lnTo>
                <a:lnTo>
                  <a:pt x="1591" y="1062"/>
                </a:lnTo>
                <a:lnTo>
                  <a:pt x="1587" y="1062"/>
                </a:lnTo>
                <a:lnTo>
                  <a:pt x="1587" y="1065"/>
                </a:lnTo>
                <a:lnTo>
                  <a:pt x="1587" y="1065"/>
                </a:lnTo>
                <a:lnTo>
                  <a:pt x="1587" y="1066"/>
                </a:lnTo>
                <a:lnTo>
                  <a:pt x="1584" y="1066"/>
                </a:lnTo>
                <a:lnTo>
                  <a:pt x="1584" y="1077"/>
                </a:lnTo>
                <a:lnTo>
                  <a:pt x="1592" y="1077"/>
                </a:lnTo>
                <a:lnTo>
                  <a:pt x="1592" y="1076"/>
                </a:lnTo>
                <a:lnTo>
                  <a:pt x="1593" y="1076"/>
                </a:lnTo>
                <a:lnTo>
                  <a:pt x="1593" y="1074"/>
                </a:lnTo>
                <a:lnTo>
                  <a:pt x="1596" y="1074"/>
                </a:lnTo>
                <a:lnTo>
                  <a:pt x="1596" y="1072"/>
                </a:lnTo>
                <a:lnTo>
                  <a:pt x="1597" y="1072"/>
                </a:lnTo>
                <a:lnTo>
                  <a:pt x="1597" y="1072"/>
                </a:lnTo>
                <a:lnTo>
                  <a:pt x="1597" y="1072"/>
                </a:lnTo>
                <a:lnTo>
                  <a:pt x="1597" y="1069"/>
                </a:lnTo>
                <a:lnTo>
                  <a:pt x="1600" y="1069"/>
                </a:lnTo>
                <a:lnTo>
                  <a:pt x="1600" y="1068"/>
                </a:lnTo>
                <a:lnTo>
                  <a:pt x="1601" y="1068"/>
                </a:lnTo>
                <a:lnTo>
                  <a:pt x="1601" y="1066"/>
                </a:lnTo>
                <a:lnTo>
                  <a:pt x="1603" y="1066"/>
                </a:lnTo>
                <a:lnTo>
                  <a:pt x="1603" y="1065"/>
                </a:lnTo>
                <a:lnTo>
                  <a:pt x="1609" y="1065"/>
                </a:lnTo>
                <a:lnTo>
                  <a:pt x="1609" y="1062"/>
                </a:lnTo>
                <a:lnTo>
                  <a:pt x="1611" y="1062"/>
                </a:lnTo>
                <a:lnTo>
                  <a:pt x="1611" y="1061"/>
                </a:lnTo>
                <a:lnTo>
                  <a:pt x="1613" y="1061"/>
                </a:lnTo>
                <a:lnTo>
                  <a:pt x="1613" y="1060"/>
                </a:lnTo>
                <a:lnTo>
                  <a:pt x="1613" y="1060"/>
                </a:lnTo>
                <a:lnTo>
                  <a:pt x="1613" y="1058"/>
                </a:lnTo>
                <a:lnTo>
                  <a:pt x="1618" y="1058"/>
                </a:lnTo>
                <a:lnTo>
                  <a:pt x="1618" y="1056"/>
                </a:lnTo>
                <a:lnTo>
                  <a:pt x="1621" y="1056"/>
                </a:lnTo>
                <a:lnTo>
                  <a:pt x="1621" y="1053"/>
                </a:lnTo>
                <a:lnTo>
                  <a:pt x="1622" y="1053"/>
                </a:lnTo>
                <a:lnTo>
                  <a:pt x="1622" y="1052"/>
                </a:lnTo>
                <a:lnTo>
                  <a:pt x="1622" y="1052"/>
                </a:lnTo>
                <a:lnTo>
                  <a:pt x="1622" y="1050"/>
                </a:lnTo>
                <a:lnTo>
                  <a:pt x="1625" y="1050"/>
                </a:lnTo>
                <a:lnTo>
                  <a:pt x="1625" y="1049"/>
                </a:lnTo>
                <a:lnTo>
                  <a:pt x="1630" y="1049"/>
                </a:lnTo>
                <a:lnTo>
                  <a:pt x="1630" y="1046"/>
                </a:lnTo>
                <a:lnTo>
                  <a:pt x="1632" y="1046"/>
                </a:lnTo>
                <a:lnTo>
                  <a:pt x="1632" y="1045"/>
                </a:lnTo>
                <a:lnTo>
                  <a:pt x="1633" y="1045"/>
                </a:lnTo>
                <a:lnTo>
                  <a:pt x="1633" y="1044"/>
                </a:lnTo>
                <a:lnTo>
                  <a:pt x="1634" y="1044"/>
                </a:lnTo>
                <a:lnTo>
                  <a:pt x="1634" y="1042"/>
                </a:lnTo>
                <a:lnTo>
                  <a:pt x="1640" y="1042"/>
                </a:lnTo>
                <a:lnTo>
                  <a:pt x="1640" y="1040"/>
                </a:lnTo>
                <a:lnTo>
                  <a:pt x="1648" y="1040"/>
                </a:lnTo>
                <a:lnTo>
                  <a:pt x="1648" y="1040"/>
                </a:lnTo>
                <a:lnTo>
                  <a:pt x="1649" y="1040"/>
                </a:lnTo>
                <a:lnTo>
                  <a:pt x="1649" y="1037"/>
                </a:lnTo>
                <a:lnTo>
                  <a:pt x="1653" y="1037"/>
                </a:lnTo>
                <a:lnTo>
                  <a:pt x="1653" y="1035"/>
                </a:lnTo>
                <a:lnTo>
                  <a:pt x="1654" y="1035"/>
                </a:lnTo>
                <a:lnTo>
                  <a:pt x="1654" y="1032"/>
                </a:lnTo>
                <a:lnTo>
                  <a:pt x="1657" y="1032"/>
                </a:lnTo>
                <a:lnTo>
                  <a:pt x="1657" y="1031"/>
                </a:lnTo>
                <a:lnTo>
                  <a:pt x="1665" y="1031"/>
                </a:lnTo>
                <a:lnTo>
                  <a:pt x="1665" y="1032"/>
                </a:lnTo>
                <a:lnTo>
                  <a:pt x="1666" y="1032"/>
                </a:lnTo>
                <a:lnTo>
                  <a:pt x="1666" y="1035"/>
                </a:lnTo>
                <a:lnTo>
                  <a:pt x="1673" y="1035"/>
                </a:lnTo>
                <a:lnTo>
                  <a:pt x="1673" y="1032"/>
                </a:lnTo>
                <a:lnTo>
                  <a:pt x="1675" y="1032"/>
                </a:lnTo>
                <a:lnTo>
                  <a:pt x="1675" y="1031"/>
                </a:lnTo>
                <a:lnTo>
                  <a:pt x="1678" y="1031"/>
                </a:lnTo>
                <a:lnTo>
                  <a:pt x="1678" y="1029"/>
                </a:lnTo>
                <a:lnTo>
                  <a:pt x="1681" y="1029"/>
                </a:lnTo>
                <a:lnTo>
                  <a:pt x="1681" y="1028"/>
                </a:lnTo>
                <a:lnTo>
                  <a:pt x="1683" y="1028"/>
                </a:lnTo>
                <a:lnTo>
                  <a:pt x="1683" y="1025"/>
                </a:lnTo>
                <a:lnTo>
                  <a:pt x="1686" y="1025"/>
                </a:lnTo>
                <a:lnTo>
                  <a:pt x="1686" y="1025"/>
                </a:lnTo>
                <a:lnTo>
                  <a:pt x="1695" y="1025"/>
                </a:lnTo>
                <a:lnTo>
                  <a:pt x="1695" y="1025"/>
                </a:lnTo>
                <a:lnTo>
                  <a:pt x="1697" y="1025"/>
                </a:lnTo>
                <a:lnTo>
                  <a:pt x="1697" y="1028"/>
                </a:lnTo>
                <a:lnTo>
                  <a:pt x="1695" y="1028"/>
                </a:lnTo>
                <a:lnTo>
                  <a:pt x="1695" y="1035"/>
                </a:lnTo>
                <a:lnTo>
                  <a:pt x="1694" y="1035"/>
                </a:lnTo>
                <a:lnTo>
                  <a:pt x="1694" y="1040"/>
                </a:lnTo>
                <a:lnTo>
                  <a:pt x="1691" y="1040"/>
                </a:lnTo>
                <a:lnTo>
                  <a:pt x="1691" y="1045"/>
                </a:lnTo>
                <a:lnTo>
                  <a:pt x="1691" y="1045"/>
                </a:lnTo>
                <a:lnTo>
                  <a:pt x="1691" y="1049"/>
                </a:lnTo>
                <a:lnTo>
                  <a:pt x="1690" y="1049"/>
                </a:lnTo>
                <a:lnTo>
                  <a:pt x="1690" y="1058"/>
                </a:lnTo>
                <a:lnTo>
                  <a:pt x="1687" y="1058"/>
                </a:lnTo>
                <a:lnTo>
                  <a:pt x="1687" y="1060"/>
                </a:lnTo>
                <a:lnTo>
                  <a:pt x="1686" y="1060"/>
                </a:lnTo>
                <a:lnTo>
                  <a:pt x="1686" y="1061"/>
                </a:lnTo>
                <a:lnTo>
                  <a:pt x="1683" y="1061"/>
                </a:lnTo>
                <a:lnTo>
                  <a:pt x="1683" y="1062"/>
                </a:lnTo>
                <a:lnTo>
                  <a:pt x="1674" y="1062"/>
                </a:lnTo>
                <a:lnTo>
                  <a:pt x="1674" y="1065"/>
                </a:lnTo>
                <a:lnTo>
                  <a:pt x="1673" y="1065"/>
                </a:lnTo>
                <a:lnTo>
                  <a:pt x="1673" y="1062"/>
                </a:lnTo>
                <a:lnTo>
                  <a:pt x="1670" y="1062"/>
                </a:lnTo>
                <a:lnTo>
                  <a:pt x="1670" y="1065"/>
                </a:lnTo>
                <a:lnTo>
                  <a:pt x="1670" y="1065"/>
                </a:lnTo>
                <a:lnTo>
                  <a:pt x="1670" y="1066"/>
                </a:lnTo>
                <a:lnTo>
                  <a:pt x="1666" y="1066"/>
                </a:lnTo>
                <a:lnTo>
                  <a:pt x="1666" y="1068"/>
                </a:lnTo>
                <a:lnTo>
                  <a:pt x="1665" y="1068"/>
                </a:lnTo>
                <a:lnTo>
                  <a:pt x="1665" y="1069"/>
                </a:lnTo>
                <a:lnTo>
                  <a:pt x="1665" y="1069"/>
                </a:lnTo>
                <a:lnTo>
                  <a:pt x="1665" y="1072"/>
                </a:lnTo>
                <a:lnTo>
                  <a:pt x="1661" y="1072"/>
                </a:lnTo>
                <a:lnTo>
                  <a:pt x="1661" y="1074"/>
                </a:lnTo>
                <a:lnTo>
                  <a:pt x="1659" y="1074"/>
                </a:lnTo>
                <a:lnTo>
                  <a:pt x="1659" y="1076"/>
                </a:lnTo>
                <a:lnTo>
                  <a:pt x="1658" y="1076"/>
                </a:lnTo>
                <a:lnTo>
                  <a:pt x="1658" y="1077"/>
                </a:lnTo>
                <a:lnTo>
                  <a:pt x="1657" y="1077"/>
                </a:lnTo>
                <a:lnTo>
                  <a:pt x="1657" y="1083"/>
                </a:lnTo>
                <a:lnTo>
                  <a:pt x="1654" y="1083"/>
                </a:lnTo>
                <a:lnTo>
                  <a:pt x="1654" y="1085"/>
                </a:lnTo>
                <a:lnTo>
                  <a:pt x="1652" y="1085"/>
                </a:lnTo>
                <a:lnTo>
                  <a:pt x="1652" y="1087"/>
                </a:lnTo>
                <a:lnTo>
                  <a:pt x="1648" y="1087"/>
                </a:lnTo>
                <a:lnTo>
                  <a:pt x="1648" y="1091"/>
                </a:lnTo>
                <a:lnTo>
                  <a:pt x="1645" y="1091"/>
                </a:lnTo>
                <a:lnTo>
                  <a:pt x="1645" y="1097"/>
                </a:lnTo>
                <a:lnTo>
                  <a:pt x="1644" y="1097"/>
                </a:lnTo>
                <a:lnTo>
                  <a:pt x="1644" y="1099"/>
                </a:lnTo>
                <a:lnTo>
                  <a:pt x="1644" y="1099"/>
                </a:lnTo>
                <a:lnTo>
                  <a:pt x="1644" y="1102"/>
                </a:lnTo>
                <a:lnTo>
                  <a:pt x="1642" y="1102"/>
                </a:lnTo>
                <a:lnTo>
                  <a:pt x="1642" y="1103"/>
                </a:lnTo>
                <a:lnTo>
                  <a:pt x="1640" y="1103"/>
                </a:lnTo>
                <a:lnTo>
                  <a:pt x="1640" y="1107"/>
                </a:lnTo>
                <a:lnTo>
                  <a:pt x="1638" y="1107"/>
                </a:lnTo>
                <a:lnTo>
                  <a:pt x="1638" y="1109"/>
                </a:lnTo>
                <a:lnTo>
                  <a:pt x="1638" y="1109"/>
                </a:lnTo>
                <a:lnTo>
                  <a:pt x="1638" y="1110"/>
                </a:lnTo>
                <a:lnTo>
                  <a:pt x="1634" y="1110"/>
                </a:lnTo>
                <a:lnTo>
                  <a:pt x="1634" y="1113"/>
                </a:lnTo>
                <a:lnTo>
                  <a:pt x="1633" y="1113"/>
                </a:lnTo>
                <a:lnTo>
                  <a:pt x="1633" y="1113"/>
                </a:lnTo>
                <a:lnTo>
                  <a:pt x="1632" y="1113"/>
                </a:lnTo>
                <a:lnTo>
                  <a:pt x="1632" y="1115"/>
                </a:lnTo>
                <a:lnTo>
                  <a:pt x="1629" y="1115"/>
                </a:lnTo>
                <a:lnTo>
                  <a:pt x="1629" y="1118"/>
                </a:lnTo>
                <a:lnTo>
                  <a:pt x="1621" y="1118"/>
                </a:lnTo>
                <a:lnTo>
                  <a:pt x="1621" y="1118"/>
                </a:lnTo>
                <a:lnTo>
                  <a:pt x="1618" y="1118"/>
                </a:lnTo>
                <a:lnTo>
                  <a:pt x="1618" y="1121"/>
                </a:lnTo>
                <a:lnTo>
                  <a:pt x="1617" y="1121"/>
                </a:lnTo>
                <a:lnTo>
                  <a:pt x="1617" y="1123"/>
                </a:lnTo>
                <a:lnTo>
                  <a:pt x="1615" y="1123"/>
                </a:lnTo>
                <a:lnTo>
                  <a:pt x="1615" y="1124"/>
                </a:lnTo>
                <a:lnTo>
                  <a:pt x="1613" y="1124"/>
                </a:lnTo>
                <a:lnTo>
                  <a:pt x="1613" y="1127"/>
                </a:lnTo>
                <a:lnTo>
                  <a:pt x="1613" y="1127"/>
                </a:lnTo>
                <a:lnTo>
                  <a:pt x="1613" y="1130"/>
                </a:lnTo>
                <a:lnTo>
                  <a:pt x="1609" y="1130"/>
                </a:lnTo>
                <a:lnTo>
                  <a:pt x="1609" y="1131"/>
                </a:lnTo>
                <a:lnTo>
                  <a:pt x="1608" y="1131"/>
                </a:lnTo>
                <a:lnTo>
                  <a:pt x="1608" y="1134"/>
                </a:lnTo>
                <a:lnTo>
                  <a:pt x="1600" y="1134"/>
                </a:lnTo>
                <a:lnTo>
                  <a:pt x="1600" y="1134"/>
                </a:lnTo>
                <a:lnTo>
                  <a:pt x="1597" y="1134"/>
                </a:lnTo>
                <a:lnTo>
                  <a:pt x="1597" y="1136"/>
                </a:lnTo>
                <a:lnTo>
                  <a:pt x="1596" y="1136"/>
                </a:lnTo>
                <a:lnTo>
                  <a:pt x="1596" y="1139"/>
                </a:lnTo>
                <a:lnTo>
                  <a:pt x="1597" y="1139"/>
                </a:lnTo>
                <a:lnTo>
                  <a:pt x="1597" y="1143"/>
                </a:lnTo>
                <a:lnTo>
                  <a:pt x="1597" y="1143"/>
                </a:lnTo>
                <a:lnTo>
                  <a:pt x="1597" y="1143"/>
                </a:lnTo>
                <a:lnTo>
                  <a:pt x="1600" y="1143"/>
                </a:lnTo>
                <a:lnTo>
                  <a:pt x="1600" y="1146"/>
                </a:lnTo>
                <a:lnTo>
                  <a:pt x="1608" y="1146"/>
                </a:lnTo>
                <a:lnTo>
                  <a:pt x="1608" y="1143"/>
                </a:lnTo>
                <a:lnTo>
                  <a:pt x="1609" y="1143"/>
                </a:lnTo>
                <a:lnTo>
                  <a:pt x="1609" y="1143"/>
                </a:lnTo>
                <a:lnTo>
                  <a:pt x="1613" y="1143"/>
                </a:lnTo>
                <a:lnTo>
                  <a:pt x="1613" y="1140"/>
                </a:lnTo>
                <a:lnTo>
                  <a:pt x="1615" y="1140"/>
                </a:lnTo>
                <a:lnTo>
                  <a:pt x="1615" y="1139"/>
                </a:lnTo>
                <a:lnTo>
                  <a:pt x="1617" y="1139"/>
                </a:lnTo>
                <a:lnTo>
                  <a:pt x="1617" y="1138"/>
                </a:lnTo>
                <a:lnTo>
                  <a:pt x="1621" y="1138"/>
                </a:lnTo>
                <a:lnTo>
                  <a:pt x="1621" y="1134"/>
                </a:lnTo>
                <a:lnTo>
                  <a:pt x="1622" y="1134"/>
                </a:lnTo>
                <a:lnTo>
                  <a:pt x="1622" y="1131"/>
                </a:lnTo>
                <a:lnTo>
                  <a:pt x="1622" y="1131"/>
                </a:lnTo>
                <a:lnTo>
                  <a:pt x="1622" y="1130"/>
                </a:lnTo>
                <a:lnTo>
                  <a:pt x="1625" y="1130"/>
                </a:lnTo>
                <a:lnTo>
                  <a:pt x="1625" y="1128"/>
                </a:lnTo>
                <a:lnTo>
                  <a:pt x="1632" y="1128"/>
                </a:lnTo>
                <a:lnTo>
                  <a:pt x="1632" y="1127"/>
                </a:lnTo>
                <a:lnTo>
                  <a:pt x="1640" y="1127"/>
                </a:lnTo>
                <a:lnTo>
                  <a:pt x="1640" y="1124"/>
                </a:lnTo>
                <a:lnTo>
                  <a:pt x="1645" y="1124"/>
                </a:lnTo>
                <a:lnTo>
                  <a:pt x="1645" y="1123"/>
                </a:lnTo>
                <a:lnTo>
                  <a:pt x="1649" y="1123"/>
                </a:lnTo>
                <a:lnTo>
                  <a:pt x="1649" y="1122"/>
                </a:lnTo>
                <a:lnTo>
                  <a:pt x="1654" y="1122"/>
                </a:lnTo>
                <a:lnTo>
                  <a:pt x="1654" y="1121"/>
                </a:lnTo>
                <a:lnTo>
                  <a:pt x="1656" y="1121"/>
                </a:lnTo>
                <a:lnTo>
                  <a:pt x="1656" y="1118"/>
                </a:lnTo>
                <a:lnTo>
                  <a:pt x="1657" y="1118"/>
                </a:lnTo>
                <a:lnTo>
                  <a:pt x="1657" y="1121"/>
                </a:lnTo>
                <a:lnTo>
                  <a:pt x="1661" y="1121"/>
                </a:lnTo>
                <a:lnTo>
                  <a:pt x="1661" y="1122"/>
                </a:lnTo>
                <a:lnTo>
                  <a:pt x="1665" y="1122"/>
                </a:lnTo>
                <a:lnTo>
                  <a:pt x="1665" y="1123"/>
                </a:lnTo>
                <a:lnTo>
                  <a:pt x="1665" y="1123"/>
                </a:lnTo>
                <a:lnTo>
                  <a:pt x="1665" y="1127"/>
                </a:lnTo>
                <a:lnTo>
                  <a:pt x="1666" y="1127"/>
                </a:lnTo>
                <a:lnTo>
                  <a:pt x="1666" y="1130"/>
                </a:lnTo>
                <a:lnTo>
                  <a:pt x="1669" y="1130"/>
                </a:lnTo>
                <a:lnTo>
                  <a:pt x="1669" y="1131"/>
                </a:lnTo>
                <a:lnTo>
                  <a:pt x="1670" y="1131"/>
                </a:lnTo>
                <a:lnTo>
                  <a:pt x="1670" y="1134"/>
                </a:lnTo>
                <a:lnTo>
                  <a:pt x="1670" y="1134"/>
                </a:lnTo>
                <a:lnTo>
                  <a:pt x="1670" y="1134"/>
                </a:lnTo>
                <a:lnTo>
                  <a:pt x="1673" y="1134"/>
                </a:lnTo>
                <a:lnTo>
                  <a:pt x="1673" y="1134"/>
                </a:lnTo>
                <a:lnTo>
                  <a:pt x="1674" y="1134"/>
                </a:lnTo>
                <a:lnTo>
                  <a:pt x="1674" y="1140"/>
                </a:lnTo>
                <a:lnTo>
                  <a:pt x="1675" y="1140"/>
                </a:lnTo>
                <a:lnTo>
                  <a:pt x="1675" y="1146"/>
                </a:lnTo>
                <a:lnTo>
                  <a:pt x="1677" y="1146"/>
                </a:lnTo>
                <a:lnTo>
                  <a:pt x="1677" y="1148"/>
                </a:lnTo>
                <a:lnTo>
                  <a:pt x="1678" y="1148"/>
                </a:lnTo>
                <a:lnTo>
                  <a:pt x="1678" y="1143"/>
                </a:lnTo>
                <a:lnTo>
                  <a:pt x="1679" y="1143"/>
                </a:lnTo>
                <a:lnTo>
                  <a:pt x="1679" y="1139"/>
                </a:lnTo>
                <a:lnTo>
                  <a:pt x="1678" y="1139"/>
                </a:lnTo>
                <a:lnTo>
                  <a:pt x="1678" y="1136"/>
                </a:lnTo>
                <a:lnTo>
                  <a:pt x="1677" y="1136"/>
                </a:lnTo>
                <a:lnTo>
                  <a:pt x="1677" y="1134"/>
                </a:lnTo>
                <a:lnTo>
                  <a:pt x="1675" y="1134"/>
                </a:lnTo>
                <a:lnTo>
                  <a:pt x="1675" y="1130"/>
                </a:lnTo>
                <a:lnTo>
                  <a:pt x="1674" y="1130"/>
                </a:lnTo>
                <a:lnTo>
                  <a:pt x="1674" y="1123"/>
                </a:lnTo>
                <a:lnTo>
                  <a:pt x="1673" y="1123"/>
                </a:lnTo>
                <a:lnTo>
                  <a:pt x="1673" y="1118"/>
                </a:lnTo>
                <a:lnTo>
                  <a:pt x="1670" y="1118"/>
                </a:lnTo>
                <a:lnTo>
                  <a:pt x="1670" y="1115"/>
                </a:lnTo>
                <a:lnTo>
                  <a:pt x="1670" y="1115"/>
                </a:lnTo>
                <a:lnTo>
                  <a:pt x="1670" y="1113"/>
                </a:lnTo>
                <a:lnTo>
                  <a:pt x="1669" y="1113"/>
                </a:lnTo>
                <a:lnTo>
                  <a:pt x="1669" y="1110"/>
                </a:lnTo>
                <a:lnTo>
                  <a:pt x="1666" y="1110"/>
                </a:lnTo>
                <a:lnTo>
                  <a:pt x="1666" y="1107"/>
                </a:lnTo>
                <a:lnTo>
                  <a:pt x="1665" y="1107"/>
                </a:lnTo>
                <a:lnTo>
                  <a:pt x="1665" y="1106"/>
                </a:lnTo>
                <a:lnTo>
                  <a:pt x="1665" y="1106"/>
                </a:lnTo>
                <a:lnTo>
                  <a:pt x="1665" y="1103"/>
                </a:lnTo>
                <a:lnTo>
                  <a:pt x="1662" y="1103"/>
                </a:lnTo>
                <a:lnTo>
                  <a:pt x="1662" y="1099"/>
                </a:lnTo>
                <a:lnTo>
                  <a:pt x="1665" y="1099"/>
                </a:lnTo>
                <a:lnTo>
                  <a:pt x="1665" y="1101"/>
                </a:lnTo>
                <a:lnTo>
                  <a:pt x="1673" y="1101"/>
                </a:lnTo>
                <a:lnTo>
                  <a:pt x="1673" y="1102"/>
                </a:lnTo>
                <a:lnTo>
                  <a:pt x="1678" y="1102"/>
                </a:lnTo>
                <a:lnTo>
                  <a:pt x="1678" y="1103"/>
                </a:lnTo>
                <a:lnTo>
                  <a:pt x="1681" y="1103"/>
                </a:lnTo>
                <a:lnTo>
                  <a:pt x="1681" y="1106"/>
                </a:lnTo>
                <a:lnTo>
                  <a:pt x="1682" y="1106"/>
                </a:lnTo>
                <a:lnTo>
                  <a:pt x="1682" y="1107"/>
                </a:lnTo>
                <a:lnTo>
                  <a:pt x="1686" y="1107"/>
                </a:lnTo>
                <a:lnTo>
                  <a:pt x="1686" y="1110"/>
                </a:lnTo>
                <a:lnTo>
                  <a:pt x="1686" y="1110"/>
                </a:lnTo>
                <a:lnTo>
                  <a:pt x="1686" y="1113"/>
                </a:lnTo>
                <a:lnTo>
                  <a:pt x="1687" y="1113"/>
                </a:lnTo>
                <a:lnTo>
                  <a:pt x="1687" y="1113"/>
                </a:lnTo>
                <a:lnTo>
                  <a:pt x="1690" y="1113"/>
                </a:lnTo>
                <a:lnTo>
                  <a:pt x="1690" y="1118"/>
                </a:lnTo>
                <a:lnTo>
                  <a:pt x="1691" y="1118"/>
                </a:lnTo>
                <a:lnTo>
                  <a:pt x="1691" y="1118"/>
                </a:lnTo>
                <a:lnTo>
                  <a:pt x="1691" y="1118"/>
                </a:lnTo>
                <a:lnTo>
                  <a:pt x="1691" y="1121"/>
                </a:lnTo>
                <a:lnTo>
                  <a:pt x="1694" y="1121"/>
                </a:lnTo>
                <a:lnTo>
                  <a:pt x="1694" y="1122"/>
                </a:lnTo>
                <a:lnTo>
                  <a:pt x="1699" y="1122"/>
                </a:lnTo>
                <a:lnTo>
                  <a:pt x="1699" y="1113"/>
                </a:lnTo>
                <a:lnTo>
                  <a:pt x="1697" y="1113"/>
                </a:lnTo>
                <a:lnTo>
                  <a:pt x="1697" y="1110"/>
                </a:lnTo>
                <a:lnTo>
                  <a:pt x="1697" y="1110"/>
                </a:lnTo>
                <a:lnTo>
                  <a:pt x="1697" y="1107"/>
                </a:lnTo>
                <a:lnTo>
                  <a:pt x="1695" y="1107"/>
                </a:lnTo>
                <a:lnTo>
                  <a:pt x="1695" y="1103"/>
                </a:lnTo>
                <a:lnTo>
                  <a:pt x="1694" y="1103"/>
                </a:lnTo>
                <a:lnTo>
                  <a:pt x="1694" y="1101"/>
                </a:lnTo>
                <a:lnTo>
                  <a:pt x="1691" y="1101"/>
                </a:lnTo>
                <a:lnTo>
                  <a:pt x="1691" y="1099"/>
                </a:lnTo>
                <a:lnTo>
                  <a:pt x="1691" y="1099"/>
                </a:lnTo>
                <a:lnTo>
                  <a:pt x="1691" y="1097"/>
                </a:lnTo>
                <a:lnTo>
                  <a:pt x="1690" y="1097"/>
                </a:lnTo>
                <a:lnTo>
                  <a:pt x="1690" y="1097"/>
                </a:lnTo>
                <a:lnTo>
                  <a:pt x="1687" y="1097"/>
                </a:lnTo>
                <a:lnTo>
                  <a:pt x="1687" y="1094"/>
                </a:lnTo>
                <a:lnTo>
                  <a:pt x="1686" y="1094"/>
                </a:lnTo>
                <a:lnTo>
                  <a:pt x="1686" y="1093"/>
                </a:lnTo>
                <a:lnTo>
                  <a:pt x="1687" y="1093"/>
                </a:lnTo>
                <a:lnTo>
                  <a:pt x="1687" y="1091"/>
                </a:lnTo>
                <a:lnTo>
                  <a:pt x="1690" y="1091"/>
                </a:lnTo>
                <a:lnTo>
                  <a:pt x="1690" y="1090"/>
                </a:lnTo>
                <a:lnTo>
                  <a:pt x="1691" y="1090"/>
                </a:lnTo>
                <a:lnTo>
                  <a:pt x="1691" y="1091"/>
                </a:lnTo>
                <a:lnTo>
                  <a:pt x="1691" y="1091"/>
                </a:lnTo>
                <a:lnTo>
                  <a:pt x="1691" y="1094"/>
                </a:lnTo>
                <a:lnTo>
                  <a:pt x="1694" y="1094"/>
                </a:lnTo>
                <a:lnTo>
                  <a:pt x="1694" y="1097"/>
                </a:lnTo>
                <a:lnTo>
                  <a:pt x="1695" y="1097"/>
                </a:lnTo>
                <a:lnTo>
                  <a:pt x="1695" y="1099"/>
                </a:lnTo>
                <a:lnTo>
                  <a:pt x="1700" y="1099"/>
                </a:lnTo>
                <a:lnTo>
                  <a:pt x="1700" y="1102"/>
                </a:lnTo>
                <a:lnTo>
                  <a:pt x="1702" y="1102"/>
                </a:lnTo>
                <a:lnTo>
                  <a:pt x="1702" y="1103"/>
                </a:lnTo>
                <a:lnTo>
                  <a:pt x="1707" y="1103"/>
                </a:lnTo>
                <a:lnTo>
                  <a:pt x="1707" y="1106"/>
                </a:lnTo>
                <a:lnTo>
                  <a:pt x="1716" y="1106"/>
                </a:lnTo>
                <a:lnTo>
                  <a:pt x="1716" y="1107"/>
                </a:lnTo>
                <a:lnTo>
                  <a:pt x="1718" y="1107"/>
                </a:lnTo>
                <a:lnTo>
                  <a:pt x="1718" y="1109"/>
                </a:lnTo>
                <a:lnTo>
                  <a:pt x="1722" y="1109"/>
                </a:lnTo>
                <a:lnTo>
                  <a:pt x="1722" y="1110"/>
                </a:lnTo>
                <a:lnTo>
                  <a:pt x="1728" y="1110"/>
                </a:lnTo>
                <a:lnTo>
                  <a:pt x="1728" y="1107"/>
                </a:lnTo>
                <a:lnTo>
                  <a:pt x="1722" y="1107"/>
                </a:lnTo>
                <a:lnTo>
                  <a:pt x="1722" y="1106"/>
                </a:lnTo>
                <a:lnTo>
                  <a:pt x="1720" y="1106"/>
                </a:lnTo>
                <a:lnTo>
                  <a:pt x="1720" y="1103"/>
                </a:lnTo>
                <a:lnTo>
                  <a:pt x="1718" y="1103"/>
                </a:lnTo>
                <a:lnTo>
                  <a:pt x="1718" y="1101"/>
                </a:lnTo>
                <a:lnTo>
                  <a:pt x="1716" y="1101"/>
                </a:lnTo>
                <a:lnTo>
                  <a:pt x="1716" y="1099"/>
                </a:lnTo>
                <a:lnTo>
                  <a:pt x="1716" y="1099"/>
                </a:lnTo>
                <a:lnTo>
                  <a:pt x="1716" y="1097"/>
                </a:lnTo>
                <a:lnTo>
                  <a:pt x="1714" y="1097"/>
                </a:lnTo>
                <a:lnTo>
                  <a:pt x="1714" y="1094"/>
                </a:lnTo>
                <a:lnTo>
                  <a:pt x="1712" y="1094"/>
                </a:lnTo>
                <a:lnTo>
                  <a:pt x="1712" y="1093"/>
                </a:lnTo>
                <a:lnTo>
                  <a:pt x="1712" y="1093"/>
                </a:lnTo>
                <a:lnTo>
                  <a:pt x="1712" y="1091"/>
                </a:lnTo>
                <a:lnTo>
                  <a:pt x="1710" y="1091"/>
                </a:lnTo>
                <a:lnTo>
                  <a:pt x="1710" y="1087"/>
                </a:lnTo>
                <a:lnTo>
                  <a:pt x="1712" y="1087"/>
                </a:lnTo>
                <a:lnTo>
                  <a:pt x="1712" y="1086"/>
                </a:lnTo>
                <a:lnTo>
                  <a:pt x="1714" y="1086"/>
                </a:lnTo>
                <a:lnTo>
                  <a:pt x="1714" y="1085"/>
                </a:lnTo>
                <a:lnTo>
                  <a:pt x="1716" y="1085"/>
                </a:lnTo>
                <a:lnTo>
                  <a:pt x="1716" y="1083"/>
                </a:lnTo>
                <a:lnTo>
                  <a:pt x="1716" y="1083"/>
                </a:lnTo>
                <a:lnTo>
                  <a:pt x="1716" y="1081"/>
                </a:lnTo>
                <a:lnTo>
                  <a:pt x="1720" y="1081"/>
                </a:lnTo>
                <a:lnTo>
                  <a:pt x="1720" y="1081"/>
                </a:lnTo>
                <a:lnTo>
                  <a:pt x="1727" y="1081"/>
                </a:lnTo>
                <a:lnTo>
                  <a:pt x="1727" y="1078"/>
                </a:lnTo>
                <a:lnTo>
                  <a:pt x="1726" y="1078"/>
                </a:lnTo>
                <a:lnTo>
                  <a:pt x="1726" y="1077"/>
                </a:lnTo>
                <a:lnTo>
                  <a:pt x="1722" y="1077"/>
                </a:lnTo>
                <a:lnTo>
                  <a:pt x="1722" y="1076"/>
                </a:lnTo>
                <a:lnTo>
                  <a:pt x="1722" y="1076"/>
                </a:lnTo>
                <a:lnTo>
                  <a:pt x="1722" y="1074"/>
                </a:lnTo>
                <a:lnTo>
                  <a:pt x="1720" y="1074"/>
                </a:lnTo>
                <a:lnTo>
                  <a:pt x="1720" y="1072"/>
                </a:lnTo>
                <a:lnTo>
                  <a:pt x="1716" y="1072"/>
                </a:lnTo>
                <a:lnTo>
                  <a:pt x="1716" y="1072"/>
                </a:lnTo>
                <a:lnTo>
                  <a:pt x="1716" y="1072"/>
                </a:lnTo>
                <a:lnTo>
                  <a:pt x="1716" y="1069"/>
                </a:lnTo>
                <a:lnTo>
                  <a:pt x="1714" y="1069"/>
                </a:lnTo>
                <a:lnTo>
                  <a:pt x="1714" y="1068"/>
                </a:lnTo>
                <a:lnTo>
                  <a:pt x="1712" y="1068"/>
                </a:lnTo>
                <a:lnTo>
                  <a:pt x="1712" y="1068"/>
                </a:lnTo>
                <a:close/>
                <a:moveTo>
                  <a:pt x="1133" y="658"/>
                </a:moveTo>
                <a:lnTo>
                  <a:pt x="1133" y="659"/>
                </a:lnTo>
                <a:lnTo>
                  <a:pt x="1134" y="659"/>
                </a:lnTo>
                <a:lnTo>
                  <a:pt x="1134" y="663"/>
                </a:lnTo>
                <a:lnTo>
                  <a:pt x="1133" y="663"/>
                </a:lnTo>
                <a:lnTo>
                  <a:pt x="1133" y="666"/>
                </a:lnTo>
                <a:lnTo>
                  <a:pt x="1129" y="666"/>
                </a:lnTo>
                <a:lnTo>
                  <a:pt x="1129" y="667"/>
                </a:lnTo>
                <a:lnTo>
                  <a:pt x="1121" y="667"/>
                </a:lnTo>
                <a:lnTo>
                  <a:pt x="1121" y="668"/>
                </a:lnTo>
                <a:lnTo>
                  <a:pt x="1108" y="668"/>
                </a:lnTo>
                <a:lnTo>
                  <a:pt x="1108" y="670"/>
                </a:lnTo>
                <a:lnTo>
                  <a:pt x="1107" y="670"/>
                </a:lnTo>
                <a:lnTo>
                  <a:pt x="1107" y="672"/>
                </a:lnTo>
                <a:lnTo>
                  <a:pt x="1105" y="672"/>
                </a:lnTo>
                <a:lnTo>
                  <a:pt x="1105" y="673"/>
                </a:lnTo>
                <a:lnTo>
                  <a:pt x="1104" y="673"/>
                </a:lnTo>
                <a:lnTo>
                  <a:pt x="1104" y="675"/>
                </a:lnTo>
                <a:lnTo>
                  <a:pt x="1101" y="675"/>
                </a:lnTo>
                <a:lnTo>
                  <a:pt x="1101" y="676"/>
                </a:lnTo>
                <a:lnTo>
                  <a:pt x="1100" y="676"/>
                </a:lnTo>
                <a:lnTo>
                  <a:pt x="1100" y="679"/>
                </a:lnTo>
                <a:lnTo>
                  <a:pt x="1097" y="679"/>
                </a:lnTo>
                <a:lnTo>
                  <a:pt x="1097" y="679"/>
                </a:lnTo>
                <a:lnTo>
                  <a:pt x="1091" y="679"/>
                </a:lnTo>
                <a:lnTo>
                  <a:pt x="1091" y="681"/>
                </a:lnTo>
                <a:lnTo>
                  <a:pt x="1087" y="681"/>
                </a:lnTo>
                <a:lnTo>
                  <a:pt x="1087" y="679"/>
                </a:lnTo>
                <a:lnTo>
                  <a:pt x="1086" y="679"/>
                </a:lnTo>
                <a:lnTo>
                  <a:pt x="1086" y="679"/>
                </a:lnTo>
                <a:lnTo>
                  <a:pt x="1084" y="679"/>
                </a:lnTo>
                <a:lnTo>
                  <a:pt x="1084" y="673"/>
                </a:lnTo>
                <a:lnTo>
                  <a:pt x="1086" y="673"/>
                </a:lnTo>
                <a:lnTo>
                  <a:pt x="1086" y="670"/>
                </a:lnTo>
                <a:lnTo>
                  <a:pt x="1087" y="670"/>
                </a:lnTo>
                <a:lnTo>
                  <a:pt x="1087" y="668"/>
                </a:lnTo>
                <a:lnTo>
                  <a:pt x="1088" y="668"/>
                </a:lnTo>
                <a:lnTo>
                  <a:pt x="1088" y="667"/>
                </a:lnTo>
                <a:lnTo>
                  <a:pt x="1091" y="667"/>
                </a:lnTo>
                <a:lnTo>
                  <a:pt x="1091" y="666"/>
                </a:lnTo>
                <a:lnTo>
                  <a:pt x="1101" y="666"/>
                </a:lnTo>
                <a:lnTo>
                  <a:pt x="1101" y="663"/>
                </a:lnTo>
                <a:lnTo>
                  <a:pt x="1107" y="663"/>
                </a:lnTo>
                <a:lnTo>
                  <a:pt x="1107" y="663"/>
                </a:lnTo>
                <a:lnTo>
                  <a:pt x="1109" y="663"/>
                </a:lnTo>
                <a:lnTo>
                  <a:pt x="1109" y="660"/>
                </a:lnTo>
                <a:lnTo>
                  <a:pt x="1113" y="660"/>
                </a:lnTo>
                <a:lnTo>
                  <a:pt x="1113" y="659"/>
                </a:lnTo>
                <a:lnTo>
                  <a:pt x="1117" y="659"/>
                </a:lnTo>
                <a:lnTo>
                  <a:pt x="1117" y="658"/>
                </a:lnTo>
                <a:lnTo>
                  <a:pt x="1133" y="658"/>
                </a:lnTo>
                <a:lnTo>
                  <a:pt x="1133" y="658"/>
                </a:lnTo>
                <a:close/>
                <a:moveTo>
                  <a:pt x="1148" y="1683"/>
                </a:moveTo>
                <a:lnTo>
                  <a:pt x="1148" y="1687"/>
                </a:lnTo>
                <a:lnTo>
                  <a:pt x="1148" y="1687"/>
                </a:lnTo>
                <a:lnTo>
                  <a:pt x="1148" y="1687"/>
                </a:lnTo>
                <a:lnTo>
                  <a:pt x="1149" y="1687"/>
                </a:lnTo>
                <a:lnTo>
                  <a:pt x="1149" y="1689"/>
                </a:lnTo>
                <a:lnTo>
                  <a:pt x="1152" y="1689"/>
                </a:lnTo>
                <a:lnTo>
                  <a:pt x="1152" y="1691"/>
                </a:lnTo>
                <a:lnTo>
                  <a:pt x="1149" y="1691"/>
                </a:lnTo>
                <a:lnTo>
                  <a:pt x="1149" y="1692"/>
                </a:lnTo>
                <a:lnTo>
                  <a:pt x="1148" y="1692"/>
                </a:lnTo>
                <a:lnTo>
                  <a:pt x="1148" y="1696"/>
                </a:lnTo>
                <a:lnTo>
                  <a:pt x="1148" y="1696"/>
                </a:lnTo>
                <a:lnTo>
                  <a:pt x="1148" y="1696"/>
                </a:lnTo>
                <a:lnTo>
                  <a:pt x="1141" y="1696"/>
                </a:lnTo>
                <a:lnTo>
                  <a:pt x="1141" y="1696"/>
                </a:lnTo>
                <a:lnTo>
                  <a:pt x="1136" y="1696"/>
                </a:lnTo>
                <a:lnTo>
                  <a:pt x="1136" y="1693"/>
                </a:lnTo>
                <a:lnTo>
                  <a:pt x="1130" y="1693"/>
                </a:lnTo>
                <a:lnTo>
                  <a:pt x="1130" y="1687"/>
                </a:lnTo>
                <a:lnTo>
                  <a:pt x="1132" y="1687"/>
                </a:lnTo>
                <a:lnTo>
                  <a:pt x="1132" y="1687"/>
                </a:lnTo>
                <a:lnTo>
                  <a:pt x="1134" y="1687"/>
                </a:lnTo>
                <a:lnTo>
                  <a:pt x="1134" y="1684"/>
                </a:lnTo>
                <a:lnTo>
                  <a:pt x="1136" y="1684"/>
                </a:lnTo>
                <a:lnTo>
                  <a:pt x="1136" y="1683"/>
                </a:lnTo>
                <a:lnTo>
                  <a:pt x="1148" y="1683"/>
                </a:lnTo>
                <a:lnTo>
                  <a:pt x="1148" y="1683"/>
                </a:lnTo>
                <a:close/>
              </a:path>
            </a:pathLst>
          </a:custGeom>
          <a:solidFill>
            <a:srgbClr val="FBEB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5" name="Freeform 333"/>
          <p:cNvSpPr>
            <a:spLocks noEditPoints="1"/>
          </p:cNvSpPr>
          <p:nvPr/>
        </p:nvSpPr>
        <p:spPr bwMode="auto">
          <a:xfrm>
            <a:off x="4495800" y="444501"/>
            <a:ext cx="1687513" cy="709613"/>
          </a:xfrm>
          <a:custGeom>
            <a:avLst/>
            <a:gdLst>
              <a:gd name="T0" fmla="*/ 90 w 3188"/>
              <a:gd name="T1" fmla="*/ 432 h 1342"/>
              <a:gd name="T2" fmla="*/ 278 w 3188"/>
              <a:gd name="T3" fmla="*/ 296 h 1342"/>
              <a:gd name="T4" fmla="*/ 528 w 3188"/>
              <a:gd name="T5" fmla="*/ 252 h 1342"/>
              <a:gd name="T6" fmla="*/ 408 w 3188"/>
              <a:gd name="T7" fmla="*/ 108 h 1342"/>
              <a:gd name="T8" fmla="*/ 319 w 3188"/>
              <a:gd name="T9" fmla="*/ 37 h 1342"/>
              <a:gd name="T10" fmla="*/ 156 w 3188"/>
              <a:gd name="T11" fmla="*/ 29 h 1342"/>
              <a:gd name="T12" fmla="*/ 129 w 3188"/>
              <a:gd name="T13" fmla="*/ 181 h 1342"/>
              <a:gd name="T14" fmla="*/ 82 w 3188"/>
              <a:gd name="T15" fmla="*/ 285 h 1342"/>
              <a:gd name="T16" fmla="*/ 3090 w 3188"/>
              <a:gd name="T17" fmla="*/ 916 h 1342"/>
              <a:gd name="T18" fmla="*/ 3095 w 3188"/>
              <a:gd name="T19" fmla="*/ 739 h 1342"/>
              <a:gd name="T20" fmla="*/ 3122 w 3188"/>
              <a:gd name="T21" fmla="*/ 571 h 1342"/>
              <a:gd name="T22" fmla="*/ 2996 w 3188"/>
              <a:gd name="T23" fmla="*/ 432 h 1342"/>
              <a:gd name="T24" fmla="*/ 2923 w 3188"/>
              <a:gd name="T25" fmla="*/ 203 h 1342"/>
              <a:gd name="T26" fmla="*/ 2730 w 3188"/>
              <a:gd name="T27" fmla="*/ 134 h 1342"/>
              <a:gd name="T28" fmla="*/ 2466 w 3188"/>
              <a:gd name="T29" fmla="*/ 232 h 1342"/>
              <a:gd name="T30" fmla="*/ 2172 w 3188"/>
              <a:gd name="T31" fmla="*/ 253 h 1342"/>
              <a:gd name="T32" fmla="*/ 1931 w 3188"/>
              <a:gd name="T33" fmla="*/ 211 h 1342"/>
              <a:gd name="T34" fmla="*/ 1716 w 3188"/>
              <a:gd name="T35" fmla="*/ 84 h 1342"/>
              <a:gd name="T36" fmla="*/ 1564 w 3188"/>
              <a:gd name="T37" fmla="*/ 7 h 1342"/>
              <a:gd name="T38" fmla="*/ 1122 w 3188"/>
              <a:gd name="T39" fmla="*/ 79 h 1342"/>
              <a:gd name="T40" fmla="*/ 778 w 3188"/>
              <a:gd name="T41" fmla="*/ 199 h 1342"/>
              <a:gd name="T42" fmla="*/ 598 w 3188"/>
              <a:gd name="T43" fmla="*/ 285 h 1342"/>
              <a:gd name="T44" fmla="*/ 610 w 3188"/>
              <a:gd name="T45" fmla="*/ 314 h 1342"/>
              <a:gd name="T46" fmla="*/ 380 w 3188"/>
              <a:gd name="T47" fmla="*/ 383 h 1342"/>
              <a:gd name="T48" fmla="*/ 273 w 3188"/>
              <a:gd name="T49" fmla="*/ 374 h 1342"/>
              <a:gd name="T50" fmla="*/ 88 w 3188"/>
              <a:gd name="T51" fmla="*/ 461 h 1342"/>
              <a:gd name="T52" fmla="*/ 197 w 3188"/>
              <a:gd name="T53" fmla="*/ 579 h 1342"/>
              <a:gd name="T54" fmla="*/ 208 w 3188"/>
              <a:gd name="T55" fmla="*/ 693 h 1342"/>
              <a:gd name="T56" fmla="*/ 179 w 3188"/>
              <a:gd name="T57" fmla="*/ 753 h 1342"/>
              <a:gd name="T58" fmla="*/ 221 w 3188"/>
              <a:gd name="T59" fmla="*/ 805 h 1342"/>
              <a:gd name="T60" fmla="*/ 119 w 3188"/>
              <a:gd name="T61" fmla="*/ 748 h 1342"/>
              <a:gd name="T62" fmla="*/ 107 w 3188"/>
              <a:gd name="T63" fmla="*/ 812 h 1342"/>
              <a:gd name="T64" fmla="*/ 188 w 3188"/>
              <a:gd name="T65" fmla="*/ 854 h 1342"/>
              <a:gd name="T66" fmla="*/ 245 w 3188"/>
              <a:gd name="T67" fmla="*/ 968 h 1342"/>
              <a:gd name="T68" fmla="*/ 301 w 3188"/>
              <a:gd name="T69" fmla="*/ 1034 h 1342"/>
              <a:gd name="T70" fmla="*/ 299 w 3188"/>
              <a:gd name="T71" fmla="*/ 1080 h 1342"/>
              <a:gd name="T72" fmla="*/ 273 w 3188"/>
              <a:gd name="T73" fmla="*/ 1105 h 1342"/>
              <a:gd name="T74" fmla="*/ 408 w 3188"/>
              <a:gd name="T75" fmla="*/ 1096 h 1342"/>
              <a:gd name="T76" fmla="*/ 393 w 3188"/>
              <a:gd name="T77" fmla="*/ 1117 h 1342"/>
              <a:gd name="T78" fmla="*/ 283 w 3188"/>
              <a:gd name="T79" fmla="*/ 1161 h 1342"/>
              <a:gd name="T80" fmla="*/ 392 w 3188"/>
              <a:gd name="T81" fmla="*/ 1149 h 1342"/>
              <a:gd name="T82" fmla="*/ 383 w 3188"/>
              <a:gd name="T83" fmla="*/ 1182 h 1342"/>
              <a:gd name="T84" fmla="*/ 441 w 3188"/>
              <a:gd name="T85" fmla="*/ 1141 h 1342"/>
              <a:gd name="T86" fmla="*/ 491 w 3188"/>
              <a:gd name="T87" fmla="*/ 1144 h 1342"/>
              <a:gd name="T88" fmla="*/ 573 w 3188"/>
              <a:gd name="T89" fmla="*/ 1170 h 1342"/>
              <a:gd name="T90" fmla="*/ 611 w 3188"/>
              <a:gd name="T91" fmla="*/ 1255 h 1342"/>
              <a:gd name="T92" fmla="*/ 695 w 3188"/>
              <a:gd name="T93" fmla="*/ 1269 h 1342"/>
              <a:gd name="T94" fmla="*/ 802 w 3188"/>
              <a:gd name="T95" fmla="*/ 1223 h 1342"/>
              <a:gd name="T96" fmla="*/ 1060 w 3188"/>
              <a:gd name="T97" fmla="*/ 1194 h 1342"/>
              <a:gd name="T98" fmla="*/ 1288 w 3188"/>
              <a:gd name="T99" fmla="*/ 1277 h 1342"/>
              <a:gd name="T100" fmla="*/ 1413 w 3188"/>
              <a:gd name="T101" fmla="*/ 1211 h 1342"/>
              <a:gd name="T102" fmla="*/ 1660 w 3188"/>
              <a:gd name="T103" fmla="*/ 1181 h 1342"/>
              <a:gd name="T104" fmla="*/ 1753 w 3188"/>
              <a:gd name="T105" fmla="*/ 1140 h 1342"/>
              <a:gd name="T106" fmla="*/ 1734 w 3188"/>
              <a:gd name="T107" fmla="*/ 1335 h 1342"/>
              <a:gd name="T108" fmla="*/ 1811 w 3188"/>
              <a:gd name="T109" fmla="*/ 1204 h 1342"/>
              <a:gd name="T110" fmla="*/ 2401 w 3188"/>
              <a:gd name="T111" fmla="*/ 1129 h 1342"/>
              <a:gd name="T112" fmla="*/ 2854 w 3188"/>
              <a:gd name="T113" fmla="*/ 1026 h 1342"/>
              <a:gd name="T114" fmla="*/ 3091 w 3188"/>
              <a:gd name="T115" fmla="*/ 1100 h 1342"/>
              <a:gd name="T116" fmla="*/ 10 w 3188"/>
              <a:gd name="T117" fmla="*/ 440 h 1342"/>
              <a:gd name="T118" fmla="*/ 65 w 3188"/>
              <a:gd name="T119" fmla="*/ 495 h 1342"/>
              <a:gd name="T120" fmla="*/ 652 w 3188"/>
              <a:gd name="T121" fmla="*/ 1272 h 1342"/>
              <a:gd name="T122" fmla="*/ 696 w 3188"/>
              <a:gd name="T123" fmla="*/ 1271 h 1342"/>
              <a:gd name="T124" fmla="*/ 294 w 3188"/>
              <a:gd name="T125" fmla="*/ 1101 h 1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88" h="1342">
                <a:moveTo>
                  <a:pt x="65" y="310"/>
                </a:moveTo>
                <a:lnTo>
                  <a:pt x="66" y="314"/>
                </a:lnTo>
                <a:lnTo>
                  <a:pt x="65" y="318"/>
                </a:lnTo>
                <a:lnTo>
                  <a:pt x="66" y="321"/>
                </a:lnTo>
                <a:lnTo>
                  <a:pt x="68" y="325"/>
                </a:lnTo>
                <a:lnTo>
                  <a:pt x="69" y="329"/>
                </a:lnTo>
                <a:lnTo>
                  <a:pt x="72" y="330"/>
                </a:lnTo>
                <a:lnTo>
                  <a:pt x="76" y="331"/>
                </a:lnTo>
                <a:lnTo>
                  <a:pt x="106" y="331"/>
                </a:lnTo>
                <a:lnTo>
                  <a:pt x="115" y="329"/>
                </a:lnTo>
                <a:lnTo>
                  <a:pt x="118" y="329"/>
                </a:lnTo>
                <a:lnTo>
                  <a:pt x="122" y="330"/>
                </a:lnTo>
                <a:lnTo>
                  <a:pt x="125" y="330"/>
                </a:lnTo>
                <a:lnTo>
                  <a:pt x="127" y="328"/>
                </a:lnTo>
                <a:lnTo>
                  <a:pt x="130" y="328"/>
                </a:lnTo>
                <a:lnTo>
                  <a:pt x="133" y="328"/>
                </a:lnTo>
                <a:lnTo>
                  <a:pt x="135" y="329"/>
                </a:lnTo>
                <a:lnTo>
                  <a:pt x="141" y="331"/>
                </a:lnTo>
                <a:lnTo>
                  <a:pt x="152" y="324"/>
                </a:lnTo>
                <a:lnTo>
                  <a:pt x="158" y="322"/>
                </a:lnTo>
                <a:lnTo>
                  <a:pt x="168" y="322"/>
                </a:lnTo>
                <a:lnTo>
                  <a:pt x="171" y="322"/>
                </a:lnTo>
                <a:lnTo>
                  <a:pt x="175" y="320"/>
                </a:lnTo>
                <a:lnTo>
                  <a:pt x="188" y="318"/>
                </a:lnTo>
                <a:lnTo>
                  <a:pt x="189" y="320"/>
                </a:lnTo>
                <a:lnTo>
                  <a:pt x="195" y="331"/>
                </a:lnTo>
                <a:lnTo>
                  <a:pt x="192" y="335"/>
                </a:lnTo>
                <a:lnTo>
                  <a:pt x="187" y="339"/>
                </a:lnTo>
                <a:lnTo>
                  <a:pt x="182" y="341"/>
                </a:lnTo>
                <a:lnTo>
                  <a:pt x="178" y="339"/>
                </a:lnTo>
                <a:lnTo>
                  <a:pt x="176" y="342"/>
                </a:lnTo>
                <a:lnTo>
                  <a:pt x="172" y="347"/>
                </a:lnTo>
                <a:lnTo>
                  <a:pt x="170" y="350"/>
                </a:lnTo>
                <a:lnTo>
                  <a:pt x="167" y="351"/>
                </a:lnTo>
                <a:lnTo>
                  <a:pt x="160" y="350"/>
                </a:lnTo>
                <a:lnTo>
                  <a:pt x="155" y="351"/>
                </a:lnTo>
                <a:lnTo>
                  <a:pt x="150" y="354"/>
                </a:lnTo>
                <a:lnTo>
                  <a:pt x="146" y="357"/>
                </a:lnTo>
                <a:lnTo>
                  <a:pt x="138" y="363"/>
                </a:lnTo>
                <a:lnTo>
                  <a:pt x="129" y="366"/>
                </a:lnTo>
                <a:lnTo>
                  <a:pt x="121" y="372"/>
                </a:lnTo>
                <a:lnTo>
                  <a:pt x="111" y="378"/>
                </a:lnTo>
                <a:lnTo>
                  <a:pt x="110" y="383"/>
                </a:lnTo>
                <a:lnTo>
                  <a:pt x="106" y="383"/>
                </a:lnTo>
                <a:lnTo>
                  <a:pt x="98" y="386"/>
                </a:lnTo>
                <a:lnTo>
                  <a:pt x="96" y="388"/>
                </a:lnTo>
                <a:lnTo>
                  <a:pt x="94" y="388"/>
                </a:lnTo>
                <a:lnTo>
                  <a:pt x="93" y="390"/>
                </a:lnTo>
                <a:lnTo>
                  <a:pt x="92" y="392"/>
                </a:lnTo>
                <a:lnTo>
                  <a:pt x="92" y="394"/>
                </a:lnTo>
                <a:lnTo>
                  <a:pt x="94" y="394"/>
                </a:lnTo>
                <a:lnTo>
                  <a:pt x="94" y="395"/>
                </a:lnTo>
                <a:lnTo>
                  <a:pt x="94" y="396"/>
                </a:lnTo>
                <a:lnTo>
                  <a:pt x="93" y="398"/>
                </a:lnTo>
                <a:lnTo>
                  <a:pt x="97" y="402"/>
                </a:lnTo>
                <a:lnTo>
                  <a:pt x="101" y="406"/>
                </a:lnTo>
                <a:lnTo>
                  <a:pt x="101" y="412"/>
                </a:lnTo>
                <a:lnTo>
                  <a:pt x="100" y="420"/>
                </a:lnTo>
                <a:lnTo>
                  <a:pt x="92" y="431"/>
                </a:lnTo>
                <a:lnTo>
                  <a:pt x="90" y="432"/>
                </a:lnTo>
                <a:lnTo>
                  <a:pt x="90" y="437"/>
                </a:lnTo>
                <a:lnTo>
                  <a:pt x="88" y="441"/>
                </a:lnTo>
                <a:lnTo>
                  <a:pt x="85" y="444"/>
                </a:lnTo>
                <a:lnTo>
                  <a:pt x="84" y="445"/>
                </a:lnTo>
                <a:lnTo>
                  <a:pt x="82" y="448"/>
                </a:lnTo>
                <a:lnTo>
                  <a:pt x="82" y="451"/>
                </a:lnTo>
                <a:lnTo>
                  <a:pt x="84" y="452"/>
                </a:lnTo>
                <a:lnTo>
                  <a:pt x="86" y="451"/>
                </a:lnTo>
                <a:lnTo>
                  <a:pt x="94" y="448"/>
                </a:lnTo>
                <a:lnTo>
                  <a:pt x="97" y="447"/>
                </a:lnTo>
                <a:lnTo>
                  <a:pt x="102" y="443"/>
                </a:lnTo>
                <a:lnTo>
                  <a:pt x="109" y="439"/>
                </a:lnTo>
                <a:lnTo>
                  <a:pt x="110" y="436"/>
                </a:lnTo>
                <a:lnTo>
                  <a:pt x="118" y="429"/>
                </a:lnTo>
                <a:lnTo>
                  <a:pt x="117" y="427"/>
                </a:lnTo>
                <a:lnTo>
                  <a:pt x="114" y="423"/>
                </a:lnTo>
                <a:lnTo>
                  <a:pt x="114" y="419"/>
                </a:lnTo>
                <a:lnTo>
                  <a:pt x="115" y="417"/>
                </a:lnTo>
                <a:lnTo>
                  <a:pt x="119" y="416"/>
                </a:lnTo>
                <a:lnTo>
                  <a:pt x="123" y="415"/>
                </a:lnTo>
                <a:lnTo>
                  <a:pt x="127" y="412"/>
                </a:lnTo>
                <a:lnTo>
                  <a:pt x="130" y="410"/>
                </a:lnTo>
                <a:lnTo>
                  <a:pt x="134" y="404"/>
                </a:lnTo>
                <a:lnTo>
                  <a:pt x="135" y="403"/>
                </a:lnTo>
                <a:lnTo>
                  <a:pt x="135" y="403"/>
                </a:lnTo>
                <a:lnTo>
                  <a:pt x="139" y="399"/>
                </a:lnTo>
                <a:lnTo>
                  <a:pt x="141" y="398"/>
                </a:lnTo>
                <a:lnTo>
                  <a:pt x="146" y="396"/>
                </a:lnTo>
                <a:lnTo>
                  <a:pt x="147" y="395"/>
                </a:lnTo>
                <a:lnTo>
                  <a:pt x="156" y="387"/>
                </a:lnTo>
                <a:lnTo>
                  <a:pt x="159" y="384"/>
                </a:lnTo>
                <a:lnTo>
                  <a:pt x="160" y="380"/>
                </a:lnTo>
                <a:lnTo>
                  <a:pt x="160" y="376"/>
                </a:lnTo>
                <a:lnTo>
                  <a:pt x="162" y="375"/>
                </a:lnTo>
                <a:lnTo>
                  <a:pt x="167" y="372"/>
                </a:lnTo>
                <a:lnTo>
                  <a:pt x="168" y="370"/>
                </a:lnTo>
                <a:lnTo>
                  <a:pt x="170" y="363"/>
                </a:lnTo>
                <a:lnTo>
                  <a:pt x="172" y="362"/>
                </a:lnTo>
                <a:lnTo>
                  <a:pt x="174" y="361"/>
                </a:lnTo>
                <a:lnTo>
                  <a:pt x="179" y="357"/>
                </a:lnTo>
                <a:lnTo>
                  <a:pt x="183" y="354"/>
                </a:lnTo>
                <a:lnTo>
                  <a:pt x="193" y="353"/>
                </a:lnTo>
                <a:lnTo>
                  <a:pt x="196" y="350"/>
                </a:lnTo>
                <a:lnTo>
                  <a:pt x="199" y="349"/>
                </a:lnTo>
                <a:lnTo>
                  <a:pt x="208" y="342"/>
                </a:lnTo>
                <a:lnTo>
                  <a:pt x="215" y="341"/>
                </a:lnTo>
                <a:lnTo>
                  <a:pt x="221" y="339"/>
                </a:lnTo>
                <a:lnTo>
                  <a:pt x="223" y="338"/>
                </a:lnTo>
                <a:lnTo>
                  <a:pt x="228" y="331"/>
                </a:lnTo>
                <a:lnTo>
                  <a:pt x="230" y="329"/>
                </a:lnTo>
                <a:lnTo>
                  <a:pt x="234" y="329"/>
                </a:lnTo>
                <a:lnTo>
                  <a:pt x="242" y="329"/>
                </a:lnTo>
                <a:lnTo>
                  <a:pt x="246" y="325"/>
                </a:lnTo>
                <a:lnTo>
                  <a:pt x="250" y="325"/>
                </a:lnTo>
                <a:lnTo>
                  <a:pt x="252" y="325"/>
                </a:lnTo>
                <a:lnTo>
                  <a:pt x="253" y="324"/>
                </a:lnTo>
                <a:lnTo>
                  <a:pt x="254" y="321"/>
                </a:lnTo>
                <a:lnTo>
                  <a:pt x="256" y="320"/>
                </a:lnTo>
                <a:lnTo>
                  <a:pt x="270" y="309"/>
                </a:lnTo>
                <a:lnTo>
                  <a:pt x="278" y="296"/>
                </a:lnTo>
                <a:lnTo>
                  <a:pt x="294" y="281"/>
                </a:lnTo>
                <a:lnTo>
                  <a:pt x="297" y="275"/>
                </a:lnTo>
                <a:lnTo>
                  <a:pt x="301" y="256"/>
                </a:lnTo>
                <a:lnTo>
                  <a:pt x="305" y="249"/>
                </a:lnTo>
                <a:lnTo>
                  <a:pt x="310" y="246"/>
                </a:lnTo>
                <a:lnTo>
                  <a:pt x="346" y="240"/>
                </a:lnTo>
                <a:lnTo>
                  <a:pt x="352" y="242"/>
                </a:lnTo>
                <a:lnTo>
                  <a:pt x="359" y="243"/>
                </a:lnTo>
                <a:lnTo>
                  <a:pt x="361" y="244"/>
                </a:lnTo>
                <a:lnTo>
                  <a:pt x="364" y="247"/>
                </a:lnTo>
                <a:lnTo>
                  <a:pt x="365" y="248"/>
                </a:lnTo>
                <a:lnTo>
                  <a:pt x="380" y="249"/>
                </a:lnTo>
                <a:lnTo>
                  <a:pt x="383" y="249"/>
                </a:lnTo>
                <a:lnTo>
                  <a:pt x="383" y="247"/>
                </a:lnTo>
                <a:lnTo>
                  <a:pt x="383" y="244"/>
                </a:lnTo>
                <a:lnTo>
                  <a:pt x="387" y="239"/>
                </a:lnTo>
                <a:lnTo>
                  <a:pt x="389" y="236"/>
                </a:lnTo>
                <a:lnTo>
                  <a:pt x="392" y="235"/>
                </a:lnTo>
                <a:lnTo>
                  <a:pt x="394" y="234"/>
                </a:lnTo>
                <a:lnTo>
                  <a:pt x="397" y="232"/>
                </a:lnTo>
                <a:lnTo>
                  <a:pt x="406" y="228"/>
                </a:lnTo>
                <a:lnTo>
                  <a:pt x="408" y="228"/>
                </a:lnTo>
                <a:lnTo>
                  <a:pt x="409" y="228"/>
                </a:lnTo>
                <a:lnTo>
                  <a:pt x="417" y="224"/>
                </a:lnTo>
                <a:lnTo>
                  <a:pt x="420" y="227"/>
                </a:lnTo>
                <a:lnTo>
                  <a:pt x="422" y="226"/>
                </a:lnTo>
                <a:lnTo>
                  <a:pt x="429" y="224"/>
                </a:lnTo>
                <a:lnTo>
                  <a:pt x="430" y="226"/>
                </a:lnTo>
                <a:lnTo>
                  <a:pt x="431" y="227"/>
                </a:lnTo>
                <a:lnTo>
                  <a:pt x="433" y="228"/>
                </a:lnTo>
                <a:lnTo>
                  <a:pt x="439" y="228"/>
                </a:lnTo>
                <a:lnTo>
                  <a:pt x="445" y="230"/>
                </a:lnTo>
                <a:lnTo>
                  <a:pt x="457" y="234"/>
                </a:lnTo>
                <a:lnTo>
                  <a:pt x="462" y="234"/>
                </a:lnTo>
                <a:lnTo>
                  <a:pt x="466" y="236"/>
                </a:lnTo>
                <a:lnTo>
                  <a:pt x="475" y="246"/>
                </a:lnTo>
                <a:lnTo>
                  <a:pt x="479" y="246"/>
                </a:lnTo>
                <a:lnTo>
                  <a:pt x="482" y="244"/>
                </a:lnTo>
                <a:lnTo>
                  <a:pt x="483" y="242"/>
                </a:lnTo>
                <a:lnTo>
                  <a:pt x="483" y="238"/>
                </a:lnTo>
                <a:lnTo>
                  <a:pt x="483" y="235"/>
                </a:lnTo>
                <a:lnTo>
                  <a:pt x="482" y="232"/>
                </a:lnTo>
                <a:lnTo>
                  <a:pt x="478" y="228"/>
                </a:lnTo>
                <a:lnTo>
                  <a:pt x="476" y="224"/>
                </a:lnTo>
                <a:lnTo>
                  <a:pt x="480" y="226"/>
                </a:lnTo>
                <a:lnTo>
                  <a:pt x="484" y="230"/>
                </a:lnTo>
                <a:lnTo>
                  <a:pt x="486" y="234"/>
                </a:lnTo>
                <a:lnTo>
                  <a:pt x="484" y="239"/>
                </a:lnTo>
                <a:lnTo>
                  <a:pt x="487" y="239"/>
                </a:lnTo>
                <a:lnTo>
                  <a:pt x="488" y="239"/>
                </a:lnTo>
                <a:lnTo>
                  <a:pt x="490" y="242"/>
                </a:lnTo>
                <a:lnTo>
                  <a:pt x="488" y="248"/>
                </a:lnTo>
                <a:lnTo>
                  <a:pt x="494" y="251"/>
                </a:lnTo>
                <a:lnTo>
                  <a:pt x="513" y="248"/>
                </a:lnTo>
                <a:lnTo>
                  <a:pt x="517" y="248"/>
                </a:lnTo>
                <a:lnTo>
                  <a:pt x="519" y="249"/>
                </a:lnTo>
                <a:lnTo>
                  <a:pt x="520" y="251"/>
                </a:lnTo>
                <a:lnTo>
                  <a:pt x="521" y="252"/>
                </a:lnTo>
                <a:lnTo>
                  <a:pt x="525" y="252"/>
                </a:lnTo>
                <a:lnTo>
                  <a:pt x="528" y="252"/>
                </a:lnTo>
                <a:lnTo>
                  <a:pt x="529" y="251"/>
                </a:lnTo>
                <a:lnTo>
                  <a:pt x="529" y="249"/>
                </a:lnTo>
                <a:lnTo>
                  <a:pt x="531" y="249"/>
                </a:lnTo>
                <a:lnTo>
                  <a:pt x="532" y="248"/>
                </a:lnTo>
                <a:lnTo>
                  <a:pt x="539" y="247"/>
                </a:lnTo>
                <a:lnTo>
                  <a:pt x="543" y="246"/>
                </a:lnTo>
                <a:lnTo>
                  <a:pt x="544" y="244"/>
                </a:lnTo>
                <a:lnTo>
                  <a:pt x="544" y="244"/>
                </a:lnTo>
                <a:lnTo>
                  <a:pt x="545" y="242"/>
                </a:lnTo>
                <a:lnTo>
                  <a:pt x="547" y="242"/>
                </a:lnTo>
                <a:lnTo>
                  <a:pt x="548" y="242"/>
                </a:lnTo>
                <a:lnTo>
                  <a:pt x="549" y="243"/>
                </a:lnTo>
                <a:lnTo>
                  <a:pt x="553" y="243"/>
                </a:lnTo>
                <a:lnTo>
                  <a:pt x="553" y="243"/>
                </a:lnTo>
                <a:lnTo>
                  <a:pt x="554" y="242"/>
                </a:lnTo>
                <a:lnTo>
                  <a:pt x="554" y="240"/>
                </a:lnTo>
                <a:lnTo>
                  <a:pt x="554" y="240"/>
                </a:lnTo>
                <a:lnTo>
                  <a:pt x="553" y="239"/>
                </a:lnTo>
                <a:lnTo>
                  <a:pt x="553" y="238"/>
                </a:lnTo>
                <a:lnTo>
                  <a:pt x="554" y="236"/>
                </a:lnTo>
                <a:lnTo>
                  <a:pt x="556" y="235"/>
                </a:lnTo>
                <a:lnTo>
                  <a:pt x="557" y="234"/>
                </a:lnTo>
                <a:lnTo>
                  <a:pt x="560" y="232"/>
                </a:lnTo>
                <a:lnTo>
                  <a:pt x="561" y="232"/>
                </a:lnTo>
                <a:lnTo>
                  <a:pt x="562" y="230"/>
                </a:lnTo>
                <a:lnTo>
                  <a:pt x="564" y="226"/>
                </a:lnTo>
                <a:lnTo>
                  <a:pt x="565" y="222"/>
                </a:lnTo>
                <a:lnTo>
                  <a:pt x="566" y="218"/>
                </a:lnTo>
                <a:lnTo>
                  <a:pt x="566" y="218"/>
                </a:lnTo>
                <a:lnTo>
                  <a:pt x="568" y="216"/>
                </a:lnTo>
                <a:lnTo>
                  <a:pt x="568" y="215"/>
                </a:lnTo>
                <a:lnTo>
                  <a:pt x="566" y="214"/>
                </a:lnTo>
                <a:lnTo>
                  <a:pt x="566" y="214"/>
                </a:lnTo>
                <a:lnTo>
                  <a:pt x="565" y="212"/>
                </a:lnTo>
                <a:lnTo>
                  <a:pt x="564" y="211"/>
                </a:lnTo>
                <a:lnTo>
                  <a:pt x="562" y="208"/>
                </a:lnTo>
                <a:lnTo>
                  <a:pt x="562" y="207"/>
                </a:lnTo>
                <a:lnTo>
                  <a:pt x="564" y="207"/>
                </a:lnTo>
                <a:lnTo>
                  <a:pt x="568" y="205"/>
                </a:lnTo>
                <a:lnTo>
                  <a:pt x="570" y="202"/>
                </a:lnTo>
                <a:lnTo>
                  <a:pt x="572" y="198"/>
                </a:lnTo>
                <a:lnTo>
                  <a:pt x="574" y="191"/>
                </a:lnTo>
                <a:lnTo>
                  <a:pt x="572" y="190"/>
                </a:lnTo>
                <a:lnTo>
                  <a:pt x="568" y="187"/>
                </a:lnTo>
                <a:lnTo>
                  <a:pt x="564" y="187"/>
                </a:lnTo>
                <a:lnTo>
                  <a:pt x="562" y="187"/>
                </a:lnTo>
                <a:lnTo>
                  <a:pt x="561" y="190"/>
                </a:lnTo>
                <a:lnTo>
                  <a:pt x="560" y="190"/>
                </a:lnTo>
                <a:lnTo>
                  <a:pt x="558" y="190"/>
                </a:lnTo>
                <a:lnTo>
                  <a:pt x="558" y="190"/>
                </a:lnTo>
                <a:lnTo>
                  <a:pt x="558" y="189"/>
                </a:lnTo>
                <a:lnTo>
                  <a:pt x="557" y="189"/>
                </a:lnTo>
                <a:lnTo>
                  <a:pt x="540" y="185"/>
                </a:lnTo>
                <a:lnTo>
                  <a:pt x="490" y="161"/>
                </a:lnTo>
                <a:lnTo>
                  <a:pt x="453" y="145"/>
                </a:lnTo>
                <a:lnTo>
                  <a:pt x="428" y="129"/>
                </a:lnTo>
                <a:lnTo>
                  <a:pt x="418" y="120"/>
                </a:lnTo>
                <a:lnTo>
                  <a:pt x="416" y="115"/>
                </a:lnTo>
                <a:lnTo>
                  <a:pt x="413" y="111"/>
                </a:lnTo>
                <a:lnTo>
                  <a:pt x="408" y="108"/>
                </a:lnTo>
                <a:lnTo>
                  <a:pt x="405" y="105"/>
                </a:lnTo>
                <a:lnTo>
                  <a:pt x="402" y="101"/>
                </a:lnTo>
                <a:lnTo>
                  <a:pt x="402" y="97"/>
                </a:lnTo>
                <a:lnTo>
                  <a:pt x="402" y="96"/>
                </a:lnTo>
                <a:lnTo>
                  <a:pt x="402" y="96"/>
                </a:lnTo>
                <a:lnTo>
                  <a:pt x="404" y="96"/>
                </a:lnTo>
                <a:lnTo>
                  <a:pt x="404" y="95"/>
                </a:lnTo>
                <a:lnTo>
                  <a:pt x="404" y="93"/>
                </a:lnTo>
                <a:lnTo>
                  <a:pt x="404" y="93"/>
                </a:lnTo>
                <a:lnTo>
                  <a:pt x="402" y="93"/>
                </a:lnTo>
                <a:lnTo>
                  <a:pt x="402" y="91"/>
                </a:lnTo>
                <a:lnTo>
                  <a:pt x="401" y="89"/>
                </a:lnTo>
                <a:lnTo>
                  <a:pt x="397" y="85"/>
                </a:lnTo>
                <a:lnTo>
                  <a:pt x="396" y="83"/>
                </a:lnTo>
                <a:lnTo>
                  <a:pt x="393" y="74"/>
                </a:lnTo>
                <a:lnTo>
                  <a:pt x="390" y="70"/>
                </a:lnTo>
                <a:lnTo>
                  <a:pt x="387" y="66"/>
                </a:lnTo>
                <a:lnTo>
                  <a:pt x="384" y="62"/>
                </a:lnTo>
                <a:lnTo>
                  <a:pt x="384" y="55"/>
                </a:lnTo>
                <a:lnTo>
                  <a:pt x="384" y="50"/>
                </a:lnTo>
                <a:lnTo>
                  <a:pt x="385" y="47"/>
                </a:lnTo>
                <a:lnTo>
                  <a:pt x="388" y="46"/>
                </a:lnTo>
                <a:lnTo>
                  <a:pt x="390" y="46"/>
                </a:lnTo>
                <a:lnTo>
                  <a:pt x="393" y="47"/>
                </a:lnTo>
                <a:lnTo>
                  <a:pt x="394" y="47"/>
                </a:lnTo>
                <a:lnTo>
                  <a:pt x="397" y="46"/>
                </a:lnTo>
                <a:lnTo>
                  <a:pt x="397" y="44"/>
                </a:lnTo>
                <a:lnTo>
                  <a:pt x="396" y="43"/>
                </a:lnTo>
                <a:lnTo>
                  <a:pt x="394" y="42"/>
                </a:lnTo>
                <a:lnTo>
                  <a:pt x="394" y="41"/>
                </a:lnTo>
                <a:lnTo>
                  <a:pt x="394" y="39"/>
                </a:lnTo>
                <a:lnTo>
                  <a:pt x="392" y="27"/>
                </a:lnTo>
                <a:lnTo>
                  <a:pt x="387" y="26"/>
                </a:lnTo>
                <a:lnTo>
                  <a:pt x="384" y="26"/>
                </a:lnTo>
                <a:lnTo>
                  <a:pt x="375" y="27"/>
                </a:lnTo>
                <a:lnTo>
                  <a:pt x="373" y="26"/>
                </a:lnTo>
                <a:lnTo>
                  <a:pt x="368" y="23"/>
                </a:lnTo>
                <a:lnTo>
                  <a:pt x="364" y="23"/>
                </a:lnTo>
                <a:lnTo>
                  <a:pt x="363" y="23"/>
                </a:lnTo>
                <a:lnTo>
                  <a:pt x="360" y="23"/>
                </a:lnTo>
                <a:lnTo>
                  <a:pt x="359" y="23"/>
                </a:lnTo>
                <a:lnTo>
                  <a:pt x="359" y="23"/>
                </a:lnTo>
                <a:lnTo>
                  <a:pt x="357" y="23"/>
                </a:lnTo>
                <a:lnTo>
                  <a:pt x="357" y="23"/>
                </a:lnTo>
                <a:lnTo>
                  <a:pt x="356" y="26"/>
                </a:lnTo>
                <a:lnTo>
                  <a:pt x="356" y="29"/>
                </a:lnTo>
                <a:lnTo>
                  <a:pt x="356" y="31"/>
                </a:lnTo>
                <a:lnTo>
                  <a:pt x="359" y="33"/>
                </a:lnTo>
                <a:lnTo>
                  <a:pt x="359" y="34"/>
                </a:lnTo>
                <a:lnTo>
                  <a:pt x="356" y="34"/>
                </a:lnTo>
                <a:lnTo>
                  <a:pt x="353" y="34"/>
                </a:lnTo>
                <a:lnTo>
                  <a:pt x="352" y="34"/>
                </a:lnTo>
                <a:lnTo>
                  <a:pt x="343" y="29"/>
                </a:lnTo>
                <a:lnTo>
                  <a:pt x="338" y="29"/>
                </a:lnTo>
                <a:lnTo>
                  <a:pt x="324" y="33"/>
                </a:lnTo>
                <a:lnTo>
                  <a:pt x="323" y="34"/>
                </a:lnTo>
                <a:lnTo>
                  <a:pt x="323" y="35"/>
                </a:lnTo>
                <a:lnTo>
                  <a:pt x="322" y="35"/>
                </a:lnTo>
                <a:lnTo>
                  <a:pt x="320" y="34"/>
                </a:lnTo>
                <a:lnTo>
                  <a:pt x="319" y="37"/>
                </a:lnTo>
                <a:lnTo>
                  <a:pt x="318" y="38"/>
                </a:lnTo>
                <a:lnTo>
                  <a:pt x="314" y="39"/>
                </a:lnTo>
                <a:lnTo>
                  <a:pt x="315" y="39"/>
                </a:lnTo>
                <a:lnTo>
                  <a:pt x="315" y="39"/>
                </a:lnTo>
                <a:lnTo>
                  <a:pt x="315" y="39"/>
                </a:lnTo>
                <a:lnTo>
                  <a:pt x="316" y="41"/>
                </a:lnTo>
                <a:lnTo>
                  <a:pt x="315" y="41"/>
                </a:lnTo>
                <a:lnTo>
                  <a:pt x="314" y="41"/>
                </a:lnTo>
                <a:lnTo>
                  <a:pt x="314" y="42"/>
                </a:lnTo>
                <a:lnTo>
                  <a:pt x="316" y="43"/>
                </a:lnTo>
                <a:lnTo>
                  <a:pt x="314" y="43"/>
                </a:lnTo>
                <a:lnTo>
                  <a:pt x="311" y="42"/>
                </a:lnTo>
                <a:lnTo>
                  <a:pt x="307" y="37"/>
                </a:lnTo>
                <a:lnTo>
                  <a:pt x="305" y="34"/>
                </a:lnTo>
                <a:lnTo>
                  <a:pt x="293" y="27"/>
                </a:lnTo>
                <a:lnTo>
                  <a:pt x="289" y="25"/>
                </a:lnTo>
                <a:lnTo>
                  <a:pt x="285" y="19"/>
                </a:lnTo>
                <a:lnTo>
                  <a:pt x="278" y="9"/>
                </a:lnTo>
                <a:lnTo>
                  <a:pt x="273" y="5"/>
                </a:lnTo>
                <a:lnTo>
                  <a:pt x="268" y="1"/>
                </a:lnTo>
                <a:lnTo>
                  <a:pt x="262" y="0"/>
                </a:lnTo>
                <a:lnTo>
                  <a:pt x="258" y="1"/>
                </a:lnTo>
                <a:lnTo>
                  <a:pt x="257" y="2"/>
                </a:lnTo>
                <a:lnTo>
                  <a:pt x="253" y="7"/>
                </a:lnTo>
                <a:lnTo>
                  <a:pt x="253" y="7"/>
                </a:lnTo>
                <a:lnTo>
                  <a:pt x="252" y="9"/>
                </a:lnTo>
                <a:lnTo>
                  <a:pt x="252" y="9"/>
                </a:lnTo>
                <a:lnTo>
                  <a:pt x="248" y="7"/>
                </a:lnTo>
                <a:lnTo>
                  <a:pt x="244" y="7"/>
                </a:lnTo>
                <a:lnTo>
                  <a:pt x="242" y="7"/>
                </a:lnTo>
                <a:lnTo>
                  <a:pt x="240" y="6"/>
                </a:lnTo>
                <a:lnTo>
                  <a:pt x="237" y="5"/>
                </a:lnTo>
                <a:lnTo>
                  <a:pt x="233" y="3"/>
                </a:lnTo>
                <a:lnTo>
                  <a:pt x="230" y="3"/>
                </a:lnTo>
                <a:lnTo>
                  <a:pt x="227" y="5"/>
                </a:lnTo>
                <a:lnTo>
                  <a:pt x="223" y="13"/>
                </a:lnTo>
                <a:lnTo>
                  <a:pt x="220" y="14"/>
                </a:lnTo>
                <a:lnTo>
                  <a:pt x="217" y="15"/>
                </a:lnTo>
                <a:lnTo>
                  <a:pt x="216" y="18"/>
                </a:lnTo>
                <a:lnTo>
                  <a:pt x="215" y="21"/>
                </a:lnTo>
                <a:lnTo>
                  <a:pt x="212" y="22"/>
                </a:lnTo>
                <a:lnTo>
                  <a:pt x="211" y="23"/>
                </a:lnTo>
                <a:lnTo>
                  <a:pt x="208" y="22"/>
                </a:lnTo>
                <a:lnTo>
                  <a:pt x="207" y="23"/>
                </a:lnTo>
                <a:lnTo>
                  <a:pt x="204" y="25"/>
                </a:lnTo>
                <a:lnTo>
                  <a:pt x="203" y="25"/>
                </a:lnTo>
                <a:lnTo>
                  <a:pt x="201" y="25"/>
                </a:lnTo>
                <a:lnTo>
                  <a:pt x="199" y="25"/>
                </a:lnTo>
                <a:lnTo>
                  <a:pt x="197" y="26"/>
                </a:lnTo>
                <a:lnTo>
                  <a:pt x="193" y="29"/>
                </a:lnTo>
                <a:lnTo>
                  <a:pt x="192" y="30"/>
                </a:lnTo>
                <a:lnTo>
                  <a:pt x="191" y="29"/>
                </a:lnTo>
                <a:lnTo>
                  <a:pt x="188" y="26"/>
                </a:lnTo>
                <a:lnTo>
                  <a:pt x="186" y="26"/>
                </a:lnTo>
                <a:lnTo>
                  <a:pt x="184" y="26"/>
                </a:lnTo>
                <a:lnTo>
                  <a:pt x="180" y="30"/>
                </a:lnTo>
                <a:lnTo>
                  <a:pt x="179" y="31"/>
                </a:lnTo>
                <a:lnTo>
                  <a:pt x="175" y="31"/>
                </a:lnTo>
                <a:lnTo>
                  <a:pt x="160" y="29"/>
                </a:lnTo>
                <a:lnTo>
                  <a:pt x="156" y="29"/>
                </a:lnTo>
                <a:lnTo>
                  <a:pt x="154" y="31"/>
                </a:lnTo>
                <a:lnTo>
                  <a:pt x="150" y="37"/>
                </a:lnTo>
                <a:lnTo>
                  <a:pt x="148" y="37"/>
                </a:lnTo>
                <a:lnTo>
                  <a:pt x="147" y="38"/>
                </a:lnTo>
                <a:lnTo>
                  <a:pt x="146" y="39"/>
                </a:lnTo>
                <a:lnTo>
                  <a:pt x="147" y="41"/>
                </a:lnTo>
                <a:lnTo>
                  <a:pt x="148" y="42"/>
                </a:lnTo>
                <a:lnTo>
                  <a:pt x="150" y="42"/>
                </a:lnTo>
                <a:lnTo>
                  <a:pt x="148" y="43"/>
                </a:lnTo>
                <a:lnTo>
                  <a:pt x="148" y="46"/>
                </a:lnTo>
                <a:lnTo>
                  <a:pt x="148" y="47"/>
                </a:lnTo>
                <a:lnTo>
                  <a:pt x="148" y="50"/>
                </a:lnTo>
                <a:lnTo>
                  <a:pt x="147" y="54"/>
                </a:lnTo>
                <a:lnTo>
                  <a:pt x="146" y="58"/>
                </a:lnTo>
                <a:lnTo>
                  <a:pt x="143" y="60"/>
                </a:lnTo>
                <a:lnTo>
                  <a:pt x="135" y="63"/>
                </a:lnTo>
                <a:lnTo>
                  <a:pt x="118" y="63"/>
                </a:lnTo>
                <a:lnTo>
                  <a:pt x="111" y="68"/>
                </a:lnTo>
                <a:lnTo>
                  <a:pt x="109" y="74"/>
                </a:lnTo>
                <a:lnTo>
                  <a:pt x="109" y="79"/>
                </a:lnTo>
                <a:lnTo>
                  <a:pt x="110" y="83"/>
                </a:lnTo>
                <a:lnTo>
                  <a:pt x="111" y="85"/>
                </a:lnTo>
                <a:lnTo>
                  <a:pt x="115" y="85"/>
                </a:lnTo>
                <a:lnTo>
                  <a:pt x="119" y="87"/>
                </a:lnTo>
                <a:lnTo>
                  <a:pt x="123" y="91"/>
                </a:lnTo>
                <a:lnTo>
                  <a:pt x="130" y="92"/>
                </a:lnTo>
                <a:lnTo>
                  <a:pt x="133" y="93"/>
                </a:lnTo>
                <a:lnTo>
                  <a:pt x="135" y="93"/>
                </a:lnTo>
                <a:lnTo>
                  <a:pt x="135" y="97"/>
                </a:lnTo>
                <a:lnTo>
                  <a:pt x="134" y="100"/>
                </a:lnTo>
                <a:lnTo>
                  <a:pt x="143" y="107"/>
                </a:lnTo>
                <a:lnTo>
                  <a:pt x="150" y="111"/>
                </a:lnTo>
                <a:lnTo>
                  <a:pt x="152" y="113"/>
                </a:lnTo>
                <a:lnTo>
                  <a:pt x="155" y="108"/>
                </a:lnTo>
                <a:lnTo>
                  <a:pt x="155" y="109"/>
                </a:lnTo>
                <a:lnTo>
                  <a:pt x="155" y="112"/>
                </a:lnTo>
                <a:lnTo>
                  <a:pt x="155" y="113"/>
                </a:lnTo>
                <a:lnTo>
                  <a:pt x="156" y="115"/>
                </a:lnTo>
                <a:lnTo>
                  <a:pt x="155" y="117"/>
                </a:lnTo>
                <a:lnTo>
                  <a:pt x="156" y="123"/>
                </a:lnTo>
                <a:lnTo>
                  <a:pt x="155" y="125"/>
                </a:lnTo>
                <a:lnTo>
                  <a:pt x="156" y="128"/>
                </a:lnTo>
                <a:lnTo>
                  <a:pt x="158" y="132"/>
                </a:lnTo>
                <a:lnTo>
                  <a:pt x="159" y="140"/>
                </a:lnTo>
                <a:lnTo>
                  <a:pt x="162" y="150"/>
                </a:lnTo>
                <a:lnTo>
                  <a:pt x="162" y="156"/>
                </a:lnTo>
                <a:lnTo>
                  <a:pt x="162" y="160"/>
                </a:lnTo>
                <a:lnTo>
                  <a:pt x="162" y="165"/>
                </a:lnTo>
                <a:lnTo>
                  <a:pt x="159" y="169"/>
                </a:lnTo>
                <a:lnTo>
                  <a:pt x="158" y="170"/>
                </a:lnTo>
                <a:lnTo>
                  <a:pt x="154" y="171"/>
                </a:lnTo>
                <a:lnTo>
                  <a:pt x="151" y="170"/>
                </a:lnTo>
                <a:lnTo>
                  <a:pt x="147" y="169"/>
                </a:lnTo>
                <a:lnTo>
                  <a:pt x="146" y="166"/>
                </a:lnTo>
                <a:lnTo>
                  <a:pt x="138" y="175"/>
                </a:lnTo>
                <a:lnTo>
                  <a:pt x="135" y="175"/>
                </a:lnTo>
                <a:lnTo>
                  <a:pt x="135" y="175"/>
                </a:lnTo>
                <a:lnTo>
                  <a:pt x="134" y="177"/>
                </a:lnTo>
                <a:lnTo>
                  <a:pt x="134" y="178"/>
                </a:lnTo>
                <a:lnTo>
                  <a:pt x="129" y="181"/>
                </a:lnTo>
                <a:lnTo>
                  <a:pt x="125" y="185"/>
                </a:lnTo>
                <a:lnTo>
                  <a:pt x="122" y="186"/>
                </a:lnTo>
                <a:lnTo>
                  <a:pt x="111" y="187"/>
                </a:lnTo>
                <a:lnTo>
                  <a:pt x="109" y="189"/>
                </a:lnTo>
                <a:lnTo>
                  <a:pt x="111" y="193"/>
                </a:lnTo>
                <a:lnTo>
                  <a:pt x="110" y="198"/>
                </a:lnTo>
                <a:lnTo>
                  <a:pt x="109" y="202"/>
                </a:lnTo>
                <a:lnTo>
                  <a:pt x="110" y="206"/>
                </a:lnTo>
                <a:lnTo>
                  <a:pt x="111" y="210"/>
                </a:lnTo>
                <a:lnTo>
                  <a:pt x="109" y="215"/>
                </a:lnTo>
                <a:lnTo>
                  <a:pt x="109" y="216"/>
                </a:lnTo>
                <a:lnTo>
                  <a:pt x="111" y="218"/>
                </a:lnTo>
                <a:lnTo>
                  <a:pt x="113" y="218"/>
                </a:lnTo>
                <a:lnTo>
                  <a:pt x="110" y="224"/>
                </a:lnTo>
                <a:lnTo>
                  <a:pt x="110" y="227"/>
                </a:lnTo>
                <a:lnTo>
                  <a:pt x="113" y="232"/>
                </a:lnTo>
                <a:lnTo>
                  <a:pt x="114" y="235"/>
                </a:lnTo>
                <a:lnTo>
                  <a:pt x="118" y="236"/>
                </a:lnTo>
                <a:lnTo>
                  <a:pt x="118" y="239"/>
                </a:lnTo>
                <a:lnTo>
                  <a:pt x="117" y="242"/>
                </a:lnTo>
                <a:lnTo>
                  <a:pt x="115" y="243"/>
                </a:lnTo>
                <a:lnTo>
                  <a:pt x="113" y="243"/>
                </a:lnTo>
                <a:lnTo>
                  <a:pt x="111" y="244"/>
                </a:lnTo>
                <a:lnTo>
                  <a:pt x="111" y="246"/>
                </a:lnTo>
                <a:lnTo>
                  <a:pt x="111" y="248"/>
                </a:lnTo>
                <a:lnTo>
                  <a:pt x="114" y="249"/>
                </a:lnTo>
                <a:lnTo>
                  <a:pt x="115" y="251"/>
                </a:lnTo>
                <a:lnTo>
                  <a:pt x="115" y="251"/>
                </a:lnTo>
                <a:lnTo>
                  <a:pt x="114" y="253"/>
                </a:lnTo>
                <a:lnTo>
                  <a:pt x="111" y="255"/>
                </a:lnTo>
                <a:lnTo>
                  <a:pt x="107" y="257"/>
                </a:lnTo>
                <a:lnTo>
                  <a:pt x="105" y="260"/>
                </a:lnTo>
                <a:lnTo>
                  <a:pt x="105" y="260"/>
                </a:lnTo>
                <a:lnTo>
                  <a:pt x="106" y="263"/>
                </a:lnTo>
                <a:lnTo>
                  <a:pt x="106" y="264"/>
                </a:lnTo>
                <a:lnTo>
                  <a:pt x="105" y="264"/>
                </a:lnTo>
                <a:lnTo>
                  <a:pt x="104" y="264"/>
                </a:lnTo>
                <a:lnTo>
                  <a:pt x="102" y="263"/>
                </a:lnTo>
                <a:lnTo>
                  <a:pt x="101" y="263"/>
                </a:lnTo>
                <a:lnTo>
                  <a:pt x="101" y="261"/>
                </a:lnTo>
                <a:lnTo>
                  <a:pt x="100" y="261"/>
                </a:lnTo>
                <a:lnTo>
                  <a:pt x="98" y="265"/>
                </a:lnTo>
                <a:lnTo>
                  <a:pt x="97" y="268"/>
                </a:lnTo>
                <a:lnTo>
                  <a:pt x="96" y="269"/>
                </a:lnTo>
                <a:lnTo>
                  <a:pt x="94" y="269"/>
                </a:lnTo>
                <a:lnTo>
                  <a:pt x="94" y="268"/>
                </a:lnTo>
                <a:lnTo>
                  <a:pt x="94" y="265"/>
                </a:lnTo>
                <a:lnTo>
                  <a:pt x="94" y="268"/>
                </a:lnTo>
                <a:lnTo>
                  <a:pt x="93" y="269"/>
                </a:lnTo>
                <a:lnTo>
                  <a:pt x="93" y="269"/>
                </a:lnTo>
                <a:lnTo>
                  <a:pt x="92" y="271"/>
                </a:lnTo>
                <a:lnTo>
                  <a:pt x="92" y="271"/>
                </a:lnTo>
                <a:lnTo>
                  <a:pt x="92" y="272"/>
                </a:lnTo>
                <a:lnTo>
                  <a:pt x="92" y="272"/>
                </a:lnTo>
                <a:lnTo>
                  <a:pt x="93" y="272"/>
                </a:lnTo>
                <a:lnTo>
                  <a:pt x="90" y="272"/>
                </a:lnTo>
                <a:lnTo>
                  <a:pt x="90" y="273"/>
                </a:lnTo>
                <a:lnTo>
                  <a:pt x="90" y="275"/>
                </a:lnTo>
                <a:lnTo>
                  <a:pt x="92" y="277"/>
                </a:lnTo>
                <a:lnTo>
                  <a:pt x="82" y="285"/>
                </a:lnTo>
                <a:lnTo>
                  <a:pt x="80" y="289"/>
                </a:lnTo>
                <a:lnTo>
                  <a:pt x="78" y="294"/>
                </a:lnTo>
                <a:lnTo>
                  <a:pt x="74" y="300"/>
                </a:lnTo>
                <a:lnTo>
                  <a:pt x="69" y="301"/>
                </a:lnTo>
                <a:lnTo>
                  <a:pt x="64" y="301"/>
                </a:lnTo>
                <a:lnTo>
                  <a:pt x="63" y="301"/>
                </a:lnTo>
                <a:lnTo>
                  <a:pt x="61" y="302"/>
                </a:lnTo>
                <a:lnTo>
                  <a:pt x="64" y="305"/>
                </a:lnTo>
                <a:lnTo>
                  <a:pt x="65" y="310"/>
                </a:lnTo>
                <a:lnTo>
                  <a:pt x="65" y="310"/>
                </a:lnTo>
                <a:close/>
                <a:moveTo>
                  <a:pt x="3174" y="1027"/>
                </a:moveTo>
                <a:lnTo>
                  <a:pt x="3172" y="1025"/>
                </a:lnTo>
                <a:lnTo>
                  <a:pt x="3172" y="1022"/>
                </a:lnTo>
                <a:lnTo>
                  <a:pt x="3170" y="1019"/>
                </a:lnTo>
                <a:lnTo>
                  <a:pt x="3164" y="1021"/>
                </a:lnTo>
                <a:lnTo>
                  <a:pt x="3163" y="1019"/>
                </a:lnTo>
                <a:lnTo>
                  <a:pt x="3160" y="1013"/>
                </a:lnTo>
                <a:lnTo>
                  <a:pt x="3157" y="1011"/>
                </a:lnTo>
                <a:lnTo>
                  <a:pt x="3151" y="1010"/>
                </a:lnTo>
                <a:lnTo>
                  <a:pt x="3149" y="1009"/>
                </a:lnTo>
                <a:lnTo>
                  <a:pt x="3148" y="1006"/>
                </a:lnTo>
                <a:lnTo>
                  <a:pt x="3151" y="999"/>
                </a:lnTo>
                <a:lnTo>
                  <a:pt x="3149" y="995"/>
                </a:lnTo>
                <a:lnTo>
                  <a:pt x="3149" y="995"/>
                </a:lnTo>
                <a:lnTo>
                  <a:pt x="3148" y="991"/>
                </a:lnTo>
                <a:lnTo>
                  <a:pt x="3149" y="986"/>
                </a:lnTo>
                <a:lnTo>
                  <a:pt x="3151" y="981"/>
                </a:lnTo>
                <a:lnTo>
                  <a:pt x="3152" y="977"/>
                </a:lnTo>
                <a:lnTo>
                  <a:pt x="3151" y="973"/>
                </a:lnTo>
                <a:lnTo>
                  <a:pt x="3147" y="970"/>
                </a:lnTo>
                <a:lnTo>
                  <a:pt x="3144" y="966"/>
                </a:lnTo>
                <a:lnTo>
                  <a:pt x="3144" y="961"/>
                </a:lnTo>
                <a:lnTo>
                  <a:pt x="3145" y="958"/>
                </a:lnTo>
                <a:lnTo>
                  <a:pt x="3152" y="954"/>
                </a:lnTo>
                <a:lnTo>
                  <a:pt x="3153" y="952"/>
                </a:lnTo>
                <a:lnTo>
                  <a:pt x="3153" y="949"/>
                </a:lnTo>
                <a:lnTo>
                  <a:pt x="3147" y="941"/>
                </a:lnTo>
                <a:lnTo>
                  <a:pt x="3143" y="939"/>
                </a:lnTo>
                <a:lnTo>
                  <a:pt x="3137" y="936"/>
                </a:lnTo>
                <a:lnTo>
                  <a:pt x="3133" y="937"/>
                </a:lnTo>
                <a:lnTo>
                  <a:pt x="3131" y="937"/>
                </a:lnTo>
                <a:lnTo>
                  <a:pt x="3128" y="939"/>
                </a:lnTo>
                <a:lnTo>
                  <a:pt x="3127" y="939"/>
                </a:lnTo>
                <a:lnTo>
                  <a:pt x="3125" y="936"/>
                </a:lnTo>
                <a:lnTo>
                  <a:pt x="3125" y="935"/>
                </a:lnTo>
                <a:lnTo>
                  <a:pt x="3125" y="932"/>
                </a:lnTo>
                <a:lnTo>
                  <a:pt x="3125" y="931"/>
                </a:lnTo>
                <a:lnTo>
                  <a:pt x="3124" y="929"/>
                </a:lnTo>
                <a:lnTo>
                  <a:pt x="3123" y="929"/>
                </a:lnTo>
                <a:lnTo>
                  <a:pt x="3123" y="931"/>
                </a:lnTo>
                <a:lnTo>
                  <a:pt x="3122" y="929"/>
                </a:lnTo>
                <a:lnTo>
                  <a:pt x="3119" y="928"/>
                </a:lnTo>
                <a:lnTo>
                  <a:pt x="3118" y="925"/>
                </a:lnTo>
                <a:lnTo>
                  <a:pt x="3118" y="923"/>
                </a:lnTo>
                <a:lnTo>
                  <a:pt x="3116" y="920"/>
                </a:lnTo>
                <a:lnTo>
                  <a:pt x="3115" y="919"/>
                </a:lnTo>
                <a:lnTo>
                  <a:pt x="3108" y="916"/>
                </a:lnTo>
                <a:lnTo>
                  <a:pt x="3107" y="916"/>
                </a:lnTo>
                <a:lnTo>
                  <a:pt x="3096" y="917"/>
                </a:lnTo>
                <a:lnTo>
                  <a:pt x="3090" y="916"/>
                </a:lnTo>
                <a:lnTo>
                  <a:pt x="3087" y="911"/>
                </a:lnTo>
                <a:lnTo>
                  <a:pt x="3088" y="909"/>
                </a:lnTo>
                <a:lnTo>
                  <a:pt x="3090" y="907"/>
                </a:lnTo>
                <a:lnTo>
                  <a:pt x="3091" y="904"/>
                </a:lnTo>
                <a:lnTo>
                  <a:pt x="3091" y="902"/>
                </a:lnTo>
                <a:lnTo>
                  <a:pt x="3090" y="899"/>
                </a:lnTo>
                <a:lnTo>
                  <a:pt x="3091" y="896"/>
                </a:lnTo>
                <a:lnTo>
                  <a:pt x="3091" y="894"/>
                </a:lnTo>
                <a:lnTo>
                  <a:pt x="3092" y="891"/>
                </a:lnTo>
                <a:lnTo>
                  <a:pt x="3092" y="891"/>
                </a:lnTo>
                <a:lnTo>
                  <a:pt x="3095" y="888"/>
                </a:lnTo>
                <a:lnTo>
                  <a:pt x="3099" y="883"/>
                </a:lnTo>
                <a:lnTo>
                  <a:pt x="3100" y="880"/>
                </a:lnTo>
                <a:lnTo>
                  <a:pt x="3102" y="875"/>
                </a:lnTo>
                <a:lnTo>
                  <a:pt x="3103" y="872"/>
                </a:lnTo>
                <a:lnTo>
                  <a:pt x="3106" y="871"/>
                </a:lnTo>
                <a:lnTo>
                  <a:pt x="3108" y="870"/>
                </a:lnTo>
                <a:lnTo>
                  <a:pt x="3110" y="868"/>
                </a:lnTo>
                <a:lnTo>
                  <a:pt x="3108" y="864"/>
                </a:lnTo>
                <a:lnTo>
                  <a:pt x="3108" y="863"/>
                </a:lnTo>
                <a:lnTo>
                  <a:pt x="3110" y="862"/>
                </a:lnTo>
                <a:lnTo>
                  <a:pt x="3112" y="861"/>
                </a:lnTo>
                <a:lnTo>
                  <a:pt x="3114" y="858"/>
                </a:lnTo>
                <a:lnTo>
                  <a:pt x="3115" y="855"/>
                </a:lnTo>
                <a:lnTo>
                  <a:pt x="3116" y="851"/>
                </a:lnTo>
                <a:lnTo>
                  <a:pt x="3116" y="847"/>
                </a:lnTo>
                <a:lnTo>
                  <a:pt x="3116" y="837"/>
                </a:lnTo>
                <a:lnTo>
                  <a:pt x="3120" y="831"/>
                </a:lnTo>
                <a:lnTo>
                  <a:pt x="3127" y="827"/>
                </a:lnTo>
                <a:lnTo>
                  <a:pt x="3131" y="822"/>
                </a:lnTo>
                <a:lnTo>
                  <a:pt x="3129" y="818"/>
                </a:lnTo>
                <a:lnTo>
                  <a:pt x="3128" y="814"/>
                </a:lnTo>
                <a:lnTo>
                  <a:pt x="3127" y="812"/>
                </a:lnTo>
                <a:lnTo>
                  <a:pt x="3124" y="810"/>
                </a:lnTo>
                <a:lnTo>
                  <a:pt x="3122" y="809"/>
                </a:lnTo>
                <a:lnTo>
                  <a:pt x="3120" y="809"/>
                </a:lnTo>
                <a:lnTo>
                  <a:pt x="3114" y="813"/>
                </a:lnTo>
                <a:lnTo>
                  <a:pt x="3106" y="812"/>
                </a:lnTo>
                <a:lnTo>
                  <a:pt x="3103" y="810"/>
                </a:lnTo>
                <a:lnTo>
                  <a:pt x="3102" y="809"/>
                </a:lnTo>
                <a:lnTo>
                  <a:pt x="3102" y="808"/>
                </a:lnTo>
                <a:lnTo>
                  <a:pt x="3102" y="804"/>
                </a:lnTo>
                <a:lnTo>
                  <a:pt x="3102" y="801"/>
                </a:lnTo>
                <a:lnTo>
                  <a:pt x="3102" y="796"/>
                </a:lnTo>
                <a:lnTo>
                  <a:pt x="3102" y="793"/>
                </a:lnTo>
                <a:lnTo>
                  <a:pt x="3103" y="785"/>
                </a:lnTo>
                <a:lnTo>
                  <a:pt x="3104" y="781"/>
                </a:lnTo>
                <a:lnTo>
                  <a:pt x="3102" y="771"/>
                </a:lnTo>
                <a:lnTo>
                  <a:pt x="3103" y="763"/>
                </a:lnTo>
                <a:lnTo>
                  <a:pt x="3103" y="757"/>
                </a:lnTo>
                <a:lnTo>
                  <a:pt x="3102" y="755"/>
                </a:lnTo>
                <a:lnTo>
                  <a:pt x="3100" y="753"/>
                </a:lnTo>
                <a:lnTo>
                  <a:pt x="3099" y="752"/>
                </a:lnTo>
                <a:lnTo>
                  <a:pt x="3096" y="751"/>
                </a:lnTo>
                <a:lnTo>
                  <a:pt x="3094" y="751"/>
                </a:lnTo>
                <a:lnTo>
                  <a:pt x="3095" y="749"/>
                </a:lnTo>
                <a:lnTo>
                  <a:pt x="3096" y="747"/>
                </a:lnTo>
                <a:lnTo>
                  <a:pt x="3096" y="745"/>
                </a:lnTo>
                <a:lnTo>
                  <a:pt x="3096" y="741"/>
                </a:lnTo>
                <a:lnTo>
                  <a:pt x="3095" y="739"/>
                </a:lnTo>
                <a:lnTo>
                  <a:pt x="3095" y="736"/>
                </a:lnTo>
                <a:lnTo>
                  <a:pt x="3096" y="732"/>
                </a:lnTo>
                <a:lnTo>
                  <a:pt x="3100" y="718"/>
                </a:lnTo>
                <a:lnTo>
                  <a:pt x="3099" y="711"/>
                </a:lnTo>
                <a:lnTo>
                  <a:pt x="3091" y="707"/>
                </a:lnTo>
                <a:lnTo>
                  <a:pt x="3088" y="704"/>
                </a:lnTo>
                <a:lnTo>
                  <a:pt x="3086" y="700"/>
                </a:lnTo>
                <a:lnTo>
                  <a:pt x="3084" y="697"/>
                </a:lnTo>
                <a:lnTo>
                  <a:pt x="3083" y="694"/>
                </a:lnTo>
                <a:lnTo>
                  <a:pt x="3083" y="693"/>
                </a:lnTo>
                <a:lnTo>
                  <a:pt x="3083" y="691"/>
                </a:lnTo>
                <a:lnTo>
                  <a:pt x="3083" y="689"/>
                </a:lnTo>
                <a:lnTo>
                  <a:pt x="3082" y="687"/>
                </a:lnTo>
                <a:lnTo>
                  <a:pt x="3081" y="686"/>
                </a:lnTo>
                <a:lnTo>
                  <a:pt x="3079" y="685"/>
                </a:lnTo>
                <a:lnTo>
                  <a:pt x="3078" y="682"/>
                </a:lnTo>
                <a:lnTo>
                  <a:pt x="3078" y="681"/>
                </a:lnTo>
                <a:lnTo>
                  <a:pt x="3077" y="679"/>
                </a:lnTo>
                <a:lnTo>
                  <a:pt x="3077" y="679"/>
                </a:lnTo>
                <a:lnTo>
                  <a:pt x="3079" y="675"/>
                </a:lnTo>
                <a:lnTo>
                  <a:pt x="3082" y="673"/>
                </a:lnTo>
                <a:lnTo>
                  <a:pt x="3083" y="670"/>
                </a:lnTo>
                <a:lnTo>
                  <a:pt x="3082" y="662"/>
                </a:lnTo>
                <a:lnTo>
                  <a:pt x="3083" y="658"/>
                </a:lnTo>
                <a:lnTo>
                  <a:pt x="3086" y="652"/>
                </a:lnTo>
                <a:lnTo>
                  <a:pt x="3084" y="646"/>
                </a:lnTo>
                <a:lnTo>
                  <a:pt x="3078" y="642"/>
                </a:lnTo>
                <a:lnTo>
                  <a:pt x="3071" y="638"/>
                </a:lnTo>
                <a:lnTo>
                  <a:pt x="3066" y="634"/>
                </a:lnTo>
                <a:lnTo>
                  <a:pt x="3066" y="633"/>
                </a:lnTo>
                <a:lnTo>
                  <a:pt x="3067" y="629"/>
                </a:lnTo>
                <a:lnTo>
                  <a:pt x="3067" y="626"/>
                </a:lnTo>
                <a:lnTo>
                  <a:pt x="3066" y="622"/>
                </a:lnTo>
                <a:lnTo>
                  <a:pt x="3065" y="621"/>
                </a:lnTo>
                <a:lnTo>
                  <a:pt x="3065" y="618"/>
                </a:lnTo>
                <a:lnTo>
                  <a:pt x="3065" y="617"/>
                </a:lnTo>
                <a:lnTo>
                  <a:pt x="3065" y="616"/>
                </a:lnTo>
                <a:lnTo>
                  <a:pt x="3063" y="612"/>
                </a:lnTo>
                <a:lnTo>
                  <a:pt x="3062" y="607"/>
                </a:lnTo>
                <a:lnTo>
                  <a:pt x="3062" y="605"/>
                </a:lnTo>
                <a:lnTo>
                  <a:pt x="3057" y="600"/>
                </a:lnTo>
                <a:lnTo>
                  <a:pt x="3057" y="597"/>
                </a:lnTo>
                <a:lnTo>
                  <a:pt x="3058" y="595"/>
                </a:lnTo>
                <a:lnTo>
                  <a:pt x="3061" y="592"/>
                </a:lnTo>
                <a:lnTo>
                  <a:pt x="3063" y="592"/>
                </a:lnTo>
                <a:lnTo>
                  <a:pt x="3066" y="592"/>
                </a:lnTo>
                <a:lnTo>
                  <a:pt x="3070" y="592"/>
                </a:lnTo>
                <a:lnTo>
                  <a:pt x="3074" y="592"/>
                </a:lnTo>
                <a:lnTo>
                  <a:pt x="3083" y="589"/>
                </a:lnTo>
                <a:lnTo>
                  <a:pt x="3087" y="589"/>
                </a:lnTo>
                <a:lnTo>
                  <a:pt x="3099" y="595"/>
                </a:lnTo>
                <a:lnTo>
                  <a:pt x="3103" y="596"/>
                </a:lnTo>
                <a:lnTo>
                  <a:pt x="3107" y="595"/>
                </a:lnTo>
                <a:lnTo>
                  <a:pt x="3115" y="591"/>
                </a:lnTo>
                <a:lnTo>
                  <a:pt x="3119" y="588"/>
                </a:lnTo>
                <a:lnTo>
                  <a:pt x="3122" y="584"/>
                </a:lnTo>
                <a:lnTo>
                  <a:pt x="3122" y="580"/>
                </a:lnTo>
                <a:lnTo>
                  <a:pt x="3120" y="576"/>
                </a:lnTo>
                <a:lnTo>
                  <a:pt x="3122" y="571"/>
                </a:lnTo>
                <a:lnTo>
                  <a:pt x="3122" y="571"/>
                </a:lnTo>
                <a:lnTo>
                  <a:pt x="3123" y="570"/>
                </a:lnTo>
                <a:lnTo>
                  <a:pt x="3123" y="567"/>
                </a:lnTo>
                <a:lnTo>
                  <a:pt x="3123" y="564"/>
                </a:lnTo>
                <a:lnTo>
                  <a:pt x="3123" y="560"/>
                </a:lnTo>
                <a:lnTo>
                  <a:pt x="3123" y="558"/>
                </a:lnTo>
                <a:lnTo>
                  <a:pt x="3123" y="554"/>
                </a:lnTo>
                <a:lnTo>
                  <a:pt x="3129" y="543"/>
                </a:lnTo>
                <a:lnTo>
                  <a:pt x="3129" y="540"/>
                </a:lnTo>
                <a:lnTo>
                  <a:pt x="3131" y="536"/>
                </a:lnTo>
                <a:lnTo>
                  <a:pt x="3129" y="530"/>
                </a:lnTo>
                <a:lnTo>
                  <a:pt x="3131" y="527"/>
                </a:lnTo>
                <a:lnTo>
                  <a:pt x="3148" y="513"/>
                </a:lnTo>
                <a:lnTo>
                  <a:pt x="3152" y="511"/>
                </a:lnTo>
                <a:lnTo>
                  <a:pt x="3155" y="514"/>
                </a:lnTo>
                <a:lnTo>
                  <a:pt x="3159" y="521"/>
                </a:lnTo>
                <a:lnTo>
                  <a:pt x="3161" y="523"/>
                </a:lnTo>
                <a:lnTo>
                  <a:pt x="3172" y="527"/>
                </a:lnTo>
                <a:lnTo>
                  <a:pt x="3174" y="530"/>
                </a:lnTo>
                <a:lnTo>
                  <a:pt x="3188" y="540"/>
                </a:lnTo>
                <a:lnTo>
                  <a:pt x="3186" y="538"/>
                </a:lnTo>
                <a:lnTo>
                  <a:pt x="3184" y="529"/>
                </a:lnTo>
                <a:lnTo>
                  <a:pt x="3182" y="526"/>
                </a:lnTo>
                <a:lnTo>
                  <a:pt x="3180" y="522"/>
                </a:lnTo>
                <a:lnTo>
                  <a:pt x="3170" y="509"/>
                </a:lnTo>
                <a:lnTo>
                  <a:pt x="3169" y="507"/>
                </a:lnTo>
                <a:lnTo>
                  <a:pt x="3168" y="506"/>
                </a:lnTo>
                <a:lnTo>
                  <a:pt x="3168" y="506"/>
                </a:lnTo>
                <a:lnTo>
                  <a:pt x="3165" y="506"/>
                </a:lnTo>
                <a:lnTo>
                  <a:pt x="3165" y="506"/>
                </a:lnTo>
                <a:lnTo>
                  <a:pt x="3161" y="505"/>
                </a:lnTo>
                <a:lnTo>
                  <a:pt x="3156" y="497"/>
                </a:lnTo>
                <a:lnTo>
                  <a:pt x="3153" y="498"/>
                </a:lnTo>
                <a:lnTo>
                  <a:pt x="3153" y="497"/>
                </a:lnTo>
                <a:lnTo>
                  <a:pt x="3152" y="495"/>
                </a:lnTo>
                <a:lnTo>
                  <a:pt x="3152" y="493"/>
                </a:lnTo>
                <a:lnTo>
                  <a:pt x="3149" y="492"/>
                </a:lnTo>
                <a:lnTo>
                  <a:pt x="3148" y="490"/>
                </a:lnTo>
                <a:lnTo>
                  <a:pt x="3148" y="488"/>
                </a:lnTo>
                <a:lnTo>
                  <a:pt x="3147" y="485"/>
                </a:lnTo>
                <a:lnTo>
                  <a:pt x="3145" y="481"/>
                </a:lnTo>
                <a:lnTo>
                  <a:pt x="3140" y="477"/>
                </a:lnTo>
                <a:lnTo>
                  <a:pt x="3131" y="468"/>
                </a:lnTo>
                <a:lnTo>
                  <a:pt x="3108" y="454"/>
                </a:lnTo>
                <a:lnTo>
                  <a:pt x="3102" y="453"/>
                </a:lnTo>
                <a:lnTo>
                  <a:pt x="3096" y="453"/>
                </a:lnTo>
                <a:lnTo>
                  <a:pt x="3086" y="456"/>
                </a:lnTo>
                <a:lnTo>
                  <a:pt x="3082" y="456"/>
                </a:lnTo>
                <a:lnTo>
                  <a:pt x="3078" y="457"/>
                </a:lnTo>
                <a:lnTo>
                  <a:pt x="3077" y="457"/>
                </a:lnTo>
                <a:lnTo>
                  <a:pt x="3075" y="457"/>
                </a:lnTo>
                <a:lnTo>
                  <a:pt x="3073" y="454"/>
                </a:lnTo>
                <a:lnTo>
                  <a:pt x="3071" y="454"/>
                </a:lnTo>
                <a:lnTo>
                  <a:pt x="3067" y="456"/>
                </a:lnTo>
                <a:lnTo>
                  <a:pt x="3062" y="460"/>
                </a:lnTo>
                <a:lnTo>
                  <a:pt x="3059" y="460"/>
                </a:lnTo>
                <a:lnTo>
                  <a:pt x="3040" y="457"/>
                </a:lnTo>
                <a:lnTo>
                  <a:pt x="3021" y="447"/>
                </a:lnTo>
                <a:lnTo>
                  <a:pt x="3005" y="443"/>
                </a:lnTo>
                <a:lnTo>
                  <a:pt x="2999" y="439"/>
                </a:lnTo>
                <a:lnTo>
                  <a:pt x="2996" y="432"/>
                </a:lnTo>
                <a:lnTo>
                  <a:pt x="2999" y="429"/>
                </a:lnTo>
                <a:lnTo>
                  <a:pt x="3005" y="428"/>
                </a:lnTo>
                <a:lnTo>
                  <a:pt x="3008" y="425"/>
                </a:lnTo>
                <a:lnTo>
                  <a:pt x="3006" y="423"/>
                </a:lnTo>
                <a:lnTo>
                  <a:pt x="3001" y="416"/>
                </a:lnTo>
                <a:lnTo>
                  <a:pt x="3000" y="412"/>
                </a:lnTo>
                <a:lnTo>
                  <a:pt x="3003" y="411"/>
                </a:lnTo>
                <a:lnTo>
                  <a:pt x="3000" y="404"/>
                </a:lnTo>
                <a:lnTo>
                  <a:pt x="2992" y="395"/>
                </a:lnTo>
                <a:lnTo>
                  <a:pt x="2988" y="391"/>
                </a:lnTo>
                <a:lnTo>
                  <a:pt x="2987" y="387"/>
                </a:lnTo>
                <a:lnTo>
                  <a:pt x="2987" y="383"/>
                </a:lnTo>
                <a:lnTo>
                  <a:pt x="2989" y="380"/>
                </a:lnTo>
                <a:lnTo>
                  <a:pt x="2991" y="372"/>
                </a:lnTo>
                <a:lnTo>
                  <a:pt x="2991" y="371"/>
                </a:lnTo>
                <a:lnTo>
                  <a:pt x="2984" y="365"/>
                </a:lnTo>
                <a:lnTo>
                  <a:pt x="2981" y="361"/>
                </a:lnTo>
                <a:lnTo>
                  <a:pt x="2980" y="358"/>
                </a:lnTo>
                <a:lnTo>
                  <a:pt x="2987" y="351"/>
                </a:lnTo>
                <a:lnTo>
                  <a:pt x="2989" y="349"/>
                </a:lnTo>
                <a:lnTo>
                  <a:pt x="2993" y="349"/>
                </a:lnTo>
                <a:lnTo>
                  <a:pt x="2993" y="347"/>
                </a:lnTo>
                <a:lnTo>
                  <a:pt x="2993" y="346"/>
                </a:lnTo>
                <a:lnTo>
                  <a:pt x="2992" y="345"/>
                </a:lnTo>
                <a:lnTo>
                  <a:pt x="2993" y="346"/>
                </a:lnTo>
                <a:lnTo>
                  <a:pt x="2995" y="346"/>
                </a:lnTo>
                <a:lnTo>
                  <a:pt x="2995" y="346"/>
                </a:lnTo>
                <a:lnTo>
                  <a:pt x="2996" y="347"/>
                </a:lnTo>
                <a:lnTo>
                  <a:pt x="2996" y="342"/>
                </a:lnTo>
                <a:lnTo>
                  <a:pt x="2997" y="337"/>
                </a:lnTo>
                <a:lnTo>
                  <a:pt x="3005" y="329"/>
                </a:lnTo>
                <a:lnTo>
                  <a:pt x="3004" y="324"/>
                </a:lnTo>
                <a:lnTo>
                  <a:pt x="3005" y="322"/>
                </a:lnTo>
                <a:lnTo>
                  <a:pt x="3008" y="317"/>
                </a:lnTo>
                <a:lnTo>
                  <a:pt x="3009" y="314"/>
                </a:lnTo>
                <a:lnTo>
                  <a:pt x="3008" y="300"/>
                </a:lnTo>
                <a:lnTo>
                  <a:pt x="3008" y="296"/>
                </a:lnTo>
                <a:lnTo>
                  <a:pt x="3005" y="292"/>
                </a:lnTo>
                <a:lnTo>
                  <a:pt x="2999" y="280"/>
                </a:lnTo>
                <a:lnTo>
                  <a:pt x="2997" y="276"/>
                </a:lnTo>
                <a:lnTo>
                  <a:pt x="2996" y="271"/>
                </a:lnTo>
                <a:lnTo>
                  <a:pt x="2996" y="267"/>
                </a:lnTo>
                <a:lnTo>
                  <a:pt x="2995" y="263"/>
                </a:lnTo>
                <a:lnTo>
                  <a:pt x="2993" y="259"/>
                </a:lnTo>
                <a:lnTo>
                  <a:pt x="2988" y="252"/>
                </a:lnTo>
                <a:lnTo>
                  <a:pt x="2981" y="247"/>
                </a:lnTo>
                <a:lnTo>
                  <a:pt x="2975" y="243"/>
                </a:lnTo>
                <a:lnTo>
                  <a:pt x="2967" y="242"/>
                </a:lnTo>
                <a:lnTo>
                  <a:pt x="2964" y="239"/>
                </a:lnTo>
                <a:lnTo>
                  <a:pt x="2962" y="232"/>
                </a:lnTo>
                <a:lnTo>
                  <a:pt x="2960" y="226"/>
                </a:lnTo>
                <a:lnTo>
                  <a:pt x="2960" y="220"/>
                </a:lnTo>
                <a:lnTo>
                  <a:pt x="2963" y="214"/>
                </a:lnTo>
                <a:lnTo>
                  <a:pt x="2960" y="210"/>
                </a:lnTo>
                <a:lnTo>
                  <a:pt x="2955" y="205"/>
                </a:lnTo>
                <a:lnTo>
                  <a:pt x="2951" y="202"/>
                </a:lnTo>
                <a:lnTo>
                  <a:pt x="2946" y="201"/>
                </a:lnTo>
                <a:lnTo>
                  <a:pt x="2940" y="202"/>
                </a:lnTo>
                <a:lnTo>
                  <a:pt x="2926" y="206"/>
                </a:lnTo>
                <a:lnTo>
                  <a:pt x="2923" y="203"/>
                </a:lnTo>
                <a:lnTo>
                  <a:pt x="2919" y="194"/>
                </a:lnTo>
                <a:lnTo>
                  <a:pt x="2915" y="190"/>
                </a:lnTo>
                <a:lnTo>
                  <a:pt x="2913" y="190"/>
                </a:lnTo>
                <a:lnTo>
                  <a:pt x="2909" y="190"/>
                </a:lnTo>
                <a:lnTo>
                  <a:pt x="2905" y="189"/>
                </a:lnTo>
                <a:lnTo>
                  <a:pt x="2914" y="185"/>
                </a:lnTo>
                <a:lnTo>
                  <a:pt x="2915" y="182"/>
                </a:lnTo>
                <a:lnTo>
                  <a:pt x="2918" y="179"/>
                </a:lnTo>
                <a:lnTo>
                  <a:pt x="2918" y="178"/>
                </a:lnTo>
                <a:lnTo>
                  <a:pt x="2913" y="177"/>
                </a:lnTo>
                <a:lnTo>
                  <a:pt x="2907" y="174"/>
                </a:lnTo>
                <a:lnTo>
                  <a:pt x="2899" y="167"/>
                </a:lnTo>
                <a:lnTo>
                  <a:pt x="2887" y="160"/>
                </a:lnTo>
                <a:lnTo>
                  <a:pt x="2885" y="157"/>
                </a:lnTo>
                <a:lnTo>
                  <a:pt x="2880" y="148"/>
                </a:lnTo>
                <a:lnTo>
                  <a:pt x="2878" y="145"/>
                </a:lnTo>
                <a:lnTo>
                  <a:pt x="2877" y="145"/>
                </a:lnTo>
                <a:lnTo>
                  <a:pt x="2877" y="144"/>
                </a:lnTo>
                <a:lnTo>
                  <a:pt x="2876" y="144"/>
                </a:lnTo>
                <a:lnTo>
                  <a:pt x="2874" y="142"/>
                </a:lnTo>
                <a:lnTo>
                  <a:pt x="2870" y="141"/>
                </a:lnTo>
                <a:lnTo>
                  <a:pt x="2869" y="140"/>
                </a:lnTo>
                <a:lnTo>
                  <a:pt x="2868" y="137"/>
                </a:lnTo>
                <a:lnTo>
                  <a:pt x="2866" y="134"/>
                </a:lnTo>
                <a:lnTo>
                  <a:pt x="2865" y="133"/>
                </a:lnTo>
                <a:lnTo>
                  <a:pt x="2862" y="134"/>
                </a:lnTo>
                <a:lnTo>
                  <a:pt x="2858" y="140"/>
                </a:lnTo>
                <a:lnTo>
                  <a:pt x="2856" y="138"/>
                </a:lnTo>
                <a:lnTo>
                  <a:pt x="2853" y="134"/>
                </a:lnTo>
                <a:lnTo>
                  <a:pt x="2848" y="132"/>
                </a:lnTo>
                <a:lnTo>
                  <a:pt x="2849" y="130"/>
                </a:lnTo>
                <a:lnTo>
                  <a:pt x="2853" y="126"/>
                </a:lnTo>
                <a:lnTo>
                  <a:pt x="2854" y="125"/>
                </a:lnTo>
                <a:lnTo>
                  <a:pt x="2854" y="124"/>
                </a:lnTo>
                <a:lnTo>
                  <a:pt x="2856" y="121"/>
                </a:lnTo>
                <a:lnTo>
                  <a:pt x="2856" y="119"/>
                </a:lnTo>
                <a:lnTo>
                  <a:pt x="2857" y="117"/>
                </a:lnTo>
                <a:lnTo>
                  <a:pt x="2854" y="116"/>
                </a:lnTo>
                <a:lnTo>
                  <a:pt x="2831" y="113"/>
                </a:lnTo>
                <a:lnTo>
                  <a:pt x="2823" y="115"/>
                </a:lnTo>
                <a:lnTo>
                  <a:pt x="2819" y="116"/>
                </a:lnTo>
                <a:lnTo>
                  <a:pt x="2815" y="119"/>
                </a:lnTo>
                <a:lnTo>
                  <a:pt x="2813" y="123"/>
                </a:lnTo>
                <a:lnTo>
                  <a:pt x="2812" y="130"/>
                </a:lnTo>
                <a:lnTo>
                  <a:pt x="2809" y="134"/>
                </a:lnTo>
                <a:lnTo>
                  <a:pt x="2807" y="138"/>
                </a:lnTo>
                <a:lnTo>
                  <a:pt x="2801" y="146"/>
                </a:lnTo>
                <a:lnTo>
                  <a:pt x="2798" y="148"/>
                </a:lnTo>
                <a:lnTo>
                  <a:pt x="2794" y="149"/>
                </a:lnTo>
                <a:lnTo>
                  <a:pt x="2764" y="137"/>
                </a:lnTo>
                <a:lnTo>
                  <a:pt x="2757" y="137"/>
                </a:lnTo>
                <a:lnTo>
                  <a:pt x="2753" y="137"/>
                </a:lnTo>
                <a:lnTo>
                  <a:pt x="2750" y="134"/>
                </a:lnTo>
                <a:lnTo>
                  <a:pt x="2747" y="133"/>
                </a:lnTo>
                <a:lnTo>
                  <a:pt x="2745" y="133"/>
                </a:lnTo>
                <a:lnTo>
                  <a:pt x="2739" y="134"/>
                </a:lnTo>
                <a:lnTo>
                  <a:pt x="2737" y="133"/>
                </a:lnTo>
                <a:lnTo>
                  <a:pt x="2734" y="133"/>
                </a:lnTo>
                <a:lnTo>
                  <a:pt x="2733" y="133"/>
                </a:lnTo>
                <a:lnTo>
                  <a:pt x="2730" y="134"/>
                </a:lnTo>
                <a:lnTo>
                  <a:pt x="2723" y="136"/>
                </a:lnTo>
                <a:lnTo>
                  <a:pt x="2712" y="132"/>
                </a:lnTo>
                <a:lnTo>
                  <a:pt x="2705" y="134"/>
                </a:lnTo>
                <a:lnTo>
                  <a:pt x="2702" y="136"/>
                </a:lnTo>
                <a:lnTo>
                  <a:pt x="2698" y="144"/>
                </a:lnTo>
                <a:lnTo>
                  <a:pt x="2690" y="149"/>
                </a:lnTo>
                <a:lnTo>
                  <a:pt x="2689" y="150"/>
                </a:lnTo>
                <a:lnTo>
                  <a:pt x="2688" y="149"/>
                </a:lnTo>
                <a:lnTo>
                  <a:pt x="2681" y="144"/>
                </a:lnTo>
                <a:lnTo>
                  <a:pt x="2678" y="142"/>
                </a:lnTo>
                <a:lnTo>
                  <a:pt x="2673" y="142"/>
                </a:lnTo>
                <a:lnTo>
                  <a:pt x="2672" y="141"/>
                </a:lnTo>
                <a:lnTo>
                  <a:pt x="2671" y="140"/>
                </a:lnTo>
                <a:lnTo>
                  <a:pt x="2671" y="138"/>
                </a:lnTo>
                <a:lnTo>
                  <a:pt x="2672" y="136"/>
                </a:lnTo>
                <a:lnTo>
                  <a:pt x="2671" y="136"/>
                </a:lnTo>
                <a:lnTo>
                  <a:pt x="2669" y="136"/>
                </a:lnTo>
                <a:lnTo>
                  <a:pt x="2665" y="137"/>
                </a:lnTo>
                <a:lnTo>
                  <a:pt x="2660" y="138"/>
                </a:lnTo>
                <a:lnTo>
                  <a:pt x="2659" y="137"/>
                </a:lnTo>
                <a:lnTo>
                  <a:pt x="2641" y="130"/>
                </a:lnTo>
                <a:lnTo>
                  <a:pt x="2639" y="134"/>
                </a:lnTo>
                <a:lnTo>
                  <a:pt x="2628" y="142"/>
                </a:lnTo>
                <a:lnTo>
                  <a:pt x="2627" y="144"/>
                </a:lnTo>
                <a:lnTo>
                  <a:pt x="2627" y="149"/>
                </a:lnTo>
                <a:lnTo>
                  <a:pt x="2624" y="153"/>
                </a:lnTo>
                <a:lnTo>
                  <a:pt x="2622" y="157"/>
                </a:lnTo>
                <a:lnTo>
                  <a:pt x="2619" y="160"/>
                </a:lnTo>
                <a:lnTo>
                  <a:pt x="2616" y="161"/>
                </a:lnTo>
                <a:lnTo>
                  <a:pt x="2611" y="161"/>
                </a:lnTo>
                <a:lnTo>
                  <a:pt x="2610" y="162"/>
                </a:lnTo>
                <a:lnTo>
                  <a:pt x="2606" y="164"/>
                </a:lnTo>
                <a:lnTo>
                  <a:pt x="2602" y="166"/>
                </a:lnTo>
                <a:lnTo>
                  <a:pt x="2586" y="178"/>
                </a:lnTo>
                <a:lnTo>
                  <a:pt x="2583" y="179"/>
                </a:lnTo>
                <a:lnTo>
                  <a:pt x="2578" y="179"/>
                </a:lnTo>
                <a:lnTo>
                  <a:pt x="2574" y="181"/>
                </a:lnTo>
                <a:lnTo>
                  <a:pt x="2571" y="183"/>
                </a:lnTo>
                <a:lnTo>
                  <a:pt x="2565" y="190"/>
                </a:lnTo>
                <a:lnTo>
                  <a:pt x="2561" y="193"/>
                </a:lnTo>
                <a:lnTo>
                  <a:pt x="2558" y="194"/>
                </a:lnTo>
                <a:lnTo>
                  <a:pt x="2554" y="195"/>
                </a:lnTo>
                <a:lnTo>
                  <a:pt x="2550" y="197"/>
                </a:lnTo>
                <a:lnTo>
                  <a:pt x="2548" y="197"/>
                </a:lnTo>
                <a:lnTo>
                  <a:pt x="2541" y="202"/>
                </a:lnTo>
                <a:lnTo>
                  <a:pt x="2537" y="202"/>
                </a:lnTo>
                <a:lnTo>
                  <a:pt x="2530" y="199"/>
                </a:lnTo>
                <a:lnTo>
                  <a:pt x="2528" y="199"/>
                </a:lnTo>
                <a:lnTo>
                  <a:pt x="2525" y="201"/>
                </a:lnTo>
                <a:lnTo>
                  <a:pt x="2513" y="208"/>
                </a:lnTo>
                <a:lnTo>
                  <a:pt x="2504" y="222"/>
                </a:lnTo>
                <a:lnTo>
                  <a:pt x="2501" y="223"/>
                </a:lnTo>
                <a:lnTo>
                  <a:pt x="2499" y="224"/>
                </a:lnTo>
                <a:lnTo>
                  <a:pt x="2495" y="224"/>
                </a:lnTo>
                <a:lnTo>
                  <a:pt x="2492" y="226"/>
                </a:lnTo>
                <a:lnTo>
                  <a:pt x="2485" y="231"/>
                </a:lnTo>
                <a:lnTo>
                  <a:pt x="2480" y="235"/>
                </a:lnTo>
                <a:lnTo>
                  <a:pt x="2476" y="236"/>
                </a:lnTo>
                <a:lnTo>
                  <a:pt x="2471" y="235"/>
                </a:lnTo>
                <a:lnTo>
                  <a:pt x="2466" y="232"/>
                </a:lnTo>
                <a:lnTo>
                  <a:pt x="2438" y="251"/>
                </a:lnTo>
                <a:lnTo>
                  <a:pt x="2430" y="252"/>
                </a:lnTo>
                <a:lnTo>
                  <a:pt x="2426" y="255"/>
                </a:lnTo>
                <a:lnTo>
                  <a:pt x="2421" y="257"/>
                </a:lnTo>
                <a:lnTo>
                  <a:pt x="2417" y="259"/>
                </a:lnTo>
                <a:lnTo>
                  <a:pt x="2411" y="260"/>
                </a:lnTo>
                <a:lnTo>
                  <a:pt x="2409" y="261"/>
                </a:lnTo>
                <a:lnTo>
                  <a:pt x="2402" y="260"/>
                </a:lnTo>
                <a:lnTo>
                  <a:pt x="2397" y="256"/>
                </a:lnTo>
                <a:lnTo>
                  <a:pt x="2388" y="248"/>
                </a:lnTo>
                <a:lnTo>
                  <a:pt x="2384" y="248"/>
                </a:lnTo>
                <a:lnTo>
                  <a:pt x="2373" y="252"/>
                </a:lnTo>
                <a:lnTo>
                  <a:pt x="2370" y="253"/>
                </a:lnTo>
                <a:lnTo>
                  <a:pt x="2366" y="253"/>
                </a:lnTo>
                <a:lnTo>
                  <a:pt x="2364" y="252"/>
                </a:lnTo>
                <a:lnTo>
                  <a:pt x="2354" y="244"/>
                </a:lnTo>
                <a:lnTo>
                  <a:pt x="2353" y="243"/>
                </a:lnTo>
                <a:lnTo>
                  <a:pt x="2349" y="243"/>
                </a:lnTo>
                <a:lnTo>
                  <a:pt x="2347" y="243"/>
                </a:lnTo>
                <a:lnTo>
                  <a:pt x="2343" y="240"/>
                </a:lnTo>
                <a:lnTo>
                  <a:pt x="2340" y="240"/>
                </a:lnTo>
                <a:lnTo>
                  <a:pt x="2336" y="242"/>
                </a:lnTo>
                <a:lnTo>
                  <a:pt x="2332" y="243"/>
                </a:lnTo>
                <a:lnTo>
                  <a:pt x="2325" y="242"/>
                </a:lnTo>
                <a:lnTo>
                  <a:pt x="2320" y="238"/>
                </a:lnTo>
                <a:lnTo>
                  <a:pt x="2309" y="230"/>
                </a:lnTo>
                <a:lnTo>
                  <a:pt x="2306" y="224"/>
                </a:lnTo>
                <a:lnTo>
                  <a:pt x="2303" y="222"/>
                </a:lnTo>
                <a:lnTo>
                  <a:pt x="2292" y="219"/>
                </a:lnTo>
                <a:lnTo>
                  <a:pt x="2291" y="219"/>
                </a:lnTo>
                <a:lnTo>
                  <a:pt x="2290" y="220"/>
                </a:lnTo>
                <a:lnTo>
                  <a:pt x="2290" y="222"/>
                </a:lnTo>
                <a:lnTo>
                  <a:pt x="2288" y="222"/>
                </a:lnTo>
                <a:lnTo>
                  <a:pt x="2279" y="227"/>
                </a:lnTo>
                <a:lnTo>
                  <a:pt x="2278" y="228"/>
                </a:lnTo>
                <a:lnTo>
                  <a:pt x="2274" y="228"/>
                </a:lnTo>
                <a:lnTo>
                  <a:pt x="2270" y="231"/>
                </a:lnTo>
                <a:lnTo>
                  <a:pt x="2267" y="232"/>
                </a:lnTo>
                <a:lnTo>
                  <a:pt x="2263" y="232"/>
                </a:lnTo>
                <a:lnTo>
                  <a:pt x="2258" y="227"/>
                </a:lnTo>
                <a:lnTo>
                  <a:pt x="2254" y="227"/>
                </a:lnTo>
                <a:lnTo>
                  <a:pt x="2249" y="226"/>
                </a:lnTo>
                <a:lnTo>
                  <a:pt x="2247" y="227"/>
                </a:lnTo>
                <a:lnTo>
                  <a:pt x="2243" y="230"/>
                </a:lnTo>
                <a:lnTo>
                  <a:pt x="2242" y="231"/>
                </a:lnTo>
                <a:lnTo>
                  <a:pt x="2227" y="234"/>
                </a:lnTo>
                <a:lnTo>
                  <a:pt x="2209" y="234"/>
                </a:lnTo>
                <a:lnTo>
                  <a:pt x="2206" y="235"/>
                </a:lnTo>
                <a:lnTo>
                  <a:pt x="2204" y="238"/>
                </a:lnTo>
                <a:lnTo>
                  <a:pt x="2200" y="239"/>
                </a:lnTo>
                <a:lnTo>
                  <a:pt x="2189" y="242"/>
                </a:lnTo>
                <a:lnTo>
                  <a:pt x="2185" y="243"/>
                </a:lnTo>
                <a:lnTo>
                  <a:pt x="2184" y="244"/>
                </a:lnTo>
                <a:lnTo>
                  <a:pt x="2184" y="246"/>
                </a:lnTo>
                <a:lnTo>
                  <a:pt x="2180" y="249"/>
                </a:lnTo>
                <a:lnTo>
                  <a:pt x="2179" y="249"/>
                </a:lnTo>
                <a:lnTo>
                  <a:pt x="2177" y="251"/>
                </a:lnTo>
                <a:lnTo>
                  <a:pt x="2175" y="252"/>
                </a:lnTo>
                <a:lnTo>
                  <a:pt x="2175" y="253"/>
                </a:lnTo>
                <a:lnTo>
                  <a:pt x="2172" y="253"/>
                </a:lnTo>
                <a:lnTo>
                  <a:pt x="2169" y="253"/>
                </a:lnTo>
                <a:lnTo>
                  <a:pt x="2168" y="255"/>
                </a:lnTo>
                <a:lnTo>
                  <a:pt x="2167" y="253"/>
                </a:lnTo>
                <a:lnTo>
                  <a:pt x="2164" y="249"/>
                </a:lnTo>
                <a:lnTo>
                  <a:pt x="2163" y="249"/>
                </a:lnTo>
                <a:lnTo>
                  <a:pt x="2160" y="249"/>
                </a:lnTo>
                <a:lnTo>
                  <a:pt x="2155" y="251"/>
                </a:lnTo>
                <a:lnTo>
                  <a:pt x="2153" y="252"/>
                </a:lnTo>
                <a:lnTo>
                  <a:pt x="2147" y="257"/>
                </a:lnTo>
                <a:lnTo>
                  <a:pt x="2144" y="260"/>
                </a:lnTo>
                <a:lnTo>
                  <a:pt x="2132" y="260"/>
                </a:lnTo>
                <a:lnTo>
                  <a:pt x="2130" y="261"/>
                </a:lnTo>
                <a:lnTo>
                  <a:pt x="2126" y="261"/>
                </a:lnTo>
                <a:lnTo>
                  <a:pt x="2119" y="260"/>
                </a:lnTo>
                <a:lnTo>
                  <a:pt x="2112" y="261"/>
                </a:lnTo>
                <a:lnTo>
                  <a:pt x="2110" y="261"/>
                </a:lnTo>
                <a:lnTo>
                  <a:pt x="2102" y="255"/>
                </a:lnTo>
                <a:lnTo>
                  <a:pt x="2099" y="255"/>
                </a:lnTo>
                <a:lnTo>
                  <a:pt x="2091" y="256"/>
                </a:lnTo>
                <a:lnTo>
                  <a:pt x="2089" y="256"/>
                </a:lnTo>
                <a:lnTo>
                  <a:pt x="2081" y="255"/>
                </a:lnTo>
                <a:lnTo>
                  <a:pt x="2071" y="252"/>
                </a:lnTo>
                <a:lnTo>
                  <a:pt x="2052" y="246"/>
                </a:lnTo>
                <a:lnTo>
                  <a:pt x="2044" y="244"/>
                </a:lnTo>
                <a:lnTo>
                  <a:pt x="2037" y="248"/>
                </a:lnTo>
                <a:lnTo>
                  <a:pt x="2034" y="243"/>
                </a:lnTo>
                <a:lnTo>
                  <a:pt x="2033" y="240"/>
                </a:lnTo>
                <a:lnTo>
                  <a:pt x="2030" y="239"/>
                </a:lnTo>
                <a:lnTo>
                  <a:pt x="2021" y="234"/>
                </a:lnTo>
                <a:lnTo>
                  <a:pt x="2019" y="231"/>
                </a:lnTo>
                <a:lnTo>
                  <a:pt x="2019" y="216"/>
                </a:lnTo>
                <a:lnTo>
                  <a:pt x="2015" y="218"/>
                </a:lnTo>
                <a:lnTo>
                  <a:pt x="2013" y="216"/>
                </a:lnTo>
                <a:lnTo>
                  <a:pt x="2011" y="218"/>
                </a:lnTo>
                <a:lnTo>
                  <a:pt x="2007" y="218"/>
                </a:lnTo>
                <a:lnTo>
                  <a:pt x="2004" y="216"/>
                </a:lnTo>
                <a:lnTo>
                  <a:pt x="2003" y="212"/>
                </a:lnTo>
                <a:lnTo>
                  <a:pt x="2000" y="215"/>
                </a:lnTo>
                <a:lnTo>
                  <a:pt x="1997" y="218"/>
                </a:lnTo>
                <a:lnTo>
                  <a:pt x="1995" y="222"/>
                </a:lnTo>
                <a:lnTo>
                  <a:pt x="1992" y="224"/>
                </a:lnTo>
                <a:lnTo>
                  <a:pt x="1991" y="231"/>
                </a:lnTo>
                <a:lnTo>
                  <a:pt x="1989" y="232"/>
                </a:lnTo>
                <a:lnTo>
                  <a:pt x="1988" y="234"/>
                </a:lnTo>
                <a:lnTo>
                  <a:pt x="1985" y="235"/>
                </a:lnTo>
                <a:lnTo>
                  <a:pt x="1984" y="235"/>
                </a:lnTo>
                <a:lnTo>
                  <a:pt x="1982" y="235"/>
                </a:lnTo>
                <a:lnTo>
                  <a:pt x="1975" y="235"/>
                </a:lnTo>
                <a:lnTo>
                  <a:pt x="1972" y="234"/>
                </a:lnTo>
                <a:lnTo>
                  <a:pt x="1968" y="230"/>
                </a:lnTo>
                <a:lnTo>
                  <a:pt x="1967" y="228"/>
                </a:lnTo>
                <a:lnTo>
                  <a:pt x="1960" y="227"/>
                </a:lnTo>
                <a:lnTo>
                  <a:pt x="1958" y="224"/>
                </a:lnTo>
                <a:lnTo>
                  <a:pt x="1954" y="220"/>
                </a:lnTo>
                <a:lnTo>
                  <a:pt x="1951" y="219"/>
                </a:lnTo>
                <a:lnTo>
                  <a:pt x="1947" y="219"/>
                </a:lnTo>
                <a:lnTo>
                  <a:pt x="1943" y="218"/>
                </a:lnTo>
                <a:lnTo>
                  <a:pt x="1942" y="216"/>
                </a:lnTo>
                <a:lnTo>
                  <a:pt x="1938" y="212"/>
                </a:lnTo>
                <a:lnTo>
                  <a:pt x="1931" y="211"/>
                </a:lnTo>
                <a:lnTo>
                  <a:pt x="1910" y="211"/>
                </a:lnTo>
                <a:lnTo>
                  <a:pt x="1907" y="210"/>
                </a:lnTo>
                <a:lnTo>
                  <a:pt x="1901" y="206"/>
                </a:lnTo>
                <a:lnTo>
                  <a:pt x="1897" y="205"/>
                </a:lnTo>
                <a:lnTo>
                  <a:pt x="1894" y="203"/>
                </a:lnTo>
                <a:lnTo>
                  <a:pt x="1894" y="199"/>
                </a:lnTo>
                <a:lnTo>
                  <a:pt x="1893" y="190"/>
                </a:lnTo>
                <a:lnTo>
                  <a:pt x="1890" y="183"/>
                </a:lnTo>
                <a:lnTo>
                  <a:pt x="1885" y="178"/>
                </a:lnTo>
                <a:lnTo>
                  <a:pt x="1861" y="166"/>
                </a:lnTo>
                <a:lnTo>
                  <a:pt x="1848" y="162"/>
                </a:lnTo>
                <a:lnTo>
                  <a:pt x="1833" y="162"/>
                </a:lnTo>
                <a:lnTo>
                  <a:pt x="1829" y="162"/>
                </a:lnTo>
                <a:lnTo>
                  <a:pt x="1827" y="161"/>
                </a:lnTo>
                <a:lnTo>
                  <a:pt x="1824" y="161"/>
                </a:lnTo>
                <a:lnTo>
                  <a:pt x="1823" y="162"/>
                </a:lnTo>
                <a:lnTo>
                  <a:pt x="1823" y="164"/>
                </a:lnTo>
                <a:lnTo>
                  <a:pt x="1821" y="167"/>
                </a:lnTo>
                <a:lnTo>
                  <a:pt x="1821" y="169"/>
                </a:lnTo>
                <a:lnTo>
                  <a:pt x="1820" y="170"/>
                </a:lnTo>
                <a:lnTo>
                  <a:pt x="1819" y="174"/>
                </a:lnTo>
                <a:lnTo>
                  <a:pt x="1818" y="175"/>
                </a:lnTo>
                <a:lnTo>
                  <a:pt x="1816" y="178"/>
                </a:lnTo>
                <a:lnTo>
                  <a:pt x="1808" y="186"/>
                </a:lnTo>
                <a:lnTo>
                  <a:pt x="1800" y="190"/>
                </a:lnTo>
                <a:lnTo>
                  <a:pt x="1796" y="190"/>
                </a:lnTo>
                <a:lnTo>
                  <a:pt x="1794" y="190"/>
                </a:lnTo>
                <a:lnTo>
                  <a:pt x="1792" y="189"/>
                </a:lnTo>
                <a:lnTo>
                  <a:pt x="1788" y="187"/>
                </a:lnTo>
                <a:lnTo>
                  <a:pt x="1787" y="187"/>
                </a:lnTo>
                <a:lnTo>
                  <a:pt x="1786" y="186"/>
                </a:lnTo>
                <a:lnTo>
                  <a:pt x="1784" y="183"/>
                </a:lnTo>
                <a:lnTo>
                  <a:pt x="1784" y="182"/>
                </a:lnTo>
                <a:lnTo>
                  <a:pt x="1782" y="182"/>
                </a:lnTo>
                <a:lnTo>
                  <a:pt x="1780" y="181"/>
                </a:lnTo>
                <a:lnTo>
                  <a:pt x="1779" y="179"/>
                </a:lnTo>
                <a:lnTo>
                  <a:pt x="1778" y="177"/>
                </a:lnTo>
                <a:lnTo>
                  <a:pt x="1778" y="175"/>
                </a:lnTo>
                <a:lnTo>
                  <a:pt x="1778" y="173"/>
                </a:lnTo>
                <a:lnTo>
                  <a:pt x="1777" y="173"/>
                </a:lnTo>
                <a:lnTo>
                  <a:pt x="1773" y="171"/>
                </a:lnTo>
                <a:lnTo>
                  <a:pt x="1763" y="166"/>
                </a:lnTo>
                <a:lnTo>
                  <a:pt x="1761" y="165"/>
                </a:lnTo>
                <a:lnTo>
                  <a:pt x="1755" y="154"/>
                </a:lnTo>
                <a:lnTo>
                  <a:pt x="1751" y="150"/>
                </a:lnTo>
                <a:lnTo>
                  <a:pt x="1743" y="141"/>
                </a:lnTo>
                <a:lnTo>
                  <a:pt x="1742" y="138"/>
                </a:lnTo>
                <a:lnTo>
                  <a:pt x="1741" y="134"/>
                </a:lnTo>
                <a:lnTo>
                  <a:pt x="1742" y="126"/>
                </a:lnTo>
                <a:lnTo>
                  <a:pt x="1742" y="126"/>
                </a:lnTo>
                <a:lnTo>
                  <a:pt x="1743" y="123"/>
                </a:lnTo>
                <a:lnTo>
                  <a:pt x="1743" y="120"/>
                </a:lnTo>
                <a:lnTo>
                  <a:pt x="1743" y="111"/>
                </a:lnTo>
                <a:lnTo>
                  <a:pt x="1742" y="105"/>
                </a:lnTo>
                <a:lnTo>
                  <a:pt x="1729" y="88"/>
                </a:lnTo>
                <a:lnTo>
                  <a:pt x="1728" y="88"/>
                </a:lnTo>
                <a:lnTo>
                  <a:pt x="1728" y="91"/>
                </a:lnTo>
                <a:lnTo>
                  <a:pt x="1718" y="82"/>
                </a:lnTo>
                <a:lnTo>
                  <a:pt x="1717" y="83"/>
                </a:lnTo>
                <a:lnTo>
                  <a:pt x="1716" y="84"/>
                </a:lnTo>
                <a:lnTo>
                  <a:pt x="1713" y="87"/>
                </a:lnTo>
                <a:lnTo>
                  <a:pt x="1710" y="91"/>
                </a:lnTo>
                <a:lnTo>
                  <a:pt x="1709" y="95"/>
                </a:lnTo>
                <a:lnTo>
                  <a:pt x="1709" y="100"/>
                </a:lnTo>
                <a:lnTo>
                  <a:pt x="1708" y="100"/>
                </a:lnTo>
                <a:lnTo>
                  <a:pt x="1706" y="97"/>
                </a:lnTo>
                <a:lnTo>
                  <a:pt x="1710" y="89"/>
                </a:lnTo>
                <a:lnTo>
                  <a:pt x="1709" y="87"/>
                </a:lnTo>
                <a:lnTo>
                  <a:pt x="1712" y="85"/>
                </a:lnTo>
                <a:lnTo>
                  <a:pt x="1713" y="85"/>
                </a:lnTo>
                <a:lnTo>
                  <a:pt x="1713" y="84"/>
                </a:lnTo>
                <a:lnTo>
                  <a:pt x="1714" y="82"/>
                </a:lnTo>
                <a:lnTo>
                  <a:pt x="1714" y="80"/>
                </a:lnTo>
                <a:lnTo>
                  <a:pt x="1710" y="82"/>
                </a:lnTo>
                <a:lnTo>
                  <a:pt x="1704" y="87"/>
                </a:lnTo>
                <a:lnTo>
                  <a:pt x="1700" y="88"/>
                </a:lnTo>
                <a:lnTo>
                  <a:pt x="1696" y="89"/>
                </a:lnTo>
                <a:lnTo>
                  <a:pt x="1679" y="96"/>
                </a:lnTo>
                <a:lnTo>
                  <a:pt x="1668" y="99"/>
                </a:lnTo>
                <a:lnTo>
                  <a:pt x="1661" y="103"/>
                </a:lnTo>
                <a:lnTo>
                  <a:pt x="1657" y="104"/>
                </a:lnTo>
                <a:lnTo>
                  <a:pt x="1651" y="104"/>
                </a:lnTo>
                <a:lnTo>
                  <a:pt x="1643" y="103"/>
                </a:lnTo>
                <a:lnTo>
                  <a:pt x="1636" y="101"/>
                </a:lnTo>
                <a:lnTo>
                  <a:pt x="1630" y="97"/>
                </a:lnTo>
                <a:lnTo>
                  <a:pt x="1624" y="92"/>
                </a:lnTo>
                <a:lnTo>
                  <a:pt x="1622" y="91"/>
                </a:lnTo>
                <a:lnTo>
                  <a:pt x="1614" y="89"/>
                </a:lnTo>
                <a:lnTo>
                  <a:pt x="1605" y="85"/>
                </a:lnTo>
                <a:lnTo>
                  <a:pt x="1602" y="83"/>
                </a:lnTo>
                <a:lnTo>
                  <a:pt x="1597" y="78"/>
                </a:lnTo>
                <a:lnTo>
                  <a:pt x="1593" y="75"/>
                </a:lnTo>
                <a:lnTo>
                  <a:pt x="1590" y="72"/>
                </a:lnTo>
                <a:lnTo>
                  <a:pt x="1589" y="68"/>
                </a:lnTo>
                <a:lnTo>
                  <a:pt x="1587" y="66"/>
                </a:lnTo>
                <a:lnTo>
                  <a:pt x="1590" y="66"/>
                </a:lnTo>
                <a:lnTo>
                  <a:pt x="1590" y="64"/>
                </a:lnTo>
                <a:lnTo>
                  <a:pt x="1581" y="56"/>
                </a:lnTo>
                <a:lnTo>
                  <a:pt x="1575" y="50"/>
                </a:lnTo>
                <a:lnTo>
                  <a:pt x="1572" y="42"/>
                </a:lnTo>
                <a:lnTo>
                  <a:pt x="1570" y="38"/>
                </a:lnTo>
                <a:lnTo>
                  <a:pt x="1570" y="34"/>
                </a:lnTo>
                <a:lnTo>
                  <a:pt x="1572" y="29"/>
                </a:lnTo>
                <a:lnTo>
                  <a:pt x="1573" y="23"/>
                </a:lnTo>
                <a:lnTo>
                  <a:pt x="1574" y="21"/>
                </a:lnTo>
                <a:lnTo>
                  <a:pt x="1578" y="18"/>
                </a:lnTo>
                <a:lnTo>
                  <a:pt x="1582" y="17"/>
                </a:lnTo>
                <a:lnTo>
                  <a:pt x="1591" y="18"/>
                </a:lnTo>
                <a:lnTo>
                  <a:pt x="1591" y="17"/>
                </a:lnTo>
                <a:lnTo>
                  <a:pt x="1587" y="13"/>
                </a:lnTo>
                <a:lnTo>
                  <a:pt x="1586" y="13"/>
                </a:lnTo>
                <a:lnTo>
                  <a:pt x="1583" y="11"/>
                </a:lnTo>
                <a:lnTo>
                  <a:pt x="1582" y="13"/>
                </a:lnTo>
                <a:lnTo>
                  <a:pt x="1579" y="15"/>
                </a:lnTo>
                <a:lnTo>
                  <a:pt x="1577" y="17"/>
                </a:lnTo>
                <a:lnTo>
                  <a:pt x="1573" y="17"/>
                </a:lnTo>
                <a:lnTo>
                  <a:pt x="1569" y="15"/>
                </a:lnTo>
                <a:lnTo>
                  <a:pt x="1562" y="10"/>
                </a:lnTo>
                <a:lnTo>
                  <a:pt x="1562" y="9"/>
                </a:lnTo>
                <a:lnTo>
                  <a:pt x="1564" y="7"/>
                </a:lnTo>
                <a:lnTo>
                  <a:pt x="1562" y="6"/>
                </a:lnTo>
                <a:lnTo>
                  <a:pt x="1560" y="3"/>
                </a:lnTo>
                <a:lnTo>
                  <a:pt x="1558" y="1"/>
                </a:lnTo>
                <a:lnTo>
                  <a:pt x="1557" y="1"/>
                </a:lnTo>
                <a:lnTo>
                  <a:pt x="1557" y="1"/>
                </a:lnTo>
                <a:lnTo>
                  <a:pt x="1556" y="1"/>
                </a:lnTo>
                <a:lnTo>
                  <a:pt x="1556" y="2"/>
                </a:lnTo>
                <a:lnTo>
                  <a:pt x="1553" y="1"/>
                </a:lnTo>
                <a:lnTo>
                  <a:pt x="1549" y="1"/>
                </a:lnTo>
                <a:lnTo>
                  <a:pt x="1546" y="0"/>
                </a:lnTo>
                <a:lnTo>
                  <a:pt x="1545" y="6"/>
                </a:lnTo>
                <a:lnTo>
                  <a:pt x="1541" y="14"/>
                </a:lnTo>
                <a:lnTo>
                  <a:pt x="1536" y="21"/>
                </a:lnTo>
                <a:lnTo>
                  <a:pt x="1531" y="23"/>
                </a:lnTo>
                <a:lnTo>
                  <a:pt x="1524" y="29"/>
                </a:lnTo>
                <a:lnTo>
                  <a:pt x="1521" y="30"/>
                </a:lnTo>
                <a:lnTo>
                  <a:pt x="1512" y="33"/>
                </a:lnTo>
                <a:lnTo>
                  <a:pt x="1504" y="34"/>
                </a:lnTo>
                <a:lnTo>
                  <a:pt x="1482" y="33"/>
                </a:lnTo>
                <a:lnTo>
                  <a:pt x="1476" y="30"/>
                </a:lnTo>
                <a:lnTo>
                  <a:pt x="1471" y="29"/>
                </a:lnTo>
                <a:lnTo>
                  <a:pt x="1468" y="27"/>
                </a:lnTo>
                <a:lnTo>
                  <a:pt x="1463" y="27"/>
                </a:lnTo>
                <a:lnTo>
                  <a:pt x="1443" y="34"/>
                </a:lnTo>
                <a:lnTo>
                  <a:pt x="1389" y="26"/>
                </a:lnTo>
                <a:lnTo>
                  <a:pt x="1368" y="27"/>
                </a:lnTo>
                <a:lnTo>
                  <a:pt x="1363" y="26"/>
                </a:lnTo>
                <a:lnTo>
                  <a:pt x="1360" y="27"/>
                </a:lnTo>
                <a:lnTo>
                  <a:pt x="1324" y="23"/>
                </a:lnTo>
                <a:lnTo>
                  <a:pt x="1316" y="21"/>
                </a:lnTo>
                <a:lnTo>
                  <a:pt x="1312" y="19"/>
                </a:lnTo>
                <a:lnTo>
                  <a:pt x="1294" y="19"/>
                </a:lnTo>
                <a:lnTo>
                  <a:pt x="1282" y="17"/>
                </a:lnTo>
                <a:lnTo>
                  <a:pt x="1275" y="18"/>
                </a:lnTo>
                <a:lnTo>
                  <a:pt x="1249" y="31"/>
                </a:lnTo>
                <a:lnTo>
                  <a:pt x="1224" y="41"/>
                </a:lnTo>
                <a:lnTo>
                  <a:pt x="1216" y="46"/>
                </a:lnTo>
                <a:lnTo>
                  <a:pt x="1209" y="48"/>
                </a:lnTo>
                <a:lnTo>
                  <a:pt x="1197" y="51"/>
                </a:lnTo>
                <a:lnTo>
                  <a:pt x="1196" y="50"/>
                </a:lnTo>
                <a:lnTo>
                  <a:pt x="1193" y="52"/>
                </a:lnTo>
                <a:lnTo>
                  <a:pt x="1188" y="54"/>
                </a:lnTo>
                <a:lnTo>
                  <a:pt x="1184" y="54"/>
                </a:lnTo>
                <a:lnTo>
                  <a:pt x="1181" y="54"/>
                </a:lnTo>
                <a:lnTo>
                  <a:pt x="1179" y="55"/>
                </a:lnTo>
                <a:lnTo>
                  <a:pt x="1168" y="58"/>
                </a:lnTo>
                <a:lnTo>
                  <a:pt x="1166" y="59"/>
                </a:lnTo>
                <a:lnTo>
                  <a:pt x="1162" y="56"/>
                </a:lnTo>
                <a:lnTo>
                  <a:pt x="1158" y="58"/>
                </a:lnTo>
                <a:lnTo>
                  <a:pt x="1154" y="60"/>
                </a:lnTo>
                <a:lnTo>
                  <a:pt x="1151" y="64"/>
                </a:lnTo>
                <a:lnTo>
                  <a:pt x="1150" y="63"/>
                </a:lnTo>
                <a:lnTo>
                  <a:pt x="1147" y="63"/>
                </a:lnTo>
                <a:lnTo>
                  <a:pt x="1144" y="64"/>
                </a:lnTo>
                <a:lnTo>
                  <a:pt x="1143" y="66"/>
                </a:lnTo>
                <a:lnTo>
                  <a:pt x="1131" y="71"/>
                </a:lnTo>
                <a:lnTo>
                  <a:pt x="1128" y="74"/>
                </a:lnTo>
                <a:lnTo>
                  <a:pt x="1125" y="78"/>
                </a:lnTo>
                <a:lnTo>
                  <a:pt x="1122" y="79"/>
                </a:lnTo>
                <a:lnTo>
                  <a:pt x="1122" y="79"/>
                </a:lnTo>
                <a:lnTo>
                  <a:pt x="1119" y="76"/>
                </a:lnTo>
                <a:lnTo>
                  <a:pt x="1119" y="76"/>
                </a:lnTo>
                <a:lnTo>
                  <a:pt x="1118" y="76"/>
                </a:lnTo>
                <a:lnTo>
                  <a:pt x="1118" y="78"/>
                </a:lnTo>
                <a:lnTo>
                  <a:pt x="1118" y="79"/>
                </a:lnTo>
                <a:lnTo>
                  <a:pt x="1115" y="80"/>
                </a:lnTo>
                <a:lnTo>
                  <a:pt x="1114" y="80"/>
                </a:lnTo>
                <a:lnTo>
                  <a:pt x="1114" y="82"/>
                </a:lnTo>
                <a:lnTo>
                  <a:pt x="1105" y="83"/>
                </a:lnTo>
                <a:lnTo>
                  <a:pt x="1099" y="84"/>
                </a:lnTo>
                <a:lnTo>
                  <a:pt x="1097" y="89"/>
                </a:lnTo>
                <a:lnTo>
                  <a:pt x="1095" y="91"/>
                </a:lnTo>
                <a:lnTo>
                  <a:pt x="1085" y="103"/>
                </a:lnTo>
                <a:lnTo>
                  <a:pt x="1082" y="108"/>
                </a:lnTo>
                <a:lnTo>
                  <a:pt x="1078" y="111"/>
                </a:lnTo>
                <a:lnTo>
                  <a:pt x="1062" y="116"/>
                </a:lnTo>
                <a:lnTo>
                  <a:pt x="1060" y="117"/>
                </a:lnTo>
                <a:lnTo>
                  <a:pt x="1054" y="123"/>
                </a:lnTo>
                <a:lnTo>
                  <a:pt x="1033" y="132"/>
                </a:lnTo>
                <a:lnTo>
                  <a:pt x="999" y="156"/>
                </a:lnTo>
                <a:lnTo>
                  <a:pt x="974" y="166"/>
                </a:lnTo>
                <a:lnTo>
                  <a:pt x="971" y="166"/>
                </a:lnTo>
                <a:lnTo>
                  <a:pt x="971" y="167"/>
                </a:lnTo>
                <a:lnTo>
                  <a:pt x="968" y="171"/>
                </a:lnTo>
                <a:lnTo>
                  <a:pt x="967" y="171"/>
                </a:lnTo>
                <a:lnTo>
                  <a:pt x="959" y="173"/>
                </a:lnTo>
                <a:lnTo>
                  <a:pt x="957" y="174"/>
                </a:lnTo>
                <a:lnTo>
                  <a:pt x="954" y="177"/>
                </a:lnTo>
                <a:lnTo>
                  <a:pt x="955" y="178"/>
                </a:lnTo>
                <a:lnTo>
                  <a:pt x="958" y="181"/>
                </a:lnTo>
                <a:lnTo>
                  <a:pt x="959" y="182"/>
                </a:lnTo>
                <a:lnTo>
                  <a:pt x="958" y="185"/>
                </a:lnTo>
                <a:lnTo>
                  <a:pt x="957" y="189"/>
                </a:lnTo>
                <a:lnTo>
                  <a:pt x="957" y="191"/>
                </a:lnTo>
                <a:lnTo>
                  <a:pt x="957" y="195"/>
                </a:lnTo>
                <a:lnTo>
                  <a:pt x="955" y="199"/>
                </a:lnTo>
                <a:lnTo>
                  <a:pt x="954" y="202"/>
                </a:lnTo>
                <a:lnTo>
                  <a:pt x="951" y="205"/>
                </a:lnTo>
                <a:lnTo>
                  <a:pt x="942" y="214"/>
                </a:lnTo>
                <a:lnTo>
                  <a:pt x="937" y="218"/>
                </a:lnTo>
                <a:lnTo>
                  <a:pt x="930" y="220"/>
                </a:lnTo>
                <a:lnTo>
                  <a:pt x="929" y="222"/>
                </a:lnTo>
                <a:lnTo>
                  <a:pt x="929" y="222"/>
                </a:lnTo>
                <a:lnTo>
                  <a:pt x="929" y="223"/>
                </a:lnTo>
                <a:lnTo>
                  <a:pt x="927" y="223"/>
                </a:lnTo>
                <a:lnTo>
                  <a:pt x="926" y="223"/>
                </a:lnTo>
                <a:lnTo>
                  <a:pt x="925" y="222"/>
                </a:lnTo>
                <a:lnTo>
                  <a:pt x="923" y="222"/>
                </a:lnTo>
                <a:lnTo>
                  <a:pt x="917" y="223"/>
                </a:lnTo>
                <a:lnTo>
                  <a:pt x="916" y="223"/>
                </a:lnTo>
                <a:lnTo>
                  <a:pt x="912" y="222"/>
                </a:lnTo>
                <a:lnTo>
                  <a:pt x="909" y="222"/>
                </a:lnTo>
                <a:lnTo>
                  <a:pt x="908" y="223"/>
                </a:lnTo>
                <a:lnTo>
                  <a:pt x="904" y="224"/>
                </a:lnTo>
                <a:lnTo>
                  <a:pt x="861" y="226"/>
                </a:lnTo>
                <a:lnTo>
                  <a:pt x="847" y="223"/>
                </a:lnTo>
                <a:lnTo>
                  <a:pt x="844" y="222"/>
                </a:lnTo>
                <a:lnTo>
                  <a:pt x="839" y="216"/>
                </a:lnTo>
                <a:lnTo>
                  <a:pt x="783" y="203"/>
                </a:lnTo>
                <a:lnTo>
                  <a:pt x="778" y="199"/>
                </a:lnTo>
                <a:lnTo>
                  <a:pt x="771" y="198"/>
                </a:lnTo>
                <a:lnTo>
                  <a:pt x="769" y="197"/>
                </a:lnTo>
                <a:lnTo>
                  <a:pt x="767" y="197"/>
                </a:lnTo>
                <a:lnTo>
                  <a:pt x="765" y="201"/>
                </a:lnTo>
                <a:lnTo>
                  <a:pt x="763" y="202"/>
                </a:lnTo>
                <a:lnTo>
                  <a:pt x="762" y="202"/>
                </a:lnTo>
                <a:lnTo>
                  <a:pt x="761" y="203"/>
                </a:lnTo>
                <a:lnTo>
                  <a:pt x="759" y="206"/>
                </a:lnTo>
                <a:lnTo>
                  <a:pt x="758" y="207"/>
                </a:lnTo>
                <a:lnTo>
                  <a:pt x="756" y="207"/>
                </a:lnTo>
                <a:lnTo>
                  <a:pt x="753" y="210"/>
                </a:lnTo>
                <a:lnTo>
                  <a:pt x="750" y="211"/>
                </a:lnTo>
                <a:lnTo>
                  <a:pt x="745" y="212"/>
                </a:lnTo>
                <a:lnTo>
                  <a:pt x="703" y="211"/>
                </a:lnTo>
                <a:lnTo>
                  <a:pt x="659" y="205"/>
                </a:lnTo>
                <a:lnTo>
                  <a:pt x="626" y="197"/>
                </a:lnTo>
                <a:lnTo>
                  <a:pt x="594" y="190"/>
                </a:lnTo>
                <a:lnTo>
                  <a:pt x="592" y="191"/>
                </a:lnTo>
                <a:lnTo>
                  <a:pt x="590" y="193"/>
                </a:lnTo>
                <a:lnTo>
                  <a:pt x="589" y="193"/>
                </a:lnTo>
                <a:lnTo>
                  <a:pt x="584" y="193"/>
                </a:lnTo>
                <a:lnTo>
                  <a:pt x="577" y="197"/>
                </a:lnTo>
                <a:lnTo>
                  <a:pt x="572" y="205"/>
                </a:lnTo>
                <a:lnTo>
                  <a:pt x="568" y="210"/>
                </a:lnTo>
                <a:lnTo>
                  <a:pt x="570" y="212"/>
                </a:lnTo>
                <a:lnTo>
                  <a:pt x="570" y="215"/>
                </a:lnTo>
                <a:lnTo>
                  <a:pt x="568" y="219"/>
                </a:lnTo>
                <a:lnTo>
                  <a:pt x="566" y="227"/>
                </a:lnTo>
                <a:lnTo>
                  <a:pt x="564" y="231"/>
                </a:lnTo>
                <a:lnTo>
                  <a:pt x="560" y="235"/>
                </a:lnTo>
                <a:lnTo>
                  <a:pt x="557" y="238"/>
                </a:lnTo>
                <a:lnTo>
                  <a:pt x="558" y="240"/>
                </a:lnTo>
                <a:lnTo>
                  <a:pt x="558" y="243"/>
                </a:lnTo>
                <a:lnTo>
                  <a:pt x="560" y="246"/>
                </a:lnTo>
                <a:lnTo>
                  <a:pt x="561" y="246"/>
                </a:lnTo>
                <a:lnTo>
                  <a:pt x="561" y="247"/>
                </a:lnTo>
                <a:lnTo>
                  <a:pt x="561" y="247"/>
                </a:lnTo>
                <a:lnTo>
                  <a:pt x="561" y="247"/>
                </a:lnTo>
                <a:lnTo>
                  <a:pt x="560" y="248"/>
                </a:lnTo>
                <a:lnTo>
                  <a:pt x="569" y="252"/>
                </a:lnTo>
                <a:lnTo>
                  <a:pt x="573" y="255"/>
                </a:lnTo>
                <a:lnTo>
                  <a:pt x="577" y="260"/>
                </a:lnTo>
                <a:lnTo>
                  <a:pt x="580" y="263"/>
                </a:lnTo>
                <a:lnTo>
                  <a:pt x="589" y="267"/>
                </a:lnTo>
                <a:lnTo>
                  <a:pt x="593" y="271"/>
                </a:lnTo>
                <a:lnTo>
                  <a:pt x="595" y="269"/>
                </a:lnTo>
                <a:lnTo>
                  <a:pt x="599" y="272"/>
                </a:lnTo>
                <a:lnTo>
                  <a:pt x="603" y="276"/>
                </a:lnTo>
                <a:lnTo>
                  <a:pt x="605" y="279"/>
                </a:lnTo>
                <a:lnTo>
                  <a:pt x="605" y="279"/>
                </a:lnTo>
                <a:lnTo>
                  <a:pt x="603" y="280"/>
                </a:lnTo>
                <a:lnTo>
                  <a:pt x="603" y="280"/>
                </a:lnTo>
                <a:lnTo>
                  <a:pt x="603" y="281"/>
                </a:lnTo>
                <a:lnTo>
                  <a:pt x="603" y="280"/>
                </a:lnTo>
                <a:lnTo>
                  <a:pt x="601" y="279"/>
                </a:lnTo>
                <a:lnTo>
                  <a:pt x="601" y="281"/>
                </a:lnTo>
                <a:lnTo>
                  <a:pt x="601" y="283"/>
                </a:lnTo>
                <a:lnTo>
                  <a:pt x="599" y="284"/>
                </a:lnTo>
                <a:lnTo>
                  <a:pt x="598" y="284"/>
                </a:lnTo>
                <a:lnTo>
                  <a:pt x="598" y="285"/>
                </a:lnTo>
                <a:lnTo>
                  <a:pt x="602" y="284"/>
                </a:lnTo>
                <a:lnTo>
                  <a:pt x="605" y="284"/>
                </a:lnTo>
                <a:lnTo>
                  <a:pt x="606" y="283"/>
                </a:lnTo>
                <a:lnTo>
                  <a:pt x="607" y="284"/>
                </a:lnTo>
                <a:lnTo>
                  <a:pt x="609" y="283"/>
                </a:lnTo>
                <a:lnTo>
                  <a:pt x="610" y="283"/>
                </a:lnTo>
                <a:lnTo>
                  <a:pt x="611" y="284"/>
                </a:lnTo>
                <a:lnTo>
                  <a:pt x="613" y="287"/>
                </a:lnTo>
                <a:lnTo>
                  <a:pt x="613" y="288"/>
                </a:lnTo>
                <a:lnTo>
                  <a:pt x="613" y="288"/>
                </a:lnTo>
                <a:lnTo>
                  <a:pt x="611" y="289"/>
                </a:lnTo>
                <a:lnTo>
                  <a:pt x="611" y="289"/>
                </a:lnTo>
                <a:lnTo>
                  <a:pt x="610" y="289"/>
                </a:lnTo>
                <a:lnTo>
                  <a:pt x="613" y="290"/>
                </a:lnTo>
                <a:lnTo>
                  <a:pt x="613" y="292"/>
                </a:lnTo>
                <a:lnTo>
                  <a:pt x="614" y="294"/>
                </a:lnTo>
                <a:lnTo>
                  <a:pt x="615" y="296"/>
                </a:lnTo>
                <a:lnTo>
                  <a:pt x="618" y="297"/>
                </a:lnTo>
                <a:lnTo>
                  <a:pt x="622" y="296"/>
                </a:lnTo>
                <a:lnTo>
                  <a:pt x="625" y="294"/>
                </a:lnTo>
                <a:lnTo>
                  <a:pt x="627" y="293"/>
                </a:lnTo>
                <a:lnTo>
                  <a:pt x="667" y="292"/>
                </a:lnTo>
                <a:lnTo>
                  <a:pt x="670" y="292"/>
                </a:lnTo>
                <a:lnTo>
                  <a:pt x="676" y="293"/>
                </a:lnTo>
                <a:lnTo>
                  <a:pt x="679" y="294"/>
                </a:lnTo>
                <a:lnTo>
                  <a:pt x="680" y="294"/>
                </a:lnTo>
                <a:lnTo>
                  <a:pt x="683" y="298"/>
                </a:lnTo>
                <a:lnTo>
                  <a:pt x="685" y="298"/>
                </a:lnTo>
                <a:lnTo>
                  <a:pt x="687" y="298"/>
                </a:lnTo>
                <a:lnTo>
                  <a:pt x="688" y="298"/>
                </a:lnTo>
                <a:lnTo>
                  <a:pt x="689" y="297"/>
                </a:lnTo>
                <a:lnTo>
                  <a:pt x="691" y="297"/>
                </a:lnTo>
                <a:lnTo>
                  <a:pt x="704" y="296"/>
                </a:lnTo>
                <a:lnTo>
                  <a:pt x="711" y="297"/>
                </a:lnTo>
                <a:lnTo>
                  <a:pt x="712" y="302"/>
                </a:lnTo>
                <a:lnTo>
                  <a:pt x="709" y="306"/>
                </a:lnTo>
                <a:lnTo>
                  <a:pt x="707" y="306"/>
                </a:lnTo>
                <a:lnTo>
                  <a:pt x="700" y="304"/>
                </a:lnTo>
                <a:lnTo>
                  <a:pt x="681" y="304"/>
                </a:lnTo>
                <a:lnTo>
                  <a:pt x="648" y="312"/>
                </a:lnTo>
                <a:lnTo>
                  <a:pt x="647" y="312"/>
                </a:lnTo>
                <a:lnTo>
                  <a:pt x="646" y="308"/>
                </a:lnTo>
                <a:lnTo>
                  <a:pt x="643" y="305"/>
                </a:lnTo>
                <a:lnTo>
                  <a:pt x="640" y="304"/>
                </a:lnTo>
                <a:lnTo>
                  <a:pt x="639" y="304"/>
                </a:lnTo>
                <a:lnTo>
                  <a:pt x="638" y="304"/>
                </a:lnTo>
                <a:lnTo>
                  <a:pt x="635" y="304"/>
                </a:lnTo>
                <a:lnTo>
                  <a:pt x="634" y="305"/>
                </a:lnTo>
                <a:lnTo>
                  <a:pt x="634" y="306"/>
                </a:lnTo>
                <a:lnTo>
                  <a:pt x="633" y="309"/>
                </a:lnTo>
                <a:lnTo>
                  <a:pt x="631" y="310"/>
                </a:lnTo>
                <a:lnTo>
                  <a:pt x="629" y="310"/>
                </a:lnTo>
                <a:lnTo>
                  <a:pt x="627" y="312"/>
                </a:lnTo>
                <a:lnTo>
                  <a:pt x="625" y="313"/>
                </a:lnTo>
                <a:lnTo>
                  <a:pt x="623" y="312"/>
                </a:lnTo>
                <a:lnTo>
                  <a:pt x="622" y="309"/>
                </a:lnTo>
                <a:lnTo>
                  <a:pt x="621" y="308"/>
                </a:lnTo>
                <a:lnTo>
                  <a:pt x="619" y="308"/>
                </a:lnTo>
                <a:lnTo>
                  <a:pt x="617" y="310"/>
                </a:lnTo>
                <a:lnTo>
                  <a:pt x="610" y="314"/>
                </a:lnTo>
                <a:lnTo>
                  <a:pt x="602" y="317"/>
                </a:lnTo>
                <a:lnTo>
                  <a:pt x="553" y="322"/>
                </a:lnTo>
                <a:lnTo>
                  <a:pt x="551" y="322"/>
                </a:lnTo>
                <a:lnTo>
                  <a:pt x="544" y="330"/>
                </a:lnTo>
                <a:lnTo>
                  <a:pt x="539" y="333"/>
                </a:lnTo>
                <a:lnTo>
                  <a:pt x="527" y="338"/>
                </a:lnTo>
                <a:lnTo>
                  <a:pt x="521" y="342"/>
                </a:lnTo>
                <a:lnTo>
                  <a:pt x="517" y="349"/>
                </a:lnTo>
                <a:lnTo>
                  <a:pt x="527" y="350"/>
                </a:lnTo>
                <a:lnTo>
                  <a:pt x="541" y="359"/>
                </a:lnTo>
                <a:lnTo>
                  <a:pt x="551" y="362"/>
                </a:lnTo>
                <a:lnTo>
                  <a:pt x="552" y="361"/>
                </a:lnTo>
                <a:lnTo>
                  <a:pt x="556" y="358"/>
                </a:lnTo>
                <a:lnTo>
                  <a:pt x="557" y="358"/>
                </a:lnTo>
                <a:lnTo>
                  <a:pt x="566" y="358"/>
                </a:lnTo>
                <a:lnTo>
                  <a:pt x="570" y="358"/>
                </a:lnTo>
                <a:lnTo>
                  <a:pt x="574" y="361"/>
                </a:lnTo>
                <a:lnTo>
                  <a:pt x="578" y="365"/>
                </a:lnTo>
                <a:lnTo>
                  <a:pt x="581" y="367"/>
                </a:lnTo>
                <a:lnTo>
                  <a:pt x="578" y="369"/>
                </a:lnTo>
                <a:lnTo>
                  <a:pt x="576" y="370"/>
                </a:lnTo>
                <a:lnTo>
                  <a:pt x="573" y="370"/>
                </a:lnTo>
                <a:lnTo>
                  <a:pt x="570" y="370"/>
                </a:lnTo>
                <a:lnTo>
                  <a:pt x="569" y="371"/>
                </a:lnTo>
                <a:lnTo>
                  <a:pt x="568" y="378"/>
                </a:lnTo>
                <a:lnTo>
                  <a:pt x="566" y="380"/>
                </a:lnTo>
                <a:lnTo>
                  <a:pt x="564" y="382"/>
                </a:lnTo>
                <a:lnTo>
                  <a:pt x="561" y="383"/>
                </a:lnTo>
                <a:lnTo>
                  <a:pt x="548" y="383"/>
                </a:lnTo>
                <a:lnTo>
                  <a:pt x="545" y="383"/>
                </a:lnTo>
                <a:lnTo>
                  <a:pt x="543" y="382"/>
                </a:lnTo>
                <a:lnTo>
                  <a:pt x="539" y="379"/>
                </a:lnTo>
                <a:lnTo>
                  <a:pt x="536" y="378"/>
                </a:lnTo>
                <a:lnTo>
                  <a:pt x="532" y="376"/>
                </a:lnTo>
                <a:lnTo>
                  <a:pt x="527" y="376"/>
                </a:lnTo>
                <a:lnTo>
                  <a:pt x="521" y="375"/>
                </a:lnTo>
                <a:lnTo>
                  <a:pt x="517" y="375"/>
                </a:lnTo>
                <a:lnTo>
                  <a:pt x="515" y="376"/>
                </a:lnTo>
                <a:lnTo>
                  <a:pt x="512" y="378"/>
                </a:lnTo>
                <a:lnTo>
                  <a:pt x="503" y="379"/>
                </a:lnTo>
                <a:lnTo>
                  <a:pt x="502" y="380"/>
                </a:lnTo>
                <a:lnTo>
                  <a:pt x="500" y="382"/>
                </a:lnTo>
                <a:lnTo>
                  <a:pt x="499" y="383"/>
                </a:lnTo>
                <a:lnTo>
                  <a:pt x="498" y="383"/>
                </a:lnTo>
                <a:lnTo>
                  <a:pt x="498" y="382"/>
                </a:lnTo>
                <a:lnTo>
                  <a:pt x="496" y="382"/>
                </a:lnTo>
                <a:lnTo>
                  <a:pt x="495" y="383"/>
                </a:lnTo>
                <a:lnTo>
                  <a:pt x="488" y="379"/>
                </a:lnTo>
                <a:lnTo>
                  <a:pt x="480" y="376"/>
                </a:lnTo>
                <a:lnTo>
                  <a:pt x="472" y="376"/>
                </a:lnTo>
                <a:lnTo>
                  <a:pt x="466" y="379"/>
                </a:lnTo>
                <a:lnTo>
                  <a:pt x="466" y="378"/>
                </a:lnTo>
                <a:lnTo>
                  <a:pt x="467" y="376"/>
                </a:lnTo>
                <a:lnTo>
                  <a:pt x="469" y="375"/>
                </a:lnTo>
                <a:lnTo>
                  <a:pt x="470" y="375"/>
                </a:lnTo>
                <a:lnTo>
                  <a:pt x="455" y="375"/>
                </a:lnTo>
                <a:lnTo>
                  <a:pt x="447" y="374"/>
                </a:lnTo>
                <a:lnTo>
                  <a:pt x="408" y="376"/>
                </a:lnTo>
                <a:lnTo>
                  <a:pt x="393" y="382"/>
                </a:lnTo>
                <a:lnTo>
                  <a:pt x="380" y="383"/>
                </a:lnTo>
                <a:lnTo>
                  <a:pt x="373" y="380"/>
                </a:lnTo>
                <a:lnTo>
                  <a:pt x="373" y="375"/>
                </a:lnTo>
                <a:lnTo>
                  <a:pt x="377" y="371"/>
                </a:lnTo>
                <a:lnTo>
                  <a:pt x="392" y="365"/>
                </a:lnTo>
                <a:lnTo>
                  <a:pt x="394" y="359"/>
                </a:lnTo>
                <a:lnTo>
                  <a:pt x="392" y="355"/>
                </a:lnTo>
                <a:lnTo>
                  <a:pt x="384" y="353"/>
                </a:lnTo>
                <a:lnTo>
                  <a:pt x="356" y="349"/>
                </a:lnTo>
                <a:lnTo>
                  <a:pt x="355" y="349"/>
                </a:lnTo>
                <a:lnTo>
                  <a:pt x="355" y="350"/>
                </a:lnTo>
                <a:lnTo>
                  <a:pt x="353" y="350"/>
                </a:lnTo>
                <a:lnTo>
                  <a:pt x="352" y="350"/>
                </a:lnTo>
                <a:lnTo>
                  <a:pt x="352" y="349"/>
                </a:lnTo>
                <a:lnTo>
                  <a:pt x="350" y="345"/>
                </a:lnTo>
                <a:lnTo>
                  <a:pt x="348" y="347"/>
                </a:lnTo>
                <a:lnTo>
                  <a:pt x="346" y="347"/>
                </a:lnTo>
                <a:lnTo>
                  <a:pt x="344" y="346"/>
                </a:lnTo>
                <a:lnTo>
                  <a:pt x="343" y="347"/>
                </a:lnTo>
                <a:lnTo>
                  <a:pt x="340" y="351"/>
                </a:lnTo>
                <a:lnTo>
                  <a:pt x="339" y="351"/>
                </a:lnTo>
                <a:lnTo>
                  <a:pt x="336" y="353"/>
                </a:lnTo>
                <a:lnTo>
                  <a:pt x="336" y="354"/>
                </a:lnTo>
                <a:lnTo>
                  <a:pt x="338" y="357"/>
                </a:lnTo>
                <a:lnTo>
                  <a:pt x="343" y="362"/>
                </a:lnTo>
                <a:lnTo>
                  <a:pt x="344" y="362"/>
                </a:lnTo>
                <a:lnTo>
                  <a:pt x="347" y="362"/>
                </a:lnTo>
                <a:lnTo>
                  <a:pt x="348" y="362"/>
                </a:lnTo>
                <a:lnTo>
                  <a:pt x="348" y="365"/>
                </a:lnTo>
                <a:lnTo>
                  <a:pt x="348" y="367"/>
                </a:lnTo>
                <a:lnTo>
                  <a:pt x="348" y="369"/>
                </a:lnTo>
                <a:lnTo>
                  <a:pt x="350" y="369"/>
                </a:lnTo>
                <a:lnTo>
                  <a:pt x="351" y="371"/>
                </a:lnTo>
                <a:lnTo>
                  <a:pt x="351" y="371"/>
                </a:lnTo>
                <a:lnTo>
                  <a:pt x="352" y="371"/>
                </a:lnTo>
                <a:lnTo>
                  <a:pt x="353" y="372"/>
                </a:lnTo>
                <a:lnTo>
                  <a:pt x="353" y="375"/>
                </a:lnTo>
                <a:lnTo>
                  <a:pt x="355" y="376"/>
                </a:lnTo>
                <a:lnTo>
                  <a:pt x="356" y="376"/>
                </a:lnTo>
                <a:lnTo>
                  <a:pt x="359" y="375"/>
                </a:lnTo>
                <a:lnTo>
                  <a:pt x="367" y="378"/>
                </a:lnTo>
                <a:lnTo>
                  <a:pt x="369" y="378"/>
                </a:lnTo>
                <a:lnTo>
                  <a:pt x="367" y="382"/>
                </a:lnTo>
                <a:lnTo>
                  <a:pt x="357" y="387"/>
                </a:lnTo>
                <a:lnTo>
                  <a:pt x="353" y="392"/>
                </a:lnTo>
                <a:lnTo>
                  <a:pt x="350" y="394"/>
                </a:lnTo>
                <a:lnTo>
                  <a:pt x="344" y="394"/>
                </a:lnTo>
                <a:lnTo>
                  <a:pt x="342" y="392"/>
                </a:lnTo>
                <a:lnTo>
                  <a:pt x="338" y="394"/>
                </a:lnTo>
                <a:lnTo>
                  <a:pt x="334" y="394"/>
                </a:lnTo>
                <a:lnTo>
                  <a:pt x="330" y="391"/>
                </a:lnTo>
                <a:lnTo>
                  <a:pt x="324" y="390"/>
                </a:lnTo>
                <a:lnTo>
                  <a:pt x="322" y="391"/>
                </a:lnTo>
                <a:lnTo>
                  <a:pt x="316" y="395"/>
                </a:lnTo>
                <a:lnTo>
                  <a:pt x="314" y="395"/>
                </a:lnTo>
                <a:lnTo>
                  <a:pt x="310" y="395"/>
                </a:lnTo>
                <a:lnTo>
                  <a:pt x="298" y="392"/>
                </a:lnTo>
                <a:lnTo>
                  <a:pt x="289" y="388"/>
                </a:lnTo>
                <a:lnTo>
                  <a:pt x="279" y="382"/>
                </a:lnTo>
                <a:lnTo>
                  <a:pt x="271" y="374"/>
                </a:lnTo>
                <a:lnTo>
                  <a:pt x="273" y="374"/>
                </a:lnTo>
                <a:lnTo>
                  <a:pt x="273" y="372"/>
                </a:lnTo>
                <a:lnTo>
                  <a:pt x="273" y="372"/>
                </a:lnTo>
                <a:lnTo>
                  <a:pt x="274" y="374"/>
                </a:lnTo>
                <a:lnTo>
                  <a:pt x="275" y="374"/>
                </a:lnTo>
                <a:lnTo>
                  <a:pt x="277" y="372"/>
                </a:lnTo>
                <a:lnTo>
                  <a:pt x="275" y="366"/>
                </a:lnTo>
                <a:lnTo>
                  <a:pt x="273" y="362"/>
                </a:lnTo>
                <a:lnTo>
                  <a:pt x="270" y="361"/>
                </a:lnTo>
                <a:lnTo>
                  <a:pt x="268" y="361"/>
                </a:lnTo>
                <a:lnTo>
                  <a:pt x="262" y="363"/>
                </a:lnTo>
                <a:lnTo>
                  <a:pt x="258" y="365"/>
                </a:lnTo>
                <a:lnTo>
                  <a:pt x="252" y="365"/>
                </a:lnTo>
                <a:lnTo>
                  <a:pt x="246" y="363"/>
                </a:lnTo>
                <a:lnTo>
                  <a:pt x="238" y="363"/>
                </a:lnTo>
                <a:lnTo>
                  <a:pt x="233" y="367"/>
                </a:lnTo>
                <a:lnTo>
                  <a:pt x="229" y="372"/>
                </a:lnTo>
                <a:lnTo>
                  <a:pt x="225" y="376"/>
                </a:lnTo>
                <a:lnTo>
                  <a:pt x="221" y="378"/>
                </a:lnTo>
                <a:lnTo>
                  <a:pt x="212" y="376"/>
                </a:lnTo>
                <a:lnTo>
                  <a:pt x="207" y="374"/>
                </a:lnTo>
                <a:lnTo>
                  <a:pt x="205" y="374"/>
                </a:lnTo>
                <a:lnTo>
                  <a:pt x="200" y="375"/>
                </a:lnTo>
                <a:lnTo>
                  <a:pt x="186" y="374"/>
                </a:lnTo>
                <a:lnTo>
                  <a:pt x="179" y="374"/>
                </a:lnTo>
                <a:lnTo>
                  <a:pt x="175" y="378"/>
                </a:lnTo>
                <a:lnTo>
                  <a:pt x="158" y="399"/>
                </a:lnTo>
                <a:lnTo>
                  <a:pt x="155" y="400"/>
                </a:lnTo>
                <a:lnTo>
                  <a:pt x="152" y="402"/>
                </a:lnTo>
                <a:lnTo>
                  <a:pt x="151" y="403"/>
                </a:lnTo>
                <a:lnTo>
                  <a:pt x="150" y="403"/>
                </a:lnTo>
                <a:lnTo>
                  <a:pt x="143" y="413"/>
                </a:lnTo>
                <a:lnTo>
                  <a:pt x="139" y="416"/>
                </a:lnTo>
                <a:lnTo>
                  <a:pt x="134" y="417"/>
                </a:lnTo>
                <a:lnTo>
                  <a:pt x="130" y="420"/>
                </a:lnTo>
                <a:lnTo>
                  <a:pt x="127" y="420"/>
                </a:lnTo>
                <a:lnTo>
                  <a:pt x="125" y="420"/>
                </a:lnTo>
                <a:lnTo>
                  <a:pt x="123" y="420"/>
                </a:lnTo>
                <a:lnTo>
                  <a:pt x="123" y="421"/>
                </a:lnTo>
                <a:lnTo>
                  <a:pt x="122" y="424"/>
                </a:lnTo>
                <a:lnTo>
                  <a:pt x="123" y="428"/>
                </a:lnTo>
                <a:lnTo>
                  <a:pt x="123" y="432"/>
                </a:lnTo>
                <a:lnTo>
                  <a:pt x="122" y="436"/>
                </a:lnTo>
                <a:lnTo>
                  <a:pt x="122" y="439"/>
                </a:lnTo>
                <a:lnTo>
                  <a:pt x="121" y="440"/>
                </a:lnTo>
                <a:lnTo>
                  <a:pt x="119" y="440"/>
                </a:lnTo>
                <a:lnTo>
                  <a:pt x="118" y="440"/>
                </a:lnTo>
                <a:lnTo>
                  <a:pt x="118" y="440"/>
                </a:lnTo>
                <a:lnTo>
                  <a:pt x="118" y="441"/>
                </a:lnTo>
                <a:lnTo>
                  <a:pt x="118" y="441"/>
                </a:lnTo>
                <a:lnTo>
                  <a:pt x="118" y="443"/>
                </a:lnTo>
                <a:lnTo>
                  <a:pt x="117" y="444"/>
                </a:lnTo>
                <a:lnTo>
                  <a:pt x="117" y="447"/>
                </a:lnTo>
                <a:lnTo>
                  <a:pt x="117" y="448"/>
                </a:lnTo>
                <a:lnTo>
                  <a:pt x="115" y="451"/>
                </a:lnTo>
                <a:lnTo>
                  <a:pt x="107" y="458"/>
                </a:lnTo>
                <a:lnTo>
                  <a:pt x="106" y="458"/>
                </a:lnTo>
                <a:lnTo>
                  <a:pt x="101" y="461"/>
                </a:lnTo>
                <a:lnTo>
                  <a:pt x="98" y="464"/>
                </a:lnTo>
                <a:lnTo>
                  <a:pt x="89" y="460"/>
                </a:lnTo>
                <a:lnTo>
                  <a:pt x="88" y="461"/>
                </a:lnTo>
                <a:lnTo>
                  <a:pt x="84" y="468"/>
                </a:lnTo>
                <a:lnTo>
                  <a:pt x="84" y="470"/>
                </a:lnTo>
                <a:lnTo>
                  <a:pt x="82" y="472"/>
                </a:lnTo>
                <a:lnTo>
                  <a:pt x="81" y="474"/>
                </a:lnTo>
                <a:lnTo>
                  <a:pt x="81" y="477"/>
                </a:lnTo>
                <a:lnTo>
                  <a:pt x="81" y="478"/>
                </a:lnTo>
                <a:lnTo>
                  <a:pt x="82" y="482"/>
                </a:lnTo>
                <a:lnTo>
                  <a:pt x="82" y="484"/>
                </a:lnTo>
                <a:lnTo>
                  <a:pt x="80" y="495"/>
                </a:lnTo>
                <a:lnTo>
                  <a:pt x="78" y="497"/>
                </a:lnTo>
                <a:lnTo>
                  <a:pt x="81" y="498"/>
                </a:lnTo>
                <a:lnTo>
                  <a:pt x="82" y="499"/>
                </a:lnTo>
                <a:lnTo>
                  <a:pt x="81" y="506"/>
                </a:lnTo>
                <a:lnTo>
                  <a:pt x="81" y="510"/>
                </a:lnTo>
                <a:lnTo>
                  <a:pt x="81" y="511"/>
                </a:lnTo>
                <a:lnTo>
                  <a:pt x="80" y="513"/>
                </a:lnTo>
                <a:lnTo>
                  <a:pt x="78" y="513"/>
                </a:lnTo>
                <a:lnTo>
                  <a:pt x="78" y="515"/>
                </a:lnTo>
                <a:lnTo>
                  <a:pt x="80" y="518"/>
                </a:lnTo>
                <a:lnTo>
                  <a:pt x="82" y="523"/>
                </a:lnTo>
                <a:lnTo>
                  <a:pt x="84" y="526"/>
                </a:lnTo>
                <a:lnTo>
                  <a:pt x="82" y="538"/>
                </a:lnTo>
                <a:lnTo>
                  <a:pt x="81" y="543"/>
                </a:lnTo>
                <a:lnTo>
                  <a:pt x="74" y="550"/>
                </a:lnTo>
                <a:lnTo>
                  <a:pt x="72" y="560"/>
                </a:lnTo>
                <a:lnTo>
                  <a:pt x="68" y="571"/>
                </a:lnTo>
                <a:lnTo>
                  <a:pt x="68" y="576"/>
                </a:lnTo>
                <a:lnTo>
                  <a:pt x="74" y="579"/>
                </a:lnTo>
                <a:lnTo>
                  <a:pt x="81" y="579"/>
                </a:lnTo>
                <a:lnTo>
                  <a:pt x="94" y="576"/>
                </a:lnTo>
                <a:lnTo>
                  <a:pt x="97" y="577"/>
                </a:lnTo>
                <a:lnTo>
                  <a:pt x="98" y="577"/>
                </a:lnTo>
                <a:lnTo>
                  <a:pt x="98" y="576"/>
                </a:lnTo>
                <a:lnTo>
                  <a:pt x="98" y="576"/>
                </a:lnTo>
                <a:lnTo>
                  <a:pt x="100" y="575"/>
                </a:lnTo>
                <a:lnTo>
                  <a:pt x="102" y="574"/>
                </a:lnTo>
                <a:lnTo>
                  <a:pt x="104" y="574"/>
                </a:lnTo>
                <a:lnTo>
                  <a:pt x="106" y="572"/>
                </a:lnTo>
                <a:lnTo>
                  <a:pt x="114" y="575"/>
                </a:lnTo>
                <a:lnTo>
                  <a:pt x="117" y="575"/>
                </a:lnTo>
                <a:lnTo>
                  <a:pt x="118" y="574"/>
                </a:lnTo>
                <a:lnTo>
                  <a:pt x="125" y="570"/>
                </a:lnTo>
                <a:lnTo>
                  <a:pt x="127" y="570"/>
                </a:lnTo>
                <a:lnTo>
                  <a:pt x="129" y="567"/>
                </a:lnTo>
                <a:lnTo>
                  <a:pt x="133" y="566"/>
                </a:lnTo>
                <a:lnTo>
                  <a:pt x="191" y="555"/>
                </a:lnTo>
                <a:lnTo>
                  <a:pt x="195" y="558"/>
                </a:lnTo>
                <a:lnTo>
                  <a:pt x="197" y="556"/>
                </a:lnTo>
                <a:lnTo>
                  <a:pt x="201" y="554"/>
                </a:lnTo>
                <a:lnTo>
                  <a:pt x="205" y="552"/>
                </a:lnTo>
                <a:lnTo>
                  <a:pt x="209" y="552"/>
                </a:lnTo>
                <a:lnTo>
                  <a:pt x="212" y="554"/>
                </a:lnTo>
                <a:lnTo>
                  <a:pt x="213" y="558"/>
                </a:lnTo>
                <a:lnTo>
                  <a:pt x="213" y="562"/>
                </a:lnTo>
                <a:lnTo>
                  <a:pt x="211" y="570"/>
                </a:lnTo>
                <a:lnTo>
                  <a:pt x="211" y="572"/>
                </a:lnTo>
                <a:lnTo>
                  <a:pt x="211" y="572"/>
                </a:lnTo>
                <a:lnTo>
                  <a:pt x="211" y="574"/>
                </a:lnTo>
                <a:lnTo>
                  <a:pt x="200" y="576"/>
                </a:lnTo>
                <a:lnTo>
                  <a:pt x="197" y="579"/>
                </a:lnTo>
                <a:lnTo>
                  <a:pt x="200" y="581"/>
                </a:lnTo>
                <a:lnTo>
                  <a:pt x="197" y="583"/>
                </a:lnTo>
                <a:lnTo>
                  <a:pt x="196" y="584"/>
                </a:lnTo>
                <a:lnTo>
                  <a:pt x="189" y="584"/>
                </a:lnTo>
                <a:lnTo>
                  <a:pt x="189" y="587"/>
                </a:lnTo>
                <a:lnTo>
                  <a:pt x="189" y="588"/>
                </a:lnTo>
                <a:lnTo>
                  <a:pt x="189" y="589"/>
                </a:lnTo>
                <a:lnTo>
                  <a:pt x="189" y="591"/>
                </a:lnTo>
                <a:lnTo>
                  <a:pt x="191" y="591"/>
                </a:lnTo>
                <a:lnTo>
                  <a:pt x="192" y="592"/>
                </a:lnTo>
                <a:lnTo>
                  <a:pt x="174" y="605"/>
                </a:lnTo>
                <a:lnTo>
                  <a:pt x="171" y="609"/>
                </a:lnTo>
                <a:lnTo>
                  <a:pt x="170" y="611"/>
                </a:lnTo>
                <a:lnTo>
                  <a:pt x="168" y="612"/>
                </a:lnTo>
                <a:lnTo>
                  <a:pt x="167" y="613"/>
                </a:lnTo>
                <a:lnTo>
                  <a:pt x="168" y="617"/>
                </a:lnTo>
                <a:lnTo>
                  <a:pt x="167" y="616"/>
                </a:lnTo>
                <a:lnTo>
                  <a:pt x="166" y="615"/>
                </a:lnTo>
                <a:lnTo>
                  <a:pt x="164" y="613"/>
                </a:lnTo>
                <a:lnTo>
                  <a:pt x="162" y="613"/>
                </a:lnTo>
                <a:lnTo>
                  <a:pt x="162" y="612"/>
                </a:lnTo>
                <a:lnTo>
                  <a:pt x="164" y="612"/>
                </a:lnTo>
                <a:lnTo>
                  <a:pt x="166" y="611"/>
                </a:lnTo>
                <a:lnTo>
                  <a:pt x="163" y="609"/>
                </a:lnTo>
                <a:lnTo>
                  <a:pt x="162" y="611"/>
                </a:lnTo>
                <a:lnTo>
                  <a:pt x="160" y="612"/>
                </a:lnTo>
                <a:lnTo>
                  <a:pt x="159" y="617"/>
                </a:lnTo>
                <a:lnTo>
                  <a:pt x="158" y="618"/>
                </a:lnTo>
                <a:lnTo>
                  <a:pt x="160" y="620"/>
                </a:lnTo>
                <a:lnTo>
                  <a:pt x="164" y="620"/>
                </a:lnTo>
                <a:lnTo>
                  <a:pt x="172" y="620"/>
                </a:lnTo>
                <a:lnTo>
                  <a:pt x="176" y="621"/>
                </a:lnTo>
                <a:lnTo>
                  <a:pt x="178" y="624"/>
                </a:lnTo>
                <a:lnTo>
                  <a:pt x="178" y="629"/>
                </a:lnTo>
                <a:lnTo>
                  <a:pt x="179" y="633"/>
                </a:lnTo>
                <a:lnTo>
                  <a:pt x="179" y="636"/>
                </a:lnTo>
                <a:lnTo>
                  <a:pt x="182" y="638"/>
                </a:lnTo>
                <a:lnTo>
                  <a:pt x="184" y="641"/>
                </a:lnTo>
                <a:lnTo>
                  <a:pt x="191" y="644"/>
                </a:lnTo>
                <a:lnTo>
                  <a:pt x="193" y="645"/>
                </a:lnTo>
                <a:lnTo>
                  <a:pt x="197" y="652"/>
                </a:lnTo>
                <a:lnTo>
                  <a:pt x="201" y="658"/>
                </a:lnTo>
                <a:lnTo>
                  <a:pt x="203" y="662"/>
                </a:lnTo>
                <a:lnTo>
                  <a:pt x="201" y="663"/>
                </a:lnTo>
                <a:lnTo>
                  <a:pt x="199" y="665"/>
                </a:lnTo>
                <a:lnTo>
                  <a:pt x="195" y="667"/>
                </a:lnTo>
                <a:lnTo>
                  <a:pt x="191" y="670"/>
                </a:lnTo>
                <a:lnTo>
                  <a:pt x="188" y="673"/>
                </a:lnTo>
                <a:lnTo>
                  <a:pt x="191" y="673"/>
                </a:lnTo>
                <a:lnTo>
                  <a:pt x="192" y="673"/>
                </a:lnTo>
                <a:lnTo>
                  <a:pt x="192" y="674"/>
                </a:lnTo>
                <a:lnTo>
                  <a:pt x="189" y="678"/>
                </a:lnTo>
                <a:lnTo>
                  <a:pt x="189" y="683"/>
                </a:lnTo>
                <a:lnTo>
                  <a:pt x="191" y="689"/>
                </a:lnTo>
                <a:lnTo>
                  <a:pt x="193" y="690"/>
                </a:lnTo>
                <a:lnTo>
                  <a:pt x="196" y="691"/>
                </a:lnTo>
                <a:lnTo>
                  <a:pt x="199" y="695"/>
                </a:lnTo>
                <a:lnTo>
                  <a:pt x="200" y="697"/>
                </a:lnTo>
                <a:lnTo>
                  <a:pt x="203" y="695"/>
                </a:lnTo>
                <a:lnTo>
                  <a:pt x="208" y="693"/>
                </a:lnTo>
                <a:lnTo>
                  <a:pt x="211" y="690"/>
                </a:lnTo>
                <a:lnTo>
                  <a:pt x="212" y="693"/>
                </a:lnTo>
                <a:lnTo>
                  <a:pt x="213" y="693"/>
                </a:lnTo>
                <a:lnTo>
                  <a:pt x="215" y="691"/>
                </a:lnTo>
                <a:lnTo>
                  <a:pt x="216" y="690"/>
                </a:lnTo>
                <a:lnTo>
                  <a:pt x="217" y="691"/>
                </a:lnTo>
                <a:lnTo>
                  <a:pt x="219" y="694"/>
                </a:lnTo>
                <a:lnTo>
                  <a:pt x="220" y="695"/>
                </a:lnTo>
                <a:lnTo>
                  <a:pt x="223" y="695"/>
                </a:lnTo>
                <a:lnTo>
                  <a:pt x="225" y="694"/>
                </a:lnTo>
                <a:lnTo>
                  <a:pt x="227" y="693"/>
                </a:lnTo>
                <a:lnTo>
                  <a:pt x="229" y="690"/>
                </a:lnTo>
                <a:lnTo>
                  <a:pt x="232" y="693"/>
                </a:lnTo>
                <a:lnTo>
                  <a:pt x="232" y="695"/>
                </a:lnTo>
                <a:lnTo>
                  <a:pt x="229" y="700"/>
                </a:lnTo>
                <a:lnTo>
                  <a:pt x="233" y="702"/>
                </a:lnTo>
                <a:lnTo>
                  <a:pt x="232" y="704"/>
                </a:lnTo>
                <a:lnTo>
                  <a:pt x="228" y="707"/>
                </a:lnTo>
                <a:lnTo>
                  <a:pt x="225" y="704"/>
                </a:lnTo>
                <a:lnTo>
                  <a:pt x="224" y="707"/>
                </a:lnTo>
                <a:lnTo>
                  <a:pt x="221" y="708"/>
                </a:lnTo>
                <a:lnTo>
                  <a:pt x="219" y="710"/>
                </a:lnTo>
                <a:lnTo>
                  <a:pt x="216" y="711"/>
                </a:lnTo>
                <a:lnTo>
                  <a:pt x="217" y="716"/>
                </a:lnTo>
                <a:lnTo>
                  <a:pt x="216" y="719"/>
                </a:lnTo>
                <a:lnTo>
                  <a:pt x="213" y="718"/>
                </a:lnTo>
                <a:lnTo>
                  <a:pt x="212" y="714"/>
                </a:lnTo>
                <a:lnTo>
                  <a:pt x="205" y="716"/>
                </a:lnTo>
                <a:lnTo>
                  <a:pt x="207" y="718"/>
                </a:lnTo>
                <a:lnTo>
                  <a:pt x="211" y="724"/>
                </a:lnTo>
                <a:lnTo>
                  <a:pt x="211" y="723"/>
                </a:lnTo>
                <a:lnTo>
                  <a:pt x="212" y="724"/>
                </a:lnTo>
                <a:lnTo>
                  <a:pt x="212" y="727"/>
                </a:lnTo>
                <a:lnTo>
                  <a:pt x="212" y="728"/>
                </a:lnTo>
                <a:lnTo>
                  <a:pt x="211" y="730"/>
                </a:lnTo>
                <a:lnTo>
                  <a:pt x="209" y="728"/>
                </a:lnTo>
                <a:lnTo>
                  <a:pt x="208" y="728"/>
                </a:lnTo>
                <a:lnTo>
                  <a:pt x="207" y="730"/>
                </a:lnTo>
                <a:lnTo>
                  <a:pt x="205" y="731"/>
                </a:lnTo>
                <a:lnTo>
                  <a:pt x="207" y="734"/>
                </a:lnTo>
                <a:lnTo>
                  <a:pt x="204" y="734"/>
                </a:lnTo>
                <a:lnTo>
                  <a:pt x="201" y="734"/>
                </a:lnTo>
                <a:lnTo>
                  <a:pt x="197" y="732"/>
                </a:lnTo>
                <a:lnTo>
                  <a:pt x="196" y="732"/>
                </a:lnTo>
                <a:lnTo>
                  <a:pt x="195" y="731"/>
                </a:lnTo>
                <a:lnTo>
                  <a:pt x="195" y="731"/>
                </a:lnTo>
                <a:lnTo>
                  <a:pt x="193" y="731"/>
                </a:lnTo>
                <a:lnTo>
                  <a:pt x="193" y="730"/>
                </a:lnTo>
                <a:lnTo>
                  <a:pt x="192" y="730"/>
                </a:lnTo>
                <a:lnTo>
                  <a:pt x="187" y="734"/>
                </a:lnTo>
                <a:lnTo>
                  <a:pt x="179" y="735"/>
                </a:lnTo>
                <a:lnTo>
                  <a:pt x="176" y="738"/>
                </a:lnTo>
                <a:lnTo>
                  <a:pt x="178" y="741"/>
                </a:lnTo>
                <a:lnTo>
                  <a:pt x="178" y="744"/>
                </a:lnTo>
                <a:lnTo>
                  <a:pt x="182" y="748"/>
                </a:lnTo>
                <a:lnTo>
                  <a:pt x="180" y="748"/>
                </a:lnTo>
                <a:lnTo>
                  <a:pt x="179" y="749"/>
                </a:lnTo>
                <a:lnTo>
                  <a:pt x="178" y="751"/>
                </a:lnTo>
                <a:lnTo>
                  <a:pt x="176" y="752"/>
                </a:lnTo>
                <a:lnTo>
                  <a:pt x="179" y="753"/>
                </a:lnTo>
                <a:lnTo>
                  <a:pt x="180" y="755"/>
                </a:lnTo>
                <a:lnTo>
                  <a:pt x="183" y="755"/>
                </a:lnTo>
                <a:lnTo>
                  <a:pt x="183" y="756"/>
                </a:lnTo>
                <a:lnTo>
                  <a:pt x="182" y="757"/>
                </a:lnTo>
                <a:lnTo>
                  <a:pt x="182" y="759"/>
                </a:lnTo>
                <a:lnTo>
                  <a:pt x="184" y="759"/>
                </a:lnTo>
                <a:lnTo>
                  <a:pt x="186" y="759"/>
                </a:lnTo>
                <a:lnTo>
                  <a:pt x="189" y="760"/>
                </a:lnTo>
                <a:lnTo>
                  <a:pt x="189" y="761"/>
                </a:lnTo>
                <a:lnTo>
                  <a:pt x="188" y="763"/>
                </a:lnTo>
                <a:lnTo>
                  <a:pt x="192" y="763"/>
                </a:lnTo>
                <a:lnTo>
                  <a:pt x="193" y="761"/>
                </a:lnTo>
                <a:lnTo>
                  <a:pt x="195" y="761"/>
                </a:lnTo>
                <a:lnTo>
                  <a:pt x="197" y="763"/>
                </a:lnTo>
                <a:lnTo>
                  <a:pt x="196" y="765"/>
                </a:lnTo>
                <a:lnTo>
                  <a:pt x="196" y="771"/>
                </a:lnTo>
                <a:lnTo>
                  <a:pt x="195" y="773"/>
                </a:lnTo>
                <a:lnTo>
                  <a:pt x="197" y="775"/>
                </a:lnTo>
                <a:lnTo>
                  <a:pt x="200" y="776"/>
                </a:lnTo>
                <a:lnTo>
                  <a:pt x="203" y="779"/>
                </a:lnTo>
                <a:lnTo>
                  <a:pt x="204" y="781"/>
                </a:lnTo>
                <a:lnTo>
                  <a:pt x="204" y="782"/>
                </a:lnTo>
                <a:lnTo>
                  <a:pt x="201" y="782"/>
                </a:lnTo>
                <a:lnTo>
                  <a:pt x="197" y="780"/>
                </a:lnTo>
                <a:lnTo>
                  <a:pt x="195" y="777"/>
                </a:lnTo>
                <a:lnTo>
                  <a:pt x="192" y="775"/>
                </a:lnTo>
                <a:lnTo>
                  <a:pt x="193" y="779"/>
                </a:lnTo>
                <a:lnTo>
                  <a:pt x="197" y="781"/>
                </a:lnTo>
                <a:lnTo>
                  <a:pt x="199" y="782"/>
                </a:lnTo>
                <a:lnTo>
                  <a:pt x="203" y="784"/>
                </a:lnTo>
                <a:lnTo>
                  <a:pt x="205" y="785"/>
                </a:lnTo>
                <a:lnTo>
                  <a:pt x="211" y="793"/>
                </a:lnTo>
                <a:lnTo>
                  <a:pt x="213" y="796"/>
                </a:lnTo>
                <a:lnTo>
                  <a:pt x="212" y="798"/>
                </a:lnTo>
                <a:lnTo>
                  <a:pt x="212" y="798"/>
                </a:lnTo>
                <a:lnTo>
                  <a:pt x="216" y="796"/>
                </a:lnTo>
                <a:lnTo>
                  <a:pt x="227" y="792"/>
                </a:lnTo>
                <a:lnTo>
                  <a:pt x="230" y="792"/>
                </a:lnTo>
                <a:lnTo>
                  <a:pt x="234" y="794"/>
                </a:lnTo>
                <a:lnTo>
                  <a:pt x="237" y="793"/>
                </a:lnTo>
                <a:lnTo>
                  <a:pt x="242" y="794"/>
                </a:lnTo>
                <a:lnTo>
                  <a:pt x="245" y="792"/>
                </a:lnTo>
                <a:lnTo>
                  <a:pt x="246" y="794"/>
                </a:lnTo>
                <a:lnTo>
                  <a:pt x="248" y="793"/>
                </a:lnTo>
                <a:lnTo>
                  <a:pt x="248" y="793"/>
                </a:lnTo>
                <a:lnTo>
                  <a:pt x="250" y="794"/>
                </a:lnTo>
                <a:lnTo>
                  <a:pt x="250" y="796"/>
                </a:lnTo>
                <a:lnTo>
                  <a:pt x="245" y="798"/>
                </a:lnTo>
                <a:lnTo>
                  <a:pt x="241" y="802"/>
                </a:lnTo>
                <a:lnTo>
                  <a:pt x="237" y="805"/>
                </a:lnTo>
                <a:lnTo>
                  <a:pt x="233" y="802"/>
                </a:lnTo>
                <a:lnTo>
                  <a:pt x="232" y="804"/>
                </a:lnTo>
                <a:lnTo>
                  <a:pt x="232" y="802"/>
                </a:lnTo>
                <a:lnTo>
                  <a:pt x="229" y="804"/>
                </a:lnTo>
                <a:lnTo>
                  <a:pt x="228" y="804"/>
                </a:lnTo>
                <a:lnTo>
                  <a:pt x="227" y="802"/>
                </a:lnTo>
                <a:lnTo>
                  <a:pt x="225" y="802"/>
                </a:lnTo>
                <a:lnTo>
                  <a:pt x="224" y="804"/>
                </a:lnTo>
                <a:lnTo>
                  <a:pt x="221" y="805"/>
                </a:lnTo>
                <a:lnTo>
                  <a:pt x="221" y="805"/>
                </a:lnTo>
                <a:lnTo>
                  <a:pt x="219" y="806"/>
                </a:lnTo>
                <a:lnTo>
                  <a:pt x="211" y="810"/>
                </a:lnTo>
                <a:lnTo>
                  <a:pt x="197" y="812"/>
                </a:lnTo>
                <a:lnTo>
                  <a:pt x="193" y="812"/>
                </a:lnTo>
                <a:lnTo>
                  <a:pt x="191" y="814"/>
                </a:lnTo>
                <a:lnTo>
                  <a:pt x="188" y="814"/>
                </a:lnTo>
                <a:lnTo>
                  <a:pt x="187" y="812"/>
                </a:lnTo>
                <a:lnTo>
                  <a:pt x="187" y="812"/>
                </a:lnTo>
                <a:lnTo>
                  <a:pt x="184" y="813"/>
                </a:lnTo>
                <a:lnTo>
                  <a:pt x="184" y="813"/>
                </a:lnTo>
                <a:lnTo>
                  <a:pt x="180" y="804"/>
                </a:lnTo>
                <a:lnTo>
                  <a:pt x="179" y="800"/>
                </a:lnTo>
                <a:lnTo>
                  <a:pt x="176" y="798"/>
                </a:lnTo>
                <a:lnTo>
                  <a:pt x="176" y="798"/>
                </a:lnTo>
                <a:lnTo>
                  <a:pt x="176" y="800"/>
                </a:lnTo>
                <a:lnTo>
                  <a:pt x="174" y="798"/>
                </a:lnTo>
                <a:lnTo>
                  <a:pt x="171" y="801"/>
                </a:lnTo>
                <a:lnTo>
                  <a:pt x="168" y="805"/>
                </a:lnTo>
                <a:lnTo>
                  <a:pt x="168" y="809"/>
                </a:lnTo>
                <a:lnTo>
                  <a:pt x="168" y="817"/>
                </a:lnTo>
                <a:lnTo>
                  <a:pt x="171" y="820"/>
                </a:lnTo>
                <a:lnTo>
                  <a:pt x="172" y="821"/>
                </a:lnTo>
                <a:lnTo>
                  <a:pt x="172" y="823"/>
                </a:lnTo>
                <a:lnTo>
                  <a:pt x="168" y="825"/>
                </a:lnTo>
                <a:lnTo>
                  <a:pt x="166" y="821"/>
                </a:lnTo>
                <a:lnTo>
                  <a:pt x="163" y="810"/>
                </a:lnTo>
                <a:lnTo>
                  <a:pt x="160" y="808"/>
                </a:lnTo>
                <a:lnTo>
                  <a:pt x="159" y="804"/>
                </a:lnTo>
                <a:lnTo>
                  <a:pt x="158" y="802"/>
                </a:lnTo>
                <a:lnTo>
                  <a:pt x="154" y="801"/>
                </a:lnTo>
                <a:lnTo>
                  <a:pt x="155" y="798"/>
                </a:lnTo>
                <a:lnTo>
                  <a:pt x="156" y="796"/>
                </a:lnTo>
                <a:lnTo>
                  <a:pt x="156" y="794"/>
                </a:lnTo>
                <a:lnTo>
                  <a:pt x="154" y="792"/>
                </a:lnTo>
                <a:lnTo>
                  <a:pt x="156" y="790"/>
                </a:lnTo>
                <a:lnTo>
                  <a:pt x="158" y="790"/>
                </a:lnTo>
                <a:lnTo>
                  <a:pt x="159" y="790"/>
                </a:lnTo>
                <a:lnTo>
                  <a:pt x="160" y="792"/>
                </a:lnTo>
                <a:lnTo>
                  <a:pt x="162" y="792"/>
                </a:lnTo>
                <a:lnTo>
                  <a:pt x="162" y="792"/>
                </a:lnTo>
                <a:lnTo>
                  <a:pt x="163" y="790"/>
                </a:lnTo>
                <a:lnTo>
                  <a:pt x="162" y="789"/>
                </a:lnTo>
                <a:lnTo>
                  <a:pt x="162" y="786"/>
                </a:lnTo>
                <a:lnTo>
                  <a:pt x="162" y="785"/>
                </a:lnTo>
                <a:lnTo>
                  <a:pt x="162" y="782"/>
                </a:lnTo>
                <a:lnTo>
                  <a:pt x="162" y="780"/>
                </a:lnTo>
                <a:lnTo>
                  <a:pt x="160" y="779"/>
                </a:lnTo>
                <a:lnTo>
                  <a:pt x="159" y="779"/>
                </a:lnTo>
                <a:lnTo>
                  <a:pt x="158" y="776"/>
                </a:lnTo>
                <a:lnTo>
                  <a:pt x="154" y="771"/>
                </a:lnTo>
                <a:lnTo>
                  <a:pt x="150" y="765"/>
                </a:lnTo>
                <a:lnTo>
                  <a:pt x="148" y="761"/>
                </a:lnTo>
                <a:lnTo>
                  <a:pt x="146" y="757"/>
                </a:lnTo>
                <a:lnTo>
                  <a:pt x="141" y="752"/>
                </a:lnTo>
                <a:lnTo>
                  <a:pt x="138" y="749"/>
                </a:lnTo>
                <a:lnTo>
                  <a:pt x="134" y="747"/>
                </a:lnTo>
                <a:lnTo>
                  <a:pt x="130" y="747"/>
                </a:lnTo>
                <a:lnTo>
                  <a:pt x="125" y="745"/>
                </a:lnTo>
                <a:lnTo>
                  <a:pt x="123" y="747"/>
                </a:lnTo>
                <a:lnTo>
                  <a:pt x="119" y="748"/>
                </a:lnTo>
                <a:lnTo>
                  <a:pt x="117" y="748"/>
                </a:lnTo>
                <a:lnTo>
                  <a:pt x="115" y="749"/>
                </a:lnTo>
                <a:lnTo>
                  <a:pt x="114" y="752"/>
                </a:lnTo>
                <a:lnTo>
                  <a:pt x="114" y="755"/>
                </a:lnTo>
                <a:lnTo>
                  <a:pt x="114" y="759"/>
                </a:lnTo>
                <a:lnTo>
                  <a:pt x="115" y="767"/>
                </a:lnTo>
                <a:lnTo>
                  <a:pt x="115" y="768"/>
                </a:lnTo>
                <a:lnTo>
                  <a:pt x="117" y="769"/>
                </a:lnTo>
                <a:lnTo>
                  <a:pt x="118" y="776"/>
                </a:lnTo>
                <a:lnTo>
                  <a:pt x="118" y="779"/>
                </a:lnTo>
                <a:lnTo>
                  <a:pt x="118" y="776"/>
                </a:lnTo>
                <a:lnTo>
                  <a:pt x="122" y="784"/>
                </a:lnTo>
                <a:lnTo>
                  <a:pt x="123" y="786"/>
                </a:lnTo>
                <a:lnTo>
                  <a:pt x="122" y="790"/>
                </a:lnTo>
                <a:lnTo>
                  <a:pt x="121" y="793"/>
                </a:lnTo>
                <a:lnTo>
                  <a:pt x="121" y="793"/>
                </a:lnTo>
                <a:lnTo>
                  <a:pt x="123" y="794"/>
                </a:lnTo>
                <a:lnTo>
                  <a:pt x="125" y="793"/>
                </a:lnTo>
                <a:lnTo>
                  <a:pt x="126" y="790"/>
                </a:lnTo>
                <a:lnTo>
                  <a:pt x="127" y="789"/>
                </a:lnTo>
                <a:lnTo>
                  <a:pt x="130" y="789"/>
                </a:lnTo>
                <a:lnTo>
                  <a:pt x="131" y="792"/>
                </a:lnTo>
                <a:lnTo>
                  <a:pt x="135" y="793"/>
                </a:lnTo>
                <a:lnTo>
                  <a:pt x="139" y="797"/>
                </a:lnTo>
                <a:lnTo>
                  <a:pt x="142" y="798"/>
                </a:lnTo>
                <a:lnTo>
                  <a:pt x="139" y="804"/>
                </a:lnTo>
                <a:lnTo>
                  <a:pt x="138" y="804"/>
                </a:lnTo>
                <a:lnTo>
                  <a:pt x="135" y="801"/>
                </a:lnTo>
                <a:lnTo>
                  <a:pt x="131" y="800"/>
                </a:lnTo>
                <a:lnTo>
                  <a:pt x="131" y="801"/>
                </a:lnTo>
                <a:lnTo>
                  <a:pt x="134" y="804"/>
                </a:lnTo>
                <a:lnTo>
                  <a:pt x="135" y="808"/>
                </a:lnTo>
                <a:lnTo>
                  <a:pt x="135" y="812"/>
                </a:lnTo>
                <a:lnTo>
                  <a:pt x="133" y="814"/>
                </a:lnTo>
                <a:lnTo>
                  <a:pt x="131" y="814"/>
                </a:lnTo>
                <a:lnTo>
                  <a:pt x="127" y="818"/>
                </a:lnTo>
                <a:lnTo>
                  <a:pt x="126" y="818"/>
                </a:lnTo>
                <a:lnTo>
                  <a:pt x="123" y="820"/>
                </a:lnTo>
                <a:lnTo>
                  <a:pt x="122" y="818"/>
                </a:lnTo>
                <a:lnTo>
                  <a:pt x="119" y="817"/>
                </a:lnTo>
                <a:lnTo>
                  <a:pt x="119" y="818"/>
                </a:lnTo>
                <a:lnTo>
                  <a:pt x="121" y="821"/>
                </a:lnTo>
                <a:lnTo>
                  <a:pt x="121" y="822"/>
                </a:lnTo>
                <a:lnTo>
                  <a:pt x="118" y="823"/>
                </a:lnTo>
                <a:lnTo>
                  <a:pt x="115" y="822"/>
                </a:lnTo>
                <a:lnTo>
                  <a:pt x="114" y="822"/>
                </a:lnTo>
                <a:lnTo>
                  <a:pt x="114" y="821"/>
                </a:lnTo>
                <a:lnTo>
                  <a:pt x="114" y="821"/>
                </a:lnTo>
                <a:lnTo>
                  <a:pt x="113" y="820"/>
                </a:lnTo>
                <a:lnTo>
                  <a:pt x="111" y="820"/>
                </a:lnTo>
                <a:lnTo>
                  <a:pt x="110" y="820"/>
                </a:lnTo>
                <a:lnTo>
                  <a:pt x="109" y="820"/>
                </a:lnTo>
                <a:lnTo>
                  <a:pt x="109" y="818"/>
                </a:lnTo>
                <a:lnTo>
                  <a:pt x="110" y="817"/>
                </a:lnTo>
                <a:lnTo>
                  <a:pt x="110" y="814"/>
                </a:lnTo>
                <a:lnTo>
                  <a:pt x="110" y="813"/>
                </a:lnTo>
                <a:lnTo>
                  <a:pt x="110" y="810"/>
                </a:lnTo>
                <a:lnTo>
                  <a:pt x="109" y="810"/>
                </a:lnTo>
                <a:lnTo>
                  <a:pt x="107" y="812"/>
                </a:lnTo>
                <a:lnTo>
                  <a:pt x="107" y="812"/>
                </a:lnTo>
                <a:lnTo>
                  <a:pt x="107" y="814"/>
                </a:lnTo>
                <a:lnTo>
                  <a:pt x="105" y="812"/>
                </a:lnTo>
                <a:lnTo>
                  <a:pt x="104" y="814"/>
                </a:lnTo>
                <a:lnTo>
                  <a:pt x="105" y="818"/>
                </a:lnTo>
                <a:lnTo>
                  <a:pt x="107" y="820"/>
                </a:lnTo>
                <a:lnTo>
                  <a:pt x="107" y="821"/>
                </a:lnTo>
                <a:lnTo>
                  <a:pt x="104" y="822"/>
                </a:lnTo>
                <a:lnTo>
                  <a:pt x="102" y="826"/>
                </a:lnTo>
                <a:lnTo>
                  <a:pt x="101" y="829"/>
                </a:lnTo>
                <a:lnTo>
                  <a:pt x="96" y="827"/>
                </a:lnTo>
                <a:lnTo>
                  <a:pt x="94" y="830"/>
                </a:lnTo>
                <a:lnTo>
                  <a:pt x="96" y="831"/>
                </a:lnTo>
                <a:lnTo>
                  <a:pt x="104" y="834"/>
                </a:lnTo>
                <a:lnTo>
                  <a:pt x="105" y="835"/>
                </a:lnTo>
                <a:lnTo>
                  <a:pt x="111" y="841"/>
                </a:lnTo>
                <a:lnTo>
                  <a:pt x="115" y="842"/>
                </a:lnTo>
                <a:lnTo>
                  <a:pt x="118" y="841"/>
                </a:lnTo>
                <a:lnTo>
                  <a:pt x="119" y="834"/>
                </a:lnTo>
                <a:lnTo>
                  <a:pt x="121" y="834"/>
                </a:lnTo>
                <a:lnTo>
                  <a:pt x="122" y="837"/>
                </a:lnTo>
                <a:lnTo>
                  <a:pt x="122" y="838"/>
                </a:lnTo>
                <a:lnTo>
                  <a:pt x="121" y="841"/>
                </a:lnTo>
                <a:lnTo>
                  <a:pt x="121" y="842"/>
                </a:lnTo>
                <a:lnTo>
                  <a:pt x="125" y="846"/>
                </a:lnTo>
                <a:lnTo>
                  <a:pt x="126" y="847"/>
                </a:lnTo>
                <a:lnTo>
                  <a:pt x="127" y="847"/>
                </a:lnTo>
                <a:lnTo>
                  <a:pt x="126" y="846"/>
                </a:lnTo>
                <a:lnTo>
                  <a:pt x="126" y="843"/>
                </a:lnTo>
                <a:lnTo>
                  <a:pt x="130" y="845"/>
                </a:lnTo>
                <a:lnTo>
                  <a:pt x="134" y="850"/>
                </a:lnTo>
                <a:lnTo>
                  <a:pt x="138" y="853"/>
                </a:lnTo>
                <a:lnTo>
                  <a:pt x="143" y="851"/>
                </a:lnTo>
                <a:lnTo>
                  <a:pt x="142" y="855"/>
                </a:lnTo>
                <a:lnTo>
                  <a:pt x="142" y="857"/>
                </a:lnTo>
                <a:lnTo>
                  <a:pt x="143" y="859"/>
                </a:lnTo>
                <a:lnTo>
                  <a:pt x="147" y="862"/>
                </a:lnTo>
                <a:lnTo>
                  <a:pt x="148" y="864"/>
                </a:lnTo>
                <a:lnTo>
                  <a:pt x="151" y="863"/>
                </a:lnTo>
                <a:lnTo>
                  <a:pt x="151" y="859"/>
                </a:lnTo>
                <a:lnTo>
                  <a:pt x="152" y="862"/>
                </a:lnTo>
                <a:lnTo>
                  <a:pt x="154" y="867"/>
                </a:lnTo>
                <a:lnTo>
                  <a:pt x="155" y="867"/>
                </a:lnTo>
                <a:lnTo>
                  <a:pt x="158" y="867"/>
                </a:lnTo>
                <a:lnTo>
                  <a:pt x="158" y="864"/>
                </a:lnTo>
                <a:lnTo>
                  <a:pt x="158" y="862"/>
                </a:lnTo>
                <a:lnTo>
                  <a:pt x="158" y="859"/>
                </a:lnTo>
                <a:lnTo>
                  <a:pt x="159" y="859"/>
                </a:lnTo>
                <a:lnTo>
                  <a:pt x="159" y="859"/>
                </a:lnTo>
                <a:lnTo>
                  <a:pt x="159" y="859"/>
                </a:lnTo>
                <a:lnTo>
                  <a:pt x="160" y="861"/>
                </a:lnTo>
                <a:lnTo>
                  <a:pt x="162" y="847"/>
                </a:lnTo>
                <a:lnTo>
                  <a:pt x="163" y="846"/>
                </a:lnTo>
                <a:lnTo>
                  <a:pt x="174" y="846"/>
                </a:lnTo>
                <a:lnTo>
                  <a:pt x="178" y="846"/>
                </a:lnTo>
                <a:lnTo>
                  <a:pt x="180" y="845"/>
                </a:lnTo>
                <a:lnTo>
                  <a:pt x="183" y="843"/>
                </a:lnTo>
                <a:lnTo>
                  <a:pt x="186" y="846"/>
                </a:lnTo>
                <a:lnTo>
                  <a:pt x="184" y="853"/>
                </a:lnTo>
                <a:lnTo>
                  <a:pt x="186" y="855"/>
                </a:lnTo>
                <a:lnTo>
                  <a:pt x="188" y="854"/>
                </a:lnTo>
                <a:lnTo>
                  <a:pt x="189" y="855"/>
                </a:lnTo>
                <a:lnTo>
                  <a:pt x="193" y="859"/>
                </a:lnTo>
                <a:lnTo>
                  <a:pt x="195" y="862"/>
                </a:lnTo>
                <a:lnTo>
                  <a:pt x="196" y="864"/>
                </a:lnTo>
                <a:lnTo>
                  <a:pt x="197" y="868"/>
                </a:lnTo>
                <a:lnTo>
                  <a:pt x="197" y="871"/>
                </a:lnTo>
                <a:lnTo>
                  <a:pt x="196" y="874"/>
                </a:lnTo>
                <a:lnTo>
                  <a:pt x="200" y="882"/>
                </a:lnTo>
                <a:lnTo>
                  <a:pt x="201" y="882"/>
                </a:lnTo>
                <a:lnTo>
                  <a:pt x="203" y="882"/>
                </a:lnTo>
                <a:lnTo>
                  <a:pt x="204" y="880"/>
                </a:lnTo>
                <a:lnTo>
                  <a:pt x="204" y="879"/>
                </a:lnTo>
                <a:lnTo>
                  <a:pt x="205" y="878"/>
                </a:lnTo>
                <a:lnTo>
                  <a:pt x="205" y="878"/>
                </a:lnTo>
                <a:lnTo>
                  <a:pt x="209" y="876"/>
                </a:lnTo>
                <a:lnTo>
                  <a:pt x="215" y="875"/>
                </a:lnTo>
                <a:lnTo>
                  <a:pt x="219" y="876"/>
                </a:lnTo>
                <a:lnTo>
                  <a:pt x="227" y="879"/>
                </a:lnTo>
                <a:lnTo>
                  <a:pt x="232" y="880"/>
                </a:lnTo>
                <a:lnTo>
                  <a:pt x="233" y="882"/>
                </a:lnTo>
                <a:lnTo>
                  <a:pt x="234" y="884"/>
                </a:lnTo>
                <a:lnTo>
                  <a:pt x="234" y="886"/>
                </a:lnTo>
                <a:lnTo>
                  <a:pt x="236" y="886"/>
                </a:lnTo>
                <a:lnTo>
                  <a:pt x="237" y="887"/>
                </a:lnTo>
                <a:lnTo>
                  <a:pt x="238" y="887"/>
                </a:lnTo>
                <a:lnTo>
                  <a:pt x="240" y="887"/>
                </a:lnTo>
                <a:lnTo>
                  <a:pt x="241" y="888"/>
                </a:lnTo>
                <a:lnTo>
                  <a:pt x="241" y="890"/>
                </a:lnTo>
                <a:lnTo>
                  <a:pt x="242" y="891"/>
                </a:lnTo>
                <a:lnTo>
                  <a:pt x="246" y="892"/>
                </a:lnTo>
                <a:lnTo>
                  <a:pt x="252" y="894"/>
                </a:lnTo>
                <a:lnTo>
                  <a:pt x="258" y="894"/>
                </a:lnTo>
                <a:lnTo>
                  <a:pt x="262" y="892"/>
                </a:lnTo>
                <a:lnTo>
                  <a:pt x="268" y="900"/>
                </a:lnTo>
                <a:lnTo>
                  <a:pt x="269" y="904"/>
                </a:lnTo>
                <a:lnTo>
                  <a:pt x="266" y="907"/>
                </a:lnTo>
                <a:lnTo>
                  <a:pt x="266" y="908"/>
                </a:lnTo>
                <a:lnTo>
                  <a:pt x="266" y="911"/>
                </a:lnTo>
                <a:lnTo>
                  <a:pt x="266" y="912"/>
                </a:lnTo>
                <a:lnTo>
                  <a:pt x="266" y="915"/>
                </a:lnTo>
                <a:lnTo>
                  <a:pt x="265" y="916"/>
                </a:lnTo>
                <a:lnTo>
                  <a:pt x="264" y="917"/>
                </a:lnTo>
                <a:lnTo>
                  <a:pt x="262" y="919"/>
                </a:lnTo>
                <a:lnTo>
                  <a:pt x="262" y="923"/>
                </a:lnTo>
                <a:lnTo>
                  <a:pt x="264" y="925"/>
                </a:lnTo>
                <a:lnTo>
                  <a:pt x="265" y="927"/>
                </a:lnTo>
                <a:lnTo>
                  <a:pt x="266" y="928"/>
                </a:lnTo>
                <a:lnTo>
                  <a:pt x="266" y="931"/>
                </a:lnTo>
                <a:lnTo>
                  <a:pt x="266" y="936"/>
                </a:lnTo>
                <a:lnTo>
                  <a:pt x="265" y="940"/>
                </a:lnTo>
                <a:lnTo>
                  <a:pt x="264" y="944"/>
                </a:lnTo>
                <a:lnTo>
                  <a:pt x="261" y="948"/>
                </a:lnTo>
                <a:lnTo>
                  <a:pt x="258" y="950"/>
                </a:lnTo>
                <a:lnTo>
                  <a:pt x="244" y="956"/>
                </a:lnTo>
                <a:lnTo>
                  <a:pt x="240" y="956"/>
                </a:lnTo>
                <a:lnTo>
                  <a:pt x="229" y="954"/>
                </a:lnTo>
                <a:lnTo>
                  <a:pt x="227" y="956"/>
                </a:lnTo>
                <a:lnTo>
                  <a:pt x="224" y="960"/>
                </a:lnTo>
                <a:lnTo>
                  <a:pt x="230" y="964"/>
                </a:lnTo>
                <a:lnTo>
                  <a:pt x="245" y="968"/>
                </a:lnTo>
                <a:lnTo>
                  <a:pt x="254" y="973"/>
                </a:lnTo>
                <a:lnTo>
                  <a:pt x="257" y="974"/>
                </a:lnTo>
                <a:lnTo>
                  <a:pt x="258" y="977"/>
                </a:lnTo>
                <a:lnTo>
                  <a:pt x="257" y="981"/>
                </a:lnTo>
                <a:lnTo>
                  <a:pt x="256" y="985"/>
                </a:lnTo>
                <a:lnTo>
                  <a:pt x="253" y="984"/>
                </a:lnTo>
                <a:lnTo>
                  <a:pt x="253" y="985"/>
                </a:lnTo>
                <a:lnTo>
                  <a:pt x="253" y="986"/>
                </a:lnTo>
                <a:lnTo>
                  <a:pt x="254" y="987"/>
                </a:lnTo>
                <a:lnTo>
                  <a:pt x="253" y="989"/>
                </a:lnTo>
                <a:lnTo>
                  <a:pt x="254" y="991"/>
                </a:lnTo>
                <a:lnTo>
                  <a:pt x="254" y="995"/>
                </a:lnTo>
                <a:lnTo>
                  <a:pt x="253" y="998"/>
                </a:lnTo>
                <a:lnTo>
                  <a:pt x="252" y="1002"/>
                </a:lnTo>
                <a:lnTo>
                  <a:pt x="253" y="1001"/>
                </a:lnTo>
                <a:lnTo>
                  <a:pt x="254" y="999"/>
                </a:lnTo>
                <a:lnTo>
                  <a:pt x="256" y="999"/>
                </a:lnTo>
                <a:lnTo>
                  <a:pt x="257" y="1001"/>
                </a:lnTo>
                <a:lnTo>
                  <a:pt x="260" y="999"/>
                </a:lnTo>
                <a:lnTo>
                  <a:pt x="258" y="1009"/>
                </a:lnTo>
                <a:lnTo>
                  <a:pt x="261" y="1013"/>
                </a:lnTo>
                <a:lnTo>
                  <a:pt x="261" y="1014"/>
                </a:lnTo>
                <a:lnTo>
                  <a:pt x="260" y="1015"/>
                </a:lnTo>
                <a:lnTo>
                  <a:pt x="257" y="1017"/>
                </a:lnTo>
                <a:lnTo>
                  <a:pt x="257" y="1018"/>
                </a:lnTo>
                <a:lnTo>
                  <a:pt x="257" y="1021"/>
                </a:lnTo>
                <a:lnTo>
                  <a:pt x="256" y="1023"/>
                </a:lnTo>
                <a:lnTo>
                  <a:pt x="254" y="1025"/>
                </a:lnTo>
                <a:lnTo>
                  <a:pt x="256" y="1026"/>
                </a:lnTo>
                <a:lnTo>
                  <a:pt x="256" y="1026"/>
                </a:lnTo>
                <a:lnTo>
                  <a:pt x="257" y="1026"/>
                </a:lnTo>
                <a:lnTo>
                  <a:pt x="258" y="1025"/>
                </a:lnTo>
                <a:lnTo>
                  <a:pt x="258" y="1026"/>
                </a:lnTo>
                <a:lnTo>
                  <a:pt x="258" y="1026"/>
                </a:lnTo>
                <a:lnTo>
                  <a:pt x="260" y="1027"/>
                </a:lnTo>
                <a:lnTo>
                  <a:pt x="260" y="1026"/>
                </a:lnTo>
                <a:lnTo>
                  <a:pt x="261" y="1026"/>
                </a:lnTo>
                <a:lnTo>
                  <a:pt x="262" y="1027"/>
                </a:lnTo>
                <a:lnTo>
                  <a:pt x="264" y="1028"/>
                </a:lnTo>
                <a:lnTo>
                  <a:pt x="265" y="1027"/>
                </a:lnTo>
                <a:lnTo>
                  <a:pt x="268" y="1026"/>
                </a:lnTo>
                <a:lnTo>
                  <a:pt x="278" y="1026"/>
                </a:lnTo>
                <a:lnTo>
                  <a:pt x="278" y="1025"/>
                </a:lnTo>
                <a:lnTo>
                  <a:pt x="277" y="1023"/>
                </a:lnTo>
                <a:lnTo>
                  <a:pt x="277" y="1022"/>
                </a:lnTo>
                <a:lnTo>
                  <a:pt x="281" y="1022"/>
                </a:lnTo>
                <a:lnTo>
                  <a:pt x="282" y="1021"/>
                </a:lnTo>
                <a:lnTo>
                  <a:pt x="283" y="1018"/>
                </a:lnTo>
                <a:lnTo>
                  <a:pt x="285" y="1014"/>
                </a:lnTo>
                <a:lnTo>
                  <a:pt x="287" y="1013"/>
                </a:lnTo>
                <a:lnTo>
                  <a:pt x="290" y="1013"/>
                </a:lnTo>
                <a:lnTo>
                  <a:pt x="294" y="1014"/>
                </a:lnTo>
                <a:lnTo>
                  <a:pt x="295" y="1018"/>
                </a:lnTo>
                <a:lnTo>
                  <a:pt x="291" y="1019"/>
                </a:lnTo>
                <a:lnTo>
                  <a:pt x="289" y="1023"/>
                </a:lnTo>
                <a:lnTo>
                  <a:pt x="287" y="1027"/>
                </a:lnTo>
                <a:lnTo>
                  <a:pt x="289" y="1031"/>
                </a:lnTo>
                <a:lnTo>
                  <a:pt x="293" y="1035"/>
                </a:lnTo>
                <a:lnTo>
                  <a:pt x="297" y="1035"/>
                </a:lnTo>
                <a:lnTo>
                  <a:pt x="301" y="1034"/>
                </a:lnTo>
                <a:lnTo>
                  <a:pt x="302" y="1027"/>
                </a:lnTo>
                <a:lnTo>
                  <a:pt x="302" y="1027"/>
                </a:lnTo>
                <a:lnTo>
                  <a:pt x="305" y="1031"/>
                </a:lnTo>
                <a:lnTo>
                  <a:pt x="305" y="1034"/>
                </a:lnTo>
                <a:lnTo>
                  <a:pt x="303" y="1036"/>
                </a:lnTo>
                <a:lnTo>
                  <a:pt x="303" y="1038"/>
                </a:lnTo>
                <a:lnTo>
                  <a:pt x="301" y="1042"/>
                </a:lnTo>
                <a:lnTo>
                  <a:pt x="299" y="1043"/>
                </a:lnTo>
                <a:lnTo>
                  <a:pt x="299" y="1046"/>
                </a:lnTo>
                <a:lnTo>
                  <a:pt x="299" y="1047"/>
                </a:lnTo>
                <a:lnTo>
                  <a:pt x="302" y="1046"/>
                </a:lnTo>
                <a:lnTo>
                  <a:pt x="303" y="1044"/>
                </a:lnTo>
                <a:lnTo>
                  <a:pt x="303" y="1043"/>
                </a:lnTo>
                <a:lnTo>
                  <a:pt x="307" y="1043"/>
                </a:lnTo>
                <a:lnTo>
                  <a:pt x="310" y="1046"/>
                </a:lnTo>
                <a:lnTo>
                  <a:pt x="309" y="1048"/>
                </a:lnTo>
                <a:lnTo>
                  <a:pt x="306" y="1051"/>
                </a:lnTo>
                <a:lnTo>
                  <a:pt x="309" y="1051"/>
                </a:lnTo>
                <a:lnTo>
                  <a:pt x="311" y="1050"/>
                </a:lnTo>
                <a:lnTo>
                  <a:pt x="312" y="1047"/>
                </a:lnTo>
                <a:lnTo>
                  <a:pt x="314" y="1044"/>
                </a:lnTo>
                <a:lnTo>
                  <a:pt x="315" y="1042"/>
                </a:lnTo>
                <a:lnTo>
                  <a:pt x="316" y="1042"/>
                </a:lnTo>
                <a:lnTo>
                  <a:pt x="320" y="1042"/>
                </a:lnTo>
                <a:lnTo>
                  <a:pt x="322" y="1042"/>
                </a:lnTo>
                <a:lnTo>
                  <a:pt x="322" y="1040"/>
                </a:lnTo>
                <a:lnTo>
                  <a:pt x="322" y="1040"/>
                </a:lnTo>
                <a:lnTo>
                  <a:pt x="323" y="1040"/>
                </a:lnTo>
                <a:lnTo>
                  <a:pt x="323" y="1040"/>
                </a:lnTo>
                <a:lnTo>
                  <a:pt x="326" y="1042"/>
                </a:lnTo>
                <a:lnTo>
                  <a:pt x="324" y="1043"/>
                </a:lnTo>
                <a:lnTo>
                  <a:pt x="324" y="1046"/>
                </a:lnTo>
                <a:lnTo>
                  <a:pt x="324" y="1047"/>
                </a:lnTo>
                <a:lnTo>
                  <a:pt x="323" y="1048"/>
                </a:lnTo>
                <a:lnTo>
                  <a:pt x="322" y="1050"/>
                </a:lnTo>
                <a:lnTo>
                  <a:pt x="320" y="1051"/>
                </a:lnTo>
                <a:lnTo>
                  <a:pt x="320" y="1055"/>
                </a:lnTo>
                <a:lnTo>
                  <a:pt x="322" y="1056"/>
                </a:lnTo>
                <a:lnTo>
                  <a:pt x="324" y="1058"/>
                </a:lnTo>
                <a:lnTo>
                  <a:pt x="322" y="1060"/>
                </a:lnTo>
                <a:lnTo>
                  <a:pt x="320" y="1062"/>
                </a:lnTo>
                <a:lnTo>
                  <a:pt x="319" y="1062"/>
                </a:lnTo>
                <a:lnTo>
                  <a:pt x="320" y="1058"/>
                </a:lnTo>
                <a:lnTo>
                  <a:pt x="318" y="1058"/>
                </a:lnTo>
                <a:lnTo>
                  <a:pt x="311" y="1059"/>
                </a:lnTo>
                <a:lnTo>
                  <a:pt x="311" y="1060"/>
                </a:lnTo>
                <a:lnTo>
                  <a:pt x="312" y="1062"/>
                </a:lnTo>
                <a:lnTo>
                  <a:pt x="314" y="1066"/>
                </a:lnTo>
                <a:lnTo>
                  <a:pt x="315" y="1072"/>
                </a:lnTo>
                <a:lnTo>
                  <a:pt x="315" y="1071"/>
                </a:lnTo>
                <a:lnTo>
                  <a:pt x="316" y="1071"/>
                </a:lnTo>
                <a:lnTo>
                  <a:pt x="319" y="1071"/>
                </a:lnTo>
                <a:lnTo>
                  <a:pt x="319" y="1072"/>
                </a:lnTo>
                <a:lnTo>
                  <a:pt x="316" y="1073"/>
                </a:lnTo>
                <a:lnTo>
                  <a:pt x="312" y="1073"/>
                </a:lnTo>
                <a:lnTo>
                  <a:pt x="311" y="1073"/>
                </a:lnTo>
                <a:lnTo>
                  <a:pt x="310" y="1075"/>
                </a:lnTo>
                <a:lnTo>
                  <a:pt x="306" y="1076"/>
                </a:lnTo>
                <a:lnTo>
                  <a:pt x="302" y="1080"/>
                </a:lnTo>
                <a:lnTo>
                  <a:pt x="299" y="1080"/>
                </a:lnTo>
                <a:lnTo>
                  <a:pt x="297" y="1079"/>
                </a:lnTo>
                <a:lnTo>
                  <a:pt x="294" y="1075"/>
                </a:lnTo>
                <a:lnTo>
                  <a:pt x="295" y="1075"/>
                </a:lnTo>
                <a:lnTo>
                  <a:pt x="295" y="1073"/>
                </a:lnTo>
                <a:lnTo>
                  <a:pt x="295" y="1073"/>
                </a:lnTo>
                <a:lnTo>
                  <a:pt x="295" y="1073"/>
                </a:lnTo>
                <a:lnTo>
                  <a:pt x="294" y="1075"/>
                </a:lnTo>
                <a:lnTo>
                  <a:pt x="293" y="1073"/>
                </a:lnTo>
                <a:lnTo>
                  <a:pt x="291" y="1073"/>
                </a:lnTo>
                <a:lnTo>
                  <a:pt x="290" y="1072"/>
                </a:lnTo>
                <a:lnTo>
                  <a:pt x="289" y="1072"/>
                </a:lnTo>
                <a:lnTo>
                  <a:pt x="287" y="1072"/>
                </a:lnTo>
                <a:lnTo>
                  <a:pt x="286" y="1071"/>
                </a:lnTo>
                <a:lnTo>
                  <a:pt x="286" y="1067"/>
                </a:lnTo>
                <a:lnTo>
                  <a:pt x="286" y="1068"/>
                </a:lnTo>
                <a:lnTo>
                  <a:pt x="286" y="1068"/>
                </a:lnTo>
                <a:lnTo>
                  <a:pt x="286" y="1068"/>
                </a:lnTo>
                <a:lnTo>
                  <a:pt x="285" y="1069"/>
                </a:lnTo>
                <a:lnTo>
                  <a:pt x="285" y="1068"/>
                </a:lnTo>
                <a:lnTo>
                  <a:pt x="283" y="1068"/>
                </a:lnTo>
                <a:lnTo>
                  <a:pt x="282" y="1069"/>
                </a:lnTo>
                <a:lnTo>
                  <a:pt x="281" y="1072"/>
                </a:lnTo>
                <a:lnTo>
                  <a:pt x="279" y="1072"/>
                </a:lnTo>
                <a:lnTo>
                  <a:pt x="279" y="1069"/>
                </a:lnTo>
                <a:lnTo>
                  <a:pt x="279" y="1068"/>
                </a:lnTo>
                <a:lnTo>
                  <a:pt x="278" y="1067"/>
                </a:lnTo>
                <a:lnTo>
                  <a:pt x="277" y="1066"/>
                </a:lnTo>
                <a:lnTo>
                  <a:pt x="277" y="1068"/>
                </a:lnTo>
                <a:lnTo>
                  <a:pt x="277" y="1071"/>
                </a:lnTo>
                <a:lnTo>
                  <a:pt x="277" y="1072"/>
                </a:lnTo>
                <a:lnTo>
                  <a:pt x="277" y="1073"/>
                </a:lnTo>
                <a:lnTo>
                  <a:pt x="273" y="1075"/>
                </a:lnTo>
                <a:lnTo>
                  <a:pt x="268" y="1072"/>
                </a:lnTo>
                <a:lnTo>
                  <a:pt x="266" y="1075"/>
                </a:lnTo>
                <a:lnTo>
                  <a:pt x="265" y="1073"/>
                </a:lnTo>
                <a:lnTo>
                  <a:pt x="265" y="1075"/>
                </a:lnTo>
                <a:lnTo>
                  <a:pt x="265" y="1075"/>
                </a:lnTo>
                <a:lnTo>
                  <a:pt x="266" y="1076"/>
                </a:lnTo>
                <a:lnTo>
                  <a:pt x="268" y="1075"/>
                </a:lnTo>
                <a:lnTo>
                  <a:pt x="269" y="1075"/>
                </a:lnTo>
                <a:lnTo>
                  <a:pt x="270" y="1075"/>
                </a:lnTo>
                <a:lnTo>
                  <a:pt x="271" y="1076"/>
                </a:lnTo>
                <a:lnTo>
                  <a:pt x="270" y="1079"/>
                </a:lnTo>
                <a:lnTo>
                  <a:pt x="266" y="1080"/>
                </a:lnTo>
                <a:lnTo>
                  <a:pt x="264" y="1081"/>
                </a:lnTo>
                <a:lnTo>
                  <a:pt x="262" y="1081"/>
                </a:lnTo>
                <a:lnTo>
                  <a:pt x="261" y="1087"/>
                </a:lnTo>
                <a:lnTo>
                  <a:pt x="261" y="1089"/>
                </a:lnTo>
                <a:lnTo>
                  <a:pt x="262" y="1092"/>
                </a:lnTo>
                <a:lnTo>
                  <a:pt x="264" y="1096"/>
                </a:lnTo>
                <a:lnTo>
                  <a:pt x="264" y="1099"/>
                </a:lnTo>
                <a:lnTo>
                  <a:pt x="265" y="1104"/>
                </a:lnTo>
                <a:lnTo>
                  <a:pt x="266" y="1107"/>
                </a:lnTo>
                <a:lnTo>
                  <a:pt x="269" y="1107"/>
                </a:lnTo>
                <a:lnTo>
                  <a:pt x="270" y="1108"/>
                </a:lnTo>
                <a:lnTo>
                  <a:pt x="271" y="1107"/>
                </a:lnTo>
                <a:lnTo>
                  <a:pt x="273" y="1107"/>
                </a:lnTo>
                <a:lnTo>
                  <a:pt x="274" y="1108"/>
                </a:lnTo>
                <a:lnTo>
                  <a:pt x="274" y="1107"/>
                </a:lnTo>
                <a:lnTo>
                  <a:pt x="273" y="1105"/>
                </a:lnTo>
                <a:lnTo>
                  <a:pt x="275" y="1104"/>
                </a:lnTo>
                <a:lnTo>
                  <a:pt x="277" y="1103"/>
                </a:lnTo>
                <a:lnTo>
                  <a:pt x="278" y="1100"/>
                </a:lnTo>
                <a:lnTo>
                  <a:pt x="277" y="1097"/>
                </a:lnTo>
                <a:lnTo>
                  <a:pt x="277" y="1096"/>
                </a:lnTo>
                <a:lnTo>
                  <a:pt x="279" y="1095"/>
                </a:lnTo>
                <a:lnTo>
                  <a:pt x="283" y="1095"/>
                </a:lnTo>
                <a:lnTo>
                  <a:pt x="285" y="1093"/>
                </a:lnTo>
                <a:lnTo>
                  <a:pt x="286" y="1095"/>
                </a:lnTo>
                <a:lnTo>
                  <a:pt x="286" y="1095"/>
                </a:lnTo>
                <a:lnTo>
                  <a:pt x="286" y="1096"/>
                </a:lnTo>
                <a:lnTo>
                  <a:pt x="285" y="1096"/>
                </a:lnTo>
                <a:lnTo>
                  <a:pt x="286" y="1097"/>
                </a:lnTo>
                <a:lnTo>
                  <a:pt x="286" y="1097"/>
                </a:lnTo>
                <a:lnTo>
                  <a:pt x="286" y="1097"/>
                </a:lnTo>
                <a:lnTo>
                  <a:pt x="286" y="1097"/>
                </a:lnTo>
                <a:lnTo>
                  <a:pt x="286" y="1099"/>
                </a:lnTo>
                <a:lnTo>
                  <a:pt x="286" y="1099"/>
                </a:lnTo>
                <a:lnTo>
                  <a:pt x="286" y="1100"/>
                </a:lnTo>
                <a:lnTo>
                  <a:pt x="286" y="1100"/>
                </a:lnTo>
                <a:lnTo>
                  <a:pt x="289" y="1095"/>
                </a:lnTo>
                <a:lnTo>
                  <a:pt x="289" y="1093"/>
                </a:lnTo>
                <a:lnTo>
                  <a:pt x="290" y="1093"/>
                </a:lnTo>
                <a:lnTo>
                  <a:pt x="290" y="1095"/>
                </a:lnTo>
                <a:lnTo>
                  <a:pt x="290" y="1096"/>
                </a:lnTo>
                <a:lnTo>
                  <a:pt x="293" y="1093"/>
                </a:lnTo>
                <a:lnTo>
                  <a:pt x="295" y="1093"/>
                </a:lnTo>
                <a:lnTo>
                  <a:pt x="297" y="1095"/>
                </a:lnTo>
                <a:lnTo>
                  <a:pt x="299" y="1099"/>
                </a:lnTo>
                <a:lnTo>
                  <a:pt x="302" y="1100"/>
                </a:lnTo>
                <a:lnTo>
                  <a:pt x="303" y="1101"/>
                </a:lnTo>
                <a:lnTo>
                  <a:pt x="309" y="1100"/>
                </a:lnTo>
                <a:lnTo>
                  <a:pt x="311" y="1101"/>
                </a:lnTo>
                <a:lnTo>
                  <a:pt x="312" y="1101"/>
                </a:lnTo>
                <a:lnTo>
                  <a:pt x="316" y="1105"/>
                </a:lnTo>
                <a:lnTo>
                  <a:pt x="316" y="1100"/>
                </a:lnTo>
                <a:lnTo>
                  <a:pt x="320" y="1100"/>
                </a:lnTo>
                <a:lnTo>
                  <a:pt x="326" y="1101"/>
                </a:lnTo>
                <a:lnTo>
                  <a:pt x="328" y="1103"/>
                </a:lnTo>
                <a:lnTo>
                  <a:pt x="332" y="1100"/>
                </a:lnTo>
                <a:lnTo>
                  <a:pt x="338" y="1099"/>
                </a:lnTo>
                <a:lnTo>
                  <a:pt x="343" y="1099"/>
                </a:lnTo>
                <a:lnTo>
                  <a:pt x="346" y="1100"/>
                </a:lnTo>
                <a:lnTo>
                  <a:pt x="348" y="1100"/>
                </a:lnTo>
                <a:lnTo>
                  <a:pt x="350" y="1100"/>
                </a:lnTo>
                <a:lnTo>
                  <a:pt x="351" y="1100"/>
                </a:lnTo>
                <a:lnTo>
                  <a:pt x="352" y="1100"/>
                </a:lnTo>
                <a:lnTo>
                  <a:pt x="353" y="1099"/>
                </a:lnTo>
                <a:lnTo>
                  <a:pt x="353" y="1097"/>
                </a:lnTo>
                <a:lnTo>
                  <a:pt x="355" y="1097"/>
                </a:lnTo>
                <a:lnTo>
                  <a:pt x="356" y="1099"/>
                </a:lnTo>
                <a:lnTo>
                  <a:pt x="371" y="1093"/>
                </a:lnTo>
                <a:lnTo>
                  <a:pt x="375" y="1093"/>
                </a:lnTo>
                <a:lnTo>
                  <a:pt x="380" y="1095"/>
                </a:lnTo>
                <a:lnTo>
                  <a:pt x="381" y="1095"/>
                </a:lnTo>
                <a:lnTo>
                  <a:pt x="383" y="1095"/>
                </a:lnTo>
                <a:lnTo>
                  <a:pt x="385" y="1092"/>
                </a:lnTo>
                <a:lnTo>
                  <a:pt x="387" y="1092"/>
                </a:lnTo>
                <a:lnTo>
                  <a:pt x="405" y="1095"/>
                </a:lnTo>
                <a:lnTo>
                  <a:pt x="408" y="1096"/>
                </a:lnTo>
                <a:lnTo>
                  <a:pt x="408" y="1095"/>
                </a:lnTo>
                <a:lnTo>
                  <a:pt x="406" y="1092"/>
                </a:lnTo>
                <a:lnTo>
                  <a:pt x="410" y="1092"/>
                </a:lnTo>
                <a:lnTo>
                  <a:pt x="418" y="1092"/>
                </a:lnTo>
                <a:lnTo>
                  <a:pt x="439" y="1088"/>
                </a:lnTo>
                <a:lnTo>
                  <a:pt x="442" y="1089"/>
                </a:lnTo>
                <a:lnTo>
                  <a:pt x="443" y="1089"/>
                </a:lnTo>
                <a:lnTo>
                  <a:pt x="443" y="1092"/>
                </a:lnTo>
                <a:lnTo>
                  <a:pt x="443" y="1093"/>
                </a:lnTo>
                <a:lnTo>
                  <a:pt x="439" y="1093"/>
                </a:lnTo>
                <a:lnTo>
                  <a:pt x="430" y="1097"/>
                </a:lnTo>
                <a:lnTo>
                  <a:pt x="431" y="1100"/>
                </a:lnTo>
                <a:lnTo>
                  <a:pt x="430" y="1101"/>
                </a:lnTo>
                <a:lnTo>
                  <a:pt x="428" y="1101"/>
                </a:lnTo>
                <a:lnTo>
                  <a:pt x="425" y="1099"/>
                </a:lnTo>
                <a:lnTo>
                  <a:pt x="424" y="1101"/>
                </a:lnTo>
                <a:lnTo>
                  <a:pt x="422" y="1103"/>
                </a:lnTo>
                <a:lnTo>
                  <a:pt x="425" y="1103"/>
                </a:lnTo>
                <a:lnTo>
                  <a:pt x="425" y="1105"/>
                </a:lnTo>
                <a:lnTo>
                  <a:pt x="424" y="1107"/>
                </a:lnTo>
                <a:lnTo>
                  <a:pt x="420" y="1112"/>
                </a:lnTo>
                <a:lnTo>
                  <a:pt x="420" y="1110"/>
                </a:lnTo>
                <a:lnTo>
                  <a:pt x="418" y="1110"/>
                </a:lnTo>
                <a:lnTo>
                  <a:pt x="417" y="1110"/>
                </a:lnTo>
                <a:lnTo>
                  <a:pt x="416" y="1110"/>
                </a:lnTo>
                <a:lnTo>
                  <a:pt x="416" y="1112"/>
                </a:lnTo>
                <a:lnTo>
                  <a:pt x="417" y="1112"/>
                </a:lnTo>
                <a:lnTo>
                  <a:pt x="417" y="1113"/>
                </a:lnTo>
                <a:lnTo>
                  <a:pt x="417" y="1113"/>
                </a:lnTo>
                <a:lnTo>
                  <a:pt x="417" y="1114"/>
                </a:lnTo>
                <a:lnTo>
                  <a:pt x="417" y="1116"/>
                </a:lnTo>
                <a:lnTo>
                  <a:pt x="417" y="1116"/>
                </a:lnTo>
                <a:lnTo>
                  <a:pt x="417" y="1116"/>
                </a:lnTo>
                <a:lnTo>
                  <a:pt x="417" y="1117"/>
                </a:lnTo>
                <a:lnTo>
                  <a:pt x="416" y="1114"/>
                </a:lnTo>
                <a:lnTo>
                  <a:pt x="416" y="1113"/>
                </a:lnTo>
                <a:lnTo>
                  <a:pt x="414" y="1113"/>
                </a:lnTo>
                <a:lnTo>
                  <a:pt x="413" y="1114"/>
                </a:lnTo>
                <a:lnTo>
                  <a:pt x="409" y="1112"/>
                </a:lnTo>
                <a:lnTo>
                  <a:pt x="408" y="1113"/>
                </a:lnTo>
                <a:lnTo>
                  <a:pt x="406" y="1113"/>
                </a:lnTo>
                <a:lnTo>
                  <a:pt x="405" y="1112"/>
                </a:lnTo>
                <a:lnTo>
                  <a:pt x="405" y="1112"/>
                </a:lnTo>
                <a:lnTo>
                  <a:pt x="404" y="1112"/>
                </a:lnTo>
                <a:lnTo>
                  <a:pt x="402" y="1113"/>
                </a:lnTo>
                <a:lnTo>
                  <a:pt x="401" y="1112"/>
                </a:lnTo>
                <a:lnTo>
                  <a:pt x="400" y="1112"/>
                </a:lnTo>
                <a:lnTo>
                  <a:pt x="396" y="1112"/>
                </a:lnTo>
                <a:lnTo>
                  <a:pt x="396" y="1113"/>
                </a:lnTo>
                <a:lnTo>
                  <a:pt x="400" y="1113"/>
                </a:lnTo>
                <a:lnTo>
                  <a:pt x="400" y="1114"/>
                </a:lnTo>
                <a:lnTo>
                  <a:pt x="398" y="1114"/>
                </a:lnTo>
                <a:lnTo>
                  <a:pt x="396" y="1114"/>
                </a:lnTo>
                <a:lnTo>
                  <a:pt x="393" y="1114"/>
                </a:lnTo>
                <a:lnTo>
                  <a:pt x="394" y="1116"/>
                </a:lnTo>
                <a:lnTo>
                  <a:pt x="394" y="1116"/>
                </a:lnTo>
                <a:lnTo>
                  <a:pt x="394" y="1117"/>
                </a:lnTo>
                <a:lnTo>
                  <a:pt x="396" y="1117"/>
                </a:lnTo>
                <a:lnTo>
                  <a:pt x="394" y="1118"/>
                </a:lnTo>
                <a:lnTo>
                  <a:pt x="393" y="1117"/>
                </a:lnTo>
                <a:lnTo>
                  <a:pt x="393" y="1120"/>
                </a:lnTo>
                <a:lnTo>
                  <a:pt x="394" y="1121"/>
                </a:lnTo>
                <a:lnTo>
                  <a:pt x="398" y="1125"/>
                </a:lnTo>
                <a:lnTo>
                  <a:pt x="398" y="1126"/>
                </a:lnTo>
                <a:lnTo>
                  <a:pt x="397" y="1126"/>
                </a:lnTo>
                <a:lnTo>
                  <a:pt x="396" y="1128"/>
                </a:lnTo>
                <a:lnTo>
                  <a:pt x="394" y="1128"/>
                </a:lnTo>
                <a:lnTo>
                  <a:pt x="393" y="1128"/>
                </a:lnTo>
                <a:lnTo>
                  <a:pt x="392" y="1128"/>
                </a:lnTo>
                <a:lnTo>
                  <a:pt x="392" y="1129"/>
                </a:lnTo>
                <a:lnTo>
                  <a:pt x="390" y="1129"/>
                </a:lnTo>
                <a:lnTo>
                  <a:pt x="390" y="1129"/>
                </a:lnTo>
                <a:lnTo>
                  <a:pt x="392" y="1130"/>
                </a:lnTo>
                <a:lnTo>
                  <a:pt x="393" y="1133"/>
                </a:lnTo>
                <a:lnTo>
                  <a:pt x="393" y="1134"/>
                </a:lnTo>
                <a:lnTo>
                  <a:pt x="392" y="1133"/>
                </a:lnTo>
                <a:lnTo>
                  <a:pt x="390" y="1134"/>
                </a:lnTo>
                <a:lnTo>
                  <a:pt x="393" y="1134"/>
                </a:lnTo>
                <a:lnTo>
                  <a:pt x="396" y="1136"/>
                </a:lnTo>
                <a:lnTo>
                  <a:pt x="397" y="1137"/>
                </a:lnTo>
                <a:lnTo>
                  <a:pt x="398" y="1138"/>
                </a:lnTo>
                <a:lnTo>
                  <a:pt x="396" y="1141"/>
                </a:lnTo>
                <a:lnTo>
                  <a:pt x="394" y="1142"/>
                </a:lnTo>
                <a:lnTo>
                  <a:pt x="393" y="1145"/>
                </a:lnTo>
                <a:lnTo>
                  <a:pt x="390" y="1142"/>
                </a:lnTo>
                <a:lnTo>
                  <a:pt x="388" y="1141"/>
                </a:lnTo>
                <a:lnTo>
                  <a:pt x="383" y="1142"/>
                </a:lnTo>
                <a:lnTo>
                  <a:pt x="379" y="1141"/>
                </a:lnTo>
                <a:lnTo>
                  <a:pt x="376" y="1141"/>
                </a:lnTo>
                <a:lnTo>
                  <a:pt x="373" y="1140"/>
                </a:lnTo>
                <a:lnTo>
                  <a:pt x="372" y="1138"/>
                </a:lnTo>
                <a:lnTo>
                  <a:pt x="371" y="1138"/>
                </a:lnTo>
                <a:lnTo>
                  <a:pt x="356" y="1140"/>
                </a:lnTo>
                <a:lnTo>
                  <a:pt x="353" y="1141"/>
                </a:lnTo>
                <a:lnTo>
                  <a:pt x="350" y="1145"/>
                </a:lnTo>
                <a:lnTo>
                  <a:pt x="347" y="1144"/>
                </a:lnTo>
                <a:lnTo>
                  <a:pt x="346" y="1145"/>
                </a:lnTo>
                <a:lnTo>
                  <a:pt x="343" y="1145"/>
                </a:lnTo>
                <a:lnTo>
                  <a:pt x="340" y="1144"/>
                </a:lnTo>
                <a:lnTo>
                  <a:pt x="338" y="1144"/>
                </a:lnTo>
                <a:lnTo>
                  <a:pt x="330" y="1140"/>
                </a:lnTo>
                <a:lnTo>
                  <a:pt x="327" y="1140"/>
                </a:lnTo>
                <a:lnTo>
                  <a:pt x="326" y="1142"/>
                </a:lnTo>
                <a:lnTo>
                  <a:pt x="326" y="1146"/>
                </a:lnTo>
                <a:lnTo>
                  <a:pt x="324" y="1148"/>
                </a:lnTo>
                <a:lnTo>
                  <a:pt x="322" y="1149"/>
                </a:lnTo>
                <a:lnTo>
                  <a:pt x="315" y="1149"/>
                </a:lnTo>
                <a:lnTo>
                  <a:pt x="303" y="1150"/>
                </a:lnTo>
                <a:lnTo>
                  <a:pt x="299" y="1150"/>
                </a:lnTo>
                <a:lnTo>
                  <a:pt x="298" y="1150"/>
                </a:lnTo>
                <a:lnTo>
                  <a:pt x="295" y="1151"/>
                </a:lnTo>
                <a:lnTo>
                  <a:pt x="294" y="1154"/>
                </a:lnTo>
                <a:lnTo>
                  <a:pt x="293" y="1157"/>
                </a:lnTo>
                <a:lnTo>
                  <a:pt x="291" y="1159"/>
                </a:lnTo>
                <a:lnTo>
                  <a:pt x="290" y="1161"/>
                </a:lnTo>
                <a:lnTo>
                  <a:pt x="287" y="1161"/>
                </a:lnTo>
                <a:lnTo>
                  <a:pt x="283" y="1159"/>
                </a:lnTo>
                <a:lnTo>
                  <a:pt x="282" y="1158"/>
                </a:lnTo>
                <a:lnTo>
                  <a:pt x="282" y="1159"/>
                </a:lnTo>
                <a:lnTo>
                  <a:pt x="283" y="1161"/>
                </a:lnTo>
                <a:lnTo>
                  <a:pt x="283" y="1162"/>
                </a:lnTo>
                <a:lnTo>
                  <a:pt x="283" y="1163"/>
                </a:lnTo>
                <a:lnTo>
                  <a:pt x="283" y="1165"/>
                </a:lnTo>
                <a:lnTo>
                  <a:pt x="283" y="1165"/>
                </a:lnTo>
                <a:lnTo>
                  <a:pt x="285" y="1165"/>
                </a:lnTo>
                <a:lnTo>
                  <a:pt x="285" y="1165"/>
                </a:lnTo>
                <a:lnTo>
                  <a:pt x="285" y="1166"/>
                </a:lnTo>
                <a:lnTo>
                  <a:pt x="286" y="1165"/>
                </a:lnTo>
                <a:lnTo>
                  <a:pt x="289" y="1165"/>
                </a:lnTo>
                <a:lnTo>
                  <a:pt x="290" y="1166"/>
                </a:lnTo>
                <a:lnTo>
                  <a:pt x="290" y="1169"/>
                </a:lnTo>
                <a:lnTo>
                  <a:pt x="291" y="1167"/>
                </a:lnTo>
                <a:lnTo>
                  <a:pt x="294" y="1167"/>
                </a:lnTo>
                <a:lnTo>
                  <a:pt x="298" y="1169"/>
                </a:lnTo>
                <a:lnTo>
                  <a:pt x="298" y="1169"/>
                </a:lnTo>
                <a:lnTo>
                  <a:pt x="301" y="1171"/>
                </a:lnTo>
                <a:lnTo>
                  <a:pt x="302" y="1171"/>
                </a:lnTo>
                <a:lnTo>
                  <a:pt x="302" y="1171"/>
                </a:lnTo>
                <a:lnTo>
                  <a:pt x="303" y="1170"/>
                </a:lnTo>
                <a:lnTo>
                  <a:pt x="303" y="1169"/>
                </a:lnTo>
                <a:lnTo>
                  <a:pt x="315" y="1165"/>
                </a:lnTo>
                <a:lnTo>
                  <a:pt x="316" y="1166"/>
                </a:lnTo>
                <a:lnTo>
                  <a:pt x="318" y="1167"/>
                </a:lnTo>
                <a:lnTo>
                  <a:pt x="320" y="1166"/>
                </a:lnTo>
                <a:lnTo>
                  <a:pt x="323" y="1166"/>
                </a:lnTo>
                <a:lnTo>
                  <a:pt x="326" y="1166"/>
                </a:lnTo>
                <a:lnTo>
                  <a:pt x="328" y="1167"/>
                </a:lnTo>
                <a:lnTo>
                  <a:pt x="335" y="1170"/>
                </a:lnTo>
                <a:lnTo>
                  <a:pt x="335" y="1166"/>
                </a:lnTo>
                <a:lnTo>
                  <a:pt x="338" y="1159"/>
                </a:lnTo>
                <a:lnTo>
                  <a:pt x="336" y="1157"/>
                </a:lnTo>
                <a:lnTo>
                  <a:pt x="336" y="1155"/>
                </a:lnTo>
                <a:lnTo>
                  <a:pt x="339" y="1154"/>
                </a:lnTo>
                <a:lnTo>
                  <a:pt x="343" y="1150"/>
                </a:lnTo>
                <a:lnTo>
                  <a:pt x="346" y="1149"/>
                </a:lnTo>
                <a:lnTo>
                  <a:pt x="348" y="1149"/>
                </a:lnTo>
                <a:lnTo>
                  <a:pt x="350" y="1150"/>
                </a:lnTo>
                <a:lnTo>
                  <a:pt x="352" y="1150"/>
                </a:lnTo>
                <a:lnTo>
                  <a:pt x="353" y="1149"/>
                </a:lnTo>
                <a:lnTo>
                  <a:pt x="353" y="1150"/>
                </a:lnTo>
                <a:lnTo>
                  <a:pt x="357" y="1149"/>
                </a:lnTo>
                <a:lnTo>
                  <a:pt x="360" y="1149"/>
                </a:lnTo>
                <a:lnTo>
                  <a:pt x="363" y="1151"/>
                </a:lnTo>
                <a:lnTo>
                  <a:pt x="365" y="1153"/>
                </a:lnTo>
                <a:lnTo>
                  <a:pt x="367" y="1153"/>
                </a:lnTo>
                <a:lnTo>
                  <a:pt x="368" y="1150"/>
                </a:lnTo>
                <a:lnTo>
                  <a:pt x="368" y="1150"/>
                </a:lnTo>
                <a:lnTo>
                  <a:pt x="369" y="1153"/>
                </a:lnTo>
                <a:lnTo>
                  <a:pt x="371" y="1153"/>
                </a:lnTo>
                <a:lnTo>
                  <a:pt x="372" y="1151"/>
                </a:lnTo>
                <a:lnTo>
                  <a:pt x="373" y="1150"/>
                </a:lnTo>
                <a:lnTo>
                  <a:pt x="375" y="1150"/>
                </a:lnTo>
                <a:lnTo>
                  <a:pt x="376" y="1153"/>
                </a:lnTo>
                <a:lnTo>
                  <a:pt x="377" y="1151"/>
                </a:lnTo>
                <a:lnTo>
                  <a:pt x="380" y="1150"/>
                </a:lnTo>
                <a:lnTo>
                  <a:pt x="381" y="1149"/>
                </a:lnTo>
                <a:lnTo>
                  <a:pt x="383" y="1151"/>
                </a:lnTo>
                <a:lnTo>
                  <a:pt x="384" y="1151"/>
                </a:lnTo>
                <a:lnTo>
                  <a:pt x="387" y="1150"/>
                </a:lnTo>
                <a:lnTo>
                  <a:pt x="392" y="1149"/>
                </a:lnTo>
                <a:lnTo>
                  <a:pt x="394" y="1146"/>
                </a:lnTo>
                <a:lnTo>
                  <a:pt x="396" y="1148"/>
                </a:lnTo>
                <a:lnTo>
                  <a:pt x="397" y="1149"/>
                </a:lnTo>
                <a:lnTo>
                  <a:pt x="401" y="1146"/>
                </a:lnTo>
                <a:lnTo>
                  <a:pt x="404" y="1141"/>
                </a:lnTo>
                <a:lnTo>
                  <a:pt x="405" y="1141"/>
                </a:lnTo>
                <a:lnTo>
                  <a:pt x="406" y="1140"/>
                </a:lnTo>
                <a:lnTo>
                  <a:pt x="409" y="1141"/>
                </a:lnTo>
                <a:lnTo>
                  <a:pt x="410" y="1142"/>
                </a:lnTo>
                <a:lnTo>
                  <a:pt x="410" y="1146"/>
                </a:lnTo>
                <a:lnTo>
                  <a:pt x="410" y="1150"/>
                </a:lnTo>
                <a:lnTo>
                  <a:pt x="409" y="1148"/>
                </a:lnTo>
                <a:lnTo>
                  <a:pt x="408" y="1148"/>
                </a:lnTo>
                <a:lnTo>
                  <a:pt x="408" y="1146"/>
                </a:lnTo>
                <a:lnTo>
                  <a:pt x="406" y="1148"/>
                </a:lnTo>
                <a:lnTo>
                  <a:pt x="405" y="1149"/>
                </a:lnTo>
                <a:lnTo>
                  <a:pt x="404" y="1150"/>
                </a:lnTo>
                <a:lnTo>
                  <a:pt x="402" y="1151"/>
                </a:lnTo>
                <a:lnTo>
                  <a:pt x="404" y="1153"/>
                </a:lnTo>
                <a:lnTo>
                  <a:pt x="406" y="1153"/>
                </a:lnTo>
                <a:lnTo>
                  <a:pt x="409" y="1154"/>
                </a:lnTo>
                <a:lnTo>
                  <a:pt x="409" y="1157"/>
                </a:lnTo>
                <a:lnTo>
                  <a:pt x="406" y="1159"/>
                </a:lnTo>
                <a:lnTo>
                  <a:pt x="404" y="1159"/>
                </a:lnTo>
                <a:lnTo>
                  <a:pt x="404" y="1155"/>
                </a:lnTo>
                <a:lnTo>
                  <a:pt x="402" y="1157"/>
                </a:lnTo>
                <a:lnTo>
                  <a:pt x="396" y="1157"/>
                </a:lnTo>
                <a:lnTo>
                  <a:pt x="396" y="1158"/>
                </a:lnTo>
                <a:lnTo>
                  <a:pt x="396" y="1158"/>
                </a:lnTo>
                <a:lnTo>
                  <a:pt x="394" y="1159"/>
                </a:lnTo>
                <a:lnTo>
                  <a:pt x="393" y="1159"/>
                </a:lnTo>
                <a:lnTo>
                  <a:pt x="393" y="1161"/>
                </a:lnTo>
                <a:lnTo>
                  <a:pt x="389" y="1159"/>
                </a:lnTo>
                <a:lnTo>
                  <a:pt x="390" y="1162"/>
                </a:lnTo>
                <a:lnTo>
                  <a:pt x="384" y="1163"/>
                </a:lnTo>
                <a:lnTo>
                  <a:pt x="384" y="1163"/>
                </a:lnTo>
                <a:lnTo>
                  <a:pt x="384" y="1166"/>
                </a:lnTo>
                <a:lnTo>
                  <a:pt x="385" y="1166"/>
                </a:lnTo>
                <a:lnTo>
                  <a:pt x="388" y="1166"/>
                </a:lnTo>
                <a:lnTo>
                  <a:pt x="389" y="1166"/>
                </a:lnTo>
                <a:lnTo>
                  <a:pt x="390" y="1166"/>
                </a:lnTo>
                <a:lnTo>
                  <a:pt x="392" y="1167"/>
                </a:lnTo>
                <a:lnTo>
                  <a:pt x="394" y="1167"/>
                </a:lnTo>
                <a:lnTo>
                  <a:pt x="394" y="1166"/>
                </a:lnTo>
                <a:lnTo>
                  <a:pt x="394" y="1163"/>
                </a:lnTo>
                <a:lnTo>
                  <a:pt x="396" y="1163"/>
                </a:lnTo>
                <a:lnTo>
                  <a:pt x="397" y="1165"/>
                </a:lnTo>
                <a:lnTo>
                  <a:pt x="398" y="1166"/>
                </a:lnTo>
                <a:lnTo>
                  <a:pt x="400" y="1169"/>
                </a:lnTo>
                <a:lnTo>
                  <a:pt x="398" y="1171"/>
                </a:lnTo>
                <a:lnTo>
                  <a:pt x="397" y="1173"/>
                </a:lnTo>
                <a:lnTo>
                  <a:pt x="397" y="1174"/>
                </a:lnTo>
                <a:lnTo>
                  <a:pt x="398" y="1173"/>
                </a:lnTo>
                <a:lnTo>
                  <a:pt x="402" y="1170"/>
                </a:lnTo>
                <a:lnTo>
                  <a:pt x="404" y="1173"/>
                </a:lnTo>
                <a:lnTo>
                  <a:pt x="401" y="1175"/>
                </a:lnTo>
                <a:lnTo>
                  <a:pt x="400" y="1178"/>
                </a:lnTo>
                <a:lnTo>
                  <a:pt x="398" y="1181"/>
                </a:lnTo>
                <a:lnTo>
                  <a:pt x="394" y="1182"/>
                </a:lnTo>
                <a:lnTo>
                  <a:pt x="383" y="1182"/>
                </a:lnTo>
                <a:lnTo>
                  <a:pt x="384" y="1183"/>
                </a:lnTo>
                <a:lnTo>
                  <a:pt x="384" y="1183"/>
                </a:lnTo>
                <a:lnTo>
                  <a:pt x="385" y="1185"/>
                </a:lnTo>
                <a:lnTo>
                  <a:pt x="384" y="1185"/>
                </a:lnTo>
                <a:lnTo>
                  <a:pt x="384" y="1186"/>
                </a:lnTo>
                <a:lnTo>
                  <a:pt x="384" y="1187"/>
                </a:lnTo>
                <a:lnTo>
                  <a:pt x="385" y="1189"/>
                </a:lnTo>
                <a:lnTo>
                  <a:pt x="388" y="1190"/>
                </a:lnTo>
                <a:lnTo>
                  <a:pt x="389" y="1190"/>
                </a:lnTo>
                <a:lnTo>
                  <a:pt x="392" y="1187"/>
                </a:lnTo>
                <a:lnTo>
                  <a:pt x="392" y="1189"/>
                </a:lnTo>
                <a:lnTo>
                  <a:pt x="393" y="1190"/>
                </a:lnTo>
                <a:lnTo>
                  <a:pt x="394" y="1190"/>
                </a:lnTo>
                <a:lnTo>
                  <a:pt x="397" y="1189"/>
                </a:lnTo>
                <a:lnTo>
                  <a:pt x="397" y="1187"/>
                </a:lnTo>
                <a:lnTo>
                  <a:pt x="396" y="1186"/>
                </a:lnTo>
                <a:lnTo>
                  <a:pt x="396" y="1186"/>
                </a:lnTo>
                <a:lnTo>
                  <a:pt x="397" y="1185"/>
                </a:lnTo>
                <a:lnTo>
                  <a:pt x="398" y="1185"/>
                </a:lnTo>
                <a:lnTo>
                  <a:pt x="398" y="1185"/>
                </a:lnTo>
                <a:lnTo>
                  <a:pt x="400" y="1183"/>
                </a:lnTo>
                <a:lnTo>
                  <a:pt x="404" y="1185"/>
                </a:lnTo>
                <a:lnTo>
                  <a:pt x="408" y="1181"/>
                </a:lnTo>
                <a:lnTo>
                  <a:pt x="410" y="1177"/>
                </a:lnTo>
                <a:lnTo>
                  <a:pt x="413" y="1171"/>
                </a:lnTo>
                <a:lnTo>
                  <a:pt x="416" y="1167"/>
                </a:lnTo>
                <a:lnTo>
                  <a:pt x="420" y="1165"/>
                </a:lnTo>
                <a:lnTo>
                  <a:pt x="428" y="1162"/>
                </a:lnTo>
                <a:lnTo>
                  <a:pt x="428" y="1161"/>
                </a:lnTo>
                <a:lnTo>
                  <a:pt x="428" y="1161"/>
                </a:lnTo>
                <a:lnTo>
                  <a:pt x="426" y="1159"/>
                </a:lnTo>
                <a:lnTo>
                  <a:pt x="428" y="1159"/>
                </a:lnTo>
                <a:lnTo>
                  <a:pt x="428" y="1159"/>
                </a:lnTo>
                <a:lnTo>
                  <a:pt x="428" y="1158"/>
                </a:lnTo>
                <a:lnTo>
                  <a:pt x="428" y="1157"/>
                </a:lnTo>
                <a:lnTo>
                  <a:pt x="429" y="1158"/>
                </a:lnTo>
                <a:lnTo>
                  <a:pt x="430" y="1158"/>
                </a:lnTo>
                <a:lnTo>
                  <a:pt x="431" y="1155"/>
                </a:lnTo>
                <a:lnTo>
                  <a:pt x="434" y="1155"/>
                </a:lnTo>
                <a:lnTo>
                  <a:pt x="437" y="1155"/>
                </a:lnTo>
                <a:lnTo>
                  <a:pt x="438" y="1157"/>
                </a:lnTo>
                <a:lnTo>
                  <a:pt x="437" y="1153"/>
                </a:lnTo>
                <a:lnTo>
                  <a:pt x="430" y="1148"/>
                </a:lnTo>
                <a:lnTo>
                  <a:pt x="431" y="1144"/>
                </a:lnTo>
                <a:lnTo>
                  <a:pt x="429" y="1141"/>
                </a:lnTo>
                <a:lnTo>
                  <a:pt x="429" y="1138"/>
                </a:lnTo>
                <a:lnTo>
                  <a:pt x="430" y="1134"/>
                </a:lnTo>
                <a:lnTo>
                  <a:pt x="431" y="1132"/>
                </a:lnTo>
                <a:lnTo>
                  <a:pt x="434" y="1130"/>
                </a:lnTo>
                <a:lnTo>
                  <a:pt x="437" y="1132"/>
                </a:lnTo>
                <a:lnTo>
                  <a:pt x="439" y="1133"/>
                </a:lnTo>
                <a:lnTo>
                  <a:pt x="442" y="1134"/>
                </a:lnTo>
                <a:lnTo>
                  <a:pt x="442" y="1136"/>
                </a:lnTo>
                <a:lnTo>
                  <a:pt x="437" y="1137"/>
                </a:lnTo>
                <a:lnTo>
                  <a:pt x="435" y="1138"/>
                </a:lnTo>
                <a:lnTo>
                  <a:pt x="434" y="1140"/>
                </a:lnTo>
                <a:lnTo>
                  <a:pt x="435" y="1141"/>
                </a:lnTo>
                <a:lnTo>
                  <a:pt x="437" y="1142"/>
                </a:lnTo>
                <a:lnTo>
                  <a:pt x="442" y="1142"/>
                </a:lnTo>
                <a:lnTo>
                  <a:pt x="441" y="1141"/>
                </a:lnTo>
                <a:lnTo>
                  <a:pt x="441" y="1137"/>
                </a:lnTo>
                <a:lnTo>
                  <a:pt x="442" y="1137"/>
                </a:lnTo>
                <a:lnTo>
                  <a:pt x="443" y="1138"/>
                </a:lnTo>
                <a:lnTo>
                  <a:pt x="451" y="1144"/>
                </a:lnTo>
                <a:lnTo>
                  <a:pt x="455" y="1142"/>
                </a:lnTo>
                <a:lnTo>
                  <a:pt x="457" y="1141"/>
                </a:lnTo>
                <a:lnTo>
                  <a:pt x="458" y="1137"/>
                </a:lnTo>
                <a:lnTo>
                  <a:pt x="459" y="1134"/>
                </a:lnTo>
                <a:lnTo>
                  <a:pt x="458" y="1133"/>
                </a:lnTo>
                <a:lnTo>
                  <a:pt x="457" y="1133"/>
                </a:lnTo>
                <a:lnTo>
                  <a:pt x="455" y="1133"/>
                </a:lnTo>
                <a:lnTo>
                  <a:pt x="454" y="1133"/>
                </a:lnTo>
                <a:lnTo>
                  <a:pt x="453" y="1132"/>
                </a:lnTo>
                <a:lnTo>
                  <a:pt x="451" y="1130"/>
                </a:lnTo>
                <a:lnTo>
                  <a:pt x="451" y="1129"/>
                </a:lnTo>
                <a:lnTo>
                  <a:pt x="454" y="1129"/>
                </a:lnTo>
                <a:lnTo>
                  <a:pt x="458" y="1128"/>
                </a:lnTo>
                <a:lnTo>
                  <a:pt x="462" y="1128"/>
                </a:lnTo>
                <a:lnTo>
                  <a:pt x="463" y="1125"/>
                </a:lnTo>
                <a:lnTo>
                  <a:pt x="463" y="1124"/>
                </a:lnTo>
                <a:lnTo>
                  <a:pt x="465" y="1124"/>
                </a:lnTo>
                <a:lnTo>
                  <a:pt x="465" y="1125"/>
                </a:lnTo>
                <a:lnTo>
                  <a:pt x="466" y="1126"/>
                </a:lnTo>
                <a:lnTo>
                  <a:pt x="466" y="1128"/>
                </a:lnTo>
                <a:lnTo>
                  <a:pt x="466" y="1128"/>
                </a:lnTo>
                <a:lnTo>
                  <a:pt x="467" y="1128"/>
                </a:lnTo>
                <a:lnTo>
                  <a:pt x="467" y="1129"/>
                </a:lnTo>
                <a:lnTo>
                  <a:pt x="466" y="1130"/>
                </a:lnTo>
                <a:lnTo>
                  <a:pt x="466" y="1130"/>
                </a:lnTo>
                <a:lnTo>
                  <a:pt x="465" y="1130"/>
                </a:lnTo>
                <a:lnTo>
                  <a:pt x="465" y="1134"/>
                </a:lnTo>
                <a:lnTo>
                  <a:pt x="466" y="1137"/>
                </a:lnTo>
                <a:lnTo>
                  <a:pt x="469" y="1137"/>
                </a:lnTo>
                <a:lnTo>
                  <a:pt x="472" y="1137"/>
                </a:lnTo>
                <a:lnTo>
                  <a:pt x="472" y="1138"/>
                </a:lnTo>
                <a:lnTo>
                  <a:pt x="470" y="1140"/>
                </a:lnTo>
                <a:lnTo>
                  <a:pt x="472" y="1141"/>
                </a:lnTo>
                <a:lnTo>
                  <a:pt x="474" y="1141"/>
                </a:lnTo>
                <a:lnTo>
                  <a:pt x="475" y="1141"/>
                </a:lnTo>
                <a:lnTo>
                  <a:pt x="476" y="1144"/>
                </a:lnTo>
                <a:lnTo>
                  <a:pt x="476" y="1138"/>
                </a:lnTo>
                <a:lnTo>
                  <a:pt x="480" y="1136"/>
                </a:lnTo>
                <a:lnTo>
                  <a:pt x="484" y="1137"/>
                </a:lnTo>
                <a:lnTo>
                  <a:pt x="487" y="1140"/>
                </a:lnTo>
                <a:lnTo>
                  <a:pt x="487" y="1141"/>
                </a:lnTo>
                <a:lnTo>
                  <a:pt x="487" y="1141"/>
                </a:lnTo>
                <a:lnTo>
                  <a:pt x="488" y="1142"/>
                </a:lnTo>
                <a:lnTo>
                  <a:pt x="488" y="1140"/>
                </a:lnTo>
                <a:lnTo>
                  <a:pt x="488" y="1140"/>
                </a:lnTo>
                <a:lnTo>
                  <a:pt x="490" y="1137"/>
                </a:lnTo>
                <a:lnTo>
                  <a:pt x="491" y="1137"/>
                </a:lnTo>
                <a:lnTo>
                  <a:pt x="490" y="1138"/>
                </a:lnTo>
                <a:lnTo>
                  <a:pt x="490" y="1140"/>
                </a:lnTo>
                <a:lnTo>
                  <a:pt x="491" y="1140"/>
                </a:lnTo>
                <a:lnTo>
                  <a:pt x="491" y="1140"/>
                </a:lnTo>
                <a:lnTo>
                  <a:pt x="490" y="1141"/>
                </a:lnTo>
                <a:lnTo>
                  <a:pt x="490" y="1141"/>
                </a:lnTo>
                <a:lnTo>
                  <a:pt x="490" y="1141"/>
                </a:lnTo>
                <a:lnTo>
                  <a:pt x="490" y="1142"/>
                </a:lnTo>
                <a:lnTo>
                  <a:pt x="491" y="1144"/>
                </a:lnTo>
                <a:lnTo>
                  <a:pt x="492" y="1148"/>
                </a:lnTo>
                <a:lnTo>
                  <a:pt x="491" y="1151"/>
                </a:lnTo>
                <a:lnTo>
                  <a:pt x="490" y="1154"/>
                </a:lnTo>
                <a:lnTo>
                  <a:pt x="492" y="1159"/>
                </a:lnTo>
                <a:lnTo>
                  <a:pt x="492" y="1162"/>
                </a:lnTo>
                <a:lnTo>
                  <a:pt x="495" y="1158"/>
                </a:lnTo>
                <a:lnTo>
                  <a:pt x="498" y="1158"/>
                </a:lnTo>
                <a:lnTo>
                  <a:pt x="499" y="1159"/>
                </a:lnTo>
                <a:lnTo>
                  <a:pt x="500" y="1163"/>
                </a:lnTo>
                <a:lnTo>
                  <a:pt x="502" y="1163"/>
                </a:lnTo>
                <a:lnTo>
                  <a:pt x="506" y="1161"/>
                </a:lnTo>
                <a:lnTo>
                  <a:pt x="513" y="1162"/>
                </a:lnTo>
                <a:lnTo>
                  <a:pt x="520" y="1166"/>
                </a:lnTo>
                <a:lnTo>
                  <a:pt x="520" y="1171"/>
                </a:lnTo>
                <a:lnTo>
                  <a:pt x="523" y="1170"/>
                </a:lnTo>
                <a:lnTo>
                  <a:pt x="525" y="1171"/>
                </a:lnTo>
                <a:lnTo>
                  <a:pt x="527" y="1173"/>
                </a:lnTo>
                <a:lnTo>
                  <a:pt x="529" y="1174"/>
                </a:lnTo>
                <a:lnTo>
                  <a:pt x="529" y="1175"/>
                </a:lnTo>
                <a:lnTo>
                  <a:pt x="527" y="1177"/>
                </a:lnTo>
                <a:lnTo>
                  <a:pt x="525" y="1178"/>
                </a:lnTo>
                <a:lnTo>
                  <a:pt x="525" y="1179"/>
                </a:lnTo>
                <a:lnTo>
                  <a:pt x="527" y="1182"/>
                </a:lnTo>
                <a:lnTo>
                  <a:pt x="529" y="1182"/>
                </a:lnTo>
                <a:lnTo>
                  <a:pt x="532" y="1182"/>
                </a:lnTo>
                <a:lnTo>
                  <a:pt x="533" y="1181"/>
                </a:lnTo>
                <a:lnTo>
                  <a:pt x="533" y="1178"/>
                </a:lnTo>
                <a:lnTo>
                  <a:pt x="536" y="1177"/>
                </a:lnTo>
                <a:lnTo>
                  <a:pt x="539" y="1174"/>
                </a:lnTo>
                <a:lnTo>
                  <a:pt x="540" y="1170"/>
                </a:lnTo>
                <a:lnTo>
                  <a:pt x="536" y="1167"/>
                </a:lnTo>
                <a:lnTo>
                  <a:pt x="537" y="1170"/>
                </a:lnTo>
                <a:lnTo>
                  <a:pt x="537" y="1173"/>
                </a:lnTo>
                <a:lnTo>
                  <a:pt x="536" y="1174"/>
                </a:lnTo>
                <a:lnTo>
                  <a:pt x="535" y="1175"/>
                </a:lnTo>
                <a:lnTo>
                  <a:pt x="535" y="1175"/>
                </a:lnTo>
                <a:lnTo>
                  <a:pt x="533" y="1175"/>
                </a:lnTo>
                <a:lnTo>
                  <a:pt x="532" y="1173"/>
                </a:lnTo>
                <a:lnTo>
                  <a:pt x="533" y="1171"/>
                </a:lnTo>
                <a:lnTo>
                  <a:pt x="532" y="1171"/>
                </a:lnTo>
                <a:lnTo>
                  <a:pt x="532" y="1170"/>
                </a:lnTo>
                <a:lnTo>
                  <a:pt x="531" y="1169"/>
                </a:lnTo>
                <a:lnTo>
                  <a:pt x="533" y="1167"/>
                </a:lnTo>
                <a:lnTo>
                  <a:pt x="533" y="1166"/>
                </a:lnTo>
                <a:lnTo>
                  <a:pt x="532" y="1165"/>
                </a:lnTo>
                <a:lnTo>
                  <a:pt x="533" y="1163"/>
                </a:lnTo>
                <a:lnTo>
                  <a:pt x="535" y="1162"/>
                </a:lnTo>
                <a:lnTo>
                  <a:pt x="536" y="1162"/>
                </a:lnTo>
                <a:lnTo>
                  <a:pt x="539" y="1162"/>
                </a:lnTo>
                <a:lnTo>
                  <a:pt x="539" y="1159"/>
                </a:lnTo>
                <a:lnTo>
                  <a:pt x="537" y="1159"/>
                </a:lnTo>
                <a:lnTo>
                  <a:pt x="537" y="1158"/>
                </a:lnTo>
                <a:lnTo>
                  <a:pt x="540" y="1157"/>
                </a:lnTo>
                <a:lnTo>
                  <a:pt x="543" y="1153"/>
                </a:lnTo>
                <a:lnTo>
                  <a:pt x="545" y="1150"/>
                </a:lnTo>
                <a:lnTo>
                  <a:pt x="547" y="1154"/>
                </a:lnTo>
                <a:lnTo>
                  <a:pt x="548" y="1155"/>
                </a:lnTo>
                <a:lnTo>
                  <a:pt x="561" y="1161"/>
                </a:lnTo>
                <a:lnTo>
                  <a:pt x="572" y="1169"/>
                </a:lnTo>
                <a:lnTo>
                  <a:pt x="573" y="1170"/>
                </a:lnTo>
                <a:lnTo>
                  <a:pt x="574" y="1171"/>
                </a:lnTo>
                <a:lnTo>
                  <a:pt x="574" y="1173"/>
                </a:lnTo>
                <a:lnTo>
                  <a:pt x="576" y="1175"/>
                </a:lnTo>
                <a:lnTo>
                  <a:pt x="574" y="1177"/>
                </a:lnTo>
                <a:lnTo>
                  <a:pt x="572" y="1177"/>
                </a:lnTo>
                <a:lnTo>
                  <a:pt x="570" y="1177"/>
                </a:lnTo>
                <a:lnTo>
                  <a:pt x="572" y="1174"/>
                </a:lnTo>
                <a:lnTo>
                  <a:pt x="572" y="1173"/>
                </a:lnTo>
                <a:lnTo>
                  <a:pt x="569" y="1174"/>
                </a:lnTo>
                <a:lnTo>
                  <a:pt x="566" y="1177"/>
                </a:lnTo>
                <a:lnTo>
                  <a:pt x="565" y="1179"/>
                </a:lnTo>
                <a:lnTo>
                  <a:pt x="562" y="1177"/>
                </a:lnTo>
                <a:lnTo>
                  <a:pt x="561" y="1179"/>
                </a:lnTo>
                <a:lnTo>
                  <a:pt x="560" y="1183"/>
                </a:lnTo>
                <a:lnTo>
                  <a:pt x="558" y="1185"/>
                </a:lnTo>
                <a:lnTo>
                  <a:pt x="561" y="1187"/>
                </a:lnTo>
                <a:lnTo>
                  <a:pt x="562" y="1190"/>
                </a:lnTo>
                <a:lnTo>
                  <a:pt x="561" y="1192"/>
                </a:lnTo>
                <a:lnTo>
                  <a:pt x="558" y="1192"/>
                </a:lnTo>
                <a:lnTo>
                  <a:pt x="561" y="1194"/>
                </a:lnTo>
                <a:lnTo>
                  <a:pt x="570" y="1190"/>
                </a:lnTo>
                <a:lnTo>
                  <a:pt x="572" y="1192"/>
                </a:lnTo>
                <a:lnTo>
                  <a:pt x="573" y="1192"/>
                </a:lnTo>
                <a:lnTo>
                  <a:pt x="574" y="1191"/>
                </a:lnTo>
                <a:lnTo>
                  <a:pt x="576" y="1195"/>
                </a:lnTo>
                <a:lnTo>
                  <a:pt x="577" y="1203"/>
                </a:lnTo>
                <a:lnTo>
                  <a:pt x="577" y="1204"/>
                </a:lnTo>
                <a:lnTo>
                  <a:pt x="574" y="1204"/>
                </a:lnTo>
                <a:lnTo>
                  <a:pt x="574" y="1206"/>
                </a:lnTo>
                <a:lnTo>
                  <a:pt x="572" y="1207"/>
                </a:lnTo>
                <a:lnTo>
                  <a:pt x="572" y="1208"/>
                </a:lnTo>
                <a:lnTo>
                  <a:pt x="574" y="1210"/>
                </a:lnTo>
                <a:lnTo>
                  <a:pt x="577" y="1212"/>
                </a:lnTo>
                <a:lnTo>
                  <a:pt x="577" y="1216"/>
                </a:lnTo>
                <a:lnTo>
                  <a:pt x="577" y="1219"/>
                </a:lnTo>
                <a:lnTo>
                  <a:pt x="577" y="1220"/>
                </a:lnTo>
                <a:lnTo>
                  <a:pt x="577" y="1220"/>
                </a:lnTo>
                <a:lnTo>
                  <a:pt x="577" y="1220"/>
                </a:lnTo>
                <a:lnTo>
                  <a:pt x="577" y="1222"/>
                </a:lnTo>
                <a:lnTo>
                  <a:pt x="576" y="1222"/>
                </a:lnTo>
                <a:lnTo>
                  <a:pt x="574" y="1222"/>
                </a:lnTo>
                <a:lnTo>
                  <a:pt x="573" y="1223"/>
                </a:lnTo>
                <a:lnTo>
                  <a:pt x="572" y="1226"/>
                </a:lnTo>
                <a:lnTo>
                  <a:pt x="573" y="1226"/>
                </a:lnTo>
                <a:lnTo>
                  <a:pt x="574" y="1226"/>
                </a:lnTo>
                <a:lnTo>
                  <a:pt x="577" y="1227"/>
                </a:lnTo>
                <a:lnTo>
                  <a:pt x="576" y="1228"/>
                </a:lnTo>
                <a:lnTo>
                  <a:pt x="580" y="1228"/>
                </a:lnTo>
                <a:lnTo>
                  <a:pt x="580" y="1230"/>
                </a:lnTo>
                <a:lnTo>
                  <a:pt x="580" y="1231"/>
                </a:lnTo>
                <a:lnTo>
                  <a:pt x="580" y="1231"/>
                </a:lnTo>
                <a:lnTo>
                  <a:pt x="580" y="1233"/>
                </a:lnTo>
                <a:lnTo>
                  <a:pt x="582" y="1232"/>
                </a:lnTo>
                <a:lnTo>
                  <a:pt x="585" y="1236"/>
                </a:lnTo>
                <a:lnTo>
                  <a:pt x="594" y="1239"/>
                </a:lnTo>
                <a:lnTo>
                  <a:pt x="597" y="1241"/>
                </a:lnTo>
                <a:lnTo>
                  <a:pt x="598" y="1244"/>
                </a:lnTo>
                <a:lnTo>
                  <a:pt x="609" y="1255"/>
                </a:lnTo>
                <a:lnTo>
                  <a:pt x="610" y="1253"/>
                </a:lnTo>
                <a:lnTo>
                  <a:pt x="611" y="1255"/>
                </a:lnTo>
                <a:lnTo>
                  <a:pt x="613" y="1257"/>
                </a:lnTo>
                <a:lnTo>
                  <a:pt x="614" y="1257"/>
                </a:lnTo>
                <a:lnTo>
                  <a:pt x="615" y="1257"/>
                </a:lnTo>
                <a:lnTo>
                  <a:pt x="615" y="1256"/>
                </a:lnTo>
                <a:lnTo>
                  <a:pt x="617" y="1255"/>
                </a:lnTo>
                <a:lnTo>
                  <a:pt x="617" y="1253"/>
                </a:lnTo>
                <a:lnTo>
                  <a:pt x="618" y="1252"/>
                </a:lnTo>
                <a:lnTo>
                  <a:pt x="618" y="1252"/>
                </a:lnTo>
                <a:lnTo>
                  <a:pt x="619" y="1252"/>
                </a:lnTo>
                <a:lnTo>
                  <a:pt x="621" y="1251"/>
                </a:lnTo>
                <a:lnTo>
                  <a:pt x="622" y="1251"/>
                </a:lnTo>
                <a:lnTo>
                  <a:pt x="623" y="1252"/>
                </a:lnTo>
                <a:lnTo>
                  <a:pt x="623" y="1252"/>
                </a:lnTo>
                <a:lnTo>
                  <a:pt x="625" y="1251"/>
                </a:lnTo>
                <a:lnTo>
                  <a:pt x="625" y="1256"/>
                </a:lnTo>
                <a:lnTo>
                  <a:pt x="626" y="1259"/>
                </a:lnTo>
                <a:lnTo>
                  <a:pt x="627" y="1256"/>
                </a:lnTo>
                <a:lnTo>
                  <a:pt x="638" y="1263"/>
                </a:lnTo>
                <a:lnTo>
                  <a:pt x="643" y="1264"/>
                </a:lnTo>
                <a:lnTo>
                  <a:pt x="656" y="1263"/>
                </a:lnTo>
                <a:lnTo>
                  <a:pt x="659" y="1265"/>
                </a:lnTo>
                <a:lnTo>
                  <a:pt x="658" y="1265"/>
                </a:lnTo>
                <a:lnTo>
                  <a:pt x="656" y="1265"/>
                </a:lnTo>
                <a:lnTo>
                  <a:pt x="655" y="1265"/>
                </a:lnTo>
                <a:lnTo>
                  <a:pt x="652" y="1267"/>
                </a:lnTo>
                <a:lnTo>
                  <a:pt x="652" y="1268"/>
                </a:lnTo>
                <a:lnTo>
                  <a:pt x="662" y="1267"/>
                </a:lnTo>
                <a:lnTo>
                  <a:pt x="663" y="1268"/>
                </a:lnTo>
                <a:lnTo>
                  <a:pt x="663" y="1269"/>
                </a:lnTo>
                <a:lnTo>
                  <a:pt x="662" y="1271"/>
                </a:lnTo>
                <a:lnTo>
                  <a:pt x="659" y="1269"/>
                </a:lnTo>
                <a:lnTo>
                  <a:pt x="662" y="1273"/>
                </a:lnTo>
                <a:lnTo>
                  <a:pt x="667" y="1276"/>
                </a:lnTo>
                <a:lnTo>
                  <a:pt x="668" y="1280"/>
                </a:lnTo>
                <a:lnTo>
                  <a:pt x="671" y="1277"/>
                </a:lnTo>
                <a:lnTo>
                  <a:pt x="671" y="1276"/>
                </a:lnTo>
                <a:lnTo>
                  <a:pt x="672" y="1276"/>
                </a:lnTo>
                <a:lnTo>
                  <a:pt x="672" y="1274"/>
                </a:lnTo>
                <a:lnTo>
                  <a:pt x="674" y="1274"/>
                </a:lnTo>
                <a:lnTo>
                  <a:pt x="674" y="1273"/>
                </a:lnTo>
                <a:lnTo>
                  <a:pt x="675" y="1272"/>
                </a:lnTo>
                <a:lnTo>
                  <a:pt x="677" y="1272"/>
                </a:lnTo>
                <a:lnTo>
                  <a:pt x="680" y="1273"/>
                </a:lnTo>
                <a:lnTo>
                  <a:pt x="681" y="1274"/>
                </a:lnTo>
                <a:lnTo>
                  <a:pt x="683" y="1273"/>
                </a:lnTo>
                <a:lnTo>
                  <a:pt x="683" y="1273"/>
                </a:lnTo>
                <a:lnTo>
                  <a:pt x="685" y="1273"/>
                </a:lnTo>
                <a:lnTo>
                  <a:pt x="684" y="1274"/>
                </a:lnTo>
                <a:lnTo>
                  <a:pt x="684" y="1274"/>
                </a:lnTo>
                <a:lnTo>
                  <a:pt x="684" y="1276"/>
                </a:lnTo>
                <a:lnTo>
                  <a:pt x="683" y="1276"/>
                </a:lnTo>
                <a:lnTo>
                  <a:pt x="683" y="1277"/>
                </a:lnTo>
                <a:lnTo>
                  <a:pt x="685" y="1277"/>
                </a:lnTo>
                <a:lnTo>
                  <a:pt x="688" y="1276"/>
                </a:lnTo>
                <a:lnTo>
                  <a:pt x="691" y="1274"/>
                </a:lnTo>
                <a:lnTo>
                  <a:pt x="693" y="1272"/>
                </a:lnTo>
                <a:lnTo>
                  <a:pt x="689" y="1272"/>
                </a:lnTo>
                <a:lnTo>
                  <a:pt x="689" y="1271"/>
                </a:lnTo>
                <a:lnTo>
                  <a:pt x="693" y="1269"/>
                </a:lnTo>
                <a:lnTo>
                  <a:pt x="695" y="1269"/>
                </a:lnTo>
                <a:lnTo>
                  <a:pt x="695" y="1268"/>
                </a:lnTo>
                <a:lnTo>
                  <a:pt x="695" y="1268"/>
                </a:lnTo>
                <a:lnTo>
                  <a:pt x="695" y="1268"/>
                </a:lnTo>
                <a:lnTo>
                  <a:pt x="693" y="1268"/>
                </a:lnTo>
                <a:lnTo>
                  <a:pt x="696" y="1267"/>
                </a:lnTo>
                <a:lnTo>
                  <a:pt x="703" y="1265"/>
                </a:lnTo>
                <a:lnTo>
                  <a:pt x="705" y="1264"/>
                </a:lnTo>
                <a:lnTo>
                  <a:pt x="708" y="1261"/>
                </a:lnTo>
                <a:lnTo>
                  <a:pt x="708" y="1261"/>
                </a:lnTo>
                <a:lnTo>
                  <a:pt x="709" y="1260"/>
                </a:lnTo>
                <a:lnTo>
                  <a:pt x="712" y="1261"/>
                </a:lnTo>
                <a:lnTo>
                  <a:pt x="715" y="1261"/>
                </a:lnTo>
                <a:lnTo>
                  <a:pt x="716" y="1261"/>
                </a:lnTo>
                <a:lnTo>
                  <a:pt x="717" y="1260"/>
                </a:lnTo>
                <a:lnTo>
                  <a:pt x="720" y="1261"/>
                </a:lnTo>
                <a:lnTo>
                  <a:pt x="732" y="1255"/>
                </a:lnTo>
                <a:lnTo>
                  <a:pt x="732" y="1253"/>
                </a:lnTo>
                <a:lnTo>
                  <a:pt x="728" y="1253"/>
                </a:lnTo>
                <a:lnTo>
                  <a:pt x="730" y="1252"/>
                </a:lnTo>
                <a:lnTo>
                  <a:pt x="732" y="1253"/>
                </a:lnTo>
                <a:lnTo>
                  <a:pt x="733" y="1255"/>
                </a:lnTo>
                <a:lnTo>
                  <a:pt x="734" y="1255"/>
                </a:lnTo>
                <a:lnTo>
                  <a:pt x="741" y="1256"/>
                </a:lnTo>
                <a:lnTo>
                  <a:pt x="741" y="1255"/>
                </a:lnTo>
                <a:lnTo>
                  <a:pt x="741" y="1253"/>
                </a:lnTo>
                <a:lnTo>
                  <a:pt x="744" y="1255"/>
                </a:lnTo>
                <a:lnTo>
                  <a:pt x="744" y="1253"/>
                </a:lnTo>
                <a:lnTo>
                  <a:pt x="744" y="1249"/>
                </a:lnTo>
                <a:lnTo>
                  <a:pt x="745" y="1252"/>
                </a:lnTo>
                <a:lnTo>
                  <a:pt x="745" y="1253"/>
                </a:lnTo>
                <a:lnTo>
                  <a:pt x="746" y="1253"/>
                </a:lnTo>
                <a:lnTo>
                  <a:pt x="746" y="1249"/>
                </a:lnTo>
                <a:lnTo>
                  <a:pt x="748" y="1247"/>
                </a:lnTo>
                <a:lnTo>
                  <a:pt x="749" y="1244"/>
                </a:lnTo>
                <a:lnTo>
                  <a:pt x="761" y="1243"/>
                </a:lnTo>
                <a:lnTo>
                  <a:pt x="765" y="1243"/>
                </a:lnTo>
                <a:lnTo>
                  <a:pt x="782" y="1251"/>
                </a:lnTo>
                <a:lnTo>
                  <a:pt x="786" y="1249"/>
                </a:lnTo>
                <a:lnTo>
                  <a:pt x="789" y="1251"/>
                </a:lnTo>
                <a:lnTo>
                  <a:pt x="789" y="1255"/>
                </a:lnTo>
                <a:lnTo>
                  <a:pt x="789" y="1264"/>
                </a:lnTo>
                <a:lnTo>
                  <a:pt x="794" y="1259"/>
                </a:lnTo>
                <a:lnTo>
                  <a:pt x="795" y="1256"/>
                </a:lnTo>
                <a:lnTo>
                  <a:pt x="798" y="1252"/>
                </a:lnTo>
                <a:lnTo>
                  <a:pt x="799" y="1249"/>
                </a:lnTo>
                <a:lnTo>
                  <a:pt x="802" y="1248"/>
                </a:lnTo>
                <a:lnTo>
                  <a:pt x="803" y="1247"/>
                </a:lnTo>
                <a:lnTo>
                  <a:pt x="802" y="1247"/>
                </a:lnTo>
                <a:lnTo>
                  <a:pt x="802" y="1245"/>
                </a:lnTo>
                <a:lnTo>
                  <a:pt x="802" y="1245"/>
                </a:lnTo>
                <a:lnTo>
                  <a:pt x="800" y="1247"/>
                </a:lnTo>
                <a:lnTo>
                  <a:pt x="800" y="1247"/>
                </a:lnTo>
                <a:lnTo>
                  <a:pt x="802" y="1243"/>
                </a:lnTo>
                <a:lnTo>
                  <a:pt x="806" y="1239"/>
                </a:lnTo>
                <a:lnTo>
                  <a:pt x="808" y="1235"/>
                </a:lnTo>
                <a:lnTo>
                  <a:pt x="804" y="1233"/>
                </a:lnTo>
                <a:lnTo>
                  <a:pt x="806" y="1231"/>
                </a:lnTo>
                <a:lnTo>
                  <a:pt x="803" y="1230"/>
                </a:lnTo>
                <a:lnTo>
                  <a:pt x="802" y="1227"/>
                </a:lnTo>
                <a:lnTo>
                  <a:pt x="802" y="1223"/>
                </a:lnTo>
                <a:lnTo>
                  <a:pt x="803" y="1219"/>
                </a:lnTo>
                <a:lnTo>
                  <a:pt x="803" y="1218"/>
                </a:lnTo>
                <a:lnTo>
                  <a:pt x="807" y="1212"/>
                </a:lnTo>
                <a:lnTo>
                  <a:pt x="808" y="1204"/>
                </a:lnTo>
                <a:lnTo>
                  <a:pt x="811" y="1202"/>
                </a:lnTo>
                <a:lnTo>
                  <a:pt x="818" y="1196"/>
                </a:lnTo>
                <a:lnTo>
                  <a:pt x="816" y="1194"/>
                </a:lnTo>
                <a:lnTo>
                  <a:pt x="819" y="1187"/>
                </a:lnTo>
                <a:lnTo>
                  <a:pt x="819" y="1183"/>
                </a:lnTo>
                <a:lnTo>
                  <a:pt x="818" y="1185"/>
                </a:lnTo>
                <a:lnTo>
                  <a:pt x="818" y="1182"/>
                </a:lnTo>
                <a:lnTo>
                  <a:pt x="816" y="1181"/>
                </a:lnTo>
                <a:lnTo>
                  <a:pt x="815" y="1178"/>
                </a:lnTo>
                <a:lnTo>
                  <a:pt x="815" y="1174"/>
                </a:lnTo>
                <a:lnTo>
                  <a:pt x="815" y="1171"/>
                </a:lnTo>
                <a:lnTo>
                  <a:pt x="816" y="1169"/>
                </a:lnTo>
                <a:lnTo>
                  <a:pt x="816" y="1167"/>
                </a:lnTo>
                <a:lnTo>
                  <a:pt x="818" y="1166"/>
                </a:lnTo>
                <a:lnTo>
                  <a:pt x="818" y="1165"/>
                </a:lnTo>
                <a:lnTo>
                  <a:pt x="816" y="1161"/>
                </a:lnTo>
                <a:lnTo>
                  <a:pt x="816" y="1158"/>
                </a:lnTo>
                <a:lnTo>
                  <a:pt x="818" y="1150"/>
                </a:lnTo>
                <a:lnTo>
                  <a:pt x="818" y="1145"/>
                </a:lnTo>
                <a:lnTo>
                  <a:pt x="818" y="1142"/>
                </a:lnTo>
                <a:lnTo>
                  <a:pt x="820" y="1140"/>
                </a:lnTo>
                <a:lnTo>
                  <a:pt x="823" y="1133"/>
                </a:lnTo>
                <a:lnTo>
                  <a:pt x="827" y="1128"/>
                </a:lnTo>
                <a:lnTo>
                  <a:pt x="836" y="1121"/>
                </a:lnTo>
                <a:lnTo>
                  <a:pt x="843" y="1126"/>
                </a:lnTo>
                <a:lnTo>
                  <a:pt x="847" y="1129"/>
                </a:lnTo>
                <a:lnTo>
                  <a:pt x="852" y="1130"/>
                </a:lnTo>
                <a:lnTo>
                  <a:pt x="879" y="1129"/>
                </a:lnTo>
                <a:lnTo>
                  <a:pt x="946" y="1138"/>
                </a:lnTo>
                <a:lnTo>
                  <a:pt x="951" y="1142"/>
                </a:lnTo>
                <a:lnTo>
                  <a:pt x="951" y="1148"/>
                </a:lnTo>
                <a:lnTo>
                  <a:pt x="957" y="1149"/>
                </a:lnTo>
                <a:lnTo>
                  <a:pt x="988" y="1162"/>
                </a:lnTo>
                <a:lnTo>
                  <a:pt x="991" y="1165"/>
                </a:lnTo>
                <a:lnTo>
                  <a:pt x="994" y="1167"/>
                </a:lnTo>
                <a:lnTo>
                  <a:pt x="1005" y="1173"/>
                </a:lnTo>
                <a:lnTo>
                  <a:pt x="1009" y="1174"/>
                </a:lnTo>
                <a:lnTo>
                  <a:pt x="1011" y="1173"/>
                </a:lnTo>
                <a:lnTo>
                  <a:pt x="1013" y="1175"/>
                </a:lnTo>
                <a:lnTo>
                  <a:pt x="1017" y="1181"/>
                </a:lnTo>
                <a:lnTo>
                  <a:pt x="1023" y="1183"/>
                </a:lnTo>
                <a:lnTo>
                  <a:pt x="1025" y="1185"/>
                </a:lnTo>
                <a:lnTo>
                  <a:pt x="1028" y="1183"/>
                </a:lnTo>
                <a:lnTo>
                  <a:pt x="1032" y="1185"/>
                </a:lnTo>
                <a:lnTo>
                  <a:pt x="1037" y="1186"/>
                </a:lnTo>
                <a:lnTo>
                  <a:pt x="1039" y="1187"/>
                </a:lnTo>
                <a:lnTo>
                  <a:pt x="1040" y="1190"/>
                </a:lnTo>
                <a:lnTo>
                  <a:pt x="1044" y="1190"/>
                </a:lnTo>
                <a:lnTo>
                  <a:pt x="1050" y="1190"/>
                </a:lnTo>
                <a:lnTo>
                  <a:pt x="1050" y="1191"/>
                </a:lnTo>
                <a:lnTo>
                  <a:pt x="1052" y="1191"/>
                </a:lnTo>
                <a:lnTo>
                  <a:pt x="1053" y="1192"/>
                </a:lnTo>
                <a:lnTo>
                  <a:pt x="1054" y="1192"/>
                </a:lnTo>
                <a:lnTo>
                  <a:pt x="1057" y="1192"/>
                </a:lnTo>
                <a:lnTo>
                  <a:pt x="1058" y="1192"/>
                </a:lnTo>
                <a:lnTo>
                  <a:pt x="1060" y="1194"/>
                </a:lnTo>
                <a:lnTo>
                  <a:pt x="1070" y="1204"/>
                </a:lnTo>
                <a:lnTo>
                  <a:pt x="1073" y="1206"/>
                </a:lnTo>
                <a:lnTo>
                  <a:pt x="1074" y="1208"/>
                </a:lnTo>
                <a:lnTo>
                  <a:pt x="1077" y="1215"/>
                </a:lnTo>
                <a:lnTo>
                  <a:pt x="1078" y="1215"/>
                </a:lnTo>
                <a:lnTo>
                  <a:pt x="1080" y="1216"/>
                </a:lnTo>
                <a:lnTo>
                  <a:pt x="1081" y="1218"/>
                </a:lnTo>
                <a:lnTo>
                  <a:pt x="1082" y="1220"/>
                </a:lnTo>
                <a:lnTo>
                  <a:pt x="1085" y="1223"/>
                </a:lnTo>
                <a:lnTo>
                  <a:pt x="1085" y="1224"/>
                </a:lnTo>
                <a:lnTo>
                  <a:pt x="1085" y="1226"/>
                </a:lnTo>
                <a:lnTo>
                  <a:pt x="1087" y="1232"/>
                </a:lnTo>
                <a:lnTo>
                  <a:pt x="1098" y="1241"/>
                </a:lnTo>
                <a:lnTo>
                  <a:pt x="1101" y="1247"/>
                </a:lnTo>
                <a:lnTo>
                  <a:pt x="1102" y="1248"/>
                </a:lnTo>
                <a:lnTo>
                  <a:pt x="1102" y="1255"/>
                </a:lnTo>
                <a:lnTo>
                  <a:pt x="1103" y="1256"/>
                </a:lnTo>
                <a:lnTo>
                  <a:pt x="1106" y="1257"/>
                </a:lnTo>
                <a:lnTo>
                  <a:pt x="1107" y="1259"/>
                </a:lnTo>
                <a:lnTo>
                  <a:pt x="1109" y="1259"/>
                </a:lnTo>
                <a:lnTo>
                  <a:pt x="1117" y="1269"/>
                </a:lnTo>
                <a:lnTo>
                  <a:pt x="1119" y="1271"/>
                </a:lnTo>
                <a:lnTo>
                  <a:pt x="1122" y="1272"/>
                </a:lnTo>
                <a:lnTo>
                  <a:pt x="1125" y="1273"/>
                </a:lnTo>
                <a:lnTo>
                  <a:pt x="1126" y="1276"/>
                </a:lnTo>
                <a:lnTo>
                  <a:pt x="1128" y="1277"/>
                </a:lnTo>
                <a:lnTo>
                  <a:pt x="1140" y="1285"/>
                </a:lnTo>
                <a:lnTo>
                  <a:pt x="1144" y="1285"/>
                </a:lnTo>
                <a:lnTo>
                  <a:pt x="1150" y="1286"/>
                </a:lnTo>
                <a:lnTo>
                  <a:pt x="1160" y="1293"/>
                </a:lnTo>
                <a:lnTo>
                  <a:pt x="1167" y="1296"/>
                </a:lnTo>
                <a:lnTo>
                  <a:pt x="1181" y="1300"/>
                </a:lnTo>
                <a:lnTo>
                  <a:pt x="1189" y="1300"/>
                </a:lnTo>
                <a:lnTo>
                  <a:pt x="1199" y="1293"/>
                </a:lnTo>
                <a:lnTo>
                  <a:pt x="1200" y="1290"/>
                </a:lnTo>
                <a:lnTo>
                  <a:pt x="1201" y="1290"/>
                </a:lnTo>
                <a:lnTo>
                  <a:pt x="1212" y="1284"/>
                </a:lnTo>
                <a:lnTo>
                  <a:pt x="1216" y="1285"/>
                </a:lnTo>
                <a:lnTo>
                  <a:pt x="1226" y="1288"/>
                </a:lnTo>
                <a:lnTo>
                  <a:pt x="1232" y="1286"/>
                </a:lnTo>
                <a:lnTo>
                  <a:pt x="1234" y="1288"/>
                </a:lnTo>
                <a:lnTo>
                  <a:pt x="1236" y="1288"/>
                </a:lnTo>
                <a:lnTo>
                  <a:pt x="1236" y="1289"/>
                </a:lnTo>
                <a:lnTo>
                  <a:pt x="1237" y="1289"/>
                </a:lnTo>
                <a:lnTo>
                  <a:pt x="1238" y="1288"/>
                </a:lnTo>
                <a:lnTo>
                  <a:pt x="1241" y="1284"/>
                </a:lnTo>
                <a:lnTo>
                  <a:pt x="1242" y="1281"/>
                </a:lnTo>
                <a:lnTo>
                  <a:pt x="1244" y="1278"/>
                </a:lnTo>
                <a:lnTo>
                  <a:pt x="1248" y="1277"/>
                </a:lnTo>
                <a:lnTo>
                  <a:pt x="1250" y="1278"/>
                </a:lnTo>
                <a:lnTo>
                  <a:pt x="1253" y="1280"/>
                </a:lnTo>
                <a:lnTo>
                  <a:pt x="1255" y="1280"/>
                </a:lnTo>
                <a:lnTo>
                  <a:pt x="1257" y="1280"/>
                </a:lnTo>
                <a:lnTo>
                  <a:pt x="1262" y="1278"/>
                </a:lnTo>
                <a:lnTo>
                  <a:pt x="1270" y="1278"/>
                </a:lnTo>
                <a:lnTo>
                  <a:pt x="1273" y="1278"/>
                </a:lnTo>
                <a:lnTo>
                  <a:pt x="1277" y="1274"/>
                </a:lnTo>
                <a:lnTo>
                  <a:pt x="1279" y="1276"/>
                </a:lnTo>
                <a:lnTo>
                  <a:pt x="1286" y="1277"/>
                </a:lnTo>
                <a:lnTo>
                  <a:pt x="1288" y="1277"/>
                </a:lnTo>
                <a:lnTo>
                  <a:pt x="1295" y="1274"/>
                </a:lnTo>
                <a:lnTo>
                  <a:pt x="1298" y="1273"/>
                </a:lnTo>
                <a:lnTo>
                  <a:pt x="1302" y="1273"/>
                </a:lnTo>
                <a:lnTo>
                  <a:pt x="1308" y="1276"/>
                </a:lnTo>
                <a:lnTo>
                  <a:pt x="1312" y="1276"/>
                </a:lnTo>
                <a:lnTo>
                  <a:pt x="1312" y="1277"/>
                </a:lnTo>
                <a:lnTo>
                  <a:pt x="1310" y="1278"/>
                </a:lnTo>
                <a:lnTo>
                  <a:pt x="1314" y="1280"/>
                </a:lnTo>
                <a:lnTo>
                  <a:pt x="1318" y="1276"/>
                </a:lnTo>
                <a:lnTo>
                  <a:pt x="1322" y="1271"/>
                </a:lnTo>
                <a:lnTo>
                  <a:pt x="1326" y="1268"/>
                </a:lnTo>
                <a:lnTo>
                  <a:pt x="1327" y="1267"/>
                </a:lnTo>
                <a:lnTo>
                  <a:pt x="1329" y="1267"/>
                </a:lnTo>
                <a:lnTo>
                  <a:pt x="1331" y="1267"/>
                </a:lnTo>
                <a:lnTo>
                  <a:pt x="1332" y="1269"/>
                </a:lnTo>
                <a:lnTo>
                  <a:pt x="1336" y="1276"/>
                </a:lnTo>
                <a:lnTo>
                  <a:pt x="1336" y="1277"/>
                </a:lnTo>
                <a:lnTo>
                  <a:pt x="1337" y="1276"/>
                </a:lnTo>
                <a:lnTo>
                  <a:pt x="1339" y="1271"/>
                </a:lnTo>
                <a:lnTo>
                  <a:pt x="1339" y="1268"/>
                </a:lnTo>
                <a:lnTo>
                  <a:pt x="1344" y="1263"/>
                </a:lnTo>
                <a:lnTo>
                  <a:pt x="1345" y="1261"/>
                </a:lnTo>
                <a:lnTo>
                  <a:pt x="1351" y="1260"/>
                </a:lnTo>
                <a:lnTo>
                  <a:pt x="1353" y="1259"/>
                </a:lnTo>
                <a:lnTo>
                  <a:pt x="1355" y="1259"/>
                </a:lnTo>
                <a:lnTo>
                  <a:pt x="1357" y="1253"/>
                </a:lnTo>
                <a:lnTo>
                  <a:pt x="1359" y="1252"/>
                </a:lnTo>
                <a:lnTo>
                  <a:pt x="1359" y="1252"/>
                </a:lnTo>
                <a:lnTo>
                  <a:pt x="1359" y="1251"/>
                </a:lnTo>
                <a:lnTo>
                  <a:pt x="1357" y="1251"/>
                </a:lnTo>
                <a:lnTo>
                  <a:pt x="1360" y="1249"/>
                </a:lnTo>
                <a:lnTo>
                  <a:pt x="1361" y="1248"/>
                </a:lnTo>
                <a:lnTo>
                  <a:pt x="1364" y="1243"/>
                </a:lnTo>
                <a:lnTo>
                  <a:pt x="1367" y="1241"/>
                </a:lnTo>
                <a:lnTo>
                  <a:pt x="1369" y="1241"/>
                </a:lnTo>
                <a:lnTo>
                  <a:pt x="1370" y="1243"/>
                </a:lnTo>
                <a:lnTo>
                  <a:pt x="1373" y="1244"/>
                </a:lnTo>
                <a:lnTo>
                  <a:pt x="1377" y="1245"/>
                </a:lnTo>
                <a:lnTo>
                  <a:pt x="1380" y="1251"/>
                </a:lnTo>
                <a:lnTo>
                  <a:pt x="1380" y="1257"/>
                </a:lnTo>
                <a:lnTo>
                  <a:pt x="1378" y="1260"/>
                </a:lnTo>
                <a:lnTo>
                  <a:pt x="1378" y="1261"/>
                </a:lnTo>
                <a:lnTo>
                  <a:pt x="1381" y="1261"/>
                </a:lnTo>
                <a:lnTo>
                  <a:pt x="1382" y="1260"/>
                </a:lnTo>
                <a:lnTo>
                  <a:pt x="1382" y="1257"/>
                </a:lnTo>
                <a:lnTo>
                  <a:pt x="1384" y="1255"/>
                </a:lnTo>
                <a:lnTo>
                  <a:pt x="1385" y="1252"/>
                </a:lnTo>
                <a:lnTo>
                  <a:pt x="1388" y="1248"/>
                </a:lnTo>
                <a:lnTo>
                  <a:pt x="1388" y="1247"/>
                </a:lnTo>
                <a:lnTo>
                  <a:pt x="1388" y="1248"/>
                </a:lnTo>
                <a:lnTo>
                  <a:pt x="1386" y="1248"/>
                </a:lnTo>
                <a:lnTo>
                  <a:pt x="1388" y="1243"/>
                </a:lnTo>
                <a:lnTo>
                  <a:pt x="1393" y="1241"/>
                </a:lnTo>
                <a:lnTo>
                  <a:pt x="1398" y="1240"/>
                </a:lnTo>
                <a:lnTo>
                  <a:pt x="1401" y="1237"/>
                </a:lnTo>
                <a:lnTo>
                  <a:pt x="1402" y="1232"/>
                </a:lnTo>
                <a:lnTo>
                  <a:pt x="1401" y="1226"/>
                </a:lnTo>
                <a:lnTo>
                  <a:pt x="1401" y="1220"/>
                </a:lnTo>
                <a:lnTo>
                  <a:pt x="1408" y="1218"/>
                </a:lnTo>
                <a:lnTo>
                  <a:pt x="1413" y="1211"/>
                </a:lnTo>
                <a:lnTo>
                  <a:pt x="1417" y="1210"/>
                </a:lnTo>
                <a:lnTo>
                  <a:pt x="1418" y="1208"/>
                </a:lnTo>
                <a:lnTo>
                  <a:pt x="1418" y="1206"/>
                </a:lnTo>
                <a:lnTo>
                  <a:pt x="1419" y="1203"/>
                </a:lnTo>
                <a:lnTo>
                  <a:pt x="1434" y="1185"/>
                </a:lnTo>
                <a:lnTo>
                  <a:pt x="1439" y="1181"/>
                </a:lnTo>
                <a:lnTo>
                  <a:pt x="1458" y="1169"/>
                </a:lnTo>
                <a:lnTo>
                  <a:pt x="1472" y="1155"/>
                </a:lnTo>
                <a:lnTo>
                  <a:pt x="1478" y="1153"/>
                </a:lnTo>
                <a:lnTo>
                  <a:pt x="1478" y="1151"/>
                </a:lnTo>
                <a:lnTo>
                  <a:pt x="1480" y="1149"/>
                </a:lnTo>
                <a:lnTo>
                  <a:pt x="1480" y="1148"/>
                </a:lnTo>
                <a:lnTo>
                  <a:pt x="1486" y="1145"/>
                </a:lnTo>
                <a:lnTo>
                  <a:pt x="1488" y="1144"/>
                </a:lnTo>
                <a:lnTo>
                  <a:pt x="1492" y="1144"/>
                </a:lnTo>
                <a:lnTo>
                  <a:pt x="1504" y="1138"/>
                </a:lnTo>
                <a:lnTo>
                  <a:pt x="1511" y="1136"/>
                </a:lnTo>
                <a:lnTo>
                  <a:pt x="1516" y="1138"/>
                </a:lnTo>
                <a:lnTo>
                  <a:pt x="1517" y="1137"/>
                </a:lnTo>
                <a:lnTo>
                  <a:pt x="1531" y="1145"/>
                </a:lnTo>
                <a:lnTo>
                  <a:pt x="1537" y="1151"/>
                </a:lnTo>
                <a:lnTo>
                  <a:pt x="1540" y="1153"/>
                </a:lnTo>
                <a:lnTo>
                  <a:pt x="1538" y="1157"/>
                </a:lnTo>
                <a:lnTo>
                  <a:pt x="1538" y="1157"/>
                </a:lnTo>
                <a:lnTo>
                  <a:pt x="1541" y="1157"/>
                </a:lnTo>
                <a:lnTo>
                  <a:pt x="1544" y="1155"/>
                </a:lnTo>
                <a:lnTo>
                  <a:pt x="1546" y="1155"/>
                </a:lnTo>
                <a:lnTo>
                  <a:pt x="1549" y="1155"/>
                </a:lnTo>
                <a:lnTo>
                  <a:pt x="1552" y="1157"/>
                </a:lnTo>
                <a:lnTo>
                  <a:pt x="1557" y="1161"/>
                </a:lnTo>
                <a:lnTo>
                  <a:pt x="1562" y="1162"/>
                </a:lnTo>
                <a:lnTo>
                  <a:pt x="1605" y="1187"/>
                </a:lnTo>
                <a:lnTo>
                  <a:pt x="1606" y="1189"/>
                </a:lnTo>
                <a:lnTo>
                  <a:pt x="1609" y="1190"/>
                </a:lnTo>
                <a:lnTo>
                  <a:pt x="1611" y="1194"/>
                </a:lnTo>
                <a:lnTo>
                  <a:pt x="1613" y="1194"/>
                </a:lnTo>
                <a:lnTo>
                  <a:pt x="1613" y="1194"/>
                </a:lnTo>
                <a:lnTo>
                  <a:pt x="1618" y="1190"/>
                </a:lnTo>
                <a:lnTo>
                  <a:pt x="1620" y="1189"/>
                </a:lnTo>
                <a:lnTo>
                  <a:pt x="1622" y="1187"/>
                </a:lnTo>
                <a:lnTo>
                  <a:pt x="1623" y="1186"/>
                </a:lnTo>
                <a:lnTo>
                  <a:pt x="1623" y="1186"/>
                </a:lnTo>
                <a:lnTo>
                  <a:pt x="1627" y="1183"/>
                </a:lnTo>
                <a:lnTo>
                  <a:pt x="1630" y="1183"/>
                </a:lnTo>
                <a:lnTo>
                  <a:pt x="1636" y="1183"/>
                </a:lnTo>
                <a:lnTo>
                  <a:pt x="1643" y="1186"/>
                </a:lnTo>
                <a:lnTo>
                  <a:pt x="1638" y="1183"/>
                </a:lnTo>
                <a:lnTo>
                  <a:pt x="1636" y="1183"/>
                </a:lnTo>
                <a:lnTo>
                  <a:pt x="1635" y="1182"/>
                </a:lnTo>
                <a:lnTo>
                  <a:pt x="1635" y="1181"/>
                </a:lnTo>
                <a:lnTo>
                  <a:pt x="1636" y="1179"/>
                </a:lnTo>
                <a:lnTo>
                  <a:pt x="1639" y="1178"/>
                </a:lnTo>
                <a:lnTo>
                  <a:pt x="1640" y="1179"/>
                </a:lnTo>
                <a:lnTo>
                  <a:pt x="1646" y="1185"/>
                </a:lnTo>
                <a:lnTo>
                  <a:pt x="1648" y="1185"/>
                </a:lnTo>
                <a:lnTo>
                  <a:pt x="1654" y="1185"/>
                </a:lnTo>
                <a:lnTo>
                  <a:pt x="1655" y="1183"/>
                </a:lnTo>
                <a:lnTo>
                  <a:pt x="1657" y="1182"/>
                </a:lnTo>
                <a:lnTo>
                  <a:pt x="1659" y="1182"/>
                </a:lnTo>
                <a:lnTo>
                  <a:pt x="1660" y="1181"/>
                </a:lnTo>
                <a:lnTo>
                  <a:pt x="1660" y="1178"/>
                </a:lnTo>
                <a:lnTo>
                  <a:pt x="1660" y="1175"/>
                </a:lnTo>
                <a:lnTo>
                  <a:pt x="1661" y="1174"/>
                </a:lnTo>
                <a:lnTo>
                  <a:pt x="1661" y="1171"/>
                </a:lnTo>
                <a:lnTo>
                  <a:pt x="1664" y="1169"/>
                </a:lnTo>
                <a:lnTo>
                  <a:pt x="1664" y="1166"/>
                </a:lnTo>
                <a:lnTo>
                  <a:pt x="1671" y="1159"/>
                </a:lnTo>
                <a:lnTo>
                  <a:pt x="1668" y="1161"/>
                </a:lnTo>
                <a:lnTo>
                  <a:pt x="1665" y="1162"/>
                </a:lnTo>
                <a:lnTo>
                  <a:pt x="1659" y="1171"/>
                </a:lnTo>
                <a:lnTo>
                  <a:pt x="1656" y="1173"/>
                </a:lnTo>
                <a:lnTo>
                  <a:pt x="1656" y="1170"/>
                </a:lnTo>
                <a:lnTo>
                  <a:pt x="1659" y="1165"/>
                </a:lnTo>
                <a:lnTo>
                  <a:pt x="1663" y="1162"/>
                </a:lnTo>
                <a:lnTo>
                  <a:pt x="1673" y="1157"/>
                </a:lnTo>
                <a:lnTo>
                  <a:pt x="1671" y="1157"/>
                </a:lnTo>
                <a:lnTo>
                  <a:pt x="1669" y="1157"/>
                </a:lnTo>
                <a:lnTo>
                  <a:pt x="1668" y="1158"/>
                </a:lnTo>
                <a:lnTo>
                  <a:pt x="1665" y="1158"/>
                </a:lnTo>
                <a:lnTo>
                  <a:pt x="1664" y="1158"/>
                </a:lnTo>
                <a:lnTo>
                  <a:pt x="1664" y="1155"/>
                </a:lnTo>
                <a:lnTo>
                  <a:pt x="1663" y="1154"/>
                </a:lnTo>
                <a:lnTo>
                  <a:pt x="1660" y="1155"/>
                </a:lnTo>
                <a:lnTo>
                  <a:pt x="1661" y="1157"/>
                </a:lnTo>
                <a:lnTo>
                  <a:pt x="1661" y="1158"/>
                </a:lnTo>
                <a:lnTo>
                  <a:pt x="1661" y="1159"/>
                </a:lnTo>
                <a:lnTo>
                  <a:pt x="1660" y="1162"/>
                </a:lnTo>
                <a:lnTo>
                  <a:pt x="1660" y="1161"/>
                </a:lnTo>
                <a:lnTo>
                  <a:pt x="1660" y="1159"/>
                </a:lnTo>
                <a:lnTo>
                  <a:pt x="1659" y="1159"/>
                </a:lnTo>
                <a:lnTo>
                  <a:pt x="1657" y="1158"/>
                </a:lnTo>
                <a:lnTo>
                  <a:pt x="1657" y="1162"/>
                </a:lnTo>
                <a:lnTo>
                  <a:pt x="1654" y="1161"/>
                </a:lnTo>
                <a:lnTo>
                  <a:pt x="1651" y="1165"/>
                </a:lnTo>
                <a:lnTo>
                  <a:pt x="1651" y="1161"/>
                </a:lnTo>
                <a:lnTo>
                  <a:pt x="1652" y="1158"/>
                </a:lnTo>
                <a:lnTo>
                  <a:pt x="1655" y="1157"/>
                </a:lnTo>
                <a:lnTo>
                  <a:pt x="1656" y="1153"/>
                </a:lnTo>
                <a:lnTo>
                  <a:pt x="1657" y="1154"/>
                </a:lnTo>
                <a:lnTo>
                  <a:pt x="1657" y="1154"/>
                </a:lnTo>
                <a:lnTo>
                  <a:pt x="1657" y="1155"/>
                </a:lnTo>
                <a:lnTo>
                  <a:pt x="1657" y="1157"/>
                </a:lnTo>
                <a:lnTo>
                  <a:pt x="1659" y="1155"/>
                </a:lnTo>
                <a:lnTo>
                  <a:pt x="1661" y="1151"/>
                </a:lnTo>
                <a:lnTo>
                  <a:pt x="1663" y="1150"/>
                </a:lnTo>
                <a:lnTo>
                  <a:pt x="1669" y="1148"/>
                </a:lnTo>
                <a:lnTo>
                  <a:pt x="1683" y="1148"/>
                </a:lnTo>
                <a:lnTo>
                  <a:pt x="1689" y="1146"/>
                </a:lnTo>
                <a:lnTo>
                  <a:pt x="1692" y="1144"/>
                </a:lnTo>
                <a:lnTo>
                  <a:pt x="1697" y="1137"/>
                </a:lnTo>
                <a:lnTo>
                  <a:pt x="1698" y="1136"/>
                </a:lnTo>
                <a:lnTo>
                  <a:pt x="1701" y="1136"/>
                </a:lnTo>
                <a:lnTo>
                  <a:pt x="1704" y="1133"/>
                </a:lnTo>
                <a:lnTo>
                  <a:pt x="1713" y="1121"/>
                </a:lnTo>
                <a:lnTo>
                  <a:pt x="1718" y="1117"/>
                </a:lnTo>
                <a:lnTo>
                  <a:pt x="1725" y="1114"/>
                </a:lnTo>
                <a:lnTo>
                  <a:pt x="1732" y="1116"/>
                </a:lnTo>
                <a:lnTo>
                  <a:pt x="1737" y="1121"/>
                </a:lnTo>
                <a:lnTo>
                  <a:pt x="1743" y="1126"/>
                </a:lnTo>
                <a:lnTo>
                  <a:pt x="1753" y="1140"/>
                </a:lnTo>
                <a:lnTo>
                  <a:pt x="1754" y="1144"/>
                </a:lnTo>
                <a:lnTo>
                  <a:pt x="1755" y="1148"/>
                </a:lnTo>
                <a:lnTo>
                  <a:pt x="1755" y="1159"/>
                </a:lnTo>
                <a:lnTo>
                  <a:pt x="1755" y="1162"/>
                </a:lnTo>
                <a:lnTo>
                  <a:pt x="1755" y="1163"/>
                </a:lnTo>
                <a:lnTo>
                  <a:pt x="1757" y="1166"/>
                </a:lnTo>
                <a:lnTo>
                  <a:pt x="1757" y="1167"/>
                </a:lnTo>
                <a:lnTo>
                  <a:pt x="1758" y="1170"/>
                </a:lnTo>
                <a:lnTo>
                  <a:pt x="1757" y="1173"/>
                </a:lnTo>
                <a:lnTo>
                  <a:pt x="1755" y="1178"/>
                </a:lnTo>
                <a:lnTo>
                  <a:pt x="1753" y="1181"/>
                </a:lnTo>
                <a:lnTo>
                  <a:pt x="1751" y="1183"/>
                </a:lnTo>
                <a:lnTo>
                  <a:pt x="1749" y="1183"/>
                </a:lnTo>
                <a:lnTo>
                  <a:pt x="1730" y="1195"/>
                </a:lnTo>
                <a:lnTo>
                  <a:pt x="1729" y="1195"/>
                </a:lnTo>
                <a:lnTo>
                  <a:pt x="1728" y="1196"/>
                </a:lnTo>
                <a:lnTo>
                  <a:pt x="1720" y="1207"/>
                </a:lnTo>
                <a:lnTo>
                  <a:pt x="1718" y="1208"/>
                </a:lnTo>
                <a:lnTo>
                  <a:pt x="1712" y="1210"/>
                </a:lnTo>
                <a:lnTo>
                  <a:pt x="1710" y="1211"/>
                </a:lnTo>
                <a:lnTo>
                  <a:pt x="1710" y="1212"/>
                </a:lnTo>
                <a:lnTo>
                  <a:pt x="1708" y="1214"/>
                </a:lnTo>
                <a:lnTo>
                  <a:pt x="1706" y="1218"/>
                </a:lnTo>
                <a:lnTo>
                  <a:pt x="1706" y="1219"/>
                </a:lnTo>
                <a:lnTo>
                  <a:pt x="1705" y="1220"/>
                </a:lnTo>
                <a:lnTo>
                  <a:pt x="1701" y="1223"/>
                </a:lnTo>
                <a:lnTo>
                  <a:pt x="1700" y="1224"/>
                </a:lnTo>
                <a:lnTo>
                  <a:pt x="1698" y="1228"/>
                </a:lnTo>
                <a:lnTo>
                  <a:pt x="1697" y="1230"/>
                </a:lnTo>
                <a:lnTo>
                  <a:pt x="1696" y="1230"/>
                </a:lnTo>
                <a:lnTo>
                  <a:pt x="1693" y="1231"/>
                </a:lnTo>
                <a:lnTo>
                  <a:pt x="1692" y="1231"/>
                </a:lnTo>
                <a:lnTo>
                  <a:pt x="1691" y="1233"/>
                </a:lnTo>
                <a:lnTo>
                  <a:pt x="1687" y="1240"/>
                </a:lnTo>
                <a:lnTo>
                  <a:pt x="1687" y="1243"/>
                </a:lnTo>
                <a:lnTo>
                  <a:pt x="1688" y="1248"/>
                </a:lnTo>
                <a:lnTo>
                  <a:pt x="1691" y="1251"/>
                </a:lnTo>
                <a:lnTo>
                  <a:pt x="1693" y="1253"/>
                </a:lnTo>
                <a:lnTo>
                  <a:pt x="1695" y="1256"/>
                </a:lnTo>
                <a:lnTo>
                  <a:pt x="1697" y="1261"/>
                </a:lnTo>
                <a:lnTo>
                  <a:pt x="1698" y="1265"/>
                </a:lnTo>
                <a:lnTo>
                  <a:pt x="1701" y="1268"/>
                </a:lnTo>
                <a:lnTo>
                  <a:pt x="1713" y="1288"/>
                </a:lnTo>
                <a:lnTo>
                  <a:pt x="1717" y="1302"/>
                </a:lnTo>
                <a:lnTo>
                  <a:pt x="1717" y="1305"/>
                </a:lnTo>
                <a:lnTo>
                  <a:pt x="1716" y="1308"/>
                </a:lnTo>
                <a:lnTo>
                  <a:pt x="1709" y="1319"/>
                </a:lnTo>
                <a:lnTo>
                  <a:pt x="1706" y="1322"/>
                </a:lnTo>
                <a:lnTo>
                  <a:pt x="1708" y="1323"/>
                </a:lnTo>
                <a:lnTo>
                  <a:pt x="1712" y="1322"/>
                </a:lnTo>
                <a:lnTo>
                  <a:pt x="1714" y="1321"/>
                </a:lnTo>
                <a:lnTo>
                  <a:pt x="1718" y="1321"/>
                </a:lnTo>
                <a:lnTo>
                  <a:pt x="1720" y="1323"/>
                </a:lnTo>
                <a:lnTo>
                  <a:pt x="1720" y="1326"/>
                </a:lnTo>
                <a:lnTo>
                  <a:pt x="1720" y="1329"/>
                </a:lnTo>
                <a:lnTo>
                  <a:pt x="1720" y="1331"/>
                </a:lnTo>
                <a:lnTo>
                  <a:pt x="1722" y="1333"/>
                </a:lnTo>
                <a:lnTo>
                  <a:pt x="1725" y="1333"/>
                </a:lnTo>
                <a:lnTo>
                  <a:pt x="1730" y="1333"/>
                </a:lnTo>
                <a:lnTo>
                  <a:pt x="1734" y="1335"/>
                </a:lnTo>
                <a:lnTo>
                  <a:pt x="1745" y="1342"/>
                </a:lnTo>
                <a:lnTo>
                  <a:pt x="1747" y="1342"/>
                </a:lnTo>
                <a:lnTo>
                  <a:pt x="1750" y="1335"/>
                </a:lnTo>
                <a:lnTo>
                  <a:pt x="1750" y="1322"/>
                </a:lnTo>
                <a:lnTo>
                  <a:pt x="1754" y="1315"/>
                </a:lnTo>
                <a:lnTo>
                  <a:pt x="1759" y="1314"/>
                </a:lnTo>
                <a:lnTo>
                  <a:pt x="1763" y="1314"/>
                </a:lnTo>
                <a:lnTo>
                  <a:pt x="1766" y="1314"/>
                </a:lnTo>
                <a:lnTo>
                  <a:pt x="1767" y="1306"/>
                </a:lnTo>
                <a:lnTo>
                  <a:pt x="1767" y="1306"/>
                </a:lnTo>
                <a:lnTo>
                  <a:pt x="1767" y="1306"/>
                </a:lnTo>
                <a:lnTo>
                  <a:pt x="1771" y="1305"/>
                </a:lnTo>
                <a:lnTo>
                  <a:pt x="1778" y="1308"/>
                </a:lnTo>
                <a:lnTo>
                  <a:pt x="1780" y="1306"/>
                </a:lnTo>
                <a:lnTo>
                  <a:pt x="1780" y="1301"/>
                </a:lnTo>
                <a:lnTo>
                  <a:pt x="1780" y="1272"/>
                </a:lnTo>
                <a:lnTo>
                  <a:pt x="1782" y="1268"/>
                </a:lnTo>
                <a:lnTo>
                  <a:pt x="1782" y="1267"/>
                </a:lnTo>
                <a:lnTo>
                  <a:pt x="1783" y="1265"/>
                </a:lnTo>
                <a:lnTo>
                  <a:pt x="1784" y="1264"/>
                </a:lnTo>
                <a:lnTo>
                  <a:pt x="1782" y="1261"/>
                </a:lnTo>
                <a:lnTo>
                  <a:pt x="1783" y="1259"/>
                </a:lnTo>
                <a:lnTo>
                  <a:pt x="1786" y="1261"/>
                </a:lnTo>
                <a:lnTo>
                  <a:pt x="1787" y="1263"/>
                </a:lnTo>
                <a:lnTo>
                  <a:pt x="1790" y="1264"/>
                </a:lnTo>
                <a:lnTo>
                  <a:pt x="1795" y="1264"/>
                </a:lnTo>
                <a:lnTo>
                  <a:pt x="1795" y="1264"/>
                </a:lnTo>
                <a:lnTo>
                  <a:pt x="1796" y="1264"/>
                </a:lnTo>
                <a:lnTo>
                  <a:pt x="1798" y="1264"/>
                </a:lnTo>
                <a:lnTo>
                  <a:pt x="1799" y="1263"/>
                </a:lnTo>
                <a:lnTo>
                  <a:pt x="1799" y="1261"/>
                </a:lnTo>
                <a:lnTo>
                  <a:pt x="1799" y="1260"/>
                </a:lnTo>
                <a:lnTo>
                  <a:pt x="1802" y="1259"/>
                </a:lnTo>
                <a:lnTo>
                  <a:pt x="1804" y="1259"/>
                </a:lnTo>
                <a:lnTo>
                  <a:pt x="1818" y="1261"/>
                </a:lnTo>
                <a:lnTo>
                  <a:pt x="1820" y="1261"/>
                </a:lnTo>
                <a:lnTo>
                  <a:pt x="1832" y="1259"/>
                </a:lnTo>
                <a:lnTo>
                  <a:pt x="1833" y="1257"/>
                </a:lnTo>
                <a:lnTo>
                  <a:pt x="1833" y="1252"/>
                </a:lnTo>
                <a:lnTo>
                  <a:pt x="1832" y="1249"/>
                </a:lnTo>
                <a:lnTo>
                  <a:pt x="1831" y="1245"/>
                </a:lnTo>
                <a:lnTo>
                  <a:pt x="1829" y="1243"/>
                </a:lnTo>
                <a:lnTo>
                  <a:pt x="1827" y="1240"/>
                </a:lnTo>
                <a:lnTo>
                  <a:pt x="1824" y="1239"/>
                </a:lnTo>
                <a:lnTo>
                  <a:pt x="1819" y="1239"/>
                </a:lnTo>
                <a:lnTo>
                  <a:pt x="1818" y="1237"/>
                </a:lnTo>
                <a:lnTo>
                  <a:pt x="1819" y="1237"/>
                </a:lnTo>
                <a:lnTo>
                  <a:pt x="1819" y="1235"/>
                </a:lnTo>
                <a:lnTo>
                  <a:pt x="1820" y="1232"/>
                </a:lnTo>
                <a:lnTo>
                  <a:pt x="1820" y="1231"/>
                </a:lnTo>
                <a:lnTo>
                  <a:pt x="1820" y="1228"/>
                </a:lnTo>
                <a:lnTo>
                  <a:pt x="1820" y="1227"/>
                </a:lnTo>
                <a:lnTo>
                  <a:pt x="1819" y="1226"/>
                </a:lnTo>
                <a:lnTo>
                  <a:pt x="1818" y="1226"/>
                </a:lnTo>
                <a:lnTo>
                  <a:pt x="1815" y="1224"/>
                </a:lnTo>
                <a:lnTo>
                  <a:pt x="1815" y="1223"/>
                </a:lnTo>
                <a:lnTo>
                  <a:pt x="1814" y="1222"/>
                </a:lnTo>
                <a:lnTo>
                  <a:pt x="1811" y="1211"/>
                </a:lnTo>
                <a:lnTo>
                  <a:pt x="1810" y="1207"/>
                </a:lnTo>
                <a:lnTo>
                  <a:pt x="1811" y="1204"/>
                </a:lnTo>
                <a:lnTo>
                  <a:pt x="1815" y="1196"/>
                </a:lnTo>
                <a:lnTo>
                  <a:pt x="1816" y="1187"/>
                </a:lnTo>
                <a:lnTo>
                  <a:pt x="1816" y="1178"/>
                </a:lnTo>
                <a:lnTo>
                  <a:pt x="1819" y="1169"/>
                </a:lnTo>
                <a:lnTo>
                  <a:pt x="1820" y="1165"/>
                </a:lnTo>
                <a:lnTo>
                  <a:pt x="1821" y="1161"/>
                </a:lnTo>
                <a:lnTo>
                  <a:pt x="1821" y="1157"/>
                </a:lnTo>
                <a:lnTo>
                  <a:pt x="1821" y="1151"/>
                </a:lnTo>
                <a:lnTo>
                  <a:pt x="1824" y="1148"/>
                </a:lnTo>
                <a:lnTo>
                  <a:pt x="1827" y="1144"/>
                </a:lnTo>
                <a:lnTo>
                  <a:pt x="1828" y="1140"/>
                </a:lnTo>
                <a:lnTo>
                  <a:pt x="1828" y="1134"/>
                </a:lnTo>
                <a:lnTo>
                  <a:pt x="1829" y="1134"/>
                </a:lnTo>
                <a:lnTo>
                  <a:pt x="1831" y="1134"/>
                </a:lnTo>
                <a:lnTo>
                  <a:pt x="1862" y="1146"/>
                </a:lnTo>
                <a:lnTo>
                  <a:pt x="1872" y="1146"/>
                </a:lnTo>
                <a:lnTo>
                  <a:pt x="1876" y="1148"/>
                </a:lnTo>
                <a:lnTo>
                  <a:pt x="1878" y="1149"/>
                </a:lnTo>
                <a:lnTo>
                  <a:pt x="1882" y="1150"/>
                </a:lnTo>
                <a:lnTo>
                  <a:pt x="1885" y="1153"/>
                </a:lnTo>
                <a:lnTo>
                  <a:pt x="1890" y="1157"/>
                </a:lnTo>
                <a:lnTo>
                  <a:pt x="1892" y="1159"/>
                </a:lnTo>
                <a:lnTo>
                  <a:pt x="1892" y="1165"/>
                </a:lnTo>
                <a:lnTo>
                  <a:pt x="1890" y="1171"/>
                </a:lnTo>
                <a:lnTo>
                  <a:pt x="1890" y="1173"/>
                </a:lnTo>
                <a:lnTo>
                  <a:pt x="1893" y="1177"/>
                </a:lnTo>
                <a:lnTo>
                  <a:pt x="1897" y="1178"/>
                </a:lnTo>
                <a:lnTo>
                  <a:pt x="1898" y="1178"/>
                </a:lnTo>
                <a:lnTo>
                  <a:pt x="1900" y="1175"/>
                </a:lnTo>
                <a:lnTo>
                  <a:pt x="1902" y="1173"/>
                </a:lnTo>
                <a:lnTo>
                  <a:pt x="1905" y="1171"/>
                </a:lnTo>
                <a:lnTo>
                  <a:pt x="1907" y="1171"/>
                </a:lnTo>
                <a:lnTo>
                  <a:pt x="1911" y="1173"/>
                </a:lnTo>
                <a:lnTo>
                  <a:pt x="1914" y="1173"/>
                </a:lnTo>
                <a:lnTo>
                  <a:pt x="1925" y="1170"/>
                </a:lnTo>
                <a:lnTo>
                  <a:pt x="1929" y="1170"/>
                </a:lnTo>
                <a:lnTo>
                  <a:pt x="1955" y="1175"/>
                </a:lnTo>
                <a:lnTo>
                  <a:pt x="1962" y="1175"/>
                </a:lnTo>
                <a:lnTo>
                  <a:pt x="1987" y="1159"/>
                </a:lnTo>
                <a:lnTo>
                  <a:pt x="1997" y="1154"/>
                </a:lnTo>
                <a:lnTo>
                  <a:pt x="2024" y="1149"/>
                </a:lnTo>
                <a:lnTo>
                  <a:pt x="2052" y="1137"/>
                </a:lnTo>
                <a:lnTo>
                  <a:pt x="2056" y="1136"/>
                </a:lnTo>
                <a:lnTo>
                  <a:pt x="2075" y="1122"/>
                </a:lnTo>
                <a:lnTo>
                  <a:pt x="2086" y="1118"/>
                </a:lnTo>
                <a:lnTo>
                  <a:pt x="2091" y="1118"/>
                </a:lnTo>
                <a:lnTo>
                  <a:pt x="2103" y="1120"/>
                </a:lnTo>
                <a:lnTo>
                  <a:pt x="2135" y="1129"/>
                </a:lnTo>
                <a:lnTo>
                  <a:pt x="2143" y="1133"/>
                </a:lnTo>
                <a:lnTo>
                  <a:pt x="2165" y="1157"/>
                </a:lnTo>
                <a:lnTo>
                  <a:pt x="2175" y="1162"/>
                </a:lnTo>
                <a:lnTo>
                  <a:pt x="2186" y="1163"/>
                </a:lnTo>
                <a:lnTo>
                  <a:pt x="2214" y="1163"/>
                </a:lnTo>
                <a:lnTo>
                  <a:pt x="2218" y="1162"/>
                </a:lnTo>
                <a:lnTo>
                  <a:pt x="2226" y="1161"/>
                </a:lnTo>
                <a:lnTo>
                  <a:pt x="2251" y="1170"/>
                </a:lnTo>
                <a:lnTo>
                  <a:pt x="2261" y="1169"/>
                </a:lnTo>
                <a:lnTo>
                  <a:pt x="2348" y="1153"/>
                </a:lnTo>
                <a:lnTo>
                  <a:pt x="2384" y="1140"/>
                </a:lnTo>
                <a:lnTo>
                  <a:pt x="2401" y="1129"/>
                </a:lnTo>
                <a:lnTo>
                  <a:pt x="2407" y="1128"/>
                </a:lnTo>
                <a:lnTo>
                  <a:pt x="2413" y="1126"/>
                </a:lnTo>
                <a:lnTo>
                  <a:pt x="2419" y="1122"/>
                </a:lnTo>
                <a:lnTo>
                  <a:pt x="2454" y="1100"/>
                </a:lnTo>
                <a:lnTo>
                  <a:pt x="2456" y="1099"/>
                </a:lnTo>
                <a:lnTo>
                  <a:pt x="2460" y="1097"/>
                </a:lnTo>
                <a:lnTo>
                  <a:pt x="2464" y="1096"/>
                </a:lnTo>
                <a:lnTo>
                  <a:pt x="2467" y="1096"/>
                </a:lnTo>
                <a:lnTo>
                  <a:pt x="2475" y="1093"/>
                </a:lnTo>
                <a:lnTo>
                  <a:pt x="2497" y="1081"/>
                </a:lnTo>
                <a:lnTo>
                  <a:pt x="2505" y="1079"/>
                </a:lnTo>
                <a:lnTo>
                  <a:pt x="2537" y="1073"/>
                </a:lnTo>
                <a:lnTo>
                  <a:pt x="2577" y="1081"/>
                </a:lnTo>
                <a:lnTo>
                  <a:pt x="2585" y="1084"/>
                </a:lnTo>
                <a:lnTo>
                  <a:pt x="2587" y="1085"/>
                </a:lnTo>
                <a:lnTo>
                  <a:pt x="2634" y="1083"/>
                </a:lnTo>
                <a:lnTo>
                  <a:pt x="2722" y="1063"/>
                </a:lnTo>
                <a:lnTo>
                  <a:pt x="2729" y="1058"/>
                </a:lnTo>
                <a:lnTo>
                  <a:pt x="2742" y="1046"/>
                </a:lnTo>
                <a:lnTo>
                  <a:pt x="2750" y="1035"/>
                </a:lnTo>
                <a:lnTo>
                  <a:pt x="2753" y="1034"/>
                </a:lnTo>
                <a:lnTo>
                  <a:pt x="2755" y="1031"/>
                </a:lnTo>
                <a:lnTo>
                  <a:pt x="2758" y="1034"/>
                </a:lnTo>
                <a:lnTo>
                  <a:pt x="2758" y="1036"/>
                </a:lnTo>
                <a:lnTo>
                  <a:pt x="2758" y="1038"/>
                </a:lnTo>
                <a:lnTo>
                  <a:pt x="2758" y="1039"/>
                </a:lnTo>
                <a:lnTo>
                  <a:pt x="2760" y="1039"/>
                </a:lnTo>
                <a:lnTo>
                  <a:pt x="2764" y="1042"/>
                </a:lnTo>
                <a:lnTo>
                  <a:pt x="2766" y="1042"/>
                </a:lnTo>
                <a:lnTo>
                  <a:pt x="2767" y="1040"/>
                </a:lnTo>
                <a:lnTo>
                  <a:pt x="2768" y="1039"/>
                </a:lnTo>
                <a:lnTo>
                  <a:pt x="2770" y="1039"/>
                </a:lnTo>
                <a:lnTo>
                  <a:pt x="2770" y="1040"/>
                </a:lnTo>
                <a:lnTo>
                  <a:pt x="2771" y="1043"/>
                </a:lnTo>
                <a:lnTo>
                  <a:pt x="2771" y="1044"/>
                </a:lnTo>
                <a:lnTo>
                  <a:pt x="2778" y="1048"/>
                </a:lnTo>
                <a:lnTo>
                  <a:pt x="2778" y="1050"/>
                </a:lnTo>
                <a:lnTo>
                  <a:pt x="2779" y="1052"/>
                </a:lnTo>
                <a:lnTo>
                  <a:pt x="2776" y="1063"/>
                </a:lnTo>
                <a:lnTo>
                  <a:pt x="2778" y="1066"/>
                </a:lnTo>
                <a:lnTo>
                  <a:pt x="2779" y="1067"/>
                </a:lnTo>
                <a:lnTo>
                  <a:pt x="2780" y="1071"/>
                </a:lnTo>
                <a:lnTo>
                  <a:pt x="2780" y="1076"/>
                </a:lnTo>
                <a:lnTo>
                  <a:pt x="2787" y="1075"/>
                </a:lnTo>
                <a:lnTo>
                  <a:pt x="2798" y="1072"/>
                </a:lnTo>
                <a:lnTo>
                  <a:pt x="2811" y="1069"/>
                </a:lnTo>
                <a:lnTo>
                  <a:pt x="2813" y="1068"/>
                </a:lnTo>
                <a:lnTo>
                  <a:pt x="2815" y="1067"/>
                </a:lnTo>
                <a:lnTo>
                  <a:pt x="2816" y="1062"/>
                </a:lnTo>
                <a:lnTo>
                  <a:pt x="2837" y="1031"/>
                </a:lnTo>
                <a:lnTo>
                  <a:pt x="2839" y="1030"/>
                </a:lnTo>
                <a:lnTo>
                  <a:pt x="2839" y="1028"/>
                </a:lnTo>
                <a:lnTo>
                  <a:pt x="2839" y="1027"/>
                </a:lnTo>
                <a:lnTo>
                  <a:pt x="2840" y="1025"/>
                </a:lnTo>
                <a:lnTo>
                  <a:pt x="2841" y="1025"/>
                </a:lnTo>
                <a:lnTo>
                  <a:pt x="2849" y="1021"/>
                </a:lnTo>
                <a:lnTo>
                  <a:pt x="2850" y="1021"/>
                </a:lnTo>
                <a:lnTo>
                  <a:pt x="2853" y="1021"/>
                </a:lnTo>
                <a:lnTo>
                  <a:pt x="2854" y="1022"/>
                </a:lnTo>
                <a:lnTo>
                  <a:pt x="2854" y="1026"/>
                </a:lnTo>
                <a:lnTo>
                  <a:pt x="2856" y="1027"/>
                </a:lnTo>
                <a:lnTo>
                  <a:pt x="2870" y="1031"/>
                </a:lnTo>
                <a:lnTo>
                  <a:pt x="2877" y="1032"/>
                </a:lnTo>
                <a:lnTo>
                  <a:pt x="2883" y="1030"/>
                </a:lnTo>
                <a:lnTo>
                  <a:pt x="2887" y="1027"/>
                </a:lnTo>
                <a:lnTo>
                  <a:pt x="2894" y="1025"/>
                </a:lnTo>
                <a:lnTo>
                  <a:pt x="2901" y="1022"/>
                </a:lnTo>
                <a:lnTo>
                  <a:pt x="2906" y="1022"/>
                </a:lnTo>
                <a:lnTo>
                  <a:pt x="2909" y="1022"/>
                </a:lnTo>
                <a:lnTo>
                  <a:pt x="2931" y="1034"/>
                </a:lnTo>
                <a:lnTo>
                  <a:pt x="2932" y="1035"/>
                </a:lnTo>
                <a:lnTo>
                  <a:pt x="2934" y="1035"/>
                </a:lnTo>
                <a:lnTo>
                  <a:pt x="2935" y="1035"/>
                </a:lnTo>
                <a:lnTo>
                  <a:pt x="2936" y="1032"/>
                </a:lnTo>
                <a:lnTo>
                  <a:pt x="2938" y="1032"/>
                </a:lnTo>
                <a:lnTo>
                  <a:pt x="2942" y="1032"/>
                </a:lnTo>
                <a:lnTo>
                  <a:pt x="2943" y="1032"/>
                </a:lnTo>
                <a:lnTo>
                  <a:pt x="2950" y="1038"/>
                </a:lnTo>
                <a:lnTo>
                  <a:pt x="2956" y="1040"/>
                </a:lnTo>
                <a:lnTo>
                  <a:pt x="2964" y="1047"/>
                </a:lnTo>
                <a:lnTo>
                  <a:pt x="2967" y="1048"/>
                </a:lnTo>
                <a:lnTo>
                  <a:pt x="2969" y="1048"/>
                </a:lnTo>
                <a:lnTo>
                  <a:pt x="2973" y="1047"/>
                </a:lnTo>
                <a:lnTo>
                  <a:pt x="2975" y="1046"/>
                </a:lnTo>
                <a:lnTo>
                  <a:pt x="2977" y="1047"/>
                </a:lnTo>
                <a:lnTo>
                  <a:pt x="2979" y="1047"/>
                </a:lnTo>
                <a:lnTo>
                  <a:pt x="2981" y="1050"/>
                </a:lnTo>
                <a:lnTo>
                  <a:pt x="2987" y="1051"/>
                </a:lnTo>
                <a:lnTo>
                  <a:pt x="2991" y="1052"/>
                </a:lnTo>
                <a:lnTo>
                  <a:pt x="3008" y="1051"/>
                </a:lnTo>
                <a:lnTo>
                  <a:pt x="3012" y="1051"/>
                </a:lnTo>
                <a:lnTo>
                  <a:pt x="3016" y="1052"/>
                </a:lnTo>
                <a:lnTo>
                  <a:pt x="3017" y="1054"/>
                </a:lnTo>
                <a:lnTo>
                  <a:pt x="3021" y="1056"/>
                </a:lnTo>
                <a:lnTo>
                  <a:pt x="3022" y="1058"/>
                </a:lnTo>
                <a:lnTo>
                  <a:pt x="3024" y="1056"/>
                </a:lnTo>
                <a:lnTo>
                  <a:pt x="3028" y="1054"/>
                </a:lnTo>
                <a:lnTo>
                  <a:pt x="3036" y="1052"/>
                </a:lnTo>
                <a:lnTo>
                  <a:pt x="3041" y="1046"/>
                </a:lnTo>
                <a:lnTo>
                  <a:pt x="3046" y="1039"/>
                </a:lnTo>
                <a:lnTo>
                  <a:pt x="3051" y="1034"/>
                </a:lnTo>
                <a:lnTo>
                  <a:pt x="3059" y="1032"/>
                </a:lnTo>
                <a:lnTo>
                  <a:pt x="3069" y="1034"/>
                </a:lnTo>
                <a:lnTo>
                  <a:pt x="3084" y="1040"/>
                </a:lnTo>
                <a:lnTo>
                  <a:pt x="3088" y="1043"/>
                </a:lnTo>
                <a:lnTo>
                  <a:pt x="3091" y="1046"/>
                </a:lnTo>
                <a:lnTo>
                  <a:pt x="3092" y="1050"/>
                </a:lnTo>
                <a:lnTo>
                  <a:pt x="3094" y="1055"/>
                </a:lnTo>
                <a:lnTo>
                  <a:pt x="3095" y="1059"/>
                </a:lnTo>
                <a:lnTo>
                  <a:pt x="3095" y="1062"/>
                </a:lnTo>
                <a:lnTo>
                  <a:pt x="3095" y="1064"/>
                </a:lnTo>
                <a:lnTo>
                  <a:pt x="3094" y="1066"/>
                </a:lnTo>
                <a:lnTo>
                  <a:pt x="3092" y="1067"/>
                </a:lnTo>
                <a:lnTo>
                  <a:pt x="3090" y="1067"/>
                </a:lnTo>
                <a:lnTo>
                  <a:pt x="3088" y="1068"/>
                </a:lnTo>
                <a:lnTo>
                  <a:pt x="3086" y="1072"/>
                </a:lnTo>
                <a:lnTo>
                  <a:pt x="3083" y="1076"/>
                </a:lnTo>
                <a:lnTo>
                  <a:pt x="3083" y="1081"/>
                </a:lnTo>
                <a:lnTo>
                  <a:pt x="3084" y="1085"/>
                </a:lnTo>
                <a:lnTo>
                  <a:pt x="3091" y="1100"/>
                </a:lnTo>
                <a:lnTo>
                  <a:pt x="3092" y="1103"/>
                </a:lnTo>
                <a:lnTo>
                  <a:pt x="3094" y="1104"/>
                </a:lnTo>
                <a:lnTo>
                  <a:pt x="3102" y="1105"/>
                </a:lnTo>
                <a:lnTo>
                  <a:pt x="3103" y="1105"/>
                </a:lnTo>
                <a:lnTo>
                  <a:pt x="3104" y="1104"/>
                </a:lnTo>
                <a:lnTo>
                  <a:pt x="3106" y="1100"/>
                </a:lnTo>
                <a:lnTo>
                  <a:pt x="3106" y="1100"/>
                </a:lnTo>
                <a:lnTo>
                  <a:pt x="3108" y="1096"/>
                </a:lnTo>
                <a:lnTo>
                  <a:pt x="3110" y="1092"/>
                </a:lnTo>
                <a:lnTo>
                  <a:pt x="3111" y="1091"/>
                </a:lnTo>
                <a:lnTo>
                  <a:pt x="3125" y="1085"/>
                </a:lnTo>
                <a:lnTo>
                  <a:pt x="3129" y="1083"/>
                </a:lnTo>
                <a:lnTo>
                  <a:pt x="3133" y="1080"/>
                </a:lnTo>
                <a:lnTo>
                  <a:pt x="3137" y="1075"/>
                </a:lnTo>
                <a:lnTo>
                  <a:pt x="3144" y="1069"/>
                </a:lnTo>
                <a:lnTo>
                  <a:pt x="3151" y="1064"/>
                </a:lnTo>
                <a:lnTo>
                  <a:pt x="3156" y="1062"/>
                </a:lnTo>
                <a:lnTo>
                  <a:pt x="3159" y="1062"/>
                </a:lnTo>
                <a:lnTo>
                  <a:pt x="3176" y="1064"/>
                </a:lnTo>
                <a:lnTo>
                  <a:pt x="3180" y="1066"/>
                </a:lnTo>
                <a:lnTo>
                  <a:pt x="3181" y="1069"/>
                </a:lnTo>
                <a:lnTo>
                  <a:pt x="3182" y="1066"/>
                </a:lnTo>
                <a:lnTo>
                  <a:pt x="3181" y="1062"/>
                </a:lnTo>
                <a:lnTo>
                  <a:pt x="3180" y="1059"/>
                </a:lnTo>
                <a:lnTo>
                  <a:pt x="3180" y="1054"/>
                </a:lnTo>
                <a:lnTo>
                  <a:pt x="3180" y="1051"/>
                </a:lnTo>
                <a:lnTo>
                  <a:pt x="3182" y="1048"/>
                </a:lnTo>
                <a:lnTo>
                  <a:pt x="3185" y="1047"/>
                </a:lnTo>
                <a:lnTo>
                  <a:pt x="3186" y="1044"/>
                </a:lnTo>
                <a:lnTo>
                  <a:pt x="3188" y="1038"/>
                </a:lnTo>
                <a:lnTo>
                  <a:pt x="3184" y="1034"/>
                </a:lnTo>
                <a:lnTo>
                  <a:pt x="3174" y="1027"/>
                </a:lnTo>
                <a:lnTo>
                  <a:pt x="3174" y="1027"/>
                </a:lnTo>
                <a:close/>
                <a:moveTo>
                  <a:pt x="59" y="431"/>
                </a:moveTo>
                <a:lnTo>
                  <a:pt x="59" y="425"/>
                </a:lnTo>
                <a:lnTo>
                  <a:pt x="57" y="425"/>
                </a:lnTo>
                <a:lnTo>
                  <a:pt x="55" y="428"/>
                </a:lnTo>
                <a:lnTo>
                  <a:pt x="52" y="429"/>
                </a:lnTo>
                <a:lnTo>
                  <a:pt x="49" y="428"/>
                </a:lnTo>
                <a:lnTo>
                  <a:pt x="52" y="424"/>
                </a:lnTo>
                <a:lnTo>
                  <a:pt x="51" y="423"/>
                </a:lnTo>
                <a:lnTo>
                  <a:pt x="51" y="420"/>
                </a:lnTo>
                <a:lnTo>
                  <a:pt x="51" y="417"/>
                </a:lnTo>
                <a:lnTo>
                  <a:pt x="52" y="416"/>
                </a:lnTo>
                <a:lnTo>
                  <a:pt x="52" y="413"/>
                </a:lnTo>
                <a:lnTo>
                  <a:pt x="49" y="413"/>
                </a:lnTo>
                <a:lnTo>
                  <a:pt x="48" y="412"/>
                </a:lnTo>
                <a:lnTo>
                  <a:pt x="47" y="411"/>
                </a:lnTo>
                <a:lnTo>
                  <a:pt x="45" y="410"/>
                </a:lnTo>
                <a:lnTo>
                  <a:pt x="44" y="410"/>
                </a:lnTo>
                <a:lnTo>
                  <a:pt x="41" y="410"/>
                </a:lnTo>
                <a:lnTo>
                  <a:pt x="27" y="415"/>
                </a:lnTo>
                <a:lnTo>
                  <a:pt x="16" y="417"/>
                </a:lnTo>
                <a:lnTo>
                  <a:pt x="10" y="421"/>
                </a:lnTo>
                <a:lnTo>
                  <a:pt x="4" y="427"/>
                </a:lnTo>
                <a:lnTo>
                  <a:pt x="0" y="433"/>
                </a:lnTo>
                <a:lnTo>
                  <a:pt x="0" y="435"/>
                </a:lnTo>
                <a:lnTo>
                  <a:pt x="7" y="437"/>
                </a:lnTo>
                <a:lnTo>
                  <a:pt x="8" y="439"/>
                </a:lnTo>
                <a:lnTo>
                  <a:pt x="10" y="440"/>
                </a:lnTo>
                <a:lnTo>
                  <a:pt x="14" y="441"/>
                </a:lnTo>
                <a:lnTo>
                  <a:pt x="18" y="441"/>
                </a:lnTo>
                <a:lnTo>
                  <a:pt x="32" y="439"/>
                </a:lnTo>
                <a:lnTo>
                  <a:pt x="40" y="436"/>
                </a:lnTo>
                <a:lnTo>
                  <a:pt x="51" y="433"/>
                </a:lnTo>
                <a:lnTo>
                  <a:pt x="55" y="432"/>
                </a:lnTo>
                <a:lnTo>
                  <a:pt x="59" y="431"/>
                </a:lnTo>
                <a:lnTo>
                  <a:pt x="59" y="431"/>
                </a:lnTo>
                <a:close/>
                <a:moveTo>
                  <a:pt x="335" y="329"/>
                </a:moveTo>
                <a:lnTo>
                  <a:pt x="342" y="329"/>
                </a:lnTo>
                <a:lnTo>
                  <a:pt x="344" y="326"/>
                </a:lnTo>
                <a:lnTo>
                  <a:pt x="344" y="322"/>
                </a:lnTo>
                <a:lnTo>
                  <a:pt x="339" y="320"/>
                </a:lnTo>
                <a:lnTo>
                  <a:pt x="335" y="320"/>
                </a:lnTo>
                <a:lnTo>
                  <a:pt x="332" y="320"/>
                </a:lnTo>
                <a:lnTo>
                  <a:pt x="328" y="317"/>
                </a:lnTo>
                <a:lnTo>
                  <a:pt x="323" y="317"/>
                </a:lnTo>
                <a:lnTo>
                  <a:pt x="319" y="320"/>
                </a:lnTo>
                <a:lnTo>
                  <a:pt x="315" y="321"/>
                </a:lnTo>
                <a:lnTo>
                  <a:pt x="314" y="318"/>
                </a:lnTo>
                <a:lnTo>
                  <a:pt x="314" y="318"/>
                </a:lnTo>
                <a:lnTo>
                  <a:pt x="312" y="320"/>
                </a:lnTo>
                <a:lnTo>
                  <a:pt x="311" y="321"/>
                </a:lnTo>
                <a:lnTo>
                  <a:pt x="310" y="322"/>
                </a:lnTo>
                <a:lnTo>
                  <a:pt x="311" y="325"/>
                </a:lnTo>
                <a:lnTo>
                  <a:pt x="312" y="326"/>
                </a:lnTo>
                <a:lnTo>
                  <a:pt x="312" y="331"/>
                </a:lnTo>
                <a:lnTo>
                  <a:pt x="315" y="333"/>
                </a:lnTo>
                <a:lnTo>
                  <a:pt x="318" y="335"/>
                </a:lnTo>
                <a:lnTo>
                  <a:pt x="319" y="335"/>
                </a:lnTo>
                <a:lnTo>
                  <a:pt x="323" y="337"/>
                </a:lnTo>
                <a:lnTo>
                  <a:pt x="327" y="335"/>
                </a:lnTo>
                <a:lnTo>
                  <a:pt x="332" y="330"/>
                </a:lnTo>
                <a:lnTo>
                  <a:pt x="335" y="329"/>
                </a:lnTo>
                <a:lnTo>
                  <a:pt x="335" y="329"/>
                </a:lnTo>
                <a:close/>
                <a:moveTo>
                  <a:pt x="330" y="357"/>
                </a:moveTo>
                <a:lnTo>
                  <a:pt x="330" y="354"/>
                </a:lnTo>
                <a:lnTo>
                  <a:pt x="323" y="353"/>
                </a:lnTo>
                <a:lnTo>
                  <a:pt x="322" y="354"/>
                </a:lnTo>
                <a:lnTo>
                  <a:pt x="320" y="357"/>
                </a:lnTo>
                <a:lnTo>
                  <a:pt x="319" y="358"/>
                </a:lnTo>
                <a:lnTo>
                  <a:pt x="319" y="361"/>
                </a:lnTo>
                <a:lnTo>
                  <a:pt x="322" y="362"/>
                </a:lnTo>
                <a:lnTo>
                  <a:pt x="324" y="363"/>
                </a:lnTo>
                <a:lnTo>
                  <a:pt x="328" y="363"/>
                </a:lnTo>
                <a:lnTo>
                  <a:pt x="330" y="365"/>
                </a:lnTo>
                <a:lnTo>
                  <a:pt x="332" y="365"/>
                </a:lnTo>
                <a:lnTo>
                  <a:pt x="332" y="362"/>
                </a:lnTo>
                <a:lnTo>
                  <a:pt x="331" y="362"/>
                </a:lnTo>
                <a:lnTo>
                  <a:pt x="330" y="362"/>
                </a:lnTo>
                <a:lnTo>
                  <a:pt x="328" y="361"/>
                </a:lnTo>
                <a:lnTo>
                  <a:pt x="328" y="358"/>
                </a:lnTo>
                <a:lnTo>
                  <a:pt x="330" y="357"/>
                </a:lnTo>
                <a:lnTo>
                  <a:pt x="330" y="357"/>
                </a:lnTo>
                <a:close/>
                <a:moveTo>
                  <a:pt x="69" y="506"/>
                </a:moveTo>
                <a:lnTo>
                  <a:pt x="70" y="498"/>
                </a:lnTo>
                <a:lnTo>
                  <a:pt x="69" y="495"/>
                </a:lnTo>
                <a:lnTo>
                  <a:pt x="66" y="497"/>
                </a:lnTo>
                <a:lnTo>
                  <a:pt x="65" y="497"/>
                </a:lnTo>
                <a:lnTo>
                  <a:pt x="65" y="495"/>
                </a:lnTo>
                <a:lnTo>
                  <a:pt x="64" y="495"/>
                </a:lnTo>
                <a:lnTo>
                  <a:pt x="63" y="495"/>
                </a:lnTo>
                <a:lnTo>
                  <a:pt x="57" y="495"/>
                </a:lnTo>
                <a:lnTo>
                  <a:pt x="53" y="497"/>
                </a:lnTo>
                <a:lnTo>
                  <a:pt x="52" y="498"/>
                </a:lnTo>
                <a:lnTo>
                  <a:pt x="53" y="501"/>
                </a:lnTo>
                <a:lnTo>
                  <a:pt x="56" y="502"/>
                </a:lnTo>
                <a:lnTo>
                  <a:pt x="60" y="505"/>
                </a:lnTo>
                <a:lnTo>
                  <a:pt x="66" y="509"/>
                </a:lnTo>
                <a:lnTo>
                  <a:pt x="69" y="509"/>
                </a:lnTo>
                <a:lnTo>
                  <a:pt x="69" y="506"/>
                </a:lnTo>
                <a:lnTo>
                  <a:pt x="69" y="506"/>
                </a:lnTo>
                <a:close/>
                <a:moveTo>
                  <a:pt x="1351" y="1271"/>
                </a:moveTo>
                <a:lnTo>
                  <a:pt x="1353" y="1268"/>
                </a:lnTo>
                <a:lnTo>
                  <a:pt x="1352" y="1269"/>
                </a:lnTo>
                <a:lnTo>
                  <a:pt x="1351" y="1271"/>
                </a:lnTo>
                <a:lnTo>
                  <a:pt x="1351" y="1271"/>
                </a:lnTo>
                <a:close/>
                <a:moveTo>
                  <a:pt x="409" y="1182"/>
                </a:moveTo>
                <a:lnTo>
                  <a:pt x="410" y="1183"/>
                </a:lnTo>
                <a:lnTo>
                  <a:pt x="410" y="1182"/>
                </a:lnTo>
                <a:lnTo>
                  <a:pt x="410" y="1182"/>
                </a:lnTo>
                <a:lnTo>
                  <a:pt x="409" y="1182"/>
                </a:lnTo>
                <a:lnTo>
                  <a:pt x="409" y="1182"/>
                </a:lnTo>
                <a:close/>
                <a:moveTo>
                  <a:pt x="171" y="781"/>
                </a:moveTo>
                <a:lnTo>
                  <a:pt x="171" y="788"/>
                </a:lnTo>
                <a:lnTo>
                  <a:pt x="172" y="789"/>
                </a:lnTo>
                <a:lnTo>
                  <a:pt x="176" y="790"/>
                </a:lnTo>
                <a:lnTo>
                  <a:pt x="176" y="792"/>
                </a:lnTo>
                <a:lnTo>
                  <a:pt x="178" y="793"/>
                </a:lnTo>
                <a:lnTo>
                  <a:pt x="180" y="792"/>
                </a:lnTo>
                <a:lnTo>
                  <a:pt x="180" y="789"/>
                </a:lnTo>
                <a:lnTo>
                  <a:pt x="180" y="788"/>
                </a:lnTo>
                <a:lnTo>
                  <a:pt x="178" y="785"/>
                </a:lnTo>
                <a:lnTo>
                  <a:pt x="178" y="780"/>
                </a:lnTo>
                <a:lnTo>
                  <a:pt x="176" y="777"/>
                </a:lnTo>
                <a:lnTo>
                  <a:pt x="174" y="776"/>
                </a:lnTo>
                <a:lnTo>
                  <a:pt x="172" y="775"/>
                </a:lnTo>
                <a:lnTo>
                  <a:pt x="172" y="775"/>
                </a:lnTo>
                <a:lnTo>
                  <a:pt x="172" y="777"/>
                </a:lnTo>
                <a:lnTo>
                  <a:pt x="172" y="780"/>
                </a:lnTo>
                <a:lnTo>
                  <a:pt x="171" y="781"/>
                </a:lnTo>
                <a:lnTo>
                  <a:pt x="171" y="781"/>
                </a:lnTo>
                <a:close/>
                <a:moveTo>
                  <a:pt x="475" y="351"/>
                </a:moveTo>
                <a:lnTo>
                  <a:pt x="478" y="350"/>
                </a:lnTo>
                <a:lnTo>
                  <a:pt x="479" y="342"/>
                </a:lnTo>
                <a:lnTo>
                  <a:pt x="480" y="341"/>
                </a:lnTo>
                <a:lnTo>
                  <a:pt x="480" y="339"/>
                </a:lnTo>
                <a:lnTo>
                  <a:pt x="479" y="339"/>
                </a:lnTo>
                <a:lnTo>
                  <a:pt x="478" y="339"/>
                </a:lnTo>
                <a:lnTo>
                  <a:pt x="475" y="339"/>
                </a:lnTo>
                <a:lnTo>
                  <a:pt x="476" y="343"/>
                </a:lnTo>
                <a:lnTo>
                  <a:pt x="475" y="350"/>
                </a:lnTo>
                <a:lnTo>
                  <a:pt x="475" y="351"/>
                </a:lnTo>
                <a:lnTo>
                  <a:pt x="475" y="351"/>
                </a:lnTo>
                <a:close/>
                <a:moveTo>
                  <a:pt x="655" y="1274"/>
                </a:moveTo>
                <a:lnTo>
                  <a:pt x="655" y="1274"/>
                </a:lnTo>
                <a:lnTo>
                  <a:pt x="655" y="1273"/>
                </a:lnTo>
                <a:lnTo>
                  <a:pt x="655" y="1272"/>
                </a:lnTo>
                <a:lnTo>
                  <a:pt x="654" y="1272"/>
                </a:lnTo>
                <a:lnTo>
                  <a:pt x="652" y="1272"/>
                </a:lnTo>
                <a:lnTo>
                  <a:pt x="651" y="1274"/>
                </a:lnTo>
                <a:lnTo>
                  <a:pt x="650" y="1276"/>
                </a:lnTo>
                <a:lnTo>
                  <a:pt x="650" y="1278"/>
                </a:lnTo>
                <a:lnTo>
                  <a:pt x="648" y="1280"/>
                </a:lnTo>
                <a:lnTo>
                  <a:pt x="648" y="1281"/>
                </a:lnTo>
                <a:lnTo>
                  <a:pt x="648" y="1281"/>
                </a:lnTo>
                <a:lnTo>
                  <a:pt x="651" y="1280"/>
                </a:lnTo>
                <a:lnTo>
                  <a:pt x="652" y="1280"/>
                </a:lnTo>
                <a:lnTo>
                  <a:pt x="652" y="1280"/>
                </a:lnTo>
                <a:lnTo>
                  <a:pt x="652" y="1278"/>
                </a:lnTo>
                <a:lnTo>
                  <a:pt x="654" y="1278"/>
                </a:lnTo>
                <a:lnTo>
                  <a:pt x="656" y="1277"/>
                </a:lnTo>
                <a:lnTo>
                  <a:pt x="656" y="1276"/>
                </a:lnTo>
                <a:lnTo>
                  <a:pt x="655" y="1274"/>
                </a:lnTo>
                <a:lnTo>
                  <a:pt x="655" y="1274"/>
                </a:lnTo>
                <a:close/>
                <a:moveTo>
                  <a:pt x="576" y="276"/>
                </a:moveTo>
                <a:lnTo>
                  <a:pt x="577" y="276"/>
                </a:lnTo>
                <a:lnTo>
                  <a:pt x="577" y="275"/>
                </a:lnTo>
                <a:lnTo>
                  <a:pt x="577" y="272"/>
                </a:lnTo>
                <a:lnTo>
                  <a:pt x="574" y="273"/>
                </a:lnTo>
                <a:lnTo>
                  <a:pt x="574" y="273"/>
                </a:lnTo>
                <a:lnTo>
                  <a:pt x="574" y="275"/>
                </a:lnTo>
                <a:lnTo>
                  <a:pt x="573" y="275"/>
                </a:lnTo>
                <a:lnTo>
                  <a:pt x="573" y="276"/>
                </a:lnTo>
                <a:lnTo>
                  <a:pt x="573" y="277"/>
                </a:lnTo>
                <a:lnTo>
                  <a:pt x="573" y="279"/>
                </a:lnTo>
                <a:lnTo>
                  <a:pt x="576" y="280"/>
                </a:lnTo>
                <a:lnTo>
                  <a:pt x="576" y="277"/>
                </a:lnTo>
                <a:lnTo>
                  <a:pt x="576" y="276"/>
                </a:lnTo>
                <a:lnTo>
                  <a:pt x="576" y="276"/>
                </a:lnTo>
                <a:close/>
                <a:moveTo>
                  <a:pt x="664" y="1278"/>
                </a:moveTo>
                <a:lnTo>
                  <a:pt x="666" y="1278"/>
                </a:lnTo>
                <a:lnTo>
                  <a:pt x="664" y="1277"/>
                </a:lnTo>
                <a:lnTo>
                  <a:pt x="664" y="1278"/>
                </a:lnTo>
                <a:lnTo>
                  <a:pt x="664" y="1278"/>
                </a:lnTo>
                <a:close/>
                <a:moveTo>
                  <a:pt x="680" y="1277"/>
                </a:moveTo>
                <a:lnTo>
                  <a:pt x="679" y="1278"/>
                </a:lnTo>
                <a:lnTo>
                  <a:pt x="679" y="1281"/>
                </a:lnTo>
                <a:lnTo>
                  <a:pt x="679" y="1281"/>
                </a:lnTo>
                <a:lnTo>
                  <a:pt x="680" y="1280"/>
                </a:lnTo>
                <a:lnTo>
                  <a:pt x="681" y="1278"/>
                </a:lnTo>
                <a:lnTo>
                  <a:pt x="683" y="1277"/>
                </a:lnTo>
                <a:lnTo>
                  <a:pt x="683" y="1277"/>
                </a:lnTo>
                <a:lnTo>
                  <a:pt x="680" y="1277"/>
                </a:lnTo>
                <a:lnTo>
                  <a:pt x="680" y="1277"/>
                </a:lnTo>
                <a:close/>
                <a:moveTo>
                  <a:pt x="638" y="1273"/>
                </a:moveTo>
                <a:lnTo>
                  <a:pt x="636" y="1273"/>
                </a:lnTo>
                <a:lnTo>
                  <a:pt x="638" y="1274"/>
                </a:lnTo>
                <a:lnTo>
                  <a:pt x="639" y="1274"/>
                </a:lnTo>
                <a:lnTo>
                  <a:pt x="639" y="1274"/>
                </a:lnTo>
                <a:lnTo>
                  <a:pt x="639" y="1274"/>
                </a:lnTo>
                <a:lnTo>
                  <a:pt x="640" y="1274"/>
                </a:lnTo>
                <a:lnTo>
                  <a:pt x="639" y="1273"/>
                </a:lnTo>
                <a:lnTo>
                  <a:pt x="638" y="1273"/>
                </a:lnTo>
                <a:lnTo>
                  <a:pt x="638" y="1273"/>
                </a:lnTo>
                <a:close/>
                <a:moveTo>
                  <a:pt x="701" y="1268"/>
                </a:moveTo>
                <a:lnTo>
                  <a:pt x="699" y="1268"/>
                </a:lnTo>
                <a:lnTo>
                  <a:pt x="697" y="1269"/>
                </a:lnTo>
                <a:lnTo>
                  <a:pt x="696" y="1271"/>
                </a:lnTo>
                <a:lnTo>
                  <a:pt x="696" y="1271"/>
                </a:lnTo>
                <a:lnTo>
                  <a:pt x="696" y="1272"/>
                </a:lnTo>
                <a:lnTo>
                  <a:pt x="697" y="1271"/>
                </a:lnTo>
                <a:lnTo>
                  <a:pt x="699" y="1271"/>
                </a:lnTo>
                <a:lnTo>
                  <a:pt x="700" y="1271"/>
                </a:lnTo>
                <a:lnTo>
                  <a:pt x="701" y="1269"/>
                </a:lnTo>
                <a:lnTo>
                  <a:pt x="703" y="1271"/>
                </a:lnTo>
                <a:lnTo>
                  <a:pt x="704" y="1268"/>
                </a:lnTo>
                <a:lnTo>
                  <a:pt x="704" y="1268"/>
                </a:lnTo>
                <a:lnTo>
                  <a:pt x="705" y="1268"/>
                </a:lnTo>
                <a:lnTo>
                  <a:pt x="705" y="1267"/>
                </a:lnTo>
                <a:lnTo>
                  <a:pt x="707" y="1265"/>
                </a:lnTo>
                <a:lnTo>
                  <a:pt x="708" y="1265"/>
                </a:lnTo>
                <a:lnTo>
                  <a:pt x="704" y="1267"/>
                </a:lnTo>
                <a:lnTo>
                  <a:pt x="701" y="1268"/>
                </a:lnTo>
                <a:lnTo>
                  <a:pt x="701" y="1268"/>
                </a:lnTo>
                <a:close/>
                <a:moveTo>
                  <a:pt x="613" y="1261"/>
                </a:moveTo>
                <a:lnTo>
                  <a:pt x="614" y="1263"/>
                </a:lnTo>
                <a:lnTo>
                  <a:pt x="615" y="1261"/>
                </a:lnTo>
                <a:lnTo>
                  <a:pt x="615" y="1261"/>
                </a:lnTo>
                <a:lnTo>
                  <a:pt x="614" y="1261"/>
                </a:lnTo>
                <a:lnTo>
                  <a:pt x="613" y="1261"/>
                </a:lnTo>
                <a:lnTo>
                  <a:pt x="613" y="1261"/>
                </a:lnTo>
                <a:close/>
                <a:moveTo>
                  <a:pt x="630" y="1261"/>
                </a:moveTo>
                <a:lnTo>
                  <a:pt x="630" y="1261"/>
                </a:lnTo>
                <a:lnTo>
                  <a:pt x="631" y="1260"/>
                </a:lnTo>
                <a:lnTo>
                  <a:pt x="630" y="1261"/>
                </a:lnTo>
                <a:lnTo>
                  <a:pt x="630" y="1261"/>
                </a:lnTo>
                <a:lnTo>
                  <a:pt x="630" y="1261"/>
                </a:lnTo>
                <a:close/>
                <a:moveTo>
                  <a:pt x="543" y="1166"/>
                </a:moveTo>
                <a:lnTo>
                  <a:pt x="541" y="1165"/>
                </a:lnTo>
                <a:lnTo>
                  <a:pt x="541" y="1165"/>
                </a:lnTo>
                <a:lnTo>
                  <a:pt x="540" y="1169"/>
                </a:lnTo>
                <a:lnTo>
                  <a:pt x="541" y="1170"/>
                </a:lnTo>
                <a:lnTo>
                  <a:pt x="543" y="1170"/>
                </a:lnTo>
                <a:lnTo>
                  <a:pt x="544" y="1169"/>
                </a:lnTo>
                <a:lnTo>
                  <a:pt x="544" y="1167"/>
                </a:lnTo>
                <a:lnTo>
                  <a:pt x="545" y="1167"/>
                </a:lnTo>
                <a:lnTo>
                  <a:pt x="545" y="1166"/>
                </a:lnTo>
                <a:lnTo>
                  <a:pt x="543" y="1166"/>
                </a:lnTo>
                <a:lnTo>
                  <a:pt x="543" y="1166"/>
                </a:lnTo>
                <a:lnTo>
                  <a:pt x="543" y="1166"/>
                </a:lnTo>
                <a:close/>
                <a:moveTo>
                  <a:pt x="295" y="1103"/>
                </a:moveTo>
                <a:lnTo>
                  <a:pt x="297" y="1104"/>
                </a:lnTo>
                <a:lnTo>
                  <a:pt x="297" y="1105"/>
                </a:lnTo>
                <a:lnTo>
                  <a:pt x="298" y="1105"/>
                </a:lnTo>
                <a:lnTo>
                  <a:pt x="299" y="1107"/>
                </a:lnTo>
                <a:lnTo>
                  <a:pt x="301" y="1107"/>
                </a:lnTo>
                <a:lnTo>
                  <a:pt x="302" y="1108"/>
                </a:lnTo>
                <a:lnTo>
                  <a:pt x="302" y="1108"/>
                </a:lnTo>
                <a:lnTo>
                  <a:pt x="303" y="1107"/>
                </a:lnTo>
                <a:lnTo>
                  <a:pt x="305" y="1107"/>
                </a:lnTo>
                <a:lnTo>
                  <a:pt x="305" y="1105"/>
                </a:lnTo>
                <a:lnTo>
                  <a:pt x="303" y="1104"/>
                </a:lnTo>
                <a:lnTo>
                  <a:pt x="301" y="1103"/>
                </a:lnTo>
                <a:lnTo>
                  <a:pt x="299" y="1103"/>
                </a:lnTo>
                <a:lnTo>
                  <a:pt x="298" y="1101"/>
                </a:lnTo>
                <a:lnTo>
                  <a:pt x="295" y="1101"/>
                </a:lnTo>
                <a:lnTo>
                  <a:pt x="294" y="1100"/>
                </a:lnTo>
                <a:lnTo>
                  <a:pt x="293" y="1101"/>
                </a:lnTo>
                <a:lnTo>
                  <a:pt x="294" y="1101"/>
                </a:lnTo>
                <a:lnTo>
                  <a:pt x="295" y="1103"/>
                </a:lnTo>
                <a:lnTo>
                  <a:pt x="295" y="1103"/>
                </a:lnTo>
                <a:close/>
                <a:moveTo>
                  <a:pt x="252" y="980"/>
                </a:moveTo>
                <a:lnTo>
                  <a:pt x="250" y="977"/>
                </a:lnTo>
                <a:lnTo>
                  <a:pt x="249" y="976"/>
                </a:lnTo>
                <a:lnTo>
                  <a:pt x="250" y="976"/>
                </a:lnTo>
                <a:lnTo>
                  <a:pt x="249" y="974"/>
                </a:lnTo>
                <a:lnTo>
                  <a:pt x="248" y="974"/>
                </a:lnTo>
                <a:lnTo>
                  <a:pt x="248" y="977"/>
                </a:lnTo>
                <a:lnTo>
                  <a:pt x="250" y="981"/>
                </a:lnTo>
                <a:lnTo>
                  <a:pt x="252" y="981"/>
                </a:lnTo>
                <a:lnTo>
                  <a:pt x="250" y="980"/>
                </a:lnTo>
                <a:lnTo>
                  <a:pt x="252" y="981"/>
                </a:lnTo>
                <a:lnTo>
                  <a:pt x="252" y="981"/>
                </a:lnTo>
                <a:lnTo>
                  <a:pt x="253" y="982"/>
                </a:lnTo>
                <a:lnTo>
                  <a:pt x="252" y="980"/>
                </a:lnTo>
                <a:lnTo>
                  <a:pt x="252" y="980"/>
                </a:lnTo>
                <a:close/>
                <a:moveTo>
                  <a:pt x="110" y="801"/>
                </a:moveTo>
                <a:lnTo>
                  <a:pt x="111" y="800"/>
                </a:lnTo>
                <a:lnTo>
                  <a:pt x="113" y="800"/>
                </a:lnTo>
                <a:lnTo>
                  <a:pt x="113" y="800"/>
                </a:lnTo>
                <a:lnTo>
                  <a:pt x="114" y="800"/>
                </a:lnTo>
                <a:lnTo>
                  <a:pt x="115" y="800"/>
                </a:lnTo>
                <a:lnTo>
                  <a:pt x="115" y="797"/>
                </a:lnTo>
                <a:lnTo>
                  <a:pt x="115" y="796"/>
                </a:lnTo>
                <a:lnTo>
                  <a:pt x="115" y="794"/>
                </a:lnTo>
                <a:lnTo>
                  <a:pt x="113" y="794"/>
                </a:lnTo>
                <a:lnTo>
                  <a:pt x="111" y="796"/>
                </a:lnTo>
                <a:lnTo>
                  <a:pt x="110" y="797"/>
                </a:lnTo>
                <a:lnTo>
                  <a:pt x="110" y="798"/>
                </a:lnTo>
                <a:lnTo>
                  <a:pt x="110" y="801"/>
                </a:lnTo>
                <a:lnTo>
                  <a:pt x="110" y="801"/>
                </a:lnTo>
                <a:close/>
              </a:path>
            </a:pathLst>
          </a:custGeom>
          <a:solidFill>
            <a:srgbClr val="7F80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6" name="Freeform 334"/>
          <p:cNvSpPr>
            <a:spLocks/>
          </p:cNvSpPr>
          <p:nvPr/>
        </p:nvSpPr>
        <p:spPr bwMode="auto">
          <a:xfrm>
            <a:off x="6932613" y="4763"/>
            <a:ext cx="828675" cy="1198563"/>
          </a:xfrm>
          <a:custGeom>
            <a:avLst/>
            <a:gdLst>
              <a:gd name="T0" fmla="*/ 1499 w 1566"/>
              <a:gd name="T1" fmla="*/ 1507 h 2266"/>
              <a:gd name="T2" fmla="*/ 1410 w 1566"/>
              <a:gd name="T3" fmla="*/ 1445 h 2266"/>
              <a:gd name="T4" fmla="*/ 1374 w 1566"/>
              <a:gd name="T5" fmla="*/ 1368 h 2266"/>
              <a:gd name="T6" fmla="*/ 1341 w 1566"/>
              <a:gd name="T7" fmla="*/ 1288 h 2266"/>
              <a:gd name="T8" fmla="*/ 1345 w 1566"/>
              <a:gd name="T9" fmla="*/ 1161 h 2266"/>
              <a:gd name="T10" fmla="*/ 1420 w 1566"/>
              <a:gd name="T11" fmla="*/ 1105 h 2266"/>
              <a:gd name="T12" fmla="*/ 1447 w 1566"/>
              <a:gd name="T13" fmla="*/ 1041 h 2266"/>
              <a:gd name="T14" fmla="*/ 1385 w 1566"/>
              <a:gd name="T15" fmla="*/ 934 h 2266"/>
              <a:gd name="T16" fmla="*/ 1407 w 1566"/>
              <a:gd name="T17" fmla="*/ 865 h 2266"/>
              <a:gd name="T18" fmla="*/ 1424 w 1566"/>
              <a:gd name="T19" fmla="*/ 819 h 2266"/>
              <a:gd name="T20" fmla="*/ 1264 w 1566"/>
              <a:gd name="T21" fmla="*/ 886 h 2266"/>
              <a:gd name="T22" fmla="*/ 1196 w 1566"/>
              <a:gd name="T23" fmla="*/ 815 h 2266"/>
              <a:gd name="T24" fmla="*/ 1032 w 1566"/>
              <a:gd name="T25" fmla="*/ 746 h 2266"/>
              <a:gd name="T26" fmla="*/ 987 w 1566"/>
              <a:gd name="T27" fmla="*/ 700 h 2266"/>
              <a:gd name="T28" fmla="*/ 950 w 1566"/>
              <a:gd name="T29" fmla="*/ 636 h 2266"/>
              <a:gd name="T30" fmla="*/ 985 w 1566"/>
              <a:gd name="T31" fmla="*/ 577 h 2266"/>
              <a:gd name="T32" fmla="*/ 886 w 1566"/>
              <a:gd name="T33" fmla="*/ 491 h 2266"/>
              <a:gd name="T34" fmla="*/ 745 w 1566"/>
              <a:gd name="T35" fmla="*/ 381 h 2266"/>
              <a:gd name="T36" fmla="*/ 730 w 1566"/>
              <a:gd name="T37" fmla="*/ 277 h 2266"/>
              <a:gd name="T38" fmla="*/ 700 w 1566"/>
              <a:gd name="T39" fmla="*/ 234 h 2266"/>
              <a:gd name="T40" fmla="*/ 640 w 1566"/>
              <a:gd name="T41" fmla="*/ 146 h 2266"/>
              <a:gd name="T42" fmla="*/ 491 w 1566"/>
              <a:gd name="T43" fmla="*/ 20 h 2266"/>
              <a:gd name="T44" fmla="*/ 351 w 1566"/>
              <a:gd name="T45" fmla="*/ 23 h 2266"/>
              <a:gd name="T46" fmla="*/ 246 w 1566"/>
              <a:gd name="T47" fmla="*/ 31 h 2266"/>
              <a:gd name="T48" fmla="*/ 179 w 1566"/>
              <a:gd name="T49" fmla="*/ 78 h 2266"/>
              <a:gd name="T50" fmla="*/ 70 w 1566"/>
              <a:gd name="T51" fmla="*/ 117 h 2266"/>
              <a:gd name="T52" fmla="*/ 23 w 1566"/>
              <a:gd name="T53" fmla="*/ 139 h 2266"/>
              <a:gd name="T54" fmla="*/ 0 w 1566"/>
              <a:gd name="T55" fmla="*/ 193 h 2266"/>
              <a:gd name="T56" fmla="*/ 33 w 1566"/>
              <a:gd name="T57" fmla="*/ 291 h 2266"/>
              <a:gd name="T58" fmla="*/ 61 w 1566"/>
              <a:gd name="T59" fmla="*/ 328 h 2266"/>
              <a:gd name="T60" fmla="*/ 73 w 1566"/>
              <a:gd name="T61" fmla="*/ 365 h 2266"/>
              <a:gd name="T62" fmla="*/ 91 w 1566"/>
              <a:gd name="T63" fmla="*/ 443 h 2266"/>
              <a:gd name="T64" fmla="*/ 168 w 1566"/>
              <a:gd name="T65" fmla="*/ 536 h 2266"/>
              <a:gd name="T66" fmla="*/ 106 w 1566"/>
              <a:gd name="T67" fmla="*/ 533 h 2266"/>
              <a:gd name="T68" fmla="*/ 91 w 1566"/>
              <a:gd name="T69" fmla="*/ 597 h 2266"/>
              <a:gd name="T70" fmla="*/ 85 w 1566"/>
              <a:gd name="T71" fmla="*/ 680 h 2266"/>
              <a:gd name="T72" fmla="*/ 150 w 1566"/>
              <a:gd name="T73" fmla="*/ 673 h 2266"/>
              <a:gd name="T74" fmla="*/ 181 w 1566"/>
              <a:gd name="T75" fmla="*/ 771 h 2266"/>
              <a:gd name="T76" fmla="*/ 113 w 1566"/>
              <a:gd name="T77" fmla="*/ 917 h 2266"/>
              <a:gd name="T78" fmla="*/ 193 w 1566"/>
              <a:gd name="T79" fmla="*/ 1050 h 2266"/>
              <a:gd name="T80" fmla="*/ 284 w 1566"/>
              <a:gd name="T81" fmla="*/ 1126 h 2266"/>
              <a:gd name="T82" fmla="*/ 148 w 1566"/>
              <a:gd name="T83" fmla="*/ 1161 h 2266"/>
              <a:gd name="T84" fmla="*/ 243 w 1566"/>
              <a:gd name="T85" fmla="*/ 1382 h 2266"/>
              <a:gd name="T86" fmla="*/ 146 w 1566"/>
              <a:gd name="T87" fmla="*/ 1393 h 2266"/>
              <a:gd name="T88" fmla="*/ 271 w 1566"/>
              <a:gd name="T89" fmla="*/ 1571 h 2266"/>
              <a:gd name="T90" fmla="*/ 388 w 1566"/>
              <a:gd name="T91" fmla="*/ 1631 h 2266"/>
              <a:gd name="T92" fmla="*/ 571 w 1566"/>
              <a:gd name="T93" fmla="*/ 1733 h 2266"/>
              <a:gd name="T94" fmla="*/ 450 w 1566"/>
              <a:gd name="T95" fmla="*/ 1827 h 2266"/>
              <a:gd name="T96" fmla="*/ 509 w 1566"/>
              <a:gd name="T97" fmla="*/ 1984 h 2266"/>
              <a:gd name="T98" fmla="*/ 647 w 1566"/>
              <a:gd name="T99" fmla="*/ 2149 h 2266"/>
              <a:gd name="T100" fmla="*/ 681 w 1566"/>
              <a:gd name="T101" fmla="*/ 2251 h 2266"/>
              <a:gd name="T102" fmla="*/ 856 w 1566"/>
              <a:gd name="T103" fmla="*/ 2089 h 2266"/>
              <a:gd name="T104" fmla="*/ 973 w 1566"/>
              <a:gd name="T105" fmla="*/ 2078 h 2266"/>
              <a:gd name="T106" fmla="*/ 1058 w 1566"/>
              <a:gd name="T107" fmla="*/ 2062 h 2266"/>
              <a:gd name="T108" fmla="*/ 1193 w 1566"/>
              <a:gd name="T109" fmla="*/ 2025 h 2266"/>
              <a:gd name="T110" fmla="*/ 1308 w 1566"/>
              <a:gd name="T111" fmla="*/ 2020 h 2266"/>
              <a:gd name="T112" fmla="*/ 1397 w 1566"/>
              <a:gd name="T113" fmla="*/ 1940 h 2266"/>
              <a:gd name="T114" fmla="*/ 1377 w 1566"/>
              <a:gd name="T115" fmla="*/ 1808 h 2266"/>
              <a:gd name="T116" fmla="*/ 1399 w 1566"/>
              <a:gd name="T117" fmla="*/ 1739 h 2266"/>
              <a:gd name="T118" fmla="*/ 1487 w 1566"/>
              <a:gd name="T119" fmla="*/ 1685 h 2266"/>
              <a:gd name="T120" fmla="*/ 1565 w 1566"/>
              <a:gd name="T121" fmla="*/ 1573 h 2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66" h="2266">
                <a:moveTo>
                  <a:pt x="1565" y="1573"/>
                </a:moveTo>
                <a:lnTo>
                  <a:pt x="1563" y="1571"/>
                </a:lnTo>
                <a:lnTo>
                  <a:pt x="1558" y="1570"/>
                </a:lnTo>
                <a:lnTo>
                  <a:pt x="1541" y="1566"/>
                </a:lnTo>
                <a:lnTo>
                  <a:pt x="1540" y="1566"/>
                </a:lnTo>
                <a:lnTo>
                  <a:pt x="1533" y="1562"/>
                </a:lnTo>
                <a:lnTo>
                  <a:pt x="1532" y="1561"/>
                </a:lnTo>
                <a:lnTo>
                  <a:pt x="1528" y="1556"/>
                </a:lnTo>
                <a:lnTo>
                  <a:pt x="1524" y="1550"/>
                </a:lnTo>
                <a:lnTo>
                  <a:pt x="1518" y="1542"/>
                </a:lnTo>
                <a:lnTo>
                  <a:pt x="1510" y="1536"/>
                </a:lnTo>
                <a:lnTo>
                  <a:pt x="1509" y="1533"/>
                </a:lnTo>
                <a:lnTo>
                  <a:pt x="1506" y="1530"/>
                </a:lnTo>
                <a:lnTo>
                  <a:pt x="1505" y="1527"/>
                </a:lnTo>
                <a:lnTo>
                  <a:pt x="1504" y="1517"/>
                </a:lnTo>
                <a:lnTo>
                  <a:pt x="1504" y="1515"/>
                </a:lnTo>
                <a:lnTo>
                  <a:pt x="1504" y="1513"/>
                </a:lnTo>
                <a:lnTo>
                  <a:pt x="1501" y="1511"/>
                </a:lnTo>
                <a:lnTo>
                  <a:pt x="1499" y="1507"/>
                </a:lnTo>
                <a:lnTo>
                  <a:pt x="1472" y="1479"/>
                </a:lnTo>
                <a:lnTo>
                  <a:pt x="1467" y="1475"/>
                </a:lnTo>
                <a:lnTo>
                  <a:pt x="1460" y="1472"/>
                </a:lnTo>
                <a:lnTo>
                  <a:pt x="1456" y="1472"/>
                </a:lnTo>
                <a:lnTo>
                  <a:pt x="1450" y="1472"/>
                </a:lnTo>
                <a:lnTo>
                  <a:pt x="1448" y="1472"/>
                </a:lnTo>
                <a:lnTo>
                  <a:pt x="1446" y="1471"/>
                </a:lnTo>
                <a:lnTo>
                  <a:pt x="1443" y="1468"/>
                </a:lnTo>
                <a:lnTo>
                  <a:pt x="1442" y="1468"/>
                </a:lnTo>
                <a:lnTo>
                  <a:pt x="1442" y="1467"/>
                </a:lnTo>
                <a:lnTo>
                  <a:pt x="1438" y="1459"/>
                </a:lnTo>
                <a:lnTo>
                  <a:pt x="1435" y="1456"/>
                </a:lnTo>
                <a:lnTo>
                  <a:pt x="1431" y="1455"/>
                </a:lnTo>
                <a:lnTo>
                  <a:pt x="1423" y="1456"/>
                </a:lnTo>
                <a:lnTo>
                  <a:pt x="1420" y="1455"/>
                </a:lnTo>
                <a:lnTo>
                  <a:pt x="1419" y="1455"/>
                </a:lnTo>
                <a:lnTo>
                  <a:pt x="1415" y="1452"/>
                </a:lnTo>
                <a:lnTo>
                  <a:pt x="1415" y="1451"/>
                </a:lnTo>
                <a:lnTo>
                  <a:pt x="1410" y="1445"/>
                </a:lnTo>
                <a:lnTo>
                  <a:pt x="1409" y="1442"/>
                </a:lnTo>
                <a:lnTo>
                  <a:pt x="1399" y="1438"/>
                </a:lnTo>
                <a:lnTo>
                  <a:pt x="1395" y="1437"/>
                </a:lnTo>
                <a:lnTo>
                  <a:pt x="1390" y="1431"/>
                </a:lnTo>
                <a:lnTo>
                  <a:pt x="1386" y="1421"/>
                </a:lnTo>
                <a:lnTo>
                  <a:pt x="1379" y="1397"/>
                </a:lnTo>
                <a:lnTo>
                  <a:pt x="1376" y="1388"/>
                </a:lnTo>
                <a:lnTo>
                  <a:pt x="1374" y="1385"/>
                </a:lnTo>
                <a:lnTo>
                  <a:pt x="1374" y="1385"/>
                </a:lnTo>
                <a:lnTo>
                  <a:pt x="1376" y="1382"/>
                </a:lnTo>
                <a:lnTo>
                  <a:pt x="1376" y="1382"/>
                </a:lnTo>
                <a:lnTo>
                  <a:pt x="1377" y="1380"/>
                </a:lnTo>
                <a:lnTo>
                  <a:pt x="1377" y="1378"/>
                </a:lnTo>
                <a:lnTo>
                  <a:pt x="1377" y="1374"/>
                </a:lnTo>
                <a:lnTo>
                  <a:pt x="1377" y="1374"/>
                </a:lnTo>
                <a:lnTo>
                  <a:pt x="1377" y="1373"/>
                </a:lnTo>
                <a:lnTo>
                  <a:pt x="1374" y="1372"/>
                </a:lnTo>
                <a:lnTo>
                  <a:pt x="1374" y="1369"/>
                </a:lnTo>
                <a:lnTo>
                  <a:pt x="1374" y="1368"/>
                </a:lnTo>
                <a:lnTo>
                  <a:pt x="1377" y="1365"/>
                </a:lnTo>
                <a:lnTo>
                  <a:pt x="1373" y="1360"/>
                </a:lnTo>
                <a:lnTo>
                  <a:pt x="1373" y="1347"/>
                </a:lnTo>
                <a:lnTo>
                  <a:pt x="1373" y="1347"/>
                </a:lnTo>
                <a:lnTo>
                  <a:pt x="1370" y="1340"/>
                </a:lnTo>
                <a:lnTo>
                  <a:pt x="1370" y="1340"/>
                </a:lnTo>
                <a:lnTo>
                  <a:pt x="1366" y="1337"/>
                </a:lnTo>
                <a:lnTo>
                  <a:pt x="1361" y="1333"/>
                </a:lnTo>
                <a:lnTo>
                  <a:pt x="1356" y="1331"/>
                </a:lnTo>
                <a:lnTo>
                  <a:pt x="1354" y="1329"/>
                </a:lnTo>
                <a:lnTo>
                  <a:pt x="1349" y="1327"/>
                </a:lnTo>
                <a:lnTo>
                  <a:pt x="1348" y="1323"/>
                </a:lnTo>
                <a:lnTo>
                  <a:pt x="1346" y="1322"/>
                </a:lnTo>
                <a:lnTo>
                  <a:pt x="1344" y="1315"/>
                </a:lnTo>
                <a:lnTo>
                  <a:pt x="1342" y="1311"/>
                </a:lnTo>
                <a:lnTo>
                  <a:pt x="1341" y="1308"/>
                </a:lnTo>
                <a:lnTo>
                  <a:pt x="1340" y="1302"/>
                </a:lnTo>
                <a:lnTo>
                  <a:pt x="1340" y="1296"/>
                </a:lnTo>
                <a:lnTo>
                  <a:pt x="1341" y="1288"/>
                </a:lnTo>
                <a:lnTo>
                  <a:pt x="1341" y="1283"/>
                </a:lnTo>
                <a:lnTo>
                  <a:pt x="1331" y="1273"/>
                </a:lnTo>
                <a:lnTo>
                  <a:pt x="1327" y="1258"/>
                </a:lnTo>
                <a:lnTo>
                  <a:pt x="1328" y="1251"/>
                </a:lnTo>
                <a:lnTo>
                  <a:pt x="1328" y="1246"/>
                </a:lnTo>
                <a:lnTo>
                  <a:pt x="1329" y="1243"/>
                </a:lnTo>
                <a:lnTo>
                  <a:pt x="1333" y="1234"/>
                </a:lnTo>
                <a:lnTo>
                  <a:pt x="1337" y="1218"/>
                </a:lnTo>
                <a:lnTo>
                  <a:pt x="1337" y="1216"/>
                </a:lnTo>
                <a:lnTo>
                  <a:pt x="1337" y="1202"/>
                </a:lnTo>
                <a:lnTo>
                  <a:pt x="1337" y="1202"/>
                </a:lnTo>
                <a:lnTo>
                  <a:pt x="1338" y="1201"/>
                </a:lnTo>
                <a:lnTo>
                  <a:pt x="1342" y="1193"/>
                </a:lnTo>
                <a:lnTo>
                  <a:pt x="1342" y="1192"/>
                </a:lnTo>
                <a:lnTo>
                  <a:pt x="1342" y="1191"/>
                </a:lnTo>
                <a:lnTo>
                  <a:pt x="1344" y="1183"/>
                </a:lnTo>
                <a:lnTo>
                  <a:pt x="1344" y="1168"/>
                </a:lnTo>
                <a:lnTo>
                  <a:pt x="1344" y="1164"/>
                </a:lnTo>
                <a:lnTo>
                  <a:pt x="1345" y="1161"/>
                </a:lnTo>
                <a:lnTo>
                  <a:pt x="1349" y="1154"/>
                </a:lnTo>
                <a:lnTo>
                  <a:pt x="1349" y="1154"/>
                </a:lnTo>
                <a:lnTo>
                  <a:pt x="1358" y="1151"/>
                </a:lnTo>
                <a:lnTo>
                  <a:pt x="1364" y="1150"/>
                </a:lnTo>
                <a:lnTo>
                  <a:pt x="1376" y="1147"/>
                </a:lnTo>
                <a:lnTo>
                  <a:pt x="1383" y="1147"/>
                </a:lnTo>
                <a:lnTo>
                  <a:pt x="1386" y="1144"/>
                </a:lnTo>
                <a:lnTo>
                  <a:pt x="1389" y="1142"/>
                </a:lnTo>
                <a:lnTo>
                  <a:pt x="1390" y="1135"/>
                </a:lnTo>
                <a:lnTo>
                  <a:pt x="1391" y="1134"/>
                </a:lnTo>
                <a:lnTo>
                  <a:pt x="1395" y="1127"/>
                </a:lnTo>
                <a:lnTo>
                  <a:pt x="1403" y="1124"/>
                </a:lnTo>
                <a:lnTo>
                  <a:pt x="1411" y="1126"/>
                </a:lnTo>
                <a:lnTo>
                  <a:pt x="1415" y="1124"/>
                </a:lnTo>
                <a:lnTo>
                  <a:pt x="1418" y="1124"/>
                </a:lnTo>
                <a:lnTo>
                  <a:pt x="1419" y="1123"/>
                </a:lnTo>
                <a:lnTo>
                  <a:pt x="1422" y="1117"/>
                </a:lnTo>
                <a:lnTo>
                  <a:pt x="1422" y="1113"/>
                </a:lnTo>
                <a:lnTo>
                  <a:pt x="1420" y="1105"/>
                </a:lnTo>
                <a:lnTo>
                  <a:pt x="1419" y="1101"/>
                </a:lnTo>
                <a:lnTo>
                  <a:pt x="1419" y="1095"/>
                </a:lnTo>
                <a:lnTo>
                  <a:pt x="1419" y="1095"/>
                </a:lnTo>
                <a:lnTo>
                  <a:pt x="1419" y="1090"/>
                </a:lnTo>
                <a:lnTo>
                  <a:pt x="1423" y="1074"/>
                </a:lnTo>
                <a:lnTo>
                  <a:pt x="1423" y="1074"/>
                </a:lnTo>
                <a:lnTo>
                  <a:pt x="1423" y="1073"/>
                </a:lnTo>
                <a:lnTo>
                  <a:pt x="1422" y="1073"/>
                </a:lnTo>
                <a:lnTo>
                  <a:pt x="1422" y="1070"/>
                </a:lnTo>
                <a:lnTo>
                  <a:pt x="1422" y="1068"/>
                </a:lnTo>
                <a:lnTo>
                  <a:pt x="1422" y="1066"/>
                </a:lnTo>
                <a:lnTo>
                  <a:pt x="1423" y="1066"/>
                </a:lnTo>
                <a:lnTo>
                  <a:pt x="1424" y="1065"/>
                </a:lnTo>
                <a:lnTo>
                  <a:pt x="1430" y="1058"/>
                </a:lnTo>
                <a:lnTo>
                  <a:pt x="1434" y="1052"/>
                </a:lnTo>
                <a:lnTo>
                  <a:pt x="1435" y="1049"/>
                </a:lnTo>
                <a:lnTo>
                  <a:pt x="1436" y="1048"/>
                </a:lnTo>
                <a:lnTo>
                  <a:pt x="1439" y="1045"/>
                </a:lnTo>
                <a:lnTo>
                  <a:pt x="1447" y="1041"/>
                </a:lnTo>
                <a:lnTo>
                  <a:pt x="1455" y="1038"/>
                </a:lnTo>
                <a:lnTo>
                  <a:pt x="1455" y="1038"/>
                </a:lnTo>
                <a:lnTo>
                  <a:pt x="1454" y="1031"/>
                </a:lnTo>
                <a:lnTo>
                  <a:pt x="1454" y="1020"/>
                </a:lnTo>
                <a:lnTo>
                  <a:pt x="1455" y="1004"/>
                </a:lnTo>
                <a:lnTo>
                  <a:pt x="1451" y="997"/>
                </a:lnTo>
                <a:lnTo>
                  <a:pt x="1450" y="996"/>
                </a:lnTo>
                <a:lnTo>
                  <a:pt x="1444" y="995"/>
                </a:lnTo>
                <a:lnTo>
                  <a:pt x="1436" y="994"/>
                </a:lnTo>
                <a:lnTo>
                  <a:pt x="1428" y="992"/>
                </a:lnTo>
                <a:lnTo>
                  <a:pt x="1418" y="988"/>
                </a:lnTo>
                <a:lnTo>
                  <a:pt x="1414" y="986"/>
                </a:lnTo>
                <a:lnTo>
                  <a:pt x="1402" y="975"/>
                </a:lnTo>
                <a:lnTo>
                  <a:pt x="1391" y="962"/>
                </a:lnTo>
                <a:lnTo>
                  <a:pt x="1385" y="946"/>
                </a:lnTo>
                <a:lnTo>
                  <a:pt x="1385" y="945"/>
                </a:lnTo>
                <a:lnTo>
                  <a:pt x="1385" y="942"/>
                </a:lnTo>
                <a:lnTo>
                  <a:pt x="1385" y="941"/>
                </a:lnTo>
                <a:lnTo>
                  <a:pt x="1385" y="934"/>
                </a:lnTo>
                <a:lnTo>
                  <a:pt x="1385" y="930"/>
                </a:lnTo>
                <a:lnTo>
                  <a:pt x="1383" y="926"/>
                </a:lnTo>
                <a:lnTo>
                  <a:pt x="1383" y="926"/>
                </a:lnTo>
                <a:lnTo>
                  <a:pt x="1376" y="919"/>
                </a:lnTo>
                <a:lnTo>
                  <a:pt x="1374" y="915"/>
                </a:lnTo>
                <a:lnTo>
                  <a:pt x="1374" y="908"/>
                </a:lnTo>
                <a:lnTo>
                  <a:pt x="1376" y="901"/>
                </a:lnTo>
                <a:lnTo>
                  <a:pt x="1377" y="896"/>
                </a:lnTo>
                <a:lnTo>
                  <a:pt x="1379" y="893"/>
                </a:lnTo>
                <a:lnTo>
                  <a:pt x="1379" y="893"/>
                </a:lnTo>
                <a:lnTo>
                  <a:pt x="1383" y="892"/>
                </a:lnTo>
                <a:lnTo>
                  <a:pt x="1390" y="892"/>
                </a:lnTo>
                <a:lnTo>
                  <a:pt x="1397" y="890"/>
                </a:lnTo>
                <a:lnTo>
                  <a:pt x="1402" y="889"/>
                </a:lnTo>
                <a:lnTo>
                  <a:pt x="1402" y="886"/>
                </a:lnTo>
                <a:lnTo>
                  <a:pt x="1405" y="884"/>
                </a:lnTo>
                <a:lnTo>
                  <a:pt x="1405" y="878"/>
                </a:lnTo>
                <a:lnTo>
                  <a:pt x="1406" y="873"/>
                </a:lnTo>
                <a:lnTo>
                  <a:pt x="1407" y="865"/>
                </a:lnTo>
                <a:lnTo>
                  <a:pt x="1414" y="860"/>
                </a:lnTo>
                <a:lnTo>
                  <a:pt x="1420" y="857"/>
                </a:lnTo>
                <a:lnTo>
                  <a:pt x="1430" y="857"/>
                </a:lnTo>
                <a:lnTo>
                  <a:pt x="1434" y="860"/>
                </a:lnTo>
                <a:lnTo>
                  <a:pt x="1438" y="861"/>
                </a:lnTo>
                <a:lnTo>
                  <a:pt x="1443" y="865"/>
                </a:lnTo>
                <a:lnTo>
                  <a:pt x="1451" y="871"/>
                </a:lnTo>
                <a:lnTo>
                  <a:pt x="1459" y="872"/>
                </a:lnTo>
                <a:lnTo>
                  <a:pt x="1467" y="871"/>
                </a:lnTo>
                <a:lnTo>
                  <a:pt x="1475" y="867"/>
                </a:lnTo>
                <a:lnTo>
                  <a:pt x="1477" y="865"/>
                </a:lnTo>
                <a:lnTo>
                  <a:pt x="1481" y="860"/>
                </a:lnTo>
                <a:lnTo>
                  <a:pt x="1483" y="855"/>
                </a:lnTo>
                <a:lnTo>
                  <a:pt x="1484" y="851"/>
                </a:lnTo>
                <a:lnTo>
                  <a:pt x="1469" y="833"/>
                </a:lnTo>
                <a:lnTo>
                  <a:pt x="1465" y="830"/>
                </a:lnTo>
                <a:lnTo>
                  <a:pt x="1460" y="826"/>
                </a:lnTo>
                <a:lnTo>
                  <a:pt x="1430" y="822"/>
                </a:lnTo>
                <a:lnTo>
                  <a:pt x="1424" y="819"/>
                </a:lnTo>
                <a:lnTo>
                  <a:pt x="1417" y="815"/>
                </a:lnTo>
                <a:lnTo>
                  <a:pt x="1407" y="807"/>
                </a:lnTo>
                <a:lnTo>
                  <a:pt x="1403" y="804"/>
                </a:lnTo>
                <a:lnTo>
                  <a:pt x="1378" y="777"/>
                </a:lnTo>
                <a:lnTo>
                  <a:pt x="1377" y="775"/>
                </a:lnTo>
                <a:lnTo>
                  <a:pt x="1373" y="773"/>
                </a:lnTo>
                <a:lnTo>
                  <a:pt x="1369" y="771"/>
                </a:lnTo>
                <a:lnTo>
                  <a:pt x="1365" y="771"/>
                </a:lnTo>
                <a:lnTo>
                  <a:pt x="1356" y="771"/>
                </a:lnTo>
                <a:lnTo>
                  <a:pt x="1353" y="774"/>
                </a:lnTo>
                <a:lnTo>
                  <a:pt x="1352" y="774"/>
                </a:lnTo>
                <a:lnTo>
                  <a:pt x="1338" y="789"/>
                </a:lnTo>
                <a:lnTo>
                  <a:pt x="1332" y="792"/>
                </a:lnTo>
                <a:lnTo>
                  <a:pt x="1323" y="795"/>
                </a:lnTo>
                <a:lnTo>
                  <a:pt x="1316" y="796"/>
                </a:lnTo>
                <a:lnTo>
                  <a:pt x="1311" y="800"/>
                </a:lnTo>
                <a:lnTo>
                  <a:pt x="1308" y="808"/>
                </a:lnTo>
                <a:lnTo>
                  <a:pt x="1287" y="845"/>
                </a:lnTo>
                <a:lnTo>
                  <a:pt x="1264" y="886"/>
                </a:lnTo>
                <a:lnTo>
                  <a:pt x="1259" y="892"/>
                </a:lnTo>
                <a:lnTo>
                  <a:pt x="1254" y="893"/>
                </a:lnTo>
                <a:lnTo>
                  <a:pt x="1251" y="894"/>
                </a:lnTo>
                <a:lnTo>
                  <a:pt x="1249" y="894"/>
                </a:lnTo>
                <a:lnTo>
                  <a:pt x="1242" y="893"/>
                </a:lnTo>
                <a:lnTo>
                  <a:pt x="1234" y="889"/>
                </a:lnTo>
                <a:lnTo>
                  <a:pt x="1227" y="884"/>
                </a:lnTo>
                <a:lnTo>
                  <a:pt x="1223" y="868"/>
                </a:lnTo>
                <a:lnTo>
                  <a:pt x="1222" y="867"/>
                </a:lnTo>
                <a:lnTo>
                  <a:pt x="1219" y="864"/>
                </a:lnTo>
                <a:lnTo>
                  <a:pt x="1215" y="861"/>
                </a:lnTo>
                <a:lnTo>
                  <a:pt x="1213" y="860"/>
                </a:lnTo>
                <a:lnTo>
                  <a:pt x="1210" y="859"/>
                </a:lnTo>
                <a:lnTo>
                  <a:pt x="1210" y="857"/>
                </a:lnTo>
                <a:lnTo>
                  <a:pt x="1209" y="855"/>
                </a:lnTo>
                <a:lnTo>
                  <a:pt x="1208" y="847"/>
                </a:lnTo>
                <a:lnTo>
                  <a:pt x="1206" y="840"/>
                </a:lnTo>
                <a:lnTo>
                  <a:pt x="1204" y="833"/>
                </a:lnTo>
                <a:lnTo>
                  <a:pt x="1196" y="815"/>
                </a:lnTo>
                <a:lnTo>
                  <a:pt x="1192" y="811"/>
                </a:lnTo>
                <a:lnTo>
                  <a:pt x="1180" y="810"/>
                </a:lnTo>
                <a:lnTo>
                  <a:pt x="1164" y="802"/>
                </a:lnTo>
                <a:lnTo>
                  <a:pt x="1145" y="791"/>
                </a:lnTo>
                <a:lnTo>
                  <a:pt x="1143" y="791"/>
                </a:lnTo>
                <a:lnTo>
                  <a:pt x="1139" y="790"/>
                </a:lnTo>
                <a:lnTo>
                  <a:pt x="1132" y="792"/>
                </a:lnTo>
                <a:lnTo>
                  <a:pt x="1119" y="798"/>
                </a:lnTo>
                <a:lnTo>
                  <a:pt x="1118" y="798"/>
                </a:lnTo>
                <a:lnTo>
                  <a:pt x="1102" y="802"/>
                </a:lnTo>
                <a:lnTo>
                  <a:pt x="1082" y="802"/>
                </a:lnTo>
                <a:lnTo>
                  <a:pt x="1065" y="795"/>
                </a:lnTo>
                <a:lnTo>
                  <a:pt x="1065" y="795"/>
                </a:lnTo>
                <a:lnTo>
                  <a:pt x="1050" y="781"/>
                </a:lnTo>
                <a:lnTo>
                  <a:pt x="1048" y="771"/>
                </a:lnTo>
                <a:lnTo>
                  <a:pt x="1045" y="762"/>
                </a:lnTo>
                <a:lnTo>
                  <a:pt x="1041" y="754"/>
                </a:lnTo>
                <a:lnTo>
                  <a:pt x="1034" y="748"/>
                </a:lnTo>
                <a:lnTo>
                  <a:pt x="1032" y="746"/>
                </a:lnTo>
                <a:lnTo>
                  <a:pt x="1026" y="745"/>
                </a:lnTo>
                <a:lnTo>
                  <a:pt x="1004" y="748"/>
                </a:lnTo>
                <a:lnTo>
                  <a:pt x="971" y="744"/>
                </a:lnTo>
                <a:lnTo>
                  <a:pt x="966" y="741"/>
                </a:lnTo>
                <a:lnTo>
                  <a:pt x="960" y="730"/>
                </a:lnTo>
                <a:lnTo>
                  <a:pt x="959" y="726"/>
                </a:lnTo>
                <a:lnTo>
                  <a:pt x="958" y="725"/>
                </a:lnTo>
                <a:lnTo>
                  <a:pt x="952" y="721"/>
                </a:lnTo>
                <a:lnTo>
                  <a:pt x="952" y="721"/>
                </a:lnTo>
                <a:lnTo>
                  <a:pt x="948" y="721"/>
                </a:lnTo>
                <a:lnTo>
                  <a:pt x="947" y="721"/>
                </a:lnTo>
                <a:lnTo>
                  <a:pt x="946" y="720"/>
                </a:lnTo>
                <a:lnTo>
                  <a:pt x="947" y="712"/>
                </a:lnTo>
                <a:lnTo>
                  <a:pt x="948" y="709"/>
                </a:lnTo>
                <a:lnTo>
                  <a:pt x="950" y="707"/>
                </a:lnTo>
                <a:lnTo>
                  <a:pt x="954" y="704"/>
                </a:lnTo>
                <a:lnTo>
                  <a:pt x="955" y="703"/>
                </a:lnTo>
                <a:lnTo>
                  <a:pt x="966" y="699"/>
                </a:lnTo>
                <a:lnTo>
                  <a:pt x="987" y="700"/>
                </a:lnTo>
                <a:lnTo>
                  <a:pt x="996" y="699"/>
                </a:lnTo>
                <a:lnTo>
                  <a:pt x="1012" y="695"/>
                </a:lnTo>
                <a:lnTo>
                  <a:pt x="1017" y="691"/>
                </a:lnTo>
                <a:lnTo>
                  <a:pt x="1017" y="689"/>
                </a:lnTo>
                <a:lnTo>
                  <a:pt x="1018" y="680"/>
                </a:lnTo>
                <a:lnTo>
                  <a:pt x="1014" y="671"/>
                </a:lnTo>
                <a:lnTo>
                  <a:pt x="1014" y="671"/>
                </a:lnTo>
                <a:lnTo>
                  <a:pt x="1009" y="666"/>
                </a:lnTo>
                <a:lnTo>
                  <a:pt x="996" y="660"/>
                </a:lnTo>
                <a:lnTo>
                  <a:pt x="991" y="659"/>
                </a:lnTo>
                <a:lnTo>
                  <a:pt x="987" y="656"/>
                </a:lnTo>
                <a:lnTo>
                  <a:pt x="980" y="655"/>
                </a:lnTo>
                <a:lnTo>
                  <a:pt x="970" y="654"/>
                </a:lnTo>
                <a:lnTo>
                  <a:pt x="960" y="647"/>
                </a:lnTo>
                <a:lnTo>
                  <a:pt x="960" y="644"/>
                </a:lnTo>
                <a:lnTo>
                  <a:pt x="962" y="642"/>
                </a:lnTo>
                <a:lnTo>
                  <a:pt x="960" y="639"/>
                </a:lnTo>
                <a:lnTo>
                  <a:pt x="954" y="638"/>
                </a:lnTo>
                <a:lnTo>
                  <a:pt x="950" y="636"/>
                </a:lnTo>
                <a:lnTo>
                  <a:pt x="948" y="636"/>
                </a:lnTo>
                <a:lnTo>
                  <a:pt x="948" y="632"/>
                </a:lnTo>
                <a:lnTo>
                  <a:pt x="950" y="627"/>
                </a:lnTo>
                <a:lnTo>
                  <a:pt x="951" y="625"/>
                </a:lnTo>
                <a:lnTo>
                  <a:pt x="952" y="622"/>
                </a:lnTo>
                <a:lnTo>
                  <a:pt x="955" y="621"/>
                </a:lnTo>
                <a:lnTo>
                  <a:pt x="956" y="621"/>
                </a:lnTo>
                <a:lnTo>
                  <a:pt x="960" y="621"/>
                </a:lnTo>
                <a:lnTo>
                  <a:pt x="966" y="619"/>
                </a:lnTo>
                <a:lnTo>
                  <a:pt x="970" y="618"/>
                </a:lnTo>
                <a:lnTo>
                  <a:pt x="975" y="614"/>
                </a:lnTo>
                <a:lnTo>
                  <a:pt x="976" y="611"/>
                </a:lnTo>
                <a:lnTo>
                  <a:pt x="976" y="609"/>
                </a:lnTo>
                <a:lnTo>
                  <a:pt x="977" y="601"/>
                </a:lnTo>
                <a:lnTo>
                  <a:pt x="979" y="598"/>
                </a:lnTo>
                <a:lnTo>
                  <a:pt x="981" y="594"/>
                </a:lnTo>
                <a:lnTo>
                  <a:pt x="983" y="593"/>
                </a:lnTo>
                <a:lnTo>
                  <a:pt x="983" y="581"/>
                </a:lnTo>
                <a:lnTo>
                  <a:pt x="985" y="577"/>
                </a:lnTo>
                <a:lnTo>
                  <a:pt x="987" y="576"/>
                </a:lnTo>
                <a:lnTo>
                  <a:pt x="989" y="572"/>
                </a:lnTo>
                <a:lnTo>
                  <a:pt x="993" y="570"/>
                </a:lnTo>
                <a:lnTo>
                  <a:pt x="997" y="570"/>
                </a:lnTo>
                <a:lnTo>
                  <a:pt x="1001" y="566"/>
                </a:lnTo>
                <a:lnTo>
                  <a:pt x="1003" y="560"/>
                </a:lnTo>
                <a:lnTo>
                  <a:pt x="1001" y="552"/>
                </a:lnTo>
                <a:lnTo>
                  <a:pt x="989" y="536"/>
                </a:lnTo>
                <a:lnTo>
                  <a:pt x="979" y="528"/>
                </a:lnTo>
                <a:lnTo>
                  <a:pt x="973" y="525"/>
                </a:lnTo>
                <a:lnTo>
                  <a:pt x="968" y="523"/>
                </a:lnTo>
                <a:lnTo>
                  <a:pt x="942" y="515"/>
                </a:lnTo>
                <a:lnTo>
                  <a:pt x="929" y="511"/>
                </a:lnTo>
                <a:lnTo>
                  <a:pt x="923" y="511"/>
                </a:lnTo>
                <a:lnTo>
                  <a:pt x="913" y="509"/>
                </a:lnTo>
                <a:lnTo>
                  <a:pt x="906" y="507"/>
                </a:lnTo>
                <a:lnTo>
                  <a:pt x="897" y="500"/>
                </a:lnTo>
                <a:lnTo>
                  <a:pt x="893" y="499"/>
                </a:lnTo>
                <a:lnTo>
                  <a:pt x="886" y="491"/>
                </a:lnTo>
                <a:lnTo>
                  <a:pt x="876" y="475"/>
                </a:lnTo>
                <a:lnTo>
                  <a:pt x="874" y="472"/>
                </a:lnTo>
                <a:lnTo>
                  <a:pt x="868" y="467"/>
                </a:lnTo>
                <a:lnTo>
                  <a:pt x="864" y="468"/>
                </a:lnTo>
                <a:lnTo>
                  <a:pt x="857" y="475"/>
                </a:lnTo>
                <a:lnTo>
                  <a:pt x="853" y="478"/>
                </a:lnTo>
                <a:lnTo>
                  <a:pt x="849" y="476"/>
                </a:lnTo>
                <a:lnTo>
                  <a:pt x="848" y="475"/>
                </a:lnTo>
                <a:lnTo>
                  <a:pt x="847" y="474"/>
                </a:lnTo>
                <a:lnTo>
                  <a:pt x="843" y="470"/>
                </a:lnTo>
                <a:lnTo>
                  <a:pt x="839" y="466"/>
                </a:lnTo>
                <a:lnTo>
                  <a:pt x="808" y="453"/>
                </a:lnTo>
                <a:lnTo>
                  <a:pt x="807" y="451"/>
                </a:lnTo>
                <a:lnTo>
                  <a:pt x="802" y="447"/>
                </a:lnTo>
                <a:lnTo>
                  <a:pt x="787" y="427"/>
                </a:lnTo>
                <a:lnTo>
                  <a:pt x="762" y="405"/>
                </a:lnTo>
                <a:lnTo>
                  <a:pt x="758" y="398"/>
                </a:lnTo>
                <a:lnTo>
                  <a:pt x="750" y="388"/>
                </a:lnTo>
                <a:lnTo>
                  <a:pt x="745" y="381"/>
                </a:lnTo>
                <a:lnTo>
                  <a:pt x="738" y="379"/>
                </a:lnTo>
                <a:lnTo>
                  <a:pt x="735" y="377"/>
                </a:lnTo>
                <a:lnTo>
                  <a:pt x="731" y="376"/>
                </a:lnTo>
                <a:lnTo>
                  <a:pt x="726" y="373"/>
                </a:lnTo>
                <a:lnTo>
                  <a:pt x="724" y="365"/>
                </a:lnTo>
                <a:lnTo>
                  <a:pt x="733" y="359"/>
                </a:lnTo>
                <a:lnTo>
                  <a:pt x="735" y="355"/>
                </a:lnTo>
                <a:lnTo>
                  <a:pt x="738" y="353"/>
                </a:lnTo>
                <a:lnTo>
                  <a:pt x="738" y="345"/>
                </a:lnTo>
                <a:lnTo>
                  <a:pt x="737" y="341"/>
                </a:lnTo>
                <a:lnTo>
                  <a:pt x="734" y="332"/>
                </a:lnTo>
                <a:lnTo>
                  <a:pt x="727" y="323"/>
                </a:lnTo>
                <a:lnTo>
                  <a:pt x="722" y="314"/>
                </a:lnTo>
                <a:lnTo>
                  <a:pt x="722" y="308"/>
                </a:lnTo>
                <a:lnTo>
                  <a:pt x="721" y="304"/>
                </a:lnTo>
                <a:lnTo>
                  <a:pt x="722" y="299"/>
                </a:lnTo>
                <a:lnTo>
                  <a:pt x="725" y="291"/>
                </a:lnTo>
                <a:lnTo>
                  <a:pt x="729" y="281"/>
                </a:lnTo>
                <a:lnTo>
                  <a:pt x="730" y="277"/>
                </a:lnTo>
                <a:lnTo>
                  <a:pt x="730" y="277"/>
                </a:lnTo>
                <a:lnTo>
                  <a:pt x="731" y="269"/>
                </a:lnTo>
                <a:lnTo>
                  <a:pt x="731" y="262"/>
                </a:lnTo>
                <a:lnTo>
                  <a:pt x="730" y="241"/>
                </a:lnTo>
                <a:lnTo>
                  <a:pt x="731" y="236"/>
                </a:lnTo>
                <a:lnTo>
                  <a:pt x="731" y="236"/>
                </a:lnTo>
                <a:lnTo>
                  <a:pt x="733" y="230"/>
                </a:lnTo>
                <a:lnTo>
                  <a:pt x="733" y="225"/>
                </a:lnTo>
                <a:lnTo>
                  <a:pt x="730" y="222"/>
                </a:lnTo>
                <a:lnTo>
                  <a:pt x="730" y="220"/>
                </a:lnTo>
                <a:lnTo>
                  <a:pt x="725" y="218"/>
                </a:lnTo>
                <a:lnTo>
                  <a:pt x="721" y="220"/>
                </a:lnTo>
                <a:lnTo>
                  <a:pt x="720" y="221"/>
                </a:lnTo>
                <a:lnTo>
                  <a:pt x="717" y="224"/>
                </a:lnTo>
                <a:lnTo>
                  <a:pt x="714" y="230"/>
                </a:lnTo>
                <a:lnTo>
                  <a:pt x="710" y="234"/>
                </a:lnTo>
                <a:lnTo>
                  <a:pt x="705" y="236"/>
                </a:lnTo>
                <a:lnTo>
                  <a:pt x="700" y="234"/>
                </a:lnTo>
                <a:lnTo>
                  <a:pt x="700" y="234"/>
                </a:lnTo>
                <a:lnTo>
                  <a:pt x="696" y="230"/>
                </a:lnTo>
                <a:lnTo>
                  <a:pt x="696" y="230"/>
                </a:lnTo>
                <a:lnTo>
                  <a:pt x="692" y="224"/>
                </a:lnTo>
                <a:lnTo>
                  <a:pt x="684" y="212"/>
                </a:lnTo>
                <a:lnTo>
                  <a:pt x="680" y="207"/>
                </a:lnTo>
                <a:lnTo>
                  <a:pt x="679" y="203"/>
                </a:lnTo>
                <a:lnTo>
                  <a:pt x="679" y="201"/>
                </a:lnTo>
                <a:lnTo>
                  <a:pt x="677" y="199"/>
                </a:lnTo>
                <a:lnTo>
                  <a:pt x="677" y="191"/>
                </a:lnTo>
                <a:lnTo>
                  <a:pt x="676" y="187"/>
                </a:lnTo>
                <a:lnTo>
                  <a:pt x="673" y="183"/>
                </a:lnTo>
                <a:lnTo>
                  <a:pt x="673" y="183"/>
                </a:lnTo>
                <a:lnTo>
                  <a:pt x="673" y="183"/>
                </a:lnTo>
                <a:lnTo>
                  <a:pt x="667" y="179"/>
                </a:lnTo>
                <a:lnTo>
                  <a:pt x="664" y="176"/>
                </a:lnTo>
                <a:lnTo>
                  <a:pt x="652" y="154"/>
                </a:lnTo>
                <a:lnTo>
                  <a:pt x="651" y="154"/>
                </a:lnTo>
                <a:lnTo>
                  <a:pt x="647" y="148"/>
                </a:lnTo>
                <a:lnTo>
                  <a:pt x="640" y="146"/>
                </a:lnTo>
                <a:lnTo>
                  <a:pt x="638" y="146"/>
                </a:lnTo>
                <a:lnTo>
                  <a:pt x="624" y="144"/>
                </a:lnTo>
                <a:lnTo>
                  <a:pt x="619" y="142"/>
                </a:lnTo>
                <a:lnTo>
                  <a:pt x="618" y="140"/>
                </a:lnTo>
                <a:lnTo>
                  <a:pt x="598" y="123"/>
                </a:lnTo>
                <a:lnTo>
                  <a:pt x="590" y="118"/>
                </a:lnTo>
                <a:lnTo>
                  <a:pt x="575" y="111"/>
                </a:lnTo>
                <a:lnTo>
                  <a:pt x="571" y="107"/>
                </a:lnTo>
                <a:lnTo>
                  <a:pt x="569" y="106"/>
                </a:lnTo>
                <a:lnTo>
                  <a:pt x="567" y="105"/>
                </a:lnTo>
                <a:lnTo>
                  <a:pt x="563" y="98"/>
                </a:lnTo>
                <a:lnTo>
                  <a:pt x="556" y="73"/>
                </a:lnTo>
                <a:lnTo>
                  <a:pt x="553" y="68"/>
                </a:lnTo>
                <a:lnTo>
                  <a:pt x="552" y="65"/>
                </a:lnTo>
                <a:lnTo>
                  <a:pt x="548" y="61"/>
                </a:lnTo>
                <a:lnTo>
                  <a:pt x="528" y="36"/>
                </a:lnTo>
                <a:lnTo>
                  <a:pt x="507" y="17"/>
                </a:lnTo>
                <a:lnTo>
                  <a:pt x="500" y="15"/>
                </a:lnTo>
                <a:lnTo>
                  <a:pt x="491" y="20"/>
                </a:lnTo>
                <a:lnTo>
                  <a:pt x="488" y="20"/>
                </a:lnTo>
                <a:lnTo>
                  <a:pt x="488" y="19"/>
                </a:lnTo>
                <a:lnTo>
                  <a:pt x="485" y="19"/>
                </a:lnTo>
                <a:lnTo>
                  <a:pt x="481" y="13"/>
                </a:lnTo>
                <a:lnTo>
                  <a:pt x="481" y="12"/>
                </a:lnTo>
                <a:lnTo>
                  <a:pt x="480" y="11"/>
                </a:lnTo>
                <a:lnTo>
                  <a:pt x="474" y="10"/>
                </a:lnTo>
                <a:lnTo>
                  <a:pt x="472" y="10"/>
                </a:lnTo>
                <a:lnTo>
                  <a:pt x="470" y="11"/>
                </a:lnTo>
                <a:lnTo>
                  <a:pt x="467" y="12"/>
                </a:lnTo>
                <a:lnTo>
                  <a:pt x="460" y="15"/>
                </a:lnTo>
                <a:lnTo>
                  <a:pt x="454" y="16"/>
                </a:lnTo>
                <a:lnTo>
                  <a:pt x="450" y="16"/>
                </a:lnTo>
                <a:lnTo>
                  <a:pt x="434" y="7"/>
                </a:lnTo>
                <a:lnTo>
                  <a:pt x="409" y="4"/>
                </a:lnTo>
                <a:lnTo>
                  <a:pt x="406" y="6"/>
                </a:lnTo>
                <a:lnTo>
                  <a:pt x="394" y="8"/>
                </a:lnTo>
                <a:lnTo>
                  <a:pt x="357" y="24"/>
                </a:lnTo>
                <a:lnTo>
                  <a:pt x="351" y="23"/>
                </a:lnTo>
                <a:lnTo>
                  <a:pt x="337" y="13"/>
                </a:lnTo>
                <a:lnTo>
                  <a:pt x="319" y="2"/>
                </a:lnTo>
                <a:lnTo>
                  <a:pt x="312" y="0"/>
                </a:lnTo>
                <a:lnTo>
                  <a:pt x="310" y="0"/>
                </a:lnTo>
                <a:lnTo>
                  <a:pt x="304" y="0"/>
                </a:lnTo>
                <a:lnTo>
                  <a:pt x="282" y="4"/>
                </a:lnTo>
                <a:lnTo>
                  <a:pt x="274" y="4"/>
                </a:lnTo>
                <a:lnTo>
                  <a:pt x="270" y="6"/>
                </a:lnTo>
                <a:lnTo>
                  <a:pt x="267" y="6"/>
                </a:lnTo>
                <a:lnTo>
                  <a:pt x="265" y="7"/>
                </a:lnTo>
                <a:lnTo>
                  <a:pt x="258" y="10"/>
                </a:lnTo>
                <a:lnTo>
                  <a:pt x="253" y="12"/>
                </a:lnTo>
                <a:lnTo>
                  <a:pt x="249" y="15"/>
                </a:lnTo>
                <a:lnTo>
                  <a:pt x="246" y="17"/>
                </a:lnTo>
                <a:lnTo>
                  <a:pt x="242" y="21"/>
                </a:lnTo>
                <a:lnTo>
                  <a:pt x="243" y="25"/>
                </a:lnTo>
                <a:lnTo>
                  <a:pt x="243" y="25"/>
                </a:lnTo>
                <a:lnTo>
                  <a:pt x="243" y="27"/>
                </a:lnTo>
                <a:lnTo>
                  <a:pt x="246" y="31"/>
                </a:lnTo>
                <a:lnTo>
                  <a:pt x="246" y="36"/>
                </a:lnTo>
                <a:lnTo>
                  <a:pt x="242" y="37"/>
                </a:lnTo>
                <a:lnTo>
                  <a:pt x="237" y="41"/>
                </a:lnTo>
                <a:lnTo>
                  <a:pt x="234" y="44"/>
                </a:lnTo>
                <a:lnTo>
                  <a:pt x="234" y="44"/>
                </a:lnTo>
                <a:lnTo>
                  <a:pt x="233" y="45"/>
                </a:lnTo>
                <a:lnTo>
                  <a:pt x="232" y="48"/>
                </a:lnTo>
                <a:lnTo>
                  <a:pt x="229" y="52"/>
                </a:lnTo>
                <a:lnTo>
                  <a:pt x="222" y="57"/>
                </a:lnTo>
                <a:lnTo>
                  <a:pt x="220" y="58"/>
                </a:lnTo>
                <a:lnTo>
                  <a:pt x="216" y="58"/>
                </a:lnTo>
                <a:lnTo>
                  <a:pt x="210" y="61"/>
                </a:lnTo>
                <a:lnTo>
                  <a:pt x="210" y="62"/>
                </a:lnTo>
                <a:lnTo>
                  <a:pt x="208" y="66"/>
                </a:lnTo>
                <a:lnTo>
                  <a:pt x="205" y="72"/>
                </a:lnTo>
                <a:lnTo>
                  <a:pt x="201" y="76"/>
                </a:lnTo>
                <a:lnTo>
                  <a:pt x="194" y="78"/>
                </a:lnTo>
                <a:lnTo>
                  <a:pt x="181" y="78"/>
                </a:lnTo>
                <a:lnTo>
                  <a:pt x="179" y="78"/>
                </a:lnTo>
                <a:lnTo>
                  <a:pt x="173" y="80"/>
                </a:lnTo>
                <a:lnTo>
                  <a:pt x="172" y="81"/>
                </a:lnTo>
                <a:lnTo>
                  <a:pt x="165" y="85"/>
                </a:lnTo>
                <a:lnTo>
                  <a:pt x="163" y="92"/>
                </a:lnTo>
                <a:lnTo>
                  <a:pt x="163" y="94"/>
                </a:lnTo>
                <a:lnTo>
                  <a:pt x="161" y="98"/>
                </a:lnTo>
                <a:lnTo>
                  <a:pt x="157" y="103"/>
                </a:lnTo>
                <a:lnTo>
                  <a:pt x="157" y="103"/>
                </a:lnTo>
                <a:lnTo>
                  <a:pt x="147" y="106"/>
                </a:lnTo>
                <a:lnTo>
                  <a:pt x="114" y="102"/>
                </a:lnTo>
                <a:lnTo>
                  <a:pt x="107" y="98"/>
                </a:lnTo>
                <a:lnTo>
                  <a:pt x="105" y="98"/>
                </a:lnTo>
                <a:lnTo>
                  <a:pt x="103" y="93"/>
                </a:lnTo>
                <a:lnTo>
                  <a:pt x="99" y="86"/>
                </a:lnTo>
                <a:lnTo>
                  <a:pt x="91" y="84"/>
                </a:lnTo>
                <a:lnTo>
                  <a:pt x="82" y="88"/>
                </a:lnTo>
                <a:lnTo>
                  <a:pt x="77" y="98"/>
                </a:lnTo>
                <a:lnTo>
                  <a:pt x="77" y="114"/>
                </a:lnTo>
                <a:lnTo>
                  <a:pt x="70" y="117"/>
                </a:lnTo>
                <a:lnTo>
                  <a:pt x="64" y="115"/>
                </a:lnTo>
                <a:lnTo>
                  <a:pt x="61" y="115"/>
                </a:lnTo>
                <a:lnTo>
                  <a:pt x="52" y="122"/>
                </a:lnTo>
                <a:lnTo>
                  <a:pt x="50" y="123"/>
                </a:lnTo>
                <a:lnTo>
                  <a:pt x="50" y="125"/>
                </a:lnTo>
                <a:lnTo>
                  <a:pt x="50" y="127"/>
                </a:lnTo>
                <a:lnTo>
                  <a:pt x="52" y="130"/>
                </a:lnTo>
                <a:lnTo>
                  <a:pt x="53" y="131"/>
                </a:lnTo>
                <a:lnTo>
                  <a:pt x="54" y="133"/>
                </a:lnTo>
                <a:lnTo>
                  <a:pt x="54" y="134"/>
                </a:lnTo>
                <a:lnTo>
                  <a:pt x="53" y="135"/>
                </a:lnTo>
                <a:lnTo>
                  <a:pt x="53" y="135"/>
                </a:lnTo>
                <a:lnTo>
                  <a:pt x="52" y="136"/>
                </a:lnTo>
                <a:lnTo>
                  <a:pt x="46" y="134"/>
                </a:lnTo>
                <a:lnTo>
                  <a:pt x="44" y="133"/>
                </a:lnTo>
                <a:lnTo>
                  <a:pt x="23" y="131"/>
                </a:lnTo>
                <a:lnTo>
                  <a:pt x="20" y="131"/>
                </a:lnTo>
                <a:lnTo>
                  <a:pt x="21" y="135"/>
                </a:lnTo>
                <a:lnTo>
                  <a:pt x="23" y="139"/>
                </a:lnTo>
                <a:lnTo>
                  <a:pt x="16" y="143"/>
                </a:lnTo>
                <a:lnTo>
                  <a:pt x="13" y="147"/>
                </a:lnTo>
                <a:lnTo>
                  <a:pt x="12" y="148"/>
                </a:lnTo>
                <a:lnTo>
                  <a:pt x="9" y="151"/>
                </a:lnTo>
                <a:lnTo>
                  <a:pt x="11" y="151"/>
                </a:lnTo>
                <a:lnTo>
                  <a:pt x="17" y="156"/>
                </a:lnTo>
                <a:lnTo>
                  <a:pt x="21" y="162"/>
                </a:lnTo>
                <a:lnTo>
                  <a:pt x="21" y="163"/>
                </a:lnTo>
                <a:lnTo>
                  <a:pt x="23" y="166"/>
                </a:lnTo>
                <a:lnTo>
                  <a:pt x="20" y="170"/>
                </a:lnTo>
                <a:lnTo>
                  <a:pt x="15" y="170"/>
                </a:lnTo>
                <a:lnTo>
                  <a:pt x="3" y="171"/>
                </a:lnTo>
                <a:lnTo>
                  <a:pt x="3" y="177"/>
                </a:lnTo>
                <a:lnTo>
                  <a:pt x="3" y="185"/>
                </a:lnTo>
                <a:lnTo>
                  <a:pt x="1" y="189"/>
                </a:lnTo>
                <a:lnTo>
                  <a:pt x="1" y="191"/>
                </a:lnTo>
                <a:lnTo>
                  <a:pt x="0" y="192"/>
                </a:lnTo>
                <a:lnTo>
                  <a:pt x="0" y="192"/>
                </a:lnTo>
                <a:lnTo>
                  <a:pt x="0" y="193"/>
                </a:lnTo>
                <a:lnTo>
                  <a:pt x="1" y="197"/>
                </a:lnTo>
                <a:lnTo>
                  <a:pt x="7" y="203"/>
                </a:lnTo>
                <a:lnTo>
                  <a:pt x="8" y="207"/>
                </a:lnTo>
                <a:lnTo>
                  <a:pt x="9" y="207"/>
                </a:lnTo>
                <a:lnTo>
                  <a:pt x="12" y="211"/>
                </a:lnTo>
                <a:lnTo>
                  <a:pt x="20" y="220"/>
                </a:lnTo>
                <a:lnTo>
                  <a:pt x="23" y="229"/>
                </a:lnTo>
                <a:lnTo>
                  <a:pt x="24" y="245"/>
                </a:lnTo>
                <a:lnTo>
                  <a:pt x="24" y="246"/>
                </a:lnTo>
                <a:lnTo>
                  <a:pt x="27" y="252"/>
                </a:lnTo>
                <a:lnTo>
                  <a:pt x="32" y="256"/>
                </a:lnTo>
                <a:lnTo>
                  <a:pt x="32" y="256"/>
                </a:lnTo>
                <a:lnTo>
                  <a:pt x="38" y="259"/>
                </a:lnTo>
                <a:lnTo>
                  <a:pt x="44" y="265"/>
                </a:lnTo>
                <a:lnTo>
                  <a:pt x="44" y="266"/>
                </a:lnTo>
                <a:lnTo>
                  <a:pt x="46" y="273"/>
                </a:lnTo>
                <a:lnTo>
                  <a:pt x="44" y="277"/>
                </a:lnTo>
                <a:lnTo>
                  <a:pt x="36" y="289"/>
                </a:lnTo>
                <a:lnTo>
                  <a:pt x="33" y="291"/>
                </a:lnTo>
                <a:lnTo>
                  <a:pt x="33" y="293"/>
                </a:lnTo>
                <a:lnTo>
                  <a:pt x="29" y="294"/>
                </a:lnTo>
                <a:lnTo>
                  <a:pt x="27" y="297"/>
                </a:lnTo>
                <a:lnTo>
                  <a:pt x="25" y="299"/>
                </a:lnTo>
                <a:lnTo>
                  <a:pt x="23" y="310"/>
                </a:lnTo>
                <a:lnTo>
                  <a:pt x="23" y="312"/>
                </a:lnTo>
                <a:lnTo>
                  <a:pt x="23" y="319"/>
                </a:lnTo>
                <a:lnTo>
                  <a:pt x="21" y="323"/>
                </a:lnTo>
                <a:lnTo>
                  <a:pt x="21" y="324"/>
                </a:lnTo>
                <a:lnTo>
                  <a:pt x="25" y="326"/>
                </a:lnTo>
                <a:lnTo>
                  <a:pt x="29" y="334"/>
                </a:lnTo>
                <a:lnTo>
                  <a:pt x="32" y="339"/>
                </a:lnTo>
                <a:lnTo>
                  <a:pt x="36" y="341"/>
                </a:lnTo>
                <a:lnTo>
                  <a:pt x="42" y="341"/>
                </a:lnTo>
                <a:lnTo>
                  <a:pt x="44" y="341"/>
                </a:lnTo>
                <a:lnTo>
                  <a:pt x="48" y="338"/>
                </a:lnTo>
                <a:lnTo>
                  <a:pt x="52" y="334"/>
                </a:lnTo>
                <a:lnTo>
                  <a:pt x="58" y="330"/>
                </a:lnTo>
                <a:lnTo>
                  <a:pt x="61" y="328"/>
                </a:lnTo>
                <a:lnTo>
                  <a:pt x="62" y="328"/>
                </a:lnTo>
                <a:lnTo>
                  <a:pt x="65" y="327"/>
                </a:lnTo>
                <a:lnTo>
                  <a:pt x="66" y="328"/>
                </a:lnTo>
                <a:lnTo>
                  <a:pt x="69" y="330"/>
                </a:lnTo>
                <a:lnTo>
                  <a:pt x="70" y="334"/>
                </a:lnTo>
                <a:lnTo>
                  <a:pt x="72" y="336"/>
                </a:lnTo>
                <a:lnTo>
                  <a:pt x="73" y="336"/>
                </a:lnTo>
                <a:lnTo>
                  <a:pt x="73" y="336"/>
                </a:lnTo>
                <a:lnTo>
                  <a:pt x="74" y="339"/>
                </a:lnTo>
                <a:lnTo>
                  <a:pt x="75" y="340"/>
                </a:lnTo>
                <a:lnTo>
                  <a:pt x="78" y="341"/>
                </a:lnTo>
                <a:lnTo>
                  <a:pt x="81" y="343"/>
                </a:lnTo>
                <a:lnTo>
                  <a:pt x="83" y="344"/>
                </a:lnTo>
                <a:lnTo>
                  <a:pt x="90" y="345"/>
                </a:lnTo>
                <a:lnTo>
                  <a:pt x="90" y="347"/>
                </a:lnTo>
                <a:lnTo>
                  <a:pt x="94" y="348"/>
                </a:lnTo>
                <a:lnTo>
                  <a:pt x="98" y="356"/>
                </a:lnTo>
                <a:lnTo>
                  <a:pt x="87" y="367"/>
                </a:lnTo>
                <a:lnTo>
                  <a:pt x="73" y="365"/>
                </a:lnTo>
                <a:lnTo>
                  <a:pt x="62" y="363"/>
                </a:lnTo>
                <a:lnTo>
                  <a:pt x="57" y="376"/>
                </a:lnTo>
                <a:lnTo>
                  <a:pt x="58" y="382"/>
                </a:lnTo>
                <a:lnTo>
                  <a:pt x="58" y="386"/>
                </a:lnTo>
                <a:lnTo>
                  <a:pt x="62" y="390"/>
                </a:lnTo>
                <a:lnTo>
                  <a:pt x="70" y="397"/>
                </a:lnTo>
                <a:lnTo>
                  <a:pt x="73" y="404"/>
                </a:lnTo>
                <a:lnTo>
                  <a:pt x="70" y="406"/>
                </a:lnTo>
                <a:lnTo>
                  <a:pt x="69" y="409"/>
                </a:lnTo>
                <a:lnTo>
                  <a:pt x="65" y="412"/>
                </a:lnTo>
                <a:lnTo>
                  <a:pt x="49" y="418"/>
                </a:lnTo>
                <a:lnTo>
                  <a:pt x="54" y="427"/>
                </a:lnTo>
                <a:lnTo>
                  <a:pt x="54" y="429"/>
                </a:lnTo>
                <a:lnTo>
                  <a:pt x="58" y="434"/>
                </a:lnTo>
                <a:lnTo>
                  <a:pt x="66" y="439"/>
                </a:lnTo>
                <a:lnTo>
                  <a:pt x="73" y="441"/>
                </a:lnTo>
                <a:lnTo>
                  <a:pt x="87" y="441"/>
                </a:lnTo>
                <a:lnTo>
                  <a:pt x="90" y="442"/>
                </a:lnTo>
                <a:lnTo>
                  <a:pt x="91" y="443"/>
                </a:lnTo>
                <a:lnTo>
                  <a:pt x="93" y="449"/>
                </a:lnTo>
                <a:lnTo>
                  <a:pt x="93" y="454"/>
                </a:lnTo>
                <a:lnTo>
                  <a:pt x="94" y="458"/>
                </a:lnTo>
                <a:lnTo>
                  <a:pt x="94" y="459"/>
                </a:lnTo>
                <a:lnTo>
                  <a:pt x="105" y="471"/>
                </a:lnTo>
                <a:lnTo>
                  <a:pt x="118" y="478"/>
                </a:lnTo>
                <a:lnTo>
                  <a:pt x="132" y="482"/>
                </a:lnTo>
                <a:lnTo>
                  <a:pt x="194" y="498"/>
                </a:lnTo>
                <a:lnTo>
                  <a:pt x="200" y="505"/>
                </a:lnTo>
                <a:lnTo>
                  <a:pt x="200" y="508"/>
                </a:lnTo>
                <a:lnTo>
                  <a:pt x="208" y="511"/>
                </a:lnTo>
                <a:lnTo>
                  <a:pt x="212" y="523"/>
                </a:lnTo>
                <a:lnTo>
                  <a:pt x="212" y="524"/>
                </a:lnTo>
                <a:lnTo>
                  <a:pt x="210" y="535"/>
                </a:lnTo>
                <a:lnTo>
                  <a:pt x="205" y="540"/>
                </a:lnTo>
                <a:lnTo>
                  <a:pt x="172" y="541"/>
                </a:lnTo>
                <a:lnTo>
                  <a:pt x="171" y="541"/>
                </a:lnTo>
                <a:lnTo>
                  <a:pt x="171" y="540"/>
                </a:lnTo>
                <a:lnTo>
                  <a:pt x="168" y="536"/>
                </a:lnTo>
                <a:lnTo>
                  <a:pt x="165" y="535"/>
                </a:lnTo>
                <a:lnTo>
                  <a:pt x="164" y="536"/>
                </a:lnTo>
                <a:lnTo>
                  <a:pt x="163" y="536"/>
                </a:lnTo>
                <a:lnTo>
                  <a:pt x="161" y="539"/>
                </a:lnTo>
                <a:lnTo>
                  <a:pt x="161" y="540"/>
                </a:lnTo>
                <a:lnTo>
                  <a:pt x="161" y="541"/>
                </a:lnTo>
                <a:lnTo>
                  <a:pt x="160" y="541"/>
                </a:lnTo>
                <a:lnTo>
                  <a:pt x="159" y="541"/>
                </a:lnTo>
                <a:lnTo>
                  <a:pt x="151" y="543"/>
                </a:lnTo>
                <a:lnTo>
                  <a:pt x="143" y="544"/>
                </a:lnTo>
                <a:lnTo>
                  <a:pt x="135" y="544"/>
                </a:lnTo>
                <a:lnTo>
                  <a:pt x="127" y="541"/>
                </a:lnTo>
                <a:lnTo>
                  <a:pt x="123" y="537"/>
                </a:lnTo>
                <a:lnTo>
                  <a:pt x="120" y="532"/>
                </a:lnTo>
                <a:lnTo>
                  <a:pt x="116" y="527"/>
                </a:lnTo>
                <a:lnTo>
                  <a:pt x="111" y="524"/>
                </a:lnTo>
                <a:lnTo>
                  <a:pt x="106" y="525"/>
                </a:lnTo>
                <a:lnTo>
                  <a:pt x="103" y="525"/>
                </a:lnTo>
                <a:lnTo>
                  <a:pt x="106" y="533"/>
                </a:lnTo>
                <a:lnTo>
                  <a:pt x="109" y="539"/>
                </a:lnTo>
                <a:lnTo>
                  <a:pt x="111" y="544"/>
                </a:lnTo>
                <a:lnTo>
                  <a:pt x="110" y="552"/>
                </a:lnTo>
                <a:lnTo>
                  <a:pt x="102" y="553"/>
                </a:lnTo>
                <a:lnTo>
                  <a:pt x="87" y="552"/>
                </a:lnTo>
                <a:lnTo>
                  <a:pt x="81" y="552"/>
                </a:lnTo>
                <a:lnTo>
                  <a:pt x="81" y="552"/>
                </a:lnTo>
                <a:lnTo>
                  <a:pt x="75" y="557"/>
                </a:lnTo>
                <a:lnTo>
                  <a:pt x="75" y="561"/>
                </a:lnTo>
                <a:lnTo>
                  <a:pt x="78" y="566"/>
                </a:lnTo>
                <a:lnTo>
                  <a:pt x="79" y="566"/>
                </a:lnTo>
                <a:lnTo>
                  <a:pt x="82" y="570"/>
                </a:lnTo>
                <a:lnTo>
                  <a:pt x="85" y="573"/>
                </a:lnTo>
                <a:lnTo>
                  <a:pt x="85" y="573"/>
                </a:lnTo>
                <a:lnTo>
                  <a:pt x="86" y="578"/>
                </a:lnTo>
                <a:lnTo>
                  <a:pt x="87" y="580"/>
                </a:lnTo>
                <a:lnTo>
                  <a:pt x="90" y="585"/>
                </a:lnTo>
                <a:lnTo>
                  <a:pt x="90" y="587"/>
                </a:lnTo>
                <a:lnTo>
                  <a:pt x="91" y="597"/>
                </a:lnTo>
                <a:lnTo>
                  <a:pt x="94" y="613"/>
                </a:lnTo>
                <a:lnTo>
                  <a:pt x="95" y="618"/>
                </a:lnTo>
                <a:lnTo>
                  <a:pt x="94" y="623"/>
                </a:lnTo>
                <a:lnTo>
                  <a:pt x="93" y="630"/>
                </a:lnTo>
                <a:lnTo>
                  <a:pt x="91" y="636"/>
                </a:lnTo>
                <a:lnTo>
                  <a:pt x="91" y="642"/>
                </a:lnTo>
                <a:lnTo>
                  <a:pt x="93" y="642"/>
                </a:lnTo>
                <a:lnTo>
                  <a:pt x="97" y="646"/>
                </a:lnTo>
                <a:lnTo>
                  <a:pt x="103" y="643"/>
                </a:lnTo>
                <a:lnTo>
                  <a:pt x="107" y="647"/>
                </a:lnTo>
                <a:lnTo>
                  <a:pt x="109" y="655"/>
                </a:lnTo>
                <a:lnTo>
                  <a:pt x="107" y="655"/>
                </a:lnTo>
                <a:lnTo>
                  <a:pt x="106" y="659"/>
                </a:lnTo>
                <a:lnTo>
                  <a:pt x="102" y="660"/>
                </a:lnTo>
                <a:lnTo>
                  <a:pt x="99" y="662"/>
                </a:lnTo>
                <a:lnTo>
                  <a:pt x="98" y="663"/>
                </a:lnTo>
                <a:lnTo>
                  <a:pt x="91" y="672"/>
                </a:lnTo>
                <a:lnTo>
                  <a:pt x="89" y="677"/>
                </a:lnTo>
                <a:lnTo>
                  <a:pt x="85" y="680"/>
                </a:lnTo>
                <a:lnTo>
                  <a:pt x="83" y="680"/>
                </a:lnTo>
                <a:lnTo>
                  <a:pt x="78" y="679"/>
                </a:lnTo>
                <a:lnTo>
                  <a:pt x="72" y="671"/>
                </a:lnTo>
                <a:lnTo>
                  <a:pt x="66" y="668"/>
                </a:lnTo>
                <a:lnTo>
                  <a:pt x="56" y="675"/>
                </a:lnTo>
                <a:lnTo>
                  <a:pt x="57" y="685"/>
                </a:lnTo>
                <a:lnTo>
                  <a:pt x="62" y="696"/>
                </a:lnTo>
                <a:lnTo>
                  <a:pt x="65" y="701"/>
                </a:lnTo>
                <a:lnTo>
                  <a:pt x="77" y="697"/>
                </a:lnTo>
                <a:lnTo>
                  <a:pt x="85" y="696"/>
                </a:lnTo>
                <a:lnTo>
                  <a:pt x="90" y="693"/>
                </a:lnTo>
                <a:lnTo>
                  <a:pt x="124" y="668"/>
                </a:lnTo>
                <a:lnTo>
                  <a:pt x="128" y="668"/>
                </a:lnTo>
                <a:lnTo>
                  <a:pt x="131" y="671"/>
                </a:lnTo>
                <a:lnTo>
                  <a:pt x="132" y="676"/>
                </a:lnTo>
                <a:lnTo>
                  <a:pt x="135" y="677"/>
                </a:lnTo>
                <a:lnTo>
                  <a:pt x="139" y="677"/>
                </a:lnTo>
                <a:lnTo>
                  <a:pt x="146" y="675"/>
                </a:lnTo>
                <a:lnTo>
                  <a:pt x="150" y="673"/>
                </a:lnTo>
                <a:lnTo>
                  <a:pt x="165" y="677"/>
                </a:lnTo>
                <a:lnTo>
                  <a:pt x="169" y="677"/>
                </a:lnTo>
                <a:lnTo>
                  <a:pt x="172" y="676"/>
                </a:lnTo>
                <a:lnTo>
                  <a:pt x="176" y="676"/>
                </a:lnTo>
                <a:lnTo>
                  <a:pt x="183" y="683"/>
                </a:lnTo>
                <a:lnTo>
                  <a:pt x="187" y="684"/>
                </a:lnTo>
                <a:lnTo>
                  <a:pt x="191" y="684"/>
                </a:lnTo>
                <a:lnTo>
                  <a:pt x="192" y="684"/>
                </a:lnTo>
                <a:lnTo>
                  <a:pt x="192" y="684"/>
                </a:lnTo>
                <a:lnTo>
                  <a:pt x="192" y="685"/>
                </a:lnTo>
                <a:lnTo>
                  <a:pt x="194" y="688"/>
                </a:lnTo>
                <a:lnTo>
                  <a:pt x="196" y="691"/>
                </a:lnTo>
                <a:lnTo>
                  <a:pt x="198" y="693"/>
                </a:lnTo>
                <a:lnTo>
                  <a:pt x="198" y="697"/>
                </a:lnTo>
                <a:lnTo>
                  <a:pt x="200" y="703"/>
                </a:lnTo>
                <a:lnTo>
                  <a:pt x="198" y="704"/>
                </a:lnTo>
                <a:lnTo>
                  <a:pt x="196" y="705"/>
                </a:lnTo>
                <a:lnTo>
                  <a:pt x="194" y="708"/>
                </a:lnTo>
                <a:lnTo>
                  <a:pt x="181" y="771"/>
                </a:lnTo>
                <a:lnTo>
                  <a:pt x="177" y="781"/>
                </a:lnTo>
                <a:lnTo>
                  <a:pt x="175" y="787"/>
                </a:lnTo>
                <a:lnTo>
                  <a:pt x="167" y="792"/>
                </a:lnTo>
                <a:lnTo>
                  <a:pt x="163" y="798"/>
                </a:lnTo>
                <a:lnTo>
                  <a:pt x="160" y="803"/>
                </a:lnTo>
                <a:lnTo>
                  <a:pt x="155" y="818"/>
                </a:lnTo>
                <a:lnTo>
                  <a:pt x="136" y="848"/>
                </a:lnTo>
                <a:lnTo>
                  <a:pt x="135" y="851"/>
                </a:lnTo>
                <a:lnTo>
                  <a:pt x="131" y="853"/>
                </a:lnTo>
                <a:lnTo>
                  <a:pt x="128" y="855"/>
                </a:lnTo>
                <a:lnTo>
                  <a:pt x="128" y="859"/>
                </a:lnTo>
                <a:lnTo>
                  <a:pt x="130" y="867"/>
                </a:lnTo>
                <a:lnTo>
                  <a:pt x="128" y="871"/>
                </a:lnTo>
                <a:lnTo>
                  <a:pt x="127" y="874"/>
                </a:lnTo>
                <a:lnTo>
                  <a:pt x="124" y="878"/>
                </a:lnTo>
                <a:lnTo>
                  <a:pt x="122" y="881"/>
                </a:lnTo>
                <a:lnTo>
                  <a:pt x="109" y="885"/>
                </a:lnTo>
                <a:lnTo>
                  <a:pt x="107" y="894"/>
                </a:lnTo>
                <a:lnTo>
                  <a:pt x="113" y="917"/>
                </a:lnTo>
                <a:lnTo>
                  <a:pt x="111" y="931"/>
                </a:lnTo>
                <a:lnTo>
                  <a:pt x="107" y="939"/>
                </a:lnTo>
                <a:lnTo>
                  <a:pt x="102" y="946"/>
                </a:lnTo>
                <a:lnTo>
                  <a:pt x="99" y="956"/>
                </a:lnTo>
                <a:lnTo>
                  <a:pt x="99" y="967"/>
                </a:lnTo>
                <a:lnTo>
                  <a:pt x="102" y="978"/>
                </a:lnTo>
                <a:lnTo>
                  <a:pt x="110" y="995"/>
                </a:lnTo>
                <a:lnTo>
                  <a:pt x="118" y="1004"/>
                </a:lnTo>
                <a:lnTo>
                  <a:pt x="126" y="1007"/>
                </a:lnTo>
                <a:lnTo>
                  <a:pt x="142" y="1011"/>
                </a:lnTo>
                <a:lnTo>
                  <a:pt x="148" y="1015"/>
                </a:lnTo>
                <a:lnTo>
                  <a:pt x="152" y="1016"/>
                </a:lnTo>
                <a:lnTo>
                  <a:pt x="157" y="1016"/>
                </a:lnTo>
                <a:lnTo>
                  <a:pt x="169" y="1013"/>
                </a:lnTo>
                <a:lnTo>
                  <a:pt x="175" y="1013"/>
                </a:lnTo>
                <a:lnTo>
                  <a:pt x="180" y="1020"/>
                </a:lnTo>
                <a:lnTo>
                  <a:pt x="187" y="1029"/>
                </a:lnTo>
                <a:lnTo>
                  <a:pt x="192" y="1040"/>
                </a:lnTo>
                <a:lnTo>
                  <a:pt x="193" y="1050"/>
                </a:lnTo>
                <a:lnTo>
                  <a:pt x="194" y="1057"/>
                </a:lnTo>
                <a:lnTo>
                  <a:pt x="202" y="1065"/>
                </a:lnTo>
                <a:lnTo>
                  <a:pt x="218" y="1077"/>
                </a:lnTo>
                <a:lnTo>
                  <a:pt x="222" y="1081"/>
                </a:lnTo>
                <a:lnTo>
                  <a:pt x="225" y="1083"/>
                </a:lnTo>
                <a:lnTo>
                  <a:pt x="228" y="1082"/>
                </a:lnTo>
                <a:lnTo>
                  <a:pt x="232" y="1078"/>
                </a:lnTo>
                <a:lnTo>
                  <a:pt x="234" y="1078"/>
                </a:lnTo>
                <a:lnTo>
                  <a:pt x="237" y="1082"/>
                </a:lnTo>
                <a:lnTo>
                  <a:pt x="238" y="1091"/>
                </a:lnTo>
                <a:lnTo>
                  <a:pt x="241" y="1094"/>
                </a:lnTo>
                <a:lnTo>
                  <a:pt x="246" y="1101"/>
                </a:lnTo>
                <a:lnTo>
                  <a:pt x="255" y="1114"/>
                </a:lnTo>
                <a:lnTo>
                  <a:pt x="267" y="1120"/>
                </a:lnTo>
                <a:lnTo>
                  <a:pt x="274" y="1128"/>
                </a:lnTo>
                <a:lnTo>
                  <a:pt x="278" y="1131"/>
                </a:lnTo>
                <a:lnTo>
                  <a:pt x="279" y="1130"/>
                </a:lnTo>
                <a:lnTo>
                  <a:pt x="282" y="1127"/>
                </a:lnTo>
                <a:lnTo>
                  <a:pt x="284" y="1126"/>
                </a:lnTo>
                <a:lnTo>
                  <a:pt x="290" y="1130"/>
                </a:lnTo>
                <a:lnTo>
                  <a:pt x="292" y="1139"/>
                </a:lnTo>
                <a:lnTo>
                  <a:pt x="288" y="1148"/>
                </a:lnTo>
                <a:lnTo>
                  <a:pt x="283" y="1155"/>
                </a:lnTo>
                <a:lnTo>
                  <a:pt x="267" y="1167"/>
                </a:lnTo>
                <a:lnTo>
                  <a:pt x="258" y="1169"/>
                </a:lnTo>
                <a:lnTo>
                  <a:pt x="249" y="1171"/>
                </a:lnTo>
                <a:lnTo>
                  <a:pt x="228" y="1168"/>
                </a:lnTo>
                <a:lnTo>
                  <a:pt x="208" y="1169"/>
                </a:lnTo>
                <a:lnTo>
                  <a:pt x="201" y="1171"/>
                </a:lnTo>
                <a:lnTo>
                  <a:pt x="196" y="1172"/>
                </a:lnTo>
                <a:lnTo>
                  <a:pt x="192" y="1169"/>
                </a:lnTo>
                <a:lnTo>
                  <a:pt x="181" y="1160"/>
                </a:lnTo>
                <a:lnTo>
                  <a:pt x="172" y="1152"/>
                </a:lnTo>
                <a:lnTo>
                  <a:pt x="167" y="1151"/>
                </a:lnTo>
                <a:lnTo>
                  <a:pt x="161" y="1151"/>
                </a:lnTo>
                <a:lnTo>
                  <a:pt x="154" y="1154"/>
                </a:lnTo>
                <a:lnTo>
                  <a:pt x="150" y="1156"/>
                </a:lnTo>
                <a:lnTo>
                  <a:pt x="148" y="1161"/>
                </a:lnTo>
                <a:lnTo>
                  <a:pt x="148" y="1165"/>
                </a:lnTo>
                <a:lnTo>
                  <a:pt x="150" y="1172"/>
                </a:lnTo>
                <a:lnTo>
                  <a:pt x="148" y="1176"/>
                </a:lnTo>
                <a:lnTo>
                  <a:pt x="144" y="1180"/>
                </a:lnTo>
                <a:lnTo>
                  <a:pt x="148" y="1183"/>
                </a:lnTo>
                <a:lnTo>
                  <a:pt x="163" y="1193"/>
                </a:lnTo>
                <a:lnTo>
                  <a:pt x="173" y="1208"/>
                </a:lnTo>
                <a:lnTo>
                  <a:pt x="193" y="1241"/>
                </a:lnTo>
                <a:lnTo>
                  <a:pt x="233" y="1282"/>
                </a:lnTo>
                <a:lnTo>
                  <a:pt x="239" y="1299"/>
                </a:lnTo>
                <a:lnTo>
                  <a:pt x="249" y="1328"/>
                </a:lnTo>
                <a:lnTo>
                  <a:pt x="249" y="1343"/>
                </a:lnTo>
                <a:lnTo>
                  <a:pt x="239" y="1352"/>
                </a:lnTo>
                <a:lnTo>
                  <a:pt x="238" y="1357"/>
                </a:lnTo>
                <a:lnTo>
                  <a:pt x="237" y="1365"/>
                </a:lnTo>
                <a:lnTo>
                  <a:pt x="238" y="1372"/>
                </a:lnTo>
                <a:lnTo>
                  <a:pt x="239" y="1378"/>
                </a:lnTo>
                <a:lnTo>
                  <a:pt x="242" y="1381"/>
                </a:lnTo>
                <a:lnTo>
                  <a:pt x="243" y="1382"/>
                </a:lnTo>
                <a:lnTo>
                  <a:pt x="242" y="1385"/>
                </a:lnTo>
                <a:lnTo>
                  <a:pt x="239" y="1388"/>
                </a:lnTo>
                <a:lnTo>
                  <a:pt x="225" y="1381"/>
                </a:lnTo>
                <a:lnTo>
                  <a:pt x="221" y="1381"/>
                </a:lnTo>
                <a:lnTo>
                  <a:pt x="216" y="1393"/>
                </a:lnTo>
                <a:lnTo>
                  <a:pt x="213" y="1397"/>
                </a:lnTo>
                <a:lnTo>
                  <a:pt x="210" y="1393"/>
                </a:lnTo>
                <a:lnTo>
                  <a:pt x="206" y="1384"/>
                </a:lnTo>
                <a:lnTo>
                  <a:pt x="201" y="1374"/>
                </a:lnTo>
                <a:lnTo>
                  <a:pt x="196" y="1365"/>
                </a:lnTo>
                <a:lnTo>
                  <a:pt x="189" y="1363"/>
                </a:lnTo>
                <a:lnTo>
                  <a:pt x="185" y="1363"/>
                </a:lnTo>
                <a:lnTo>
                  <a:pt x="176" y="1370"/>
                </a:lnTo>
                <a:lnTo>
                  <a:pt x="172" y="1372"/>
                </a:lnTo>
                <a:lnTo>
                  <a:pt x="168" y="1373"/>
                </a:lnTo>
                <a:lnTo>
                  <a:pt x="159" y="1372"/>
                </a:lnTo>
                <a:lnTo>
                  <a:pt x="155" y="1373"/>
                </a:lnTo>
                <a:lnTo>
                  <a:pt x="150" y="1381"/>
                </a:lnTo>
                <a:lnTo>
                  <a:pt x="146" y="1393"/>
                </a:lnTo>
                <a:lnTo>
                  <a:pt x="140" y="1402"/>
                </a:lnTo>
                <a:lnTo>
                  <a:pt x="132" y="1402"/>
                </a:lnTo>
                <a:lnTo>
                  <a:pt x="124" y="1414"/>
                </a:lnTo>
                <a:lnTo>
                  <a:pt x="124" y="1429"/>
                </a:lnTo>
                <a:lnTo>
                  <a:pt x="128" y="1437"/>
                </a:lnTo>
                <a:lnTo>
                  <a:pt x="130" y="1442"/>
                </a:lnTo>
                <a:lnTo>
                  <a:pt x="136" y="1446"/>
                </a:lnTo>
                <a:lnTo>
                  <a:pt x="142" y="1451"/>
                </a:lnTo>
                <a:lnTo>
                  <a:pt x="193" y="1475"/>
                </a:lnTo>
                <a:lnTo>
                  <a:pt x="200" y="1479"/>
                </a:lnTo>
                <a:lnTo>
                  <a:pt x="216" y="1503"/>
                </a:lnTo>
                <a:lnTo>
                  <a:pt x="218" y="1505"/>
                </a:lnTo>
                <a:lnTo>
                  <a:pt x="237" y="1527"/>
                </a:lnTo>
                <a:lnTo>
                  <a:pt x="242" y="1533"/>
                </a:lnTo>
                <a:lnTo>
                  <a:pt x="249" y="1548"/>
                </a:lnTo>
                <a:lnTo>
                  <a:pt x="253" y="1553"/>
                </a:lnTo>
                <a:lnTo>
                  <a:pt x="259" y="1558"/>
                </a:lnTo>
                <a:lnTo>
                  <a:pt x="266" y="1565"/>
                </a:lnTo>
                <a:lnTo>
                  <a:pt x="271" y="1571"/>
                </a:lnTo>
                <a:lnTo>
                  <a:pt x="278" y="1581"/>
                </a:lnTo>
                <a:lnTo>
                  <a:pt x="283" y="1585"/>
                </a:lnTo>
                <a:lnTo>
                  <a:pt x="284" y="1586"/>
                </a:lnTo>
                <a:lnTo>
                  <a:pt x="292" y="1590"/>
                </a:lnTo>
                <a:lnTo>
                  <a:pt x="298" y="1593"/>
                </a:lnTo>
                <a:lnTo>
                  <a:pt x="310" y="1595"/>
                </a:lnTo>
                <a:lnTo>
                  <a:pt x="316" y="1595"/>
                </a:lnTo>
                <a:lnTo>
                  <a:pt x="319" y="1595"/>
                </a:lnTo>
                <a:lnTo>
                  <a:pt x="323" y="1594"/>
                </a:lnTo>
                <a:lnTo>
                  <a:pt x="324" y="1593"/>
                </a:lnTo>
                <a:lnTo>
                  <a:pt x="325" y="1591"/>
                </a:lnTo>
                <a:lnTo>
                  <a:pt x="329" y="1591"/>
                </a:lnTo>
                <a:lnTo>
                  <a:pt x="340" y="1611"/>
                </a:lnTo>
                <a:lnTo>
                  <a:pt x="347" y="1620"/>
                </a:lnTo>
                <a:lnTo>
                  <a:pt x="349" y="1623"/>
                </a:lnTo>
                <a:lnTo>
                  <a:pt x="355" y="1627"/>
                </a:lnTo>
                <a:lnTo>
                  <a:pt x="362" y="1631"/>
                </a:lnTo>
                <a:lnTo>
                  <a:pt x="376" y="1631"/>
                </a:lnTo>
                <a:lnTo>
                  <a:pt x="388" y="1631"/>
                </a:lnTo>
                <a:lnTo>
                  <a:pt x="393" y="1627"/>
                </a:lnTo>
                <a:lnTo>
                  <a:pt x="401" y="1619"/>
                </a:lnTo>
                <a:lnTo>
                  <a:pt x="405" y="1616"/>
                </a:lnTo>
                <a:lnTo>
                  <a:pt x="410" y="1618"/>
                </a:lnTo>
                <a:lnTo>
                  <a:pt x="413" y="1623"/>
                </a:lnTo>
                <a:lnTo>
                  <a:pt x="415" y="1627"/>
                </a:lnTo>
                <a:lnTo>
                  <a:pt x="418" y="1632"/>
                </a:lnTo>
                <a:lnTo>
                  <a:pt x="422" y="1636"/>
                </a:lnTo>
                <a:lnTo>
                  <a:pt x="444" y="1652"/>
                </a:lnTo>
                <a:lnTo>
                  <a:pt x="481" y="1688"/>
                </a:lnTo>
                <a:lnTo>
                  <a:pt x="491" y="1692"/>
                </a:lnTo>
                <a:lnTo>
                  <a:pt x="508" y="1693"/>
                </a:lnTo>
                <a:lnTo>
                  <a:pt x="511" y="1693"/>
                </a:lnTo>
                <a:lnTo>
                  <a:pt x="521" y="1698"/>
                </a:lnTo>
                <a:lnTo>
                  <a:pt x="534" y="1708"/>
                </a:lnTo>
                <a:lnTo>
                  <a:pt x="541" y="1713"/>
                </a:lnTo>
                <a:lnTo>
                  <a:pt x="562" y="1724"/>
                </a:lnTo>
                <a:lnTo>
                  <a:pt x="565" y="1725"/>
                </a:lnTo>
                <a:lnTo>
                  <a:pt x="571" y="1733"/>
                </a:lnTo>
                <a:lnTo>
                  <a:pt x="571" y="1745"/>
                </a:lnTo>
                <a:lnTo>
                  <a:pt x="567" y="1765"/>
                </a:lnTo>
                <a:lnTo>
                  <a:pt x="567" y="1765"/>
                </a:lnTo>
                <a:lnTo>
                  <a:pt x="537" y="1770"/>
                </a:lnTo>
                <a:lnTo>
                  <a:pt x="522" y="1775"/>
                </a:lnTo>
                <a:lnTo>
                  <a:pt x="519" y="1778"/>
                </a:lnTo>
                <a:lnTo>
                  <a:pt x="516" y="1783"/>
                </a:lnTo>
                <a:lnTo>
                  <a:pt x="516" y="1788"/>
                </a:lnTo>
                <a:lnTo>
                  <a:pt x="516" y="1792"/>
                </a:lnTo>
                <a:lnTo>
                  <a:pt x="516" y="1798"/>
                </a:lnTo>
                <a:lnTo>
                  <a:pt x="505" y="1808"/>
                </a:lnTo>
                <a:lnTo>
                  <a:pt x="493" y="1804"/>
                </a:lnTo>
                <a:lnTo>
                  <a:pt x="479" y="1796"/>
                </a:lnTo>
                <a:lnTo>
                  <a:pt x="466" y="1792"/>
                </a:lnTo>
                <a:lnTo>
                  <a:pt x="462" y="1795"/>
                </a:lnTo>
                <a:lnTo>
                  <a:pt x="450" y="1804"/>
                </a:lnTo>
                <a:lnTo>
                  <a:pt x="446" y="1810"/>
                </a:lnTo>
                <a:lnTo>
                  <a:pt x="446" y="1819"/>
                </a:lnTo>
                <a:lnTo>
                  <a:pt x="450" y="1827"/>
                </a:lnTo>
                <a:lnTo>
                  <a:pt x="472" y="1848"/>
                </a:lnTo>
                <a:lnTo>
                  <a:pt x="475" y="1853"/>
                </a:lnTo>
                <a:lnTo>
                  <a:pt x="475" y="1855"/>
                </a:lnTo>
                <a:lnTo>
                  <a:pt x="470" y="1868"/>
                </a:lnTo>
                <a:lnTo>
                  <a:pt x="466" y="1876"/>
                </a:lnTo>
                <a:lnTo>
                  <a:pt x="464" y="1881"/>
                </a:lnTo>
                <a:lnTo>
                  <a:pt x="464" y="1889"/>
                </a:lnTo>
                <a:lnTo>
                  <a:pt x="466" y="1896"/>
                </a:lnTo>
                <a:lnTo>
                  <a:pt x="464" y="1902"/>
                </a:lnTo>
                <a:lnTo>
                  <a:pt x="460" y="1909"/>
                </a:lnTo>
                <a:lnTo>
                  <a:pt x="468" y="1918"/>
                </a:lnTo>
                <a:lnTo>
                  <a:pt x="487" y="1929"/>
                </a:lnTo>
                <a:lnTo>
                  <a:pt x="493" y="1937"/>
                </a:lnTo>
                <a:lnTo>
                  <a:pt x="504" y="1962"/>
                </a:lnTo>
                <a:lnTo>
                  <a:pt x="507" y="1964"/>
                </a:lnTo>
                <a:lnTo>
                  <a:pt x="512" y="1970"/>
                </a:lnTo>
                <a:lnTo>
                  <a:pt x="513" y="1974"/>
                </a:lnTo>
                <a:lnTo>
                  <a:pt x="513" y="1978"/>
                </a:lnTo>
                <a:lnTo>
                  <a:pt x="509" y="1984"/>
                </a:lnTo>
                <a:lnTo>
                  <a:pt x="509" y="1987"/>
                </a:lnTo>
                <a:lnTo>
                  <a:pt x="511" y="1991"/>
                </a:lnTo>
                <a:lnTo>
                  <a:pt x="519" y="1996"/>
                </a:lnTo>
                <a:lnTo>
                  <a:pt x="521" y="1999"/>
                </a:lnTo>
                <a:lnTo>
                  <a:pt x="521" y="2003"/>
                </a:lnTo>
                <a:lnTo>
                  <a:pt x="521" y="2009"/>
                </a:lnTo>
                <a:lnTo>
                  <a:pt x="521" y="2013"/>
                </a:lnTo>
                <a:lnTo>
                  <a:pt x="525" y="2022"/>
                </a:lnTo>
                <a:lnTo>
                  <a:pt x="528" y="2025"/>
                </a:lnTo>
                <a:lnTo>
                  <a:pt x="533" y="2025"/>
                </a:lnTo>
                <a:lnTo>
                  <a:pt x="558" y="2025"/>
                </a:lnTo>
                <a:lnTo>
                  <a:pt x="565" y="2026"/>
                </a:lnTo>
                <a:lnTo>
                  <a:pt x="611" y="2061"/>
                </a:lnTo>
                <a:lnTo>
                  <a:pt x="620" y="2070"/>
                </a:lnTo>
                <a:lnTo>
                  <a:pt x="628" y="2081"/>
                </a:lnTo>
                <a:lnTo>
                  <a:pt x="642" y="2111"/>
                </a:lnTo>
                <a:lnTo>
                  <a:pt x="645" y="2124"/>
                </a:lnTo>
                <a:lnTo>
                  <a:pt x="647" y="2134"/>
                </a:lnTo>
                <a:lnTo>
                  <a:pt x="647" y="2149"/>
                </a:lnTo>
                <a:lnTo>
                  <a:pt x="649" y="2159"/>
                </a:lnTo>
                <a:lnTo>
                  <a:pt x="661" y="2190"/>
                </a:lnTo>
                <a:lnTo>
                  <a:pt x="663" y="2200"/>
                </a:lnTo>
                <a:lnTo>
                  <a:pt x="665" y="2206"/>
                </a:lnTo>
                <a:lnTo>
                  <a:pt x="665" y="2213"/>
                </a:lnTo>
                <a:lnTo>
                  <a:pt x="661" y="2222"/>
                </a:lnTo>
                <a:lnTo>
                  <a:pt x="657" y="2226"/>
                </a:lnTo>
                <a:lnTo>
                  <a:pt x="655" y="2229"/>
                </a:lnTo>
                <a:lnTo>
                  <a:pt x="652" y="2231"/>
                </a:lnTo>
                <a:lnTo>
                  <a:pt x="651" y="2237"/>
                </a:lnTo>
                <a:lnTo>
                  <a:pt x="651" y="2241"/>
                </a:lnTo>
                <a:lnTo>
                  <a:pt x="652" y="2247"/>
                </a:lnTo>
                <a:lnTo>
                  <a:pt x="652" y="2251"/>
                </a:lnTo>
                <a:lnTo>
                  <a:pt x="661" y="2261"/>
                </a:lnTo>
                <a:lnTo>
                  <a:pt x="665" y="2263"/>
                </a:lnTo>
                <a:lnTo>
                  <a:pt x="672" y="2262"/>
                </a:lnTo>
                <a:lnTo>
                  <a:pt x="675" y="2261"/>
                </a:lnTo>
                <a:lnTo>
                  <a:pt x="679" y="2253"/>
                </a:lnTo>
                <a:lnTo>
                  <a:pt x="681" y="2251"/>
                </a:lnTo>
                <a:lnTo>
                  <a:pt x="685" y="2254"/>
                </a:lnTo>
                <a:lnTo>
                  <a:pt x="692" y="2263"/>
                </a:lnTo>
                <a:lnTo>
                  <a:pt x="696" y="2266"/>
                </a:lnTo>
                <a:lnTo>
                  <a:pt x="704" y="2263"/>
                </a:lnTo>
                <a:lnTo>
                  <a:pt x="712" y="2255"/>
                </a:lnTo>
                <a:lnTo>
                  <a:pt x="718" y="2243"/>
                </a:lnTo>
                <a:lnTo>
                  <a:pt x="721" y="2234"/>
                </a:lnTo>
                <a:lnTo>
                  <a:pt x="724" y="2222"/>
                </a:lnTo>
                <a:lnTo>
                  <a:pt x="718" y="2202"/>
                </a:lnTo>
                <a:lnTo>
                  <a:pt x="718" y="2190"/>
                </a:lnTo>
                <a:lnTo>
                  <a:pt x="724" y="2165"/>
                </a:lnTo>
                <a:lnTo>
                  <a:pt x="727" y="2155"/>
                </a:lnTo>
                <a:lnTo>
                  <a:pt x="734" y="2145"/>
                </a:lnTo>
                <a:lnTo>
                  <a:pt x="743" y="2140"/>
                </a:lnTo>
                <a:lnTo>
                  <a:pt x="817" y="2115"/>
                </a:lnTo>
                <a:lnTo>
                  <a:pt x="827" y="2111"/>
                </a:lnTo>
                <a:lnTo>
                  <a:pt x="844" y="2094"/>
                </a:lnTo>
                <a:lnTo>
                  <a:pt x="853" y="2089"/>
                </a:lnTo>
                <a:lnTo>
                  <a:pt x="856" y="2089"/>
                </a:lnTo>
                <a:lnTo>
                  <a:pt x="858" y="2089"/>
                </a:lnTo>
                <a:lnTo>
                  <a:pt x="864" y="2091"/>
                </a:lnTo>
                <a:lnTo>
                  <a:pt x="877" y="2103"/>
                </a:lnTo>
                <a:lnTo>
                  <a:pt x="891" y="2116"/>
                </a:lnTo>
                <a:lnTo>
                  <a:pt x="897" y="2126"/>
                </a:lnTo>
                <a:lnTo>
                  <a:pt x="901" y="2134"/>
                </a:lnTo>
                <a:lnTo>
                  <a:pt x="905" y="2138"/>
                </a:lnTo>
                <a:lnTo>
                  <a:pt x="925" y="2142"/>
                </a:lnTo>
                <a:lnTo>
                  <a:pt x="929" y="2140"/>
                </a:lnTo>
                <a:lnTo>
                  <a:pt x="929" y="2136"/>
                </a:lnTo>
                <a:lnTo>
                  <a:pt x="929" y="2126"/>
                </a:lnTo>
                <a:lnTo>
                  <a:pt x="929" y="2122"/>
                </a:lnTo>
                <a:lnTo>
                  <a:pt x="927" y="2118"/>
                </a:lnTo>
                <a:lnTo>
                  <a:pt x="926" y="2115"/>
                </a:lnTo>
                <a:lnTo>
                  <a:pt x="927" y="2111"/>
                </a:lnTo>
                <a:lnTo>
                  <a:pt x="948" y="2077"/>
                </a:lnTo>
                <a:lnTo>
                  <a:pt x="954" y="2073"/>
                </a:lnTo>
                <a:lnTo>
                  <a:pt x="960" y="2073"/>
                </a:lnTo>
                <a:lnTo>
                  <a:pt x="973" y="2078"/>
                </a:lnTo>
                <a:lnTo>
                  <a:pt x="979" y="2078"/>
                </a:lnTo>
                <a:lnTo>
                  <a:pt x="977" y="2074"/>
                </a:lnTo>
                <a:lnTo>
                  <a:pt x="975" y="2070"/>
                </a:lnTo>
                <a:lnTo>
                  <a:pt x="975" y="2066"/>
                </a:lnTo>
                <a:lnTo>
                  <a:pt x="981" y="2062"/>
                </a:lnTo>
                <a:lnTo>
                  <a:pt x="985" y="2063"/>
                </a:lnTo>
                <a:lnTo>
                  <a:pt x="988" y="2067"/>
                </a:lnTo>
                <a:lnTo>
                  <a:pt x="992" y="2069"/>
                </a:lnTo>
                <a:lnTo>
                  <a:pt x="997" y="2062"/>
                </a:lnTo>
                <a:lnTo>
                  <a:pt x="1004" y="2066"/>
                </a:lnTo>
                <a:lnTo>
                  <a:pt x="1012" y="2066"/>
                </a:lnTo>
                <a:lnTo>
                  <a:pt x="1028" y="2062"/>
                </a:lnTo>
                <a:lnTo>
                  <a:pt x="1029" y="2062"/>
                </a:lnTo>
                <a:lnTo>
                  <a:pt x="1028" y="2060"/>
                </a:lnTo>
                <a:lnTo>
                  <a:pt x="1032" y="2060"/>
                </a:lnTo>
                <a:lnTo>
                  <a:pt x="1034" y="2061"/>
                </a:lnTo>
                <a:lnTo>
                  <a:pt x="1046" y="2061"/>
                </a:lnTo>
                <a:lnTo>
                  <a:pt x="1053" y="2061"/>
                </a:lnTo>
                <a:lnTo>
                  <a:pt x="1058" y="2062"/>
                </a:lnTo>
                <a:lnTo>
                  <a:pt x="1066" y="2065"/>
                </a:lnTo>
                <a:lnTo>
                  <a:pt x="1073" y="2065"/>
                </a:lnTo>
                <a:lnTo>
                  <a:pt x="1074" y="2063"/>
                </a:lnTo>
                <a:lnTo>
                  <a:pt x="1078" y="2061"/>
                </a:lnTo>
                <a:lnTo>
                  <a:pt x="1081" y="2058"/>
                </a:lnTo>
                <a:lnTo>
                  <a:pt x="1085" y="2054"/>
                </a:lnTo>
                <a:lnTo>
                  <a:pt x="1091" y="2050"/>
                </a:lnTo>
                <a:lnTo>
                  <a:pt x="1126" y="2029"/>
                </a:lnTo>
                <a:lnTo>
                  <a:pt x="1132" y="2028"/>
                </a:lnTo>
                <a:lnTo>
                  <a:pt x="1133" y="2026"/>
                </a:lnTo>
                <a:lnTo>
                  <a:pt x="1149" y="2028"/>
                </a:lnTo>
                <a:lnTo>
                  <a:pt x="1151" y="2026"/>
                </a:lnTo>
                <a:lnTo>
                  <a:pt x="1152" y="2026"/>
                </a:lnTo>
                <a:lnTo>
                  <a:pt x="1156" y="2022"/>
                </a:lnTo>
                <a:lnTo>
                  <a:pt x="1164" y="2016"/>
                </a:lnTo>
                <a:lnTo>
                  <a:pt x="1168" y="2013"/>
                </a:lnTo>
                <a:lnTo>
                  <a:pt x="1171" y="2013"/>
                </a:lnTo>
                <a:lnTo>
                  <a:pt x="1173" y="2015"/>
                </a:lnTo>
                <a:lnTo>
                  <a:pt x="1193" y="2025"/>
                </a:lnTo>
                <a:lnTo>
                  <a:pt x="1198" y="2026"/>
                </a:lnTo>
                <a:lnTo>
                  <a:pt x="1206" y="2029"/>
                </a:lnTo>
                <a:lnTo>
                  <a:pt x="1217" y="2030"/>
                </a:lnTo>
                <a:lnTo>
                  <a:pt x="1218" y="2030"/>
                </a:lnTo>
                <a:lnTo>
                  <a:pt x="1222" y="2030"/>
                </a:lnTo>
                <a:lnTo>
                  <a:pt x="1231" y="2029"/>
                </a:lnTo>
                <a:lnTo>
                  <a:pt x="1251" y="2020"/>
                </a:lnTo>
                <a:lnTo>
                  <a:pt x="1283" y="2007"/>
                </a:lnTo>
                <a:lnTo>
                  <a:pt x="1287" y="2004"/>
                </a:lnTo>
                <a:lnTo>
                  <a:pt x="1294" y="1997"/>
                </a:lnTo>
                <a:lnTo>
                  <a:pt x="1295" y="1996"/>
                </a:lnTo>
                <a:lnTo>
                  <a:pt x="1296" y="1996"/>
                </a:lnTo>
                <a:lnTo>
                  <a:pt x="1297" y="1997"/>
                </a:lnTo>
                <a:lnTo>
                  <a:pt x="1297" y="1999"/>
                </a:lnTo>
                <a:lnTo>
                  <a:pt x="1297" y="2007"/>
                </a:lnTo>
                <a:lnTo>
                  <a:pt x="1299" y="2008"/>
                </a:lnTo>
                <a:lnTo>
                  <a:pt x="1299" y="2011"/>
                </a:lnTo>
                <a:lnTo>
                  <a:pt x="1305" y="2017"/>
                </a:lnTo>
                <a:lnTo>
                  <a:pt x="1308" y="2020"/>
                </a:lnTo>
                <a:lnTo>
                  <a:pt x="1311" y="2022"/>
                </a:lnTo>
                <a:lnTo>
                  <a:pt x="1317" y="2024"/>
                </a:lnTo>
                <a:lnTo>
                  <a:pt x="1324" y="2025"/>
                </a:lnTo>
                <a:lnTo>
                  <a:pt x="1325" y="2024"/>
                </a:lnTo>
                <a:lnTo>
                  <a:pt x="1332" y="2021"/>
                </a:lnTo>
                <a:lnTo>
                  <a:pt x="1348" y="2021"/>
                </a:lnTo>
                <a:lnTo>
                  <a:pt x="1354" y="2019"/>
                </a:lnTo>
                <a:lnTo>
                  <a:pt x="1356" y="2017"/>
                </a:lnTo>
                <a:lnTo>
                  <a:pt x="1360" y="2011"/>
                </a:lnTo>
                <a:lnTo>
                  <a:pt x="1365" y="1992"/>
                </a:lnTo>
                <a:lnTo>
                  <a:pt x="1372" y="1985"/>
                </a:lnTo>
                <a:lnTo>
                  <a:pt x="1372" y="1984"/>
                </a:lnTo>
                <a:lnTo>
                  <a:pt x="1377" y="1981"/>
                </a:lnTo>
                <a:lnTo>
                  <a:pt x="1379" y="1981"/>
                </a:lnTo>
                <a:lnTo>
                  <a:pt x="1382" y="1981"/>
                </a:lnTo>
                <a:lnTo>
                  <a:pt x="1386" y="1979"/>
                </a:lnTo>
                <a:lnTo>
                  <a:pt x="1390" y="1970"/>
                </a:lnTo>
                <a:lnTo>
                  <a:pt x="1395" y="1951"/>
                </a:lnTo>
                <a:lnTo>
                  <a:pt x="1397" y="1940"/>
                </a:lnTo>
                <a:lnTo>
                  <a:pt x="1395" y="1935"/>
                </a:lnTo>
                <a:lnTo>
                  <a:pt x="1395" y="1933"/>
                </a:lnTo>
                <a:lnTo>
                  <a:pt x="1394" y="1930"/>
                </a:lnTo>
                <a:lnTo>
                  <a:pt x="1393" y="1926"/>
                </a:lnTo>
                <a:lnTo>
                  <a:pt x="1387" y="1921"/>
                </a:lnTo>
                <a:lnTo>
                  <a:pt x="1377" y="1911"/>
                </a:lnTo>
                <a:lnTo>
                  <a:pt x="1357" y="1893"/>
                </a:lnTo>
                <a:lnTo>
                  <a:pt x="1356" y="1893"/>
                </a:lnTo>
                <a:lnTo>
                  <a:pt x="1356" y="1884"/>
                </a:lnTo>
                <a:lnTo>
                  <a:pt x="1356" y="1882"/>
                </a:lnTo>
                <a:lnTo>
                  <a:pt x="1357" y="1880"/>
                </a:lnTo>
                <a:lnTo>
                  <a:pt x="1362" y="1856"/>
                </a:lnTo>
                <a:lnTo>
                  <a:pt x="1364" y="1844"/>
                </a:lnTo>
                <a:lnTo>
                  <a:pt x="1361" y="1837"/>
                </a:lnTo>
                <a:lnTo>
                  <a:pt x="1364" y="1832"/>
                </a:lnTo>
                <a:lnTo>
                  <a:pt x="1372" y="1817"/>
                </a:lnTo>
                <a:lnTo>
                  <a:pt x="1377" y="1814"/>
                </a:lnTo>
                <a:lnTo>
                  <a:pt x="1377" y="1812"/>
                </a:lnTo>
                <a:lnTo>
                  <a:pt x="1377" y="1808"/>
                </a:lnTo>
                <a:lnTo>
                  <a:pt x="1377" y="1807"/>
                </a:lnTo>
                <a:lnTo>
                  <a:pt x="1374" y="1806"/>
                </a:lnTo>
                <a:lnTo>
                  <a:pt x="1370" y="1803"/>
                </a:lnTo>
                <a:lnTo>
                  <a:pt x="1365" y="1795"/>
                </a:lnTo>
                <a:lnTo>
                  <a:pt x="1356" y="1774"/>
                </a:lnTo>
                <a:lnTo>
                  <a:pt x="1356" y="1773"/>
                </a:lnTo>
                <a:lnTo>
                  <a:pt x="1356" y="1771"/>
                </a:lnTo>
                <a:lnTo>
                  <a:pt x="1356" y="1769"/>
                </a:lnTo>
                <a:lnTo>
                  <a:pt x="1360" y="1763"/>
                </a:lnTo>
                <a:lnTo>
                  <a:pt x="1362" y="1761"/>
                </a:lnTo>
                <a:lnTo>
                  <a:pt x="1372" y="1755"/>
                </a:lnTo>
                <a:lnTo>
                  <a:pt x="1376" y="1751"/>
                </a:lnTo>
                <a:lnTo>
                  <a:pt x="1382" y="1743"/>
                </a:lnTo>
                <a:lnTo>
                  <a:pt x="1383" y="1742"/>
                </a:lnTo>
                <a:lnTo>
                  <a:pt x="1385" y="1739"/>
                </a:lnTo>
                <a:lnTo>
                  <a:pt x="1390" y="1739"/>
                </a:lnTo>
                <a:lnTo>
                  <a:pt x="1397" y="1741"/>
                </a:lnTo>
                <a:lnTo>
                  <a:pt x="1397" y="1741"/>
                </a:lnTo>
                <a:lnTo>
                  <a:pt x="1399" y="1739"/>
                </a:lnTo>
                <a:lnTo>
                  <a:pt x="1402" y="1737"/>
                </a:lnTo>
                <a:lnTo>
                  <a:pt x="1402" y="1737"/>
                </a:lnTo>
                <a:lnTo>
                  <a:pt x="1407" y="1733"/>
                </a:lnTo>
                <a:lnTo>
                  <a:pt x="1418" y="1732"/>
                </a:lnTo>
                <a:lnTo>
                  <a:pt x="1426" y="1734"/>
                </a:lnTo>
                <a:lnTo>
                  <a:pt x="1446" y="1739"/>
                </a:lnTo>
                <a:lnTo>
                  <a:pt x="1455" y="1738"/>
                </a:lnTo>
                <a:lnTo>
                  <a:pt x="1458" y="1737"/>
                </a:lnTo>
                <a:lnTo>
                  <a:pt x="1464" y="1734"/>
                </a:lnTo>
                <a:lnTo>
                  <a:pt x="1468" y="1732"/>
                </a:lnTo>
                <a:lnTo>
                  <a:pt x="1472" y="1729"/>
                </a:lnTo>
                <a:lnTo>
                  <a:pt x="1473" y="1726"/>
                </a:lnTo>
                <a:lnTo>
                  <a:pt x="1475" y="1725"/>
                </a:lnTo>
                <a:lnTo>
                  <a:pt x="1476" y="1720"/>
                </a:lnTo>
                <a:lnTo>
                  <a:pt x="1481" y="1700"/>
                </a:lnTo>
                <a:lnTo>
                  <a:pt x="1483" y="1694"/>
                </a:lnTo>
                <a:lnTo>
                  <a:pt x="1483" y="1694"/>
                </a:lnTo>
                <a:lnTo>
                  <a:pt x="1485" y="1689"/>
                </a:lnTo>
                <a:lnTo>
                  <a:pt x="1487" y="1685"/>
                </a:lnTo>
                <a:lnTo>
                  <a:pt x="1492" y="1681"/>
                </a:lnTo>
                <a:lnTo>
                  <a:pt x="1502" y="1680"/>
                </a:lnTo>
                <a:lnTo>
                  <a:pt x="1506" y="1677"/>
                </a:lnTo>
                <a:lnTo>
                  <a:pt x="1512" y="1671"/>
                </a:lnTo>
                <a:lnTo>
                  <a:pt x="1528" y="1655"/>
                </a:lnTo>
                <a:lnTo>
                  <a:pt x="1529" y="1651"/>
                </a:lnTo>
                <a:lnTo>
                  <a:pt x="1533" y="1643"/>
                </a:lnTo>
                <a:lnTo>
                  <a:pt x="1533" y="1643"/>
                </a:lnTo>
                <a:lnTo>
                  <a:pt x="1533" y="1642"/>
                </a:lnTo>
                <a:lnTo>
                  <a:pt x="1534" y="1639"/>
                </a:lnTo>
                <a:lnTo>
                  <a:pt x="1538" y="1636"/>
                </a:lnTo>
                <a:lnTo>
                  <a:pt x="1543" y="1632"/>
                </a:lnTo>
                <a:lnTo>
                  <a:pt x="1545" y="1632"/>
                </a:lnTo>
                <a:lnTo>
                  <a:pt x="1547" y="1631"/>
                </a:lnTo>
                <a:lnTo>
                  <a:pt x="1553" y="1622"/>
                </a:lnTo>
                <a:lnTo>
                  <a:pt x="1555" y="1619"/>
                </a:lnTo>
                <a:lnTo>
                  <a:pt x="1562" y="1602"/>
                </a:lnTo>
                <a:lnTo>
                  <a:pt x="1566" y="1585"/>
                </a:lnTo>
                <a:lnTo>
                  <a:pt x="1565" y="1573"/>
                </a:lnTo>
                <a:lnTo>
                  <a:pt x="1565" y="1573"/>
                </a:lnTo>
                <a:close/>
              </a:path>
            </a:pathLst>
          </a:custGeom>
          <a:solidFill>
            <a:srgbClr val="E9EF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7" name="Freeform 335"/>
          <p:cNvSpPr>
            <a:spLocks noEditPoints="1"/>
          </p:cNvSpPr>
          <p:nvPr/>
        </p:nvSpPr>
        <p:spPr bwMode="auto">
          <a:xfrm>
            <a:off x="7534275" y="4629151"/>
            <a:ext cx="836613" cy="377825"/>
          </a:xfrm>
          <a:custGeom>
            <a:avLst/>
            <a:gdLst>
              <a:gd name="T0" fmla="*/ 1526 w 1583"/>
              <a:gd name="T1" fmla="*/ 335 h 714"/>
              <a:gd name="T2" fmla="*/ 1448 w 1583"/>
              <a:gd name="T3" fmla="*/ 419 h 714"/>
              <a:gd name="T4" fmla="*/ 1397 w 1583"/>
              <a:gd name="T5" fmla="*/ 452 h 714"/>
              <a:gd name="T6" fmla="*/ 1316 w 1583"/>
              <a:gd name="T7" fmla="*/ 427 h 714"/>
              <a:gd name="T8" fmla="*/ 1291 w 1583"/>
              <a:gd name="T9" fmla="*/ 479 h 714"/>
              <a:gd name="T10" fmla="*/ 1200 w 1583"/>
              <a:gd name="T11" fmla="*/ 471 h 714"/>
              <a:gd name="T12" fmla="*/ 1165 w 1583"/>
              <a:gd name="T13" fmla="*/ 428 h 714"/>
              <a:gd name="T14" fmla="*/ 1091 w 1583"/>
              <a:gd name="T15" fmla="*/ 451 h 714"/>
              <a:gd name="T16" fmla="*/ 1056 w 1583"/>
              <a:gd name="T17" fmla="*/ 452 h 714"/>
              <a:gd name="T18" fmla="*/ 1037 w 1583"/>
              <a:gd name="T19" fmla="*/ 499 h 714"/>
              <a:gd name="T20" fmla="*/ 983 w 1583"/>
              <a:gd name="T21" fmla="*/ 526 h 714"/>
              <a:gd name="T22" fmla="*/ 917 w 1583"/>
              <a:gd name="T23" fmla="*/ 534 h 714"/>
              <a:gd name="T24" fmla="*/ 869 w 1583"/>
              <a:gd name="T25" fmla="*/ 538 h 714"/>
              <a:gd name="T26" fmla="*/ 795 w 1583"/>
              <a:gd name="T27" fmla="*/ 575 h 714"/>
              <a:gd name="T28" fmla="*/ 739 w 1583"/>
              <a:gd name="T29" fmla="*/ 582 h 714"/>
              <a:gd name="T30" fmla="*/ 713 w 1583"/>
              <a:gd name="T31" fmla="*/ 618 h 714"/>
              <a:gd name="T32" fmla="*/ 647 w 1583"/>
              <a:gd name="T33" fmla="*/ 647 h 714"/>
              <a:gd name="T34" fmla="*/ 582 w 1583"/>
              <a:gd name="T35" fmla="*/ 677 h 714"/>
              <a:gd name="T36" fmla="*/ 549 w 1583"/>
              <a:gd name="T37" fmla="*/ 649 h 714"/>
              <a:gd name="T38" fmla="*/ 523 w 1583"/>
              <a:gd name="T39" fmla="*/ 660 h 714"/>
              <a:gd name="T40" fmla="*/ 476 w 1583"/>
              <a:gd name="T41" fmla="*/ 641 h 714"/>
              <a:gd name="T42" fmla="*/ 419 w 1583"/>
              <a:gd name="T43" fmla="*/ 673 h 714"/>
              <a:gd name="T44" fmla="*/ 501 w 1583"/>
              <a:gd name="T45" fmla="*/ 714 h 714"/>
              <a:gd name="T46" fmla="*/ 336 w 1583"/>
              <a:gd name="T47" fmla="*/ 647 h 714"/>
              <a:gd name="T48" fmla="*/ 213 w 1583"/>
              <a:gd name="T49" fmla="*/ 540 h 714"/>
              <a:gd name="T50" fmla="*/ 161 w 1583"/>
              <a:gd name="T51" fmla="*/ 546 h 714"/>
              <a:gd name="T52" fmla="*/ 118 w 1583"/>
              <a:gd name="T53" fmla="*/ 513 h 714"/>
              <a:gd name="T54" fmla="*/ 38 w 1583"/>
              <a:gd name="T55" fmla="*/ 516 h 714"/>
              <a:gd name="T56" fmla="*/ 5 w 1583"/>
              <a:gd name="T57" fmla="*/ 455 h 714"/>
              <a:gd name="T58" fmla="*/ 54 w 1583"/>
              <a:gd name="T59" fmla="*/ 406 h 714"/>
              <a:gd name="T60" fmla="*/ 76 w 1583"/>
              <a:gd name="T61" fmla="*/ 358 h 714"/>
              <a:gd name="T62" fmla="*/ 160 w 1583"/>
              <a:gd name="T63" fmla="*/ 374 h 714"/>
              <a:gd name="T64" fmla="*/ 181 w 1583"/>
              <a:gd name="T65" fmla="*/ 329 h 714"/>
              <a:gd name="T66" fmla="*/ 185 w 1583"/>
              <a:gd name="T67" fmla="*/ 263 h 714"/>
              <a:gd name="T68" fmla="*/ 205 w 1583"/>
              <a:gd name="T69" fmla="*/ 215 h 714"/>
              <a:gd name="T70" fmla="*/ 255 w 1583"/>
              <a:gd name="T71" fmla="*/ 186 h 714"/>
              <a:gd name="T72" fmla="*/ 311 w 1583"/>
              <a:gd name="T73" fmla="*/ 148 h 714"/>
              <a:gd name="T74" fmla="*/ 359 w 1583"/>
              <a:gd name="T75" fmla="*/ 98 h 714"/>
              <a:gd name="T76" fmla="*/ 370 w 1583"/>
              <a:gd name="T77" fmla="*/ 50 h 714"/>
              <a:gd name="T78" fmla="*/ 451 w 1583"/>
              <a:gd name="T79" fmla="*/ 1 h 714"/>
              <a:gd name="T80" fmla="*/ 460 w 1583"/>
              <a:gd name="T81" fmla="*/ 10 h 714"/>
              <a:gd name="T82" fmla="*/ 508 w 1583"/>
              <a:gd name="T83" fmla="*/ 50 h 714"/>
              <a:gd name="T84" fmla="*/ 562 w 1583"/>
              <a:gd name="T85" fmla="*/ 22 h 714"/>
              <a:gd name="T86" fmla="*/ 597 w 1583"/>
              <a:gd name="T87" fmla="*/ 51 h 714"/>
              <a:gd name="T88" fmla="*/ 595 w 1583"/>
              <a:gd name="T89" fmla="*/ 107 h 714"/>
              <a:gd name="T90" fmla="*/ 669 w 1583"/>
              <a:gd name="T91" fmla="*/ 119 h 714"/>
              <a:gd name="T92" fmla="*/ 749 w 1583"/>
              <a:gd name="T93" fmla="*/ 132 h 714"/>
              <a:gd name="T94" fmla="*/ 835 w 1583"/>
              <a:gd name="T95" fmla="*/ 132 h 714"/>
              <a:gd name="T96" fmla="*/ 890 w 1583"/>
              <a:gd name="T97" fmla="*/ 114 h 714"/>
              <a:gd name="T98" fmla="*/ 946 w 1583"/>
              <a:gd name="T99" fmla="*/ 120 h 714"/>
              <a:gd name="T100" fmla="*/ 966 w 1583"/>
              <a:gd name="T101" fmla="*/ 85 h 714"/>
              <a:gd name="T102" fmla="*/ 1087 w 1583"/>
              <a:gd name="T103" fmla="*/ 49 h 714"/>
              <a:gd name="T104" fmla="*/ 1169 w 1583"/>
              <a:gd name="T105" fmla="*/ 14 h 714"/>
              <a:gd name="T106" fmla="*/ 1292 w 1583"/>
              <a:gd name="T107" fmla="*/ 22 h 714"/>
              <a:gd name="T108" fmla="*/ 1362 w 1583"/>
              <a:gd name="T109" fmla="*/ 99 h 714"/>
              <a:gd name="T110" fmla="*/ 1430 w 1583"/>
              <a:gd name="T111" fmla="*/ 110 h 714"/>
              <a:gd name="T112" fmla="*/ 1497 w 1583"/>
              <a:gd name="T113" fmla="*/ 147 h 714"/>
              <a:gd name="T114" fmla="*/ 1483 w 1583"/>
              <a:gd name="T115" fmla="*/ 213 h 714"/>
              <a:gd name="T116" fmla="*/ 1484 w 1583"/>
              <a:gd name="T117" fmla="*/ 258 h 714"/>
              <a:gd name="T118" fmla="*/ 1538 w 1583"/>
              <a:gd name="T119" fmla="*/ 262 h 714"/>
              <a:gd name="T120" fmla="*/ 1583 w 1583"/>
              <a:gd name="T121" fmla="*/ 266 h 714"/>
              <a:gd name="T122" fmla="*/ 738 w 1583"/>
              <a:gd name="T123" fmla="*/ 569 h 714"/>
              <a:gd name="T124" fmla="*/ 705 w 1583"/>
              <a:gd name="T125" fmla="*/ 591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583" h="714">
                <a:moveTo>
                  <a:pt x="1583" y="266"/>
                </a:moveTo>
                <a:lnTo>
                  <a:pt x="1574" y="286"/>
                </a:lnTo>
                <a:lnTo>
                  <a:pt x="1544" y="319"/>
                </a:lnTo>
                <a:lnTo>
                  <a:pt x="1526" y="335"/>
                </a:lnTo>
                <a:lnTo>
                  <a:pt x="1508" y="353"/>
                </a:lnTo>
                <a:lnTo>
                  <a:pt x="1475" y="394"/>
                </a:lnTo>
                <a:lnTo>
                  <a:pt x="1460" y="417"/>
                </a:lnTo>
                <a:lnTo>
                  <a:pt x="1448" y="419"/>
                </a:lnTo>
                <a:lnTo>
                  <a:pt x="1431" y="427"/>
                </a:lnTo>
                <a:lnTo>
                  <a:pt x="1423" y="434"/>
                </a:lnTo>
                <a:lnTo>
                  <a:pt x="1414" y="443"/>
                </a:lnTo>
                <a:lnTo>
                  <a:pt x="1397" y="452"/>
                </a:lnTo>
                <a:lnTo>
                  <a:pt x="1385" y="450"/>
                </a:lnTo>
                <a:lnTo>
                  <a:pt x="1358" y="436"/>
                </a:lnTo>
                <a:lnTo>
                  <a:pt x="1333" y="423"/>
                </a:lnTo>
                <a:lnTo>
                  <a:pt x="1316" y="427"/>
                </a:lnTo>
                <a:lnTo>
                  <a:pt x="1299" y="432"/>
                </a:lnTo>
                <a:lnTo>
                  <a:pt x="1309" y="450"/>
                </a:lnTo>
                <a:lnTo>
                  <a:pt x="1320" y="467"/>
                </a:lnTo>
                <a:lnTo>
                  <a:pt x="1291" y="479"/>
                </a:lnTo>
                <a:lnTo>
                  <a:pt x="1231" y="499"/>
                </a:lnTo>
                <a:lnTo>
                  <a:pt x="1201" y="501"/>
                </a:lnTo>
                <a:lnTo>
                  <a:pt x="1204" y="488"/>
                </a:lnTo>
                <a:lnTo>
                  <a:pt x="1200" y="471"/>
                </a:lnTo>
                <a:lnTo>
                  <a:pt x="1192" y="459"/>
                </a:lnTo>
                <a:lnTo>
                  <a:pt x="1181" y="447"/>
                </a:lnTo>
                <a:lnTo>
                  <a:pt x="1171" y="436"/>
                </a:lnTo>
                <a:lnTo>
                  <a:pt x="1165" y="428"/>
                </a:lnTo>
                <a:lnTo>
                  <a:pt x="1156" y="422"/>
                </a:lnTo>
                <a:lnTo>
                  <a:pt x="1148" y="426"/>
                </a:lnTo>
                <a:lnTo>
                  <a:pt x="1119" y="439"/>
                </a:lnTo>
                <a:lnTo>
                  <a:pt x="1091" y="451"/>
                </a:lnTo>
                <a:lnTo>
                  <a:pt x="1082" y="454"/>
                </a:lnTo>
                <a:lnTo>
                  <a:pt x="1071" y="442"/>
                </a:lnTo>
                <a:lnTo>
                  <a:pt x="1065" y="434"/>
                </a:lnTo>
                <a:lnTo>
                  <a:pt x="1056" y="452"/>
                </a:lnTo>
                <a:lnTo>
                  <a:pt x="1050" y="481"/>
                </a:lnTo>
                <a:lnTo>
                  <a:pt x="1053" y="501"/>
                </a:lnTo>
                <a:lnTo>
                  <a:pt x="1058" y="510"/>
                </a:lnTo>
                <a:lnTo>
                  <a:pt x="1037" y="499"/>
                </a:lnTo>
                <a:lnTo>
                  <a:pt x="1016" y="488"/>
                </a:lnTo>
                <a:lnTo>
                  <a:pt x="1003" y="499"/>
                </a:lnTo>
                <a:lnTo>
                  <a:pt x="993" y="513"/>
                </a:lnTo>
                <a:lnTo>
                  <a:pt x="983" y="526"/>
                </a:lnTo>
                <a:lnTo>
                  <a:pt x="952" y="549"/>
                </a:lnTo>
                <a:lnTo>
                  <a:pt x="935" y="554"/>
                </a:lnTo>
                <a:lnTo>
                  <a:pt x="929" y="549"/>
                </a:lnTo>
                <a:lnTo>
                  <a:pt x="917" y="534"/>
                </a:lnTo>
                <a:lnTo>
                  <a:pt x="902" y="522"/>
                </a:lnTo>
                <a:lnTo>
                  <a:pt x="893" y="521"/>
                </a:lnTo>
                <a:lnTo>
                  <a:pt x="876" y="532"/>
                </a:lnTo>
                <a:lnTo>
                  <a:pt x="869" y="538"/>
                </a:lnTo>
                <a:lnTo>
                  <a:pt x="852" y="551"/>
                </a:lnTo>
                <a:lnTo>
                  <a:pt x="835" y="565"/>
                </a:lnTo>
                <a:lnTo>
                  <a:pt x="815" y="570"/>
                </a:lnTo>
                <a:lnTo>
                  <a:pt x="795" y="575"/>
                </a:lnTo>
                <a:lnTo>
                  <a:pt x="776" y="581"/>
                </a:lnTo>
                <a:lnTo>
                  <a:pt x="757" y="577"/>
                </a:lnTo>
                <a:lnTo>
                  <a:pt x="747" y="575"/>
                </a:lnTo>
                <a:lnTo>
                  <a:pt x="739" y="582"/>
                </a:lnTo>
                <a:lnTo>
                  <a:pt x="734" y="590"/>
                </a:lnTo>
                <a:lnTo>
                  <a:pt x="729" y="603"/>
                </a:lnTo>
                <a:lnTo>
                  <a:pt x="724" y="616"/>
                </a:lnTo>
                <a:lnTo>
                  <a:pt x="713" y="618"/>
                </a:lnTo>
                <a:lnTo>
                  <a:pt x="702" y="619"/>
                </a:lnTo>
                <a:lnTo>
                  <a:pt x="684" y="624"/>
                </a:lnTo>
                <a:lnTo>
                  <a:pt x="668" y="635"/>
                </a:lnTo>
                <a:lnTo>
                  <a:pt x="647" y="647"/>
                </a:lnTo>
                <a:lnTo>
                  <a:pt x="624" y="653"/>
                </a:lnTo>
                <a:lnTo>
                  <a:pt x="614" y="668"/>
                </a:lnTo>
                <a:lnTo>
                  <a:pt x="605" y="682"/>
                </a:lnTo>
                <a:lnTo>
                  <a:pt x="582" y="677"/>
                </a:lnTo>
                <a:lnTo>
                  <a:pt x="561" y="672"/>
                </a:lnTo>
                <a:lnTo>
                  <a:pt x="556" y="670"/>
                </a:lnTo>
                <a:lnTo>
                  <a:pt x="549" y="664"/>
                </a:lnTo>
                <a:lnTo>
                  <a:pt x="549" y="649"/>
                </a:lnTo>
                <a:lnTo>
                  <a:pt x="550" y="637"/>
                </a:lnTo>
                <a:lnTo>
                  <a:pt x="529" y="641"/>
                </a:lnTo>
                <a:lnTo>
                  <a:pt x="509" y="645"/>
                </a:lnTo>
                <a:lnTo>
                  <a:pt x="523" y="660"/>
                </a:lnTo>
                <a:lnTo>
                  <a:pt x="537" y="676"/>
                </a:lnTo>
                <a:lnTo>
                  <a:pt x="523" y="666"/>
                </a:lnTo>
                <a:lnTo>
                  <a:pt x="493" y="648"/>
                </a:lnTo>
                <a:lnTo>
                  <a:pt x="476" y="641"/>
                </a:lnTo>
                <a:lnTo>
                  <a:pt x="470" y="643"/>
                </a:lnTo>
                <a:lnTo>
                  <a:pt x="455" y="648"/>
                </a:lnTo>
                <a:lnTo>
                  <a:pt x="429" y="660"/>
                </a:lnTo>
                <a:lnTo>
                  <a:pt x="419" y="673"/>
                </a:lnTo>
                <a:lnTo>
                  <a:pt x="442" y="678"/>
                </a:lnTo>
                <a:lnTo>
                  <a:pt x="475" y="692"/>
                </a:lnTo>
                <a:lnTo>
                  <a:pt x="493" y="705"/>
                </a:lnTo>
                <a:lnTo>
                  <a:pt x="501" y="714"/>
                </a:lnTo>
                <a:lnTo>
                  <a:pt x="454" y="706"/>
                </a:lnTo>
                <a:lnTo>
                  <a:pt x="392" y="688"/>
                </a:lnTo>
                <a:lnTo>
                  <a:pt x="353" y="665"/>
                </a:lnTo>
                <a:lnTo>
                  <a:pt x="336" y="647"/>
                </a:lnTo>
                <a:lnTo>
                  <a:pt x="292" y="604"/>
                </a:lnTo>
                <a:lnTo>
                  <a:pt x="250" y="562"/>
                </a:lnTo>
                <a:lnTo>
                  <a:pt x="238" y="551"/>
                </a:lnTo>
                <a:lnTo>
                  <a:pt x="213" y="540"/>
                </a:lnTo>
                <a:lnTo>
                  <a:pt x="197" y="536"/>
                </a:lnTo>
                <a:lnTo>
                  <a:pt x="184" y="532"/>
                </a:lnTo>
                <a:lnTo>
                  <a:pt x="171" y="537"/>
                </a:lnTo>
                <a:lnTo>
                  <a:pt x="161" y="546"/>
                </a:lnTo>
                <a:lnTo>
                  <a:pt x="148" y="530"/>
                </a:lnTo>
                <a:lnTo>
                  <a:pt x="136" y="516"/>
                </a:lnTo>
                <a:lnTo>
                  <a:pt x="130" y="509"/>
                </a:lnTo>
                <a:lnTo>
                  <a:pt x="118" y="513"/>
                </a:lnTo>
                <a:lnTo>
                  <a:pt x="110" y="517"/>
                </a:lnTo>
                <a:lnTo>
                  <a:pt x="81" y="532"/>
                </a:lnTo>
                <a:lnTo>
                  <a:pt x="50" y="545"/>
                </a:lnTo>
                <a:lnTo>
                  <a:pt x="38" y="516"/>
                </a:lnTo>
                <a:lnTo>
                  <a:pt x="20" y="491"/>
                </a:lnTo>
                <a:lnTo>
                  <a:pt x="11" y="477"/>
                </a:lnTo>
                <a:lnTo>
                  <a:pt x="0" y="465"/>
                </a:lnTo>
                <a:lnTo>
                  <a:pt x="5" y="455"/>
                </a:lnTo>
                <a:lnTo>
                  <a:pt x="9" y="444"/>
                </a:lnTo>
                <a:lnTo>
                  <a:pt x="15" y="434"/>
                </a:lnTo>
                <a:lnTo>
                  <a:pt x="28" y="418"/>
                </a:lnTo>
                <a:lnTo>
                  <a:pt x="54" y="406"/>
                </a:lnTo>
                <a:lnTo>
                  <a:pt x="77" y="402"/>
                </a:lnTo>
                <a:lnTo>
                  <a:pt x="66" y="382"/>
                </a:lnTo>
                <a:lnTo>
                  <a:pt x="57" y="362"/>
                </a:lnTo>
                <a:lnTo>
                  <a:pt x="76" y="358"/>
                </a:lnTo>
                <a:lnTo>
                  <a:pt x="115" y="364"/>
                </a:lnTo>
                <a:lnTo>
                  <a:pt x="134" y="369"/>
                </a:lnTo>
                <a:lnTo>
                  <a:pt x="147" y="373"/>
                </a:lnTo>
                <a:lnTo>
                  <a:pt x="160" y="374"/>
                </a:lnTo>
                <a:lnTo>
                  <a:pt x="161" y="365"/>
                </a:lnTo>
                <a:lnTo>
                  <a:pt x="164" y="357"/>
                </a:lnTo>
                <a:lnTo>
                  <a:pt x="171" y="342"/>
                </a:lnTo>
                <a:lnTo>
                  <a:pt x="181" y="329"/>
                </a:lnTo>
                <a:lnTo>
                  <a:pt x="189" y="319"/>
                </a:lnTo>
                <a:lnTo>
                  <a:pt x="191" y="297"/>
                </a:lnTo>
                <a:lnTo>
                  <a:pt x="188" y="284"/>
                </a:lnTo>
                <a:lnTo>
                  <a:pt x="185" y="263"/>
                </a:lnTo>
                <a:lnTo>
                  <a:pt x="184" y="242"/>
                </a:lnTo>
                <a:lnTo>
                  <a:pt x="185" y="230"/>
                </a:lnTo>
                <a:lnTo>
                  <a:pt x="193" y="219"/>
                </a:lnTo>
                <a:lnTo>
                  <a:pt x="205" y="215"/>
                </a:lnTo>
                <a:lnTo>
                  <a:pt x="222" y="212"/>
                </a:lnTo>
                <a:lnTo>
                  <a:pt x="236" y="201"/>
                </a:lnTo>
                <a:lnTo>
                  <a:pt x="242" y="193"/>
                </a:lnTo>
                <a:lnTo>
                  <a:pt x="255" y="186"/>
                </a:lnTo>
                <a:lnTo>
                  <a:pt x="267" y="184"/>
                </a:lnTo>
                <a:lnTo>
                  <a:pt x="282" y="177"/>
                </a:lnTo>
                <a:lnTo>
                  <a:pt x="294" y="163"/>
                </a:lnTo>
                <a:lnTo>
                  <a:pt x="311" y="148"/>
                </a:lnTo>
                <a:lnTo>
                  <a:pt x="332" y="137"/>
                </a:lnTo>
                <a:lnTo>
                  <a:pt x="349" y="126"/>
                </a:lnTo>
                <a:lnTo>
                  <a:pt x="363" y="108"/>
                </a:lnTo>
                <a:lnTo>
                  <a:pt x="359" y="98"/>
                </a:lnTo>
                <a:lnTo>
                  <a:pt x="352" y="79"/>
                </a:lnTo>
                <a:lnTo>
                  <a:pt x="353" y="69"/>
                </a:lnTo>
                <a:lnTo>
                  <a:pt x="356" y="65"/>
                </a:lnTo>
                <a:lnTo>
                  <a:pt x="370" y="50"/>
                </a:lnTo>
                <a:lnTo>
                  <a:pt x="382" y="36"/>
                </a:lnTo>
                <a:lnTo>
                  <a:pt x="397" y="22"/>
                </a:lnTo>
                <a:lnTo>
                  <a:pt x="433" y="8"/>
                </a:lnTo>
                <a:lnTo>
                  <a:pt x="451" y="1"/>
                </a:lnTo>
                <a:lnTo>
                  <a:pt x="454" y="16"/>
                </a:lnTo>
                <a:lnTo>
                  <a:pt x="455" y="32"/>
                </a:lnTo>
                <a:lnTo>
                  <a:pt x="458" y="21"/>
                </a:lnTo>
                <a:lnTo>
                  <a:pt x="460" y="10"/>
                </a:lnTo>
                <a:lnTo>
                  <a:pt x="487" y="18"/>
                </a:lnTo>
                <a:lnTo>
                  <a:pt x="513" y="26"/>
                </a:lnTo>
                <a:lnTo>
                  <a:pt x="511" y="38"/>
                </a:lnTo>
                <a:lnTo>
                  <a:pt x="508" y="50"/>
                </a:lnTo>
                <a:lnTo>
                  <a:pt x="517" y="42"/>
                </a:lnTo>
                <a:lnTo>
                  <a:pt x="541" y="22"/>
                </a:lnTo>
                <a:lnTo>
                  <a:pt x="552" y="21"/>
                </a:lnTo>
                <a:lnTo>
                  <a:pt x="562" y="22"/>
                </a:lnTo>
                <a:lnTo>
                  <a:pt x="569" y="10"/>
                </a:lnTo>
                <a:lnTo>
                  <a:pt x="570" y="0"/>
                </a:lnTo>
                <a:lnTo>
                  <a:pt x="583" y="26"/>
                </a:lnTo>
                <a:lnTo>
                  <a:pt x="597" y="51"/>
                </a:lnTo>
                <a:lnTo>
                  <a:pt x="591" y="59"/>
                </a:lnTo>
                <a:lnTo>
                  <a:pt x="586" y="74"/>
                </a:lnTo>
                <a:lnTo>
                  <a:pt x="589" y="83"/>
                </a:lnTo>
                <a:lnTo>
                  <a:pt x="595" y="107"/>
                </a:lnTo>
                <a:lnTo>
                  <a:pt x="603" y="130"/>
                </a:lnTo>
                <a:lnTo>
                  <a:pt x="630" y="127"/>
                </a:lnTo>
                <a:lnTo>
                  <a:pt x="656" y="122"/>
                </a:lnTo>
                <a:lnTo>
                  <a:pt x="669" y="119"/>
                </a:lnTo>
                <a:lnTo>
                  <a:pt x="689" y="116"/>
                </a:lnTo>
                <a:lnTo>
                  <a:pt x="701" y="123"/>
                </a:lnTo>
                <a:lnTo>
                  <a:pt x="724" y="131"/>
                </a:lnTo>
                <a:lnTo>
                  <a:pt x="749" y="132"/>
                </a:lnTo>
                <a:lnTo>
                  <a:pt x="767" y="136"/>
                </a:lnTo>
                <a:lnTo>
                  <a:pt x="807" y="141"/>
                </a:lnTo>
                <a:lnTo>
                  <a:pt x="829" y="139"/>
                </a:lnTo>
                <a:lnTo>
                  <a:pt x="835" y="132"/>
                </a:lnTo>
                <a:lnTo>
                  <a:pt x="841" y="123"/>
                </a:lnTo>
                <a:lnTo>
                  <a:pt x="856" y="107"/>
                </a:lnTo>
                <a:lnTo>
                  <a:pt x="868" y="107"/>
                </a:lnTo>
                <a:lnTo>
                  <a:pt x="890" y="114"/>
                </a:lnTo>
                <a:lnTo>
                  <a:pt x="914" y="122"/>
                </a:lnTo>
                <a:lnTo>
                  <a:pt x="929" y="126"/>
                </a:lnTo>
                <a:lnTo>
                  <a:pt x="943" y="130"/>
                </a:lnTo>
                <a:lnTo>
                  <a:pt x="946" y="120"/>
                </a:lnTo>
                <a:lnTo>
                  <a:pt x="948" y="111"/>
                </a:lnTo>
                <a:lnTo>
                  <a:pt x="950" y="102"/>
                </a:lnTo>
                <a:lnTo>
                  <a:pt x="956" y="86"/>
                </a:lnTo>
                <a:lnTo>
                  <a:pt x="966" y="85"/>
                </a:lnTo>
                <a:lnTo>
                  <a:pt x="987" y="85"/>
                </a:lnTo>
                <a:lnTo>
                  <a:pt x="1032" y="79"/>
                </a:lnTo>
                <a:lnTo>
                  <a:pt x="1050" y="70"/>
                </a:lnTo>
                <a:lnTo>
                  <a:pt x="1087" y="49"/>
                </a:lnTo>
                <a:lnTo>
                  <a:pt x="1123" y="26"/>
                </a:lnTo>
                <a:lnTo>
                  <a:pt x="1135" y="18"/>
                </a:lnTo>
                <a:lnTo>
                  <a:pt x="1155" y="14"/>
                </a:lnTo>
                <a:lnTo>
                  <a:pt x="1169" y="14"/>
                </a:lnTo>
                <a:lnTo>
                  <a:pt x="1194" y="14"/>
                </a:lnTo>
                <a:lnTo>
                  <a:pt x="1221" y="14"/>
                </a:lnTo>
                <a:lnTo>
                  <a:pt x="1245" y="16"/>
                </a:lnTo>
                <a:lnTo>
                  <a:pt x="1292" y="22"/>
                </a:lnTo>
                <a:lnTo>
                  <a:pt x="1313" y="34"/>
                </a:lnTo>
                <a:lnTo>
                  <a:pt x="1329" y="48"/>
                </a:lnTo>
                <a:lnTo>
                  <a:pt x="1353" y="81"/>
                </a:lnTo>
                <a:lnTo>
                  <a:pt x="1362" y="99"/>
                </a:lnTo>
                <a:lnTo>
                  <a:pt x="1366" y="104"/>
                </a:lnTo>
                <a:lnTo>
                  <a:pt x="1382" y="108"/>
                </a:lnTo>
                <a:lnTo>
                  <a:pt x="1414" y="110"/>
                </a:lnTo>
                <a:lnTo>
                  <a:pt x="1430" y="110"/>
                </a:lnTo>
                <a:lnTo>
                  <a:pt x="1447" y="114"/>
                </a:lnTo>
                <a:lnTo>
                  <a:pt x="1477" y="127"/>
                </a:lnTo>
                <a:lnTo>
                  <a:pt x="1493" y="139"/>
                </a:lnTo>
                <a:lnTo>
                  <a:pt x="1497" y="147"/>
                </a:lnTo>
                <a:lnTo>
                  <a:pt x="1497" y="161"/>
                </a:lnTo>
                <a:lnTo>
                  <a:pt x="1489" y="176"/>
                </a:lnTo>
                <a:lnTo>
                  <a:pt x="1485" y="194"/>
                </a:lnTo>
                <a:lnTo>
                  <a:pt x="1483" y="213"/>
                </a:lnTo>
                <a:lnTo>
                  <a:pt x="1480" y="225"/>
                </a:lnTo>
                <a:lnTo>
                  <a:pt x="1476" y="245"/>
                </a:lnTo>
                <a:lnTo>
                  <a:pt x="1480" y="255"/>
                </a:lnTo>
                <a:lnTo>
                  <a:pt x="1484" y="258"/>
                </a:lnTo>
                <a:lnTo>
                  <a:pt x="1493" y="263"/>
                </a:lnTo>
                <a:lnTo>
                  <a:pt x="1514" y="266"/>
                </a:lnTo>
                <a:lnTo>
                  <a:pt x="1525" y="266"/>
                </a:lnTo>
                <a:lnTo>
                  <a:pt x="1538" y="262"/>
                </a:lnTo>
                <a:lnTo>
                  <a:pt x="1567" y="254"/>
                </a:lnTo>
                <a:lnTo>
                  <a:pt x="1582" y="258"/>
                </a:lnTo>
                <a:lnTo>
                  <a:pt x="1583" y="266"/>
                </a:lnTo>
                <a:lnTo>
                  <a:pt x="1583" y="266"/>
                </a:lnTo>
                <a:close/>
                <a:moveTo>
                  <a:pt x="709" y="596"/>
                </a:moveTo>
                <a:lnTo>
                  <a:pt x="721" y="596"/>
                </a:lnTo>
                <a:lnTo>
                  <a:pt x="735" y="579"/>
                </a:lnTo>
                <a:lnTo>
                  <a:pt x="738" y="569"/>
                </a:lnTo>
                <a:lnTo>
                  <a:pt x="733" y="565"/>
                </a:lnTo>
                <a:lnTo>
                  <a:pt x="720" y="567"/>
                </a:lnTo>
                <a:lnTo>
                  <a:pt x="709" y="578"/>
                </a:lnTo>
                <a:lnTo>
                  <a:pt x="705" y="591"/>
                </a:lnTo>
                <a:lnTo>
                  <a:pt x="709" y="596"/>
                </a:lnTo>
                <a:lnTo>
                  <a:pt x="709" y="596"/>
                </a:lnTo>
                <a:close/>
              </a:path>
            </a:pathLst>
          </a:custGeom>
          <a:solidFill>
            <a:srgbClr val="5F50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8" name="Freeform 336"/>
          <p:cNvSpPr>
            <a:spLocks/>
          </p:cNvSpPr>
          <p:nvPr/>
        </p:nvSpPr>
        <p:spPr bwMode="auto">
          <a:xfrm>
            <a:off x="4378325" y="5934076"/>
            <a:ext cx="1365250" cy="696913"/>
          </a:xfrm>
          <a:custGeom>
            <a:avLst/>
            <a:gdLst>
              <a:gd name="T0" fmla="*/ 1914 w 2579"/>
              <a:gd name="T1" fmla="*/ 20 h 1317"/>
              <a:gd name="T2" fmla="*/ 2075 w 2579"/>
              <a:gd name="T3" fmla="*/ 65 h 1317"/>
              <a:gd name="T4" fmla="*/ 2215 w 2579"/>
              <a:gd name="T5" fmla="*/ 118 h 1317"/>
              <a:gd name="T6" fmla="*/ 2342 w 2579"/>
              <a:gd name="T7" fmla="*/ 83 h 1317"/>
              <a:gd name="T8" fmla="*/ 2433 w 2579"/>
              <a:gd name="T9" fmla="*/ 127 h 1317"/>
              <a:gd name="T10" fmla="*/ 2501 w 2579"/>
              <a:gd name="T11" fmla="*/ 210 h 1317"/>
              <a:gd name="T12" fmla="*/ 2491 w 2579"/>
              <a:gd name="T13" fmla="*/ 336 h 1317"/>
              <a:gd name="T14" fmla="*/ 2555 w 2579"/>
              <a:gd name="T15" fmla="*/ 457 h 1317"/>
              <a:gd name="T16" fmla="*/ 2540 w 2579"/>
              <a:gd name="T17" fmla="*/ 551 h 1317"/>
              <a:gd name="T18" fmla="*/ 2526 w 2579"/>
              <a:gd name="T19" fmla="*/ 636 h 1317"/>
              <a:gd name="T20" fmla="*/ 2433 w 2579"/>
              <a:gd name="T21" fmla="*/ 606 h 1317"/>
              <a:gd name="T22" fmla="*/ 2345 w 2579"/>
              <a:gd name="T23" fmla="*/ 651 h 1317"/>
              <a:gd name="T24" fmla="*/ 2424 w 2579"/>
              <a:gd name="T25" fmla="*/ 751 h 1317"/>
              <a:gd name="T26" fmla="*/ 2367 w 2579"/>
              <a:gd name="T27" fmla="*/ 836 h 1317"/>
              <a:gd name="T28" fmla="*/ 2378 w 2579"/>
              <a:gd name="T29" fmla="*/ 927 h 1317"/>
              <a:gd name="T30" fmla="*/ 2341 w 2579"/>
              <a:gd name="T31" fmla="*/ 988 h 1317"/>
              <a:gd name="T32" fmla="*/ 2207 w 2579"/>
              <a:gd name="T33" fmla="*/ 1076 h 1317"/>
              <a:gd name="T34" fmla="*/ 2111 w 2579"/>
              <a:gd name="T35" fmla="*/ 1144 h 1317"/>
              <a:gd name="T36" fmla="*/ 2018 w 2579"/>
              <a:gd name="T37" fmla="*/ 1172 h 1317"/>
              <a:gd name="T38" fmla="*/ 1821 w 2579"/>
              <a:gd name="T39" fmla="*/ 1199 h 1317"/>
              <a:gd name="T40" fmla="*/ 1738 w 2579"/>
              <a:gd name="T41" fmla="*/ 1277 h 1317"/>
              <a:gd name="T42" fmla="*/ 1620 w 2579"/>
              <a:gd name="T43" fmla="*/ 1285 h 1317"/>
              <a:gd name="T44" fmla="*/ 1473 w 2579"/>
              <a:gd name="T45" fmla="*/ 1246 h 1317"/>
              <a:gd name="T46" fmla="*/ 1197 w 2579"/>
              <a:gd name="T47" fmla="*/ 1207 h 1317"/>
              <a:gd name="T48" fmla="*/ 963 w 2579"/>
              <a:gd name="T49" fmla="*/ 1135 h 1317"/>
              <a:gd name="T50" fmla="*/ 895 w 2579"/>
              <a:gd name="T51" fmla="*/ 1053 h 1317"/>
              <a:gd name="T52" fmla="*/ 915 w 2579"/>
              <a:gd name="T53" fmla="*/ 965 h 1317"/>
              <a:gd name="T54" fmla="*/ 719 w 2579"/>
              <a:gd name="T55" fmla="*/ 1004 h 1317"/>
              <a:gd name="T56" fmla="*/ 633 w 2579"/>
              <a:gd name="T57" fmla="*/ 1016 h 1317"/>
              <a:gd name="T58" fmla="*/ 516 w 2579"/>
              <a:gd name="T59" fmla="*/ 1074 h 1317"/>
              <a:gd name="T60" fmla="*/ 402 w 2579"/>
              <a:gd name="T61" fmla="*/ 1079 h 1317"/>
              <a:gd name="T62" fmla="*/ 305 w 2579"/>
              <a:gd name="T63" fmla="*/ 1054 h 1317"/>
              <a:gd name="T64" fmla="*/ 260 w 2579"/>
              <a:gd name="T65" fmla="*/ 1009 h 1317"/>
              <a:gd name="T66" fmla="*/ 194 w 2579"/>
              <a:gd name="T67" fmla="*/ 1061 h 1317"/>
              <a:gd name="T68" fmla="*/ 104 w 2579"/>
              <a:gd name="T69" fmla="*/ 1004 h 1317"/>
              <a:gd name="T70" fmla="*/ 22 w 2579"/>
              <a:gd name="T71" fmla="*/ 928 h 1317"/>
              <a:gd name="T72" fmla="*/ 20 w 2579"/>
              <a:gd name="T73" fmla="*/ 807 h 1317"/>
              <a:gd name="T74" fmla="*/ 102 w 2579"/>
              <a:gd name="T75" fmla="*/ 682 h 1317"/>
              <a:gd name="T76" fmla="*/ 166 w 2579"/>
              <a:gd name="T77" fmla="*/ 735 h 1317"/>
              <a:gd name="T78" fmla="*/ 225 w 2579"/>
              <a:gd name="T79" fmla="*/ 816 h 1317"/>
              <a:gd name="T80" fmla="*/ 305 w 2579"/>
              <a:gd name="T81" fmla="*/ 742 h 1317"/>
              <a:gd name="T82" fmla="*/ 342 w 2579"/>
              <a:gd name="T83" fmla="*/ 713 h 1317"/>
              <a:gd name="T84" fmla="*/ 473 w 2579"/>
              <a:gd name="T85" fmla="*/ 752 h 1317"/>
              <a:gd name="T86" fmla="*/ 576 w 2579"/>
              <a:gd name="T87" fmla="*/ 792 h 1317"/>
              <a:gd name="T88" fmla="*/ 643 w 2579"/>
              <a:gd name="T89" fmla="*/ 746 h 1317"/>
              <a:gd name="T90" fmla="*/ 717 w 2579"/>
              <a:gd name="T91" fmla="*/ 706 h 1317"/>
              <a:gd name="T92" fmla="*/ 911 w 2579"/>
              <a:gd name="T93" fmla="*/ 685 h 1317"/>
              <a:gd name="T94" fmla="*/ 936 w 2579"/>
              <a:gd name="T95" fmla="*/ 659 h 1317"/>
              <a:gd name="T96" fmla="*/ 1068 w 2579"/>
              <a:gd name="T97" fmla="*/ 665 h 1317"/>
              <a:gd name="T98" fmla="*/ 1125 w 2579"/>
              <a:gd name="T99" fmla="*/ 735 h 1317"/>
              <a:gd name="T100" fmla="*/ 1209 w 2579"/>
              <a:gd name="T101" fmla="*/ 694 h 1317"/>
              <a:gd name="T102" fmla="*/ 1152 w 2579"/>
              <a:gd name="T103" fmla="*/ 629 h 1317"/>
              <a:gd name="T104" fmla="*/ 1135 w 2579"/>
              <a:gd name="T105" fmla="*/ 508 h 1317"/>
              <a:gd name="T106" fmla="*/ 1202 w 2579"/>
              <a:gd name="T107" fmla="*/ 374 h 1317"/>
              <a:gd name="T108" fmla="*/ 1329 w 2579"/>
              <a:gd name="T109" fmla="*/ 267 h 1317"/>
              <a:gd name="T110" fmla="*/ 1448 w 2579"/>
              <a:gd name="T111" fmla="*/ 209 h 1317"/>
              <a:gd name="T112" fmla="*/ 1537 w 2579"/>
              <a:gd name="T113" fmla="*/ 163 h 1317"/>
              <a:gd name="T114" fmla="*/ 1623 w 2579"/>
              <a:gd name="T115" fmla="*/ 222 h 1317"/>
              <a:gd name="T116" fmla="*/ 1743 w 2579"/>
              <a:gd name="T117" fmla="*/ 208 h 1317"/>
              <a:gd name="T118" fmla="*/ 1828 w 2579"/>
              <a:gd name="T119" fmla="*/ 119 h 1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79" h="1317">
                <a:moveTo>
                  <a:pt x="1833" y="3"/>
                </a:moveTo>
                <a:lnTo>
                  <a:pt x="1857" y="0"/>
                </a:lnTo>
                <a:lnTo>
                  <a:pt x="1879" y="0"/>
                </a:lnTo>
                <a:lnTo>
                  <a:pt x="1886" y="0"/>
                </a:lnTo>
                <a:lnTo>
                  <a:pt x="1896" y="1"/>
                </a:lnTo>
                <a:lnTo>
                  <a:pt x="1899" y="6"/>
                </a:lnTo>
                <a:lnTo>
                  <a:pt x="1900" y="16"/>
                </a:lnTo>
                <a:lnTo>
                  <a:pt x="1902" y="25"/>
                </a:lnTo>
                <a:lnTo>
                  <a:pt x="1914" y="20"/>
                </a:lnTo>
                <a:lnTo>
                  <a:pt x="1925" y="13"/>
                </a:lnTo>
                <a:lnTo>
                  <a:pt x="1933" y="8"/>
                </a:lnTo>
                <a:lnTo>
                  <a:pt x="1943" y="4"/>
                </a:lnTo>
                <a:lnTo>
                  <a:pt x="1953" y="4"/>
                </a:lnTo>
                <a:lnTo>
                  <a:pt x="1969" y="5"/>
                </a:lnTo>
                <a:lnTo>
                  <a:pt x="2001" y="24"/>
                </a:lnTo>
                <a:lnTo>
                  <a:pt x="2015" y="32"/>
                </a:lnTo>
                <a:lnTo>
                  <a:pt x="2044" y="50"/>
                </a:lnTo>
                <a:lnTo>
                  <a:pt x="2075" y="65"/>
                </a:lnTo>
                <a:lnTo>
                  <a:pt x="2087" y="67"/>
                </a:lnTo>
                <a:lnTo>
                  <a:pt x="2111" y="58"/>
                </a:lnTo>
                <a:lnTo>
                  <a:pt x="2123" y="57"/>
                </a:lnTo>
                <a:lnTo>
                  <a:pt x="2125" y="66"/>
                </a:lnTo>
                <a:lnTo>
                  <a:pt x="2148" y="82"/>
                </a:lnTo>
                <a:lnTo>
                  <a:pt x="2157" y="87"/>
                </a:lnTo>
                <a:lnTo>
                  <a:pt x="2170" y="96"/>
                </a:lnTo>
                <a:lnTo>
                  <a:pt x="2199" y="115"/>
                </a:lnTo>
                <a:lnTo>
                  <a:pt x="2215" y="118"/>
                </a:lnTo>
                <a:lnTo>
                  <a:pt x="2251" y="118"/>
                </a:lnTo>
                <a:lnTo>
                  <a:pt x="2287" y="119"/>
                </a:lnTo>
                <a:lnTo>
                  <a:pt x="2296" y="119"/>
                </a:lnTo>
                <a:lnTo>
                  <a:pt x="2306" y="115"/>
                </a:lnTo>
                <a:lnTo>
                  <a:pt x="2312" y="106"/>
                </a:lnTo>
                <a:lnTo>
                  <a:pt x="2318" y="91"/>
                </a:lnTo>
                <a:lnTo>
                  <a:pt x="2322" y="77"/>
                </a:lnTo>
                <a:lnTo>
                  <a:pt x="2330" y="81"/>
                </a:lnTo>
                <a:lnTo>
                  <a:pt x="2342" y="83"/>
                </a:lnTo>
                <a:lnTo>
                  <a:pt x="2350" y="82"/>
                </a:lnTo>
                <a:lnTo>
                  <a:pt x="2357" y="81"/>
                </a:lnTo>
                <a:lnTo>
                  <a:pt x="2363" y="87"/>
                </a:lnTo>
                <a:lnTo>
                  <a:pt x="2370" y="92"/>
                </a:lnTo>
                <a:lnTo>
                  <a:pt x="2378" y="92"/>
                </a:lnTo>
                <a:lnTo>
                  <a:pt x="2394" y="99"/>
                </a:lnTo>
                <a:lnTo>
                  <a:pt x="2407" y="111"/>
                </a:lnTo>
                <a:lnTo>
                  <a:pt x="2416" y="119"/>
                </a:lnTo>
                <a:lnTo>
                  <a:pt x="2433" y="127"/>
                </a:lnTo>
                <a:lnTo>
                  <a:pt x="2445" y="124"/>
                </a:lnTo>
                <a:lnTo>
                  <a:pt x="2458" y="122"/>
                </a:lnTo>
                <a:lnTo>
                  <a:pt x="2476" y="123"/>
                </a:lnTo>
                <a:lnTo>
                  <a:pt x="2484" y="131"/>
                </a:lnTo>
                <a:lnTo>
                  <a:pt x="2485" y="136"/>
                </a:lnTo>
                <a:lnTo>
                  <a:pt x="2488" y="165"/>
                </a:lnTo>
                <a:lnTo>
                  <a:pt x="2491" y="193"/>
                </a:lnTo>
                <a:lnTo>
                  <a:pt x="2495" y="201"/>
                </a:lnTo>
                <a:lnTo>
                  <a:pt x="2501" y="210"/>
                </a:lnTo>
                <a:lnTo>
                  <a:pt x="2493" y="218"/>
                </a:lnTo>
                <a:lnTo>
                  <a:pt x="2486" y="227"/>
                </a:lnTo>
                <a:lnTo>
                  <a:pt x="2474" y="251"/>
                </a:lnTo>
                <a:lnTo>
                  <a:pt x="2468" y="276"/>
                </a:lnTo>
                <a:lnTo>
                  <a:pt x="2466" y="287"/>
                </a:lnTo>
                <a:lnTo>
                  <a:pt x="2465" y="297"/>
                </a:lnTo>
                <a:lnTo>
                  <a:pt x="2473" y="307"/>
                </a:lnTo>
                <a:lnTo>
                  <a:pt x="2480" y="316"/>
                </a:lnTo>
                <a:lnTo>
                  <a:pt x="2491" y="336"/>
                </a:lnTo>
                <a:lnTo>
                  <a:pt x="2499" y="357"/>
                </a:lnTo>
                <a:lnTo>
                  <a:pt x="2509" y="379"/>
                </a:lnTo>
                <a:lnTo>
                  <a:pt x="2518" y="401"/>
                </a:lnTo>
                <a:lnTo>
                  <a:pt x="2529" y="402"/>
                </a:lnTo>
                <a:lnTo>
                  <a:pt x="2547" y="414"/>
                </a:lnTo>
                <a:lnTo>
                  <a:pt x="2554" y="422"/>
                </a:lnTo>
                <a:lnTo>
                  <a:pt x="2558" y="431"/>
                </a:lnTo>
                <a:lnTo>
                  <a:pt x="2558" y="450"/>
                </a:lnTo>
                <a:lnTo>
                  <a:pt x="2555" y="457"/>
                </a:lnTo>
                <a:lnTo>
                  <a:pt x="2568" y="460"/>
                </a:lnTo>
                <a:lnTo>
                  <a:pt x="2579" y="469"/>
                </a:lnTo>
                <a:lnTo>
                  <a:pt x="2573" y="487"/>
                </a:lnTo>
                <a:lnTo>
                  <a:pt x="2566" y="505"/>
                </a:lnTo>
                <a:lnTo>
                  <a:pt x="2564" y="517"/>
                </a:lnTo>
                <a:lnTo>
                  <a:pt x="2563" y="528"/>
                </a:lnTo>
                <a:lnTo>
                  <a:pt x="2562" y="536"/>
                </a:lnTo>
                <a:lnTo>
                  <a:pt x="2548" y="546"/>
                </a:lnTo>
                <a:lnTo>
                  <a:pt x="2540" y="551"/>
                </a:lnTo>
                <a:lnTo>
                  <a:pt x="2548" y="561"/>
                </a:lnTo>
                <a:lnTo>
                  <a:pt x="2554" y="582"/>
                </a:lnTo>
                <a:lnTo>
                  <a:pt x="2555" y="592"/>
                </a:lnTo>
                <a:lnTo>
                  <a:pt x="2556" y="603"/>
                </a:lnTo>
                <a:lnTo>
                  <a:pt x="2558" y="612"/>
                </a:lnTo>
                <a:lnTo>
                  <a:pt x="2559" y="620"/>
                </a:lnTo>
                <a:lnTo>
                  <a:pt x="2556" y="627"/>
                </a:lnTo>
                <a:lnTo>
                  <a:pt x="2548" y="629"/>
                </a:lnTo>
                <a:lnTo>
                  <a:pt x="2526" y="636"/>
                </a:lnTo>
                <a:lnTo>
                  <a:pt x="2505" y="633"/>
                </a:lnTo>
                <a:lnTo>
                  <a:pt x="2493" y="627"/>
                </a:lnTo>
                <a:lnTo>
                  <a:pt x="2481" y="628"/>
                </a:lnTo>
                <a:lnTo>
                  <a:pt x="2474" y="631"/>
                </a:lnTo>
                <a:lnTo>
                  <a:pt x="2458" y="636"/>
                </a:lnTo>
                <a:lnTo>
                  <a:pt x="2454" y="632"/>
                </a:lnTo>
                <a:lnTo>
                  <a:pt x="2450" y="624"/>
                </a:lnTo>
                <a:lnTo>
                  <a:pt x="2441" y="608"/>
                </a:lnTo>
                <a:lnTo>
                  <a:pt x="2433" y="606"/>
                </a:lnTo>
                <a:lnTo>
                  <a:pt x="2417" y="604"/>
                </a:lnTo>
                <a:lnTo>
                  <a:pt x="2403" y="603"/>
                </a:lnTo>
                <a:lnTo>
                  <a:pt x="2396" y="603"/>
                </a:lnTo>
                <a:lnTo>
                  <a:pt x="2383" y="607"/>
                </a:lnTo>
                <a:lnTo>
                  <a:pt x="2379" y="612"/>
                </a:lnTo>
                <a:lnTo>
                  <a:pt x="2378" y="623"/>
                </a:lnTo>
                <a:lnTo>
                  <a:pt x="2371" y="631"/>
                </a:lnTo>
                <a:lnTo>
                  <a:pt x="2358" y="640"/>
                </a:lnTo>
                <a:lnTo>
                  <a:pt x="2345" y="651"/>
                </a:lnTo>
                <a:lnTo>
                  <a:pt x="2370" y="661"/>
                </a:lnTo>
                <a:lnTo>
                  <a:pt x="2395" y="669"/>
                </a:lnTo>
                <a:lnTo>
                  <a:pt x="2409" y="670"/>
                </a:lnTo>
                <a:lnTo>
                  <a:pt x="2419" y="678"/>
                </a:lnTo>
                <a:lnTo>
                  <a:pt x="2428" y="693"/>
                </a:lnTo>
                <a:lnTo>
                  <a:pt x="2435" y="707"/>
                </a:lnTo>
                <a:lnTo>
                  <a:pt x="2437" y="718"/>
                </a:lnTo>
                <a:lnTo>
                  <a:pt x="2428" y="741"/>
                </a:lnTo>
                <a:lnTo>
                  <a:pt x="2424" y="751"/>
                </a:lnTo>
                <a:lnTo>
                  <a:pt x="2417" y="763"/>
                </a:lnTo>
                <a:lnTo>
                  <a:pt x="2392" y="776"/>
                </a:lnTo>
                <a:lnTo>
                  <a:pt x="2379" y="782"/>
                </a:lnTo>
                <a:lnTo>
                  <a:pt x="2368" y="784"/>
                </a:lnTo>
                <a:lnTo>
                  <a:pt x="2357" y="792"/>
                </a:lnTo>
                <a:lnTo>
                  <a:pt x="2354" y="801"/>
                </a:lnTo>
                <a:lnTo>
                  <a:pt x="2355" y="808"/>
                </a:lnTo>
                <a:lnTo>
                  <a:pt x="2361" y="819"/>
                </a:lnTo>
                <a:lnTo>
                  <a:pt x="2367" y="836"/>
                </a:lnTo>
                <a:lnTo>
                  <a:pt x="2367" y="846"/>
                </a:lnTo>
                <a:lnTo>
                  <a:pt x="2365" y="852"/>
                </a:lnTo>
                <a:lnTo>
                  <a:pt x="2357" y="861"/>
                </a:lnTo>
                <a:lnTo>
                  <a:pt x="2351" y="881"/>
                </a:lnTo>
                <a:lnTo>
                  <a:pt x="2355" y="893"/>
                </a:lnTo>
                <a:lnTo>
                  <a:pt x="2362" y="903"/>
                </a:lnTo>
                <a:lnTo>
                  <a:pt x="2374" y="908"/>
                </a:lnTo>
                <a:lnTo>
                  <a:pt x="2386" y="910"/>
                </a:lnTo>
                <a:lnTo>
                  <a:pt x="2378" y="927"/>
                </a:lnTo>
                <a:lnTo>
                  <a:pt x="2366" y="940"/>
                </a:lnTo>
                <a:lnTo>
                  <a:pt x="2374" y="949"/>
                </a:lnTo>
                <a:lnTo>
                  <a:pt x="2383" y="957"/>
                </a:lnTo>
                <a:lnTo>
                  <a:pt x="2370" y="959"/>
                </a:lnTo>
                <a:lnTo>
                  <a:pt x="2357" y="960"/>
                </a:lnTo>
                <a:lnTo>
                  <a:pt x="2368" y="972"/>
                </a:lnTo>
                <a:lnTo>
                  <a:pt x="2379" y="984"/>
                </a:lnTo>
                <a:lnTo>
                  <a:pt x="2361" y="988"/>
                </a:lnTo>
                <a:lnTo>
                  <a:pt x="2341" y="988"/>
                </a:lnTo>
                <a:lnTo>
                  <a:pt x="2331" y="987"/>
                </a:lnTo>
                <a:lnTo>
                  <a:pt x="2310" y="985"/>
                </a:lnTo>
                <a:lnTo>
                  <a:pt x="2305" y="990"/>
                </a:lnTo>
                <a:lnTo>
                  <a:pt x="2298" y="1005"/>
                </a:lnTo>
                <a:lnTo>
                  <a:pt x="2275" y="1025"/>
                </a:lnTo>
                <a:lnTo>
                  <a:pt x="2265" y="1037"/>
                </a:lnTo>
                <a:lnTo>
                  <a:pt x="2253" y="1050"/>
                </a:lnTo>
                <a:lnTo>
                  <a:pt x="2224" y="1071"/>
                </a:lnTo>
                <a:lnTo>
                  <a:pt x="2207" y="1076"/>
                </a:lnTo>
                <a:lnTo>
                  <a:pt x="2208" y="1099"/>
                </a:lnTo>
                <a:lnTo>
                  <a:pt x="2223" y="1141"/>
                </a:lnTo>
                <a:lnTo>
                  <a:pt x="2234" y="1161"/>
                </a:lnTo>
                <a:lnTo>
                  <a:pt x="2203" y="1147"/>
                </a:lnTo>
                <a:lnTo>
                  <a:pt x="2171" y="1135"/>
                </a:lnTo>
                <a:lnTo>
                  <a:pt x="2158" y="1135"/>
                </a:lnTo>
                <a:lnTo>
                  <a:pt x="2133" y="1145"/>
                </a:lnTo>
                <a:lnTo>
                  <a:pt x="2120" y="1145"/>
                </a:lnTo>
                <a:lnTo>
                  <a:pt x="2111" y="1144"/>
                </a:lnTo>
                <a:lnTo>
                  <a:pt x="2093" y="1141"/>
                </a:lnTo>
                <a:lnTo>
                  <a:pt x="2085" y="1145"/>
                </a:lnTo>
                <a:lnTo>
                  <a:pt x="2070" y="1153"/>
                </a:lnTo>
                <a:lnTo>
                  <a:pt x="2054" y="1158"/>
                </a:lnTo>
                <a:lnTo>
                  <a:pt x="2050" y="1172"/>
                </a:lnTo>
                <a:lnTo>
                  <a:pt x="2033" y="1186"/>
                </a:lnTo>
                <a:lnTo>
                  <a:pt x="2019" y="1189"/>
                </a:lnTo>
                <a:lnTo>
                  <a:pt x="2019" y="1181"/>
                </a:lnTo>
                <a:lnTo>
                  <a:pt x="2018" y="1172"/>
                </a:lnTo>
                <a:lnTo>
                  <a:pt x="2007" y="1170"/>
                </a:lnTo>
                <a:lnTo>
                  <a:pt x="1996" y="1170"/>
                </a:lnTo>
                <a:lnTo>
                  <a:pt x="1968" y="1174"/>
                </a:lnTo>
                <a:lnTo>
                  <a:pt x="1941" y="1177"/>
                </a:lnTo>
                <a:lnTo>
                  <a:pt x="1912" y="1174"/>
                </a:lnTo>
                <a:lnTo>
                  <a:pt x="1884" y="1178"/>
                </a:lnTo>
                <a:lnTo>
                  <a:pt x="1855" y="1188"/>
                </a:lnTo>
                <a:lnTo>
                  <a:pt x="1828" y="1197"/>
                </a:lnTo>
                <a:lnTo>
                  <a:pt x="1821" y="1199"/>
                </a:lnTo>
                <a:lnTo>
                  <a:pt x="1812" y="1214"/>
                </a:lnTo>
                <a:lnTo>
                  <a:pt x="1804" y="1233"/>
                </a:lnTo>
                <a:lnTo>
                  <a:pt x="1795" y="1248"/>
                </a:lnTo>
                <a:lnTo>
                  <a:pt x="1785" y="1252"/>
                </a:lnTo>
                <a:lnTo>
                  <a:pt x="1777" y="1255"/>
                </a:lnTo>
                <a:lnTo>
                  <a:pt x="1769" y="1254"/>
                </a:lnTo>
                <a:lnTo>
                  <a:pt x="1761" y="1268"/>
                </a:lnTo>
                <a:lnTo>
                  <a:pt x="1748" y="1276"/>
                </a:lnTo>
                <a:lnTo>
                  <a:pt x="1738" y="1277"/>
                </a:lnTo>
                <a:lnTo>
                  <a:pt x="1727" y="1280"/>
                </a:lnTo>
                <a:lnTo>
                  <a:pt x="1723" y="1299"/>
                </a:lnTo>
                <a:lnTo>
                  <a:pt x="1719" y="1317"/>
                </a:lnTo>
                <a:lnTo>
                  <a:pt x="1714" y="1309"/>
                </a:lnTo>
                <a:lnTo>
                  <a:pt x="1703" y="1297"/>
                </a:lnTo>
                <a:lnTo>
                  <a:pt x="1695" y="1295"/>
                </a:lnTo>
                <a:lnTo>
                  <a:pt x="1677" y="1291"/>
                </a:lnTo>
                <a:lnTo>
                  <a:pt x="1660" y="1284"/>
                </a:lnTo>
                <a:lnTo>
                  <a:pt x="1620" y="1285"/>
                </a:lnTo>
                <a:lnTo>
                  <a:pt x="1582" y="1281"/>
                </a:lnTo>
                <a:lnTo>
                  <a:pt x="1570" y="1275"/>
                </a:lnTo>
                <a:lnTo>
                  <a:pt x="1558" y="1267"/>
                </a:lnTo>
                <a:lnTo>
                  <a:pt x="1542" y="1260"/>
                </a:lnTo>
                <a:lnTo>
                  <a:pt x="1526" y="1260"/>
                </a:lnTo>
                <a:lnTo>
                  <a:pt x="1511" y="1258"/>
                </a:lnTo>
                <a:lnTo>
                  <a:pt x="1500" y="1248"/>
                </a:lnTo>
                <a:lnTo>
                  <a:pt x="1489" y="1244"/>
                </a:lnTo>
                <a:lnTo>
                  <a:pt x="1473" y="1246"/>
                </a:lnTo>
                <a:lnTo>
                  <a:pt x="1463" y="1247"/>
                </a:lnTo>
                <a:lnTo>
                  <a:pt x="1430" y="1247"/>
                </a:lnTo>
                <a:lnTo>
                  <a:pt x="1363" y="1230"/>
                </a:lnTo>
                <a:lnTo>
                  <a:pt x="1329" y="1223"/>
                </a:lnTo>
                <a:lnTo>
                  <a:pt x="1313" y="1223"/>
                </a:lnTo>
                <a:lnTo>
                  <a:pt x="1280" y="1229"/>
                </a:lnTo>
                <a:lnTo>
                  <a:pt x="1264" y="1226"/>
                </a:lnTo>
                <a:lnTo>
                  <a:pt x="1232" y="1213"/>
                </a:lnTo>
                <a:lnTo>
                  <a:pt x="1197" y="1207"/>
                </a:lnTo>
                <a:lnTo>
                  <a:pt x="1180" y="1207"/>
                </a:lnTo>
                <a:lnTo>
                  <a:pt x="1146" y="1206"/>
                </a:lnTo>
                <a:lnTo>
                  <a:pt x="1131" y="1201"/>
                </a:lnTo>
                <a:lnTo>
                  <a:pt x="1098" y="1188"/>
                </a:lnTo>
                <a:lnTo>
                  <a:pt x="1063" y="1181"/>
                </a:lnTo>
                <a:lnTo>
                  <a:pt x="1033" y="1178"/>
                </a:lnTo>
                <a:lnTo>
                  <a:pt x="992" y="1165"/>
                </a:lnTo>
                <a:lnTo>
                  <a:pt x="971" y="1148"/>
                </a:lnTo>
                <a:lnTo>
                  <a:pt x="963" y="1135"/>
                </a:lnTo>
                <a:lnTo>
                  <a:pt x="956" y="1124"/>
                </a:lnTo>
                <a:lnTo>
                  <a:pt x="947" y="1117"/>
                </a:lnTo>
                <a:lnTo>
                  <a:pt x="938" y="1112"/>
                </a:lnTo>
                <a:lnTo>
                  <a:pt x="931" y="1104"/>
                </a:lnTo>
                <a:lnTo>
                  <a:pt x="934" y="1094"/>
                </a:lnTo>
                <a:lnTo>
                  <a:pt x="936" y="1080"/>
                </a:lnTo>
                <a:lnTo>
                  <a:pt x="931" y="1067"/>
                </a:lnTo>
                <a:lnTo>
                  <a:pt x="912" y="1062"/>
                </a:lnTo>
                <a:lnTo>
                  <a:pt x="895" y="1053"/>
                </a:lnTo>
                <a:lnTo>
                  <a:pt x="887" y="1047"/>
                </a:lnTo>
                <a:lnTo>
                  <a:pt x="886" y="1037"/>
                </a:lnTo>
                <a:lnTo>
                  <a:pt x="885" y="1024"/>
                </a:lnTo>
                <a:lnTo>
                  <a:pt x="879" y="1006"/>
                </a:lnTo>
                <a:lnTo>
                  <a:pt x="881" y="997"/>
                </a:lnTo>
                <a:lnTo>
                  <a:pt x="890" y="993"/>
                </a:lnTo>
                <a:lnTo>
                  <a:pt x="898" y="989"/>
                </a:lnTo>
                <a:lnTo>
                  <a:pt x="908" y="979"/>
                </a:lnTo>
                <a:lnTo>
                  <a:pt x="915" y="965"/>
                </a:lnTo>
                <a:lnTo>
                  <a:pt x="898" y="960"/>
                </a:lnTo>
                <a:lnTo>
                  <a:pt x="865" y="969"/>
                </a:lnTo>
                <a:lnTo>
                  <a:pt x="848" y="975"/>
                </a:lnTo>
                <a:lnTo>
                  <a:pt x="811" y="985"/>
                </a:lnTo>
                <a:lnTo>
                  <a:pt x="776" y="1004"/>
                </a:lnTo>
                <a:lnTo>
                  <a:pt x="767" y="1009"/>
                </a:lnTo>
                <a:lnTo>
                  <a:pt x="748" y="1016"/>
                </a:lnTo>
                <a:lnTo>
                  <a:pt x="739" y="1013"/>
                </a:lnTo>
                <a:lnTo>
                  <a:pt x="719" y="1004"/>
                </a:lnTo>
                <a:lnTo>
                  <a:pt x="701" y="996"/>
                </a:lnTo>
                <a:lnTo>
                  <a:pt x="692" y="1000"/>
                </a:lnTo>
                <a:lnTo>
                  <a:pt x="673" y="1004"/>
                </a:lnTo>
                <a:lnTo>
                  <a:pt x="664" y="1001"/>
                </a:lnTo>
                <a:lnTo>
                  <a:pt x="661" y="997"/>
                </a:lnTo>
                <a:lnTo>
                  <a:pt x="654" y="997"/>
                </a:lnTo>
                <a:lnTo>
                  <a:pt x="651" y="1001"/>
                </a:lnTo>
                <a:lnTo>
                  <a:pt x="643" y="1008"/>
                </a:lnTo>
                <a:lnTo>
                  <a:pt x="633" y="1016"/>
                </a:lnTo>
                <a:lnTo>
                  <a:pt x="619" y="1006"/>
                </a:lnTo>
                <a:lnTo>
                  <a:pt x="586" y="1006"/>
                </a:lnTo>
                <a:lnTo>
                  <a:pt x="569" y="1010"/>
                </a:lnTo>
                <a:lnTo>
                  <a:pt x="559" y="1012"/>
                </a:lnTo>
                <a:lnTo>
                  <a:pt x="545" y="1018"/>
                </a:lnTo>
                <a:lnTo>
                  <a:pt x="538" y="1026"/>
                </a:lnTo>
                <a:lnTo>
                  <a:pt x="529" y="1041"/>
                </a:lnTo>
                <a:lnTo>
                  <a:pt x="522" y="1058"/>
                </a:lnTo>
                <a:lnTo>
                  <a:pt x="516" y="1074"/>
                </a:lnTo>
                <a:lnTo>
                  <a:pt x="509" y="1091"/>
                </a:lnTo>
                <a:lnTo>
                  <a:pt x="505" y="1102"/>
                </a:lnTo>
                <a:lnTo>
                  <a:pt x="493" y="1110"/>
                </a:lnTo>
                <a:lnTo>
                  <a:pt x="481" y="1111"/>
                </a:lnTo>
                <a:lnTo>
                  <a:pt x="459" y="1111"/>
                </a:lnTo>
                <a:lnTo>
                  <a:pt x="416" y="1104"/>
                </a:lnTo>
                <a:lnTo>
                  <a:pt x="395" y="1096"/>
                </a:lnTo>
                <a:lnTo>
                  <a:pt x="399" y="1088"/>
                </a:lnTo>
                <a:lnTo>
                  <a:pt x="402" y="1079"/>
                </a:lnTo>
                <a:lnTo>
                  <a:pt x="393" y="1072"/>
                </a:lnTo>
                <a:lnTo>
                  <a:pt x="385" y="1066"/>
                </a:lnTo>
                <a:lnTo>
                  <a:pt x="379" y="1061"/>
                </a:lnTo>
                <a:lnTo>
                  <a:pt x="374" y="1055"/>
                </a:lnTo>
                <a:lnTo>
                  <a:pt x="364" y="1059"/>
                </a:lnTo>
                <a:lnTo>
                  <a:pt x="354" y="1065"/>
                </a:lnTo>
                <a:lnTo>
                  <a:pt x="341" y="1067"/>
                </a:lnTo>
                <a:lnTo>
                  <a:pt x="316" y="1063"/>
                </a:lnTo>
                <a:lnTo>
                  <a:pt x="305" y="1054"/>
                </a:lnTo>
                <a:lnTo>
                  <a:pt x="307" y="1047"/>
                </a:lnTo>
                <a:lnTo>
                  <a:pt x="311" y="1037"/>
                </a:lnTo>
                <a:lnTo>
                  <a:pt x="316" y="1025"/>
                </a:lnTo>
                <a:lnTo>
                  <a:pt x="304" y="1014"/>
                </a:lnTo>
                <a:lnTo>
                  <a:pt x="292" y="1001"/>
                </a:lnTo>
                <a:lnTo>
                  <a:pt x="284" y="994"/>
                </a:lnTo>
                <a:lnTo>
                  <a:pt x="272" y="992"/>
                </a:lnTo>
                <a:lnTo>
                  <a:pt x="266" y="1000"/>
                </a:lnTo>
                <a:lnTo>
                  <a:pt x="260" y="1009"/>
                </a:lnTo>
                <a:lnTo>
                  <a:pt x="256" y="1018"/>
                </a:lnTo>
                <a:lnTo>
                  <a:pt x="254" y="1024"/>
                </a:lnTo>
                <a:lnTo>
                  <a:pt x="248" y="1024"/>
                </a:lnTo>
                <a:lnTo>
                  <a:pt x="242" y="1024"/>
                </a:lnTo>
                <a:lnTo>
                  <a:pt x="231" y="1029"/>
                </a:lnTo>
                <a:lnTo>
                  <a:pt x="225" y="1039"/>
                </a:lnTo>
                <a:lnTo>
                  <a:pt x="219" y="1049"/>
                </a:lnTo>
                <a:lnTo>
                  <a:pt x="204" y="1057"/>
                </a:lnTo>
                <a:lnTo>
                  <a:pt x="194" y="1061"/>
                </a:lnTo>
                <a:lnTo>
                  <a:pt x="184" y="1062"/>
                </a:lnTo>
                <a:lnTo>
                  <a:pt x="168" y="1051"/>
                </a:lnTo>
                <a:lnTo>
                  <a:pt x="160" y="1043"/>
                </a:lnTo>
                <a:lnTo>
                  <a:pt x="144" y="1031"/>
                </a:lnTo>
                <a:lnTo>
                  <a:pt x="127" y="1022"/>
                </a:lnTo>
                <a:lnTo>
                  <a:pt x="119" y="1018"/>
                </a:lnTo>
                <a:lnTo>
                  <a:pt x="111" y="1014"/>
                </a:lnTo>
                <a:lnTo>
                  <a:pt x="106" y="1012"/>
                </a:lnTo>
                <a:lnTo>
                  <a:pt x="104" y="1004"/>
                </a:lnTo>
                <a:lnTo>
                  <a:pt x="106" y="997"/>
                </a:lnTo>
                <a:lnTo>
                  <a:pt x="107" y="985"/>
                </a:lnTo>
                <a:lnTo>
                  <a:pt x="103" y="972"/>
                </a:lnTo>
                <a:lnTo>
                  <a:pt x="92" y="967"/>
                </a:lnTo>
                <a:lnTo>
                  <a:pt x="73" y="961"/>
                </a:lnTo>
                <a:lnTo>
                  <a:pt x="54" y="953"/>
                </a:lnTo>
                <a:lnTo>
                  <a:pt x="36" y="947"/>
                </a:lnTo>
                <a:lnTo>
                  <a:pt x="16" y="947"/>
                </a:lnTo>
                <a:lnTo>
                  <a:pt x="22" y="928"/>
                </a:lnTo>
                <a:lnTo>
                  <a:pt x="28" y="907"/>
                </a:lnTo>
                <a:lnTo>
                  <a:pt x="20" y="903"/>
                </a:lnTo>
                <a:lnTo>
                  <a:pt x="6" y="891"/>
                </a:lnTo>
                <a:lnTo>
                  <a:pt x="5" y="882"/>
                </a:lnTo>
                <a:lnTo>
                  <a:pt x="5" y="862"/>
                </a:lnTo>
                <a:lnTo>
                  <a:pt x="0" y="844"/>
                </a:lnTo>
                <a:lnTo>
                  <a:pt x="0" y="833"/>
                </a:lnTo>
                <a:lnTo>
                  <a:pt x="13" y="815"/>
                </a:lnTo>
                <a:lnTo>
                  <a:pt x="20" y="807"/>
                </a:lnTo>
                <a:lnTo>
                  <a:pt x="29" y="792"/>
                </a:lnTo>
                <a:lnTo>
                  <a:pt x="37" y="775"/>
                </a:lnTo>
                <a:lnTo>
                  <a:pt x="38" y="764"/>
                </a:lnTo>
                <a:lnTo>
                  <a:pt x="41" y="743"/>
                </a:lnTo>
                <a:lnTo>
                  <a:pt x="46" y="737"/>
                </a:lnTo>
                <a:lnTo>
                  <a:pt x="61" y="723"/>
                </a:lnTo>
                <a:lnTo>
                  <a:pt x="83" y="692"/>
                </a:lnTo>
                <a:lnTo>
                  <a:pt x="92" y="674"/>
                </a:lnTo>
                <a:lnTo>
                  <a:pt x="102" y="682"/>
                </a:lnTo>
                <a:lnTo>
                  <a:pt x="106" y="693"/>
                </a:lnTo>
                <a:lnTo>
                  <a:pt x="108" y="701"/>
                </a:lnTo>
                <a:lnTo>
                  <a:pt x="118" y="706"/>
                </a:lnTo>
                <a:lnTo>
                  <a:pt x="127" y="706"/>
                </a:lnTo>
                <a:lnTo>
                  <a:pt x="133" y="707"/>
                </a:lnTo>
                <a:lnTo>
                  <a:pt x="149" y="709"/>
                </a:lnTo>
                <a:lnTo>
                  <a:pt x="153" y="714"/>
                </a:lnTo>
                <a:lnTo>
                  <a:pt x="157" y="726"/>
                </a:lnTo>
                <a:lnTo>
                  <a:pt x="166" y="735"/>
                </a:lnTo>
                <a:lnTo>
                  <a:pt x="180" y="743"/>
                </a:lnTo>
                <a:lnTo>
                  <a:pt x="190" y="755"/>
                </a:lnTo>
                <a:lnTo>
                  <a:pt x="186" y="767"/>
                </a:lnTo>
                <a:lnTo>
                  <a:pt x="188" y="780"/>
                </a:lnTo>
                <a:lnTo>
                  <a:pt x="189" y="788"/>
                </a:lnTo>
                <a:lnTo>
                  <a:pt x="200" y="796"/>
                </a:lnTo>
                <a:lnTo>
                  <a:pt x="223" y="792"/>
                </a:lnTo>
                <a:lnTo>
                  <a:pt x="238" y="788"/>
                </a:lnTo>
                <a:lnTo>
                  <a:pt x="225" y="816"/>
                </a:lnTo>
                <a:lnTo>
                  <a:pt x="211" y="845"/>
                </a:lnTo>
                <a:lnTo>
                  <a:pt x="225" y="845"/>
                </a:lnTo>
                <a:lnTo>
                  <a:pt x="252" y="836"/>
                </a:lnTo>
                <a:lnTo>
                  <a:pt x="291" y="808"/>
                </a:lnTo>
                <a:lnTo>
                  <a:pt x="307" y="785"/>
                </a:lnTo>
                <a:lnTo>
                  <a:pt x="313" y="772"/>
                </a:lnTo>
                <a:lnTo>
                  <a:pt x="319" y="759"/>
                </a:lnTo>
                <a:lnTo>
                  <a:pt x="312" y="751"/>
                </a:lnTo>
                <a:lnTo>
                  <a:pt x="305" y="742"/>
                </a:lnTo>
                <a:lnTo>
                  <a:pt x="308" y="726"/>
                </a:lnTo>
                <a:lnTo>
                  <a:pt x="309" y="710"/>
                </a:lnTo>
                <a:lnTo>
                  <a:pt x="309" y="701"/>
                </a:lnTo>
                <a:lnTo>
                  <a:pt x="308" y="693"/>
                </a:lnTo>
                <a:lnTo>
                  <a:pt x="316" y="690"/>
                </a:lnTo>
                <a:lnTo>
                  <a:pt x="325" y="688"/>
                </a:lnTo>
                <a:lnTo>
                  <a:pt x="325" y="703"/>
                </a:lnTo>
                <a:lnTo>
                  <a:pt x="325" y="718"/>
                </a:lnTo>
                <a:lnTo>
                  <a:pt x="342" y="713"/>
                </a:lnTo>
                <a:lnTo>
                  <a:pt x="379" y="705"/>
                </a:lnTo>
                <a:lnTo>
                  <a:pt x="397" y="710"/>
                </a:lnTo>
                <a:lnTo>
                  <a:pt x="414" y="722"/>
                </a:lnTo>
                <a:lnTo>
                  <a:pt x="432" y="727"/>
                </a:lnTo>
                <a:lnTo>
                  <a:pt x="453" y="725"/>
                </a:lnTo>
                <a:lnTo>
                  <a:pt x="473" y="722"/>
                </a:lnTo>
                <a:lnTo>
                  <a:pt x="465" y="734"/>
                </a:lnTo>
                <a:lnTo>
                  <a:pt x="456" y="744"/>
                </a:lnTo>
                <a:lnTo>
                  <a:pt x="473" y="752"/>
                </a:lnTo>
                <a:lnTo>
                  <a:pt x="491" y="771"/>
                </a:lnTo>
                <a:lnTo>
                  <a:pt x="494" y="788"/>
                </a:lnTo>
                <a:lnTo>
                  <a:pt x="491" y="797"/>
                </a:lnTo>
                <a:lnTo>
                  <a:pt x="502" y="799"/>
                </a:lnTo>
                <a:lnTo>
                  <a:pt x="526" y="799"/>
                </a:lnTo>
                <a:lnTo>
                  <a:pt x="535" y="793"/>
                </a:lnTo>
                <a:lnTo>
                  <a:pt x="557" y="784"/>
                </a:lnTo>
                <a:lnTo>
                  <a:pt x="580" y="779"/>
                </a:lnTo>
                <a:lnTo>
                  <a:pt x="576" y="792"/>
                </a:lnTo>
                <a:lnTo>
                  <a:pt x="573" y="805"/>
                </a:lnTo>
                <a:lnTo>
                  <a:pt x="590" y="796"/>
                </a:lnTo>
                <a:lnTo>
                  <a:pt x="612" y="778"/>
                </a:lnTo>
                <a:lnTo>
                  <a:pt x="629" y="774"/>
                </a:lnTo>
                <a:lnTo>
                  <a:pt x="640" y="776"/>
                </a:lnTo>
                <a:lnTo>
                  <a:pt x="635" y="771"/>
                </a:lnTo>
                <a:lnTo>
                  <a:pt x="631" y="764"/>
                </a:lnTo>
                <a:lnTo>
                  <a:pt x="629" y="759"/>
                </a:lnTo>
                <a:lnTo>
                  <a:pt x="643" y="746"/>
                </a:lnTo>
                <a:lnTo>
                  <a:pt x="648" y="741"/>
                </a:lnTo>
                <a:lnTo>
                  <a:pt x="661" y="743"/>
                </a:lnTo>
                <a:lnTo>
                  <a:pt x="682" y="747"/>
                </a:lnTo>
                <a:lnTo>
                  <a:pt x="694" y="743"/>
                </a:lnTo>
                <a:lnTo>
                  <a:pt x="698" y="738"/>
                </a:lnTo>
                <a:lnTo>
                  <a:pt x="702" y="729"/>
                </a:lnTo>
                <a:lnTo>
                  <a:pt x="705" y="719"/>
                </a:lnTo>
                <a:lnTo>
                  <a:pt x="707" y="711"/>
                </a:lnTo>
                <a:lnTo>
                  <a:pt x="717" y="706"/>
                </a:lnTo>
                <a:lnTo>
                  <a:pt x="726" y="706"/>
                </a:lnTo>
                <a:lnTo>
                  <a:pt x="758" y="703"/>
                </a:lnTo>
                <a:lnTo>
                  <a:pt x="788" y="703"/>
                </a:lnTo>
                <a:lnTo>
                  <a:pt x="816" y="696"/>
                </a:lnTo>
                <a:lnTo>
                  <a:pt x="871" y="696"/>
                </a:lnTo>
                <a:lnTo>
                  <a:pt x="899" y="702"/>
                </a:lnTo>
                <a:lnTo>
                  <a:pt x="907" y="703"/>
                </a:lnTo>
                <a:lnTo>
                  <a:pt x="914" y="700"/>
                </a:lnTo>
                <a:lnTo>
                  <a:pt x="911" y="685"/>
                </a:lnTo>
                <a:lnTo>
                  <a:pt x="906" y="674"/>
                </a:lnTo>
                <a:lnTo>
                  <a:pt x="902" y="668"/>
                </a:lnTo>
                <a:lnTo>
                  <a:pt x="899" y="660"/>
                </a:lnTo>
                <a:lnTo>
                  <a:pt x="906" y="653"/>
                </a:lnTo>
                <a:lnTo>
                  <a:pt x="919" y="641"/>
                </a:lnTo>
                <a:lnTo>
                  <a:pt x="934" y="628"/>
                </a:lnTo>
                <a:lnTo>
                  <a:pt x="927" y="648"/>
                </a:lnTo>
                <a:lnTo>
                  <a:pt x="922" y="666"/>
                </a:lnTo>
                <a:lnTo>
                  <a:pt x="936" y="659"/>
                </a:lnTo>
                <a:lnTo>
                  <a:pt x="967" y="656"/>
                </a:lnTo>
                <a:lnTo>
                  <a:pt x="984" y="661"/>
                </a:lnTo>
                <a:lnTo>
                  <a:pt x="989" y="666"/>
                </a:lnTo>
                <a:lnTo>
                  <a:pt x="1000" y="680"/>
                </a:lnTo>
                <a:lnTo>
                  <a:pt x="1012" y="686"/>
                </a:lnTo>
                <a:lnTo>
                  <a:pt x="1021" y="686"/>
                </a:lnTo>
                <a:lnTo>
                  <a:pt x="1033" y="686"/>
                </a:lnTo>
                <a:lnTo>
                  <a:pt x="1043" y="674"/>
                </a:lnTo>
                <a:lnTo>
                  <a:pt x="1068" y="665"/>
                </a:lnTo>
                <a:lnTo>
                  <a:pt x="1086" y="668"/>
                </a:lnTo>
                <a:lnTo>
                  <a:pt x="1094" y="672"/>
                </a:lnTo>
                <a:lnTo>
                  <a:pt x="1104" y="681"/>
                </a:lnTo>
                <a:lnTo>
                  <a:pt x="1111" y="693"/>
                </a:lnTo>
                <a:lnTo>
                  <a:pt x="1115" y="697"/>
                </a:lnTo>
                <a:lnTo>
                  <a:pt x="1117" y="702"/>
                </a:lnTo>
                <a:lnTo>
                  <a:pt x="1111" y="711"/>
                </a:lnTo>
                <a:lnTo>
                  <a:pt x="1104" y="722"/>
                </a:lnTo>
                <a:lnTo>
                  <a:pt x="1125" y="735"/>
                </a:lnTo>
                <a:lnTo>
                  <a:pt x="1145" y="754"/>
                </a:lnTo>
                <a:lnTo>
                  <a:pt x="1156" y="762"/>
                </a:lnTo>
                <a:lnTo>
                  <a:pt x="1166" y="768"/>
                </a:lnTo>
                <a:lnTo>
                  <a:pt x="1176" y="774"/>
                </a:lnTo>
                <a:lnTo>
                  <a:pt x="1187" y="771"/>
                </a:lnTo>
                <a:lnTo>
                  <a:pt x="1190" y="760"/>
                </a:lnTo>
                <a:lnTo>
                  <a:pt x="1197" y="731"/>
                </a:lnTo>
                <a:lnTo>
                  <a:pt x="1206" y="702"/>
                </a:lnTo>
                <a:lnTo>
                  <a:pt x="1209" y="694"/>
                </a:lnTo>
                <a:lnTo>
                  <a:pt x="1205" y="680"/>
                </a:lnTo>
                <a:lnTo>
                  <a:pt x="1202" y="670"/>
                </a:lnTo>
                <a:lnTo>
                  <a:pt x="1197" y="660"/>
                </a:lnTo>
                <a:lnTo>
                  <a:pt x="1182" y="656"/>
                </a:lnTo>
                <a:lnTo>
                  <a:pt x="1170" y="655"/>
                </a:lnTo>
                <a:lnTo>
                  <a:pt x="1162" y="655"/>
                </a:lnTo>
                <a:lnTo>
                  <a:pt x="1148" y="651"/>
                </a:lnTo>
                <a:lnTo>
                  <a:pt x="1148" y="643"/>
                </a:lnTo>
                <a:lnTo>
                  <a:pt x="1152" y="629"/>
                </a:lnTo>
                <a:lnTo>
                  <a:pt x="1158" y="616"/>
                </a:lnTo>
                <a:lnTo>
                  <a:pt x="1165" y="606"/>
                </a:lnTo>
                <a:lnTo>
                  <a:pt x="1174" y="595"/>
                </a:lnTo>
                <a:lnTo>
                  <a:pt x="1180" y="590"/>
                </a:lnTo>
                <a:lnTo>
                  <a:pt x="1185" y="586"/>
                </a:lnTo>
                <a:lnTo>
                  <a:pt x="1178" y="574"/>
                </a:lnTo>
                <a:lnTo>
                  <a:pt x="1173" y="563"/>
                </a:lnTo>
                <a:lnTo>
                  <a:pt x="1154" y="534"/>
                </a:lnTo>
                <a:lnTo>
                  <a:pt x="1135" y="508"/>
                </a:lnTo>
                <a:lnTo>
                  <a:pt x="1124" y="495"/>
                </a:lnTo>
                <a:lnTo>
                  <a:pt x="1113" y="481"/>
                </a:lnTo>
                <a:lnTo>
                  <a:pt x="1105" y="473"/>
                </a:lnTo>
                <a:lnTo>
                  <a:pt x="1099" y="460"/>
                </a:lnTo>
                <a:lnTo>
                  <a:pt x="1103" y="450"/>
                </a:lnTo>
                <a:lnTo>
                  <a:pt x="1120" y="427"/>
                </a:lnTo>
                <a:lnTo>
                  <a:pt x="1166" y="395"/>
                </a:lnTo>
                <a:lnTo>
                  <a:pt x="1190" y="381"/>
                </a:lnTo>
                <a:lnTo>
                  <a:pt x="1202" y="374"/>
                </a:lnTo>
                <a:lnTo>
                  <a:pt x="1213" y="366"/>
                </a:lnTo>
                <a:lnTo>
                  <a:pt x="1226" y="362"/>
                </a:lnTo>
                <a:lnTo>
                  <a:pt x="1239" y="361"/>
                </a:lnTo>
                <a:lnTo>
                  <a:pt x="1255" y="358"/>
                </a:lnTo>
                <a:lnTo>
                  <a:pt x="1285" y="348"/>
                </a:lnTo>
                <a:lnTo>
                  <a:pt x="1297" y="338"/>
                </a:lnTo>
                <a:lnTo>
                  <a:pt x="1309" y="328"/>
                </a:lnTo>
                <a:lnTo>
                  <a:pt x="1321" y="305"/>
                </a:lnTo>
                <a:lnTo>
                  <a:pt x="1329" y="267"/>
                </a:lnTo>
                <a:lnTo>
                  <a:pt x="1332" y="239"/>
                </a:lnTo>
                <a:lnTo>
                  <a:pt x="1334" y="230"/>
                </a:lnTo>
                <a:lnTo>
                  <a:pt x="1351" y="217"/>
                </a:lnTo>
                <a:lnTo>
                  <a:pt x="1358" y="209"/>
                </a:lnTo>
                <a:lnTo>
                  <a:pt x="1392" y="225"/>
                </a:lnTo>
                <a:lnTo>
                  <a:pt x="1424" y="245"/>
                </a:lnTo>
                <a:lnTo>
                  <a:pt x="1431" y="229"/>
                </a:lnTo>
                <a:lnTo>
                  <a:pt x="1441" y="217"/>
                </a:lnTo>
                <a:lnTo>
                  <a:pt x="1448" y="209"/>
                </a:lnTo>
                <a:lnTo>
                  <a:pt x="1452" y="198"/>
                </a:lnTo>
                <a:lnTo>
                  <a:pt x="1455" y="172"/>
                </a:lnTo>
                <a:lnTo>
                  <a:pt x="1452" y="145"/>
                </a:lnTo>
                <a:lnTo>
                  <a:pt x="1453" y="133"/>
                </a:lnTo>
                <a:lnTo>
                  <a:pt x="1459" y="115"/>
                </a:lnTo>
                <a:lnTo>
                  <a:pt x="1467" y="110"/>
                </a:lnTo>
                <a:lnTo>
                  <a:pt x="1473" y="112"/>
                </a:lnTo>
                <a:lnTo>
                  <a:pt x="1506" y="136"/>
                </a:lnTo>
                <a:lnTo>
                  <a:pt x="1537" y="163"/>
                </a:lnTo>
                <a:lnTo>
                  <a:pt x="1530" y="169"/>
                </a:lnTo>
                <a:lnTo>
                  <a:pt x="1527" y="188"/>
                </a:lnTo>
                <a:lnTo>
                  <a:pt x="1533" y="194"/>
                </a:lnTo>
                <a:lnTo>
                  <a:pt x="1542" y="202"/>
                </a:lnTo>
                <a:lnTo>
                  <a:pt x="1572" y="205"/>
                </a:lnTo>
                <a:lnTo>
                  <a:pt x="1586" y="208"/>
                </a:lnTo>
                <a:lnTo>
                  <a:pt x="1601" y="211"/>
                </a:lnTo>
                <a:lnTo>
                  <a:pt x="1616" y="218"/>
                </a:lnTo>
                <a:lnTo>
                  <a:pt x="1623" y="222"/>
                </a:lnTo>
                <a:lnTo>
                  <a:pt x="1631" y="218"/>
                </a:lnTo>
                <a:lnTo>
                  <a:pt x="1637" y="215"/>
                </a:lnTo>
                <a:lnTo>
                  <a:pt x="1648" y="209"/>
                </a:lnTo>
                <a:lnTo>
                  <a:pt x="1660" y="190"/>
                </a:lnTo>
                <a:lnTo>
                  <a:pt x="1658" y="178"/>
                </a:lnTo>
                <a:lnTo>
                  <a:pt x="1678" y="189"/>
                </a:lnTo>
                <a:lnTo>
                  <a:pt x="1713" y="194"/>
                </a:lnTo>
                <a:lnTo>
                  <a:pt x="1734" y="201"/>
                </a:lnTo>
                <a:lnTo>
                  <a:pt x="1743" y="208"/>
                </a:lnTo>
                <a:lnTo>
                  <a:pt x="1747" y="193"/>
                </a:lnTo>
                <a:lnTo>
                  <a:pt x="1751" y="160"/>
                </a:lnTo>
                <a:lnTo>
                  <a:pt x="1760" y="147"/>
                </a:lnTo>
                <a:lnTo>
                  <a:pt x="1772" y="139"/>
                </a:lnTo>
                <a:lnTo>
                  <a:pt x="1780" y="128"/>
                </a:lnTo>
                <a:lnTo>
                  <a:pt x="1781" y="118"/>
                </a:lnTo>
                <a:lnTo>
                  <a:pt x="1783" y="106"/>
                </a:lnTo>
                <a:lnTo>
                  <a:pt x="1805" y="112"/>
                </a:lnTo>
                <a:lnTo>
                  <a:pt x="1828" y="119"/>
                </a:lnTo>
                <a:lnTo>
                  <a:pt x="1832" y="91"/>
                </a:lnTo>
                <a:lnTo>
                  <a:pt x="1836" y="63"/>
                </a:lnTo>
                <a:lnTo>
                  <a:pt x="1837" y="33"/>
                </a:lnTo>
                <a:lnTo>
                  <a:pt x="1833" y="3"/>
                </a:lnTo>
                <a:close/>
              </a:path>
            </a:pathLst>
          </a:custGeom>
          <a:solidFill>
            <a:srgbClr val="0156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9" name="Freeform 337"/>
          <p:cNvSpPr>
            <a:spLocks/>
          </p:cNvSpPr>
          <p:nvPr/>
        </p:nvSpPr>
        <p:spPr bwMode="auto">
          <a:xfrm>
            <a:off x="8101013" y="1906588"/>
            <a:ext cx="844550" cy="693738"/>
          </a:xfrm>
          <a:custGeom>
            <a:avLst/>
            <a:gdLst>
              <a:gd name="T0" fmla="*/ 946 w 1598"/>
              <a:gd name="T1" fmla="*/ 51 h 1312"/>
              <a:gd name="T2" fmla="*/ 980 w 1598"/>
              <a:gd name="T3" fmla="*/ 67 h 1312"/>
              <a:gd name="T4" fmla="*/ 1052 w 1598"/>
              <a:gd name="T5" fmla="*/ 34 h 1312"/>
              <a:gd name="T6" fmla="*/ 1085 w 1598"/>
              <a:gd name="T7" fmla="*/ 125 h 1312"/>
              <a:gd name="T8" fmla="*/ 1226 w 1598"/>
              <a:gd name="T9" fmla="*/ 133 h 1312"/>
              <a:gd name="T10" fmla="*/ 1318 w 1598"/>
              <a:gd name="T11" fmla="*/ 201 h 1312"/>
              <a:gd name="T12" fmla="*/ 1345 w 1598"/>
              <a:gd name="T13" fmla="*/ 288 h 1312"/>
              <a:gd name="T14" fmla="*/ 1315 w 1598"/>
              <a:gd name="T15" fmla="*/ 353 h 1312"/>
              <a:gd name="T16" fmla="*/ 1277 w 1598"/>
              <a:gd name="T17" fmla="*/ 424 h 1312"/>
              <a:gd name="T18" fmla="*/ 1339 w 1598"/>
              <a:gd name="T19" fmla="*/ 481 h 1312"/>
              <a:gd name="T20" fmla="*/ 1467 w 1598"/>
              <a:gd name="T21" fmla="*/ 512 h 1312"/>
              <a:gd name="T22" fmla="*/ 1535 w 1598"/>
              <a:gd name="T23" fmla="*/ 587 h 1312"/>
              <a:gd name="T24" fmla="*/ 1513 w 1598"/>
              <a:gd name="T25" fmla="*/ 639 h 1312"/>
              <a:gd name="T26" fmla="*/ 1574 w 1598"/>
              <a:gd name="T27" fmla="*/ 668 h 1312"/>
              <a:gd name="T28" fmla="*/ 1593 w 1598"/>
              <a:gd name="T29" fmla="*/ 747 h 1312"/>
              <a:gd name="T30" fmla="*/ 1541 w 1598"/>
              <a:gd name="T31" fmla="*/ 809 h 1312"/>
              <a:gd name="T32" fmla="*/ 1517 w 1598"/>
              <a:gd name="T33" fmla="*/ 863 h 1312"/>
              <a:gd name="T34" fmla="*/ 1475 w 1598"/>
              <a:gd name="T35" fmla="*/ 871 h 1312"/>
              <a:gd name="T36" fmla="*/ 1422 w 1598"/>
              <a:gd name="T37" fmla="*/ 883 h 1312"/>
              <a:gd name="T38" fmla="*/ 1340 w 1598"/>
              <a:gd name="T39" fmla="*/ 1021 h 1312"/>
              <a:gd name="T40" fmla="*/ 1326 w 1598"/>
              <a:gd name="T41" fmla="*/ 1104 h 1312"/>
              <a:gd name="T42" fmla="*/ 1384 w 1598"/>
              <a:gd name="T43" fmla="*/ 1169 h 1312"/>
              <a:gd name="T44" fmla="*/ 1373 w 1598"/>
              <a:gd name="T45" fmla="*/ 1279 h 1312"/>
              <a:gd name="T46" fmla="*/ 1331 w 1598"/>
              <a:gd name="T47" fmla="*/ 1285 h 1312"/>
              <a:gd name="T48" fmla="*/ 1271 w 1598"/>
              <a:gd name="T49" fmla="*/ 1302 h 1312"/>
              <a:gd name="T50" fmla="*/ 1205 w 1598"/>
              <a:gd name="T51" fmla="*/ 1261 h 1312"/>
              <a:gd name="T52" fmla="*/ 1140 w 1598"/>
              <a:gd name="T53" fmla="*/ 1190 h 1312"/>
              <a:gd name="T54" fmla="*/ 1036 w 1598"/>
              <a:gd name="T55" fmla="*/ 1133 h 1312"/>
              <a:gd name="T56" fmla="*/ 957 w 1598"/>
              <a:gd name="T57" fmla="*/ 1097 h 1312"/>
              <a:gd name="T58" fmla="*/ 953 w 1598"/>
              <a:gd name="T59" fmla="*/ 1026 h 1312"/>
              <a:gd name="T60" fmla="*/ 959 w 1598"/>
              <a:gd name="T61" fmla="*/ 923 h 1312"/>
              <a:gd name="T62" fmla="*/ 904 w 1598"/>
              <a:gd name="T63" fmla="*/ 919 h 1312"/>
              <a:gd name="T64" fmla="*/ 876 w 1598"/>
              <a:gd name="T65" fmla="*/ 988 h 1312"/>
              <a:gd name="T66" fmla="*/ 720 w 1598"/>
              <a:gd name="T67" fmla="*/ 1009 h 1312"/>
              <a:gd name="T68" fmla="*/ 658 w 1598"/>
              <a:gd name="T69" fmla="*/ 981 h 1312"/>
              <a:gd name="T70" fmla="*/ 685 w 1598"/>
              <a:gd name="T71" fmla="*/ 924 h 1312"/>
              <a:gd name="T72" fmla="*/ 681 w 1598"/>
              <a:gd name="T73" fmla="*/ 822 h 1312"/>
              <a:gd name="T74" fmla="*/ 631 w 1598"/>
              <a:gd name="T75" fmla="*/ 775 h 1312"/>
              <a:gd name="T76" fmla="*/ 565 w 1598"/>
              <a:gd name="T77" fmla="*/ 768 h 1312"/>
              <a:gd name="T78" fmla="*/ 482 w 1598"/>
              <a:gd name="T79" fmla="*/ 772 h 1312"/>
              <a:gd name="T80" fmla="*/ 458 w 1598"/>
              <a:gd name="T81" fmla="*/ 690 h 1312"/>
              <a:gd name="T82" fmla="*/ 371 w 1598"/>
              <a:gd name="T83" fmla="*/ 642 h 1312"/>
              <a:gd name="T84" fmla="*/ 298 w 1598"/>
              <a:gd name="T85" fmla="*/ 595 h 1312"/>
              <a:gd name="T86" fmla="*/ 262 w 1598"/>
              <a:gd name="T87" fmla="*/ 489 h 1312"/>
              <a:gd name="T88" fmla="*/ 174 w 1598"/>
              <a:gd name="T89" fmla="*/ 482 h 1312"/>
              <a:gd name="T90" fmla="*/ 88 w 1598"/>
              <a:gd name="T91" fmla="*/ 477 h 1312"/>
              <a:gd name="T92" fmla="*/ 22 w 1598"/>
              <a:gd name="T93" fmla="*/ 367 h 1312"/>
              <a:gd name="T94" fmla="*/ 2 w 1598"/>
              <a:gd name="T95" fmla="*/ 273 h 1312"/>
              <a:gd name="T96" fmla="*/ 209 w 1598"/>
              <a:gd name="T97" fmla="*/ 133 h 1312"/>
              <a:gd name="T98" fmla="*/ 351 w 1598"/>
              <a:gd name="T99" fmla="*/ 149 h 1312"/>
              <a:gd name="T100" fmla="*/ 424 w 1598"/>
              <a:gd name="T101" fmla="*/ 129 h 1312"/>
              <a:gd name="T102" fmla="*/ 508 w 1598"/>
              <a:gd name="T103" fmla="*/ 156 h 1312"/>
              <a:gd name="T104" fmla="*/ 570 w 1598"/>
              <a:gd name="T105" fmla="*/ 191 h 1312"/>
              <a:gd name="T106" fmla="*/ 705 w 1598"/>
              <a:gd name="T107" fmla="*/ 90 h 1312"/>
              <a:gd name="T108" fmla="*/ 778 w 1598"/>
              <a:gd name="T109" fmla="*/ 75 h 1312"/>
              <a:gd name="T110" fmla="*/ 822 w 1598"/>
              <a:gd name="T111" fmla="*/ 49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98" h="1312">
                <a:moveTo>
                  <a:pt x="869" y="53"/>
                </a:moveTo>
                <a:lnTo>
                  <a:pt x="892" y="25"/>
                </a:lnTo>
                <a:lnTo>
                  <a:pt x="918" y="0"/>
                </a:lnTo>
                <a:lnTo>
                  <a:pt x="933" y="5"/>
                </a:lnTo>
                <a:lnTo>
                  <a:pt x="946" y="9"/>
                </a:lnTo>
                <a:lnTo>
                  <a:pt x="946" y="30"/>
                </a:lnTo>
                <a:lnTo>
                  <a:pt x="946" y="51"/>
                </a:lnTo>
                <a:lnTo>
                  <a:pt x="930" y="50"/>
                </a:lnTo>
                <a:lnTo>
                  <a:pt x="916" y="49"/>
                </a:lnTo>
                <a:lnTo>
                  <a:pt x="921" y="57"/>
                </a:lnTo>
                <a:lnTo>
                  <a:pt x="934" y="62"/>
                </a:lnTo>
                <a:lnTo>
                  <a:pt x="957" y="62"/>
                </a:lnTo>
                <a:lnTo>
                  <a:pt x="971" y="65"/>
                </a:lnTo>
                <a:lnTo>
                  <a:pt x="980" y="67"/>
                </a:lnTo>
                <a:lnTo>
                  <a:pt x="988" y="71"/>
                </a:lnTo>
                <a:lnTo>
                  <a:pt x="996" y="62"/>
                </a:lnTo>
                <a:lnTo>
                  <a:pt x="1004" y="51"/>
                </a:lnTo>
                <a:lnTo>
                  <a:pt x="1017" y="31"/>
                </a:lnTo>
                <a:lnTo>
                  <a:pt x="1027" y="8"/>
                </a:lnTo>
                <a:lnTo>
                  <a:pt x="1040" y="21"/>
                </a:lnTo>
                <a:lnTo>
                  <a:pt x="1052" y="34"/>
                </a:lnTo>
                <a:lnTo>
                  <a:pt x="1052" y="55"/>
                </a:lnTo>
                <a:lnTo>
                  <a:pt x="1049" y="76"/>
                </a:lnTo>
                <a:lnTo>
                  <a:pt x="1058" y="94"/>
                </a:lnTo>
                <a:lnTo>
                  <a:pt x="1069" y="112"/>
                </a:lnTo>
                <a:lnTo>
                  <a:pt x="1072" y="119"/>
                </a:lnTo>
                <a:lnTo>
                  <a:pt x="1077" y="125"/>
                </a:lnTo>
                <a:lnTo>
                  <a:pt x="1085" y="125"/>
                </a:lnTo>
                <a:lnTo>
                  <a:pt x="1099" y="125"/>
                </a:lnTo>
                <a:lnTo>
                  <a:pt x="1113" y="125"/>
                </a:lnTo>
                <a:lnTo>
                  <a:pt x="1109" y="141"/>
                </a:lnTo>
                <a:lnTo>
                  <a:pt x="1105" y="157"/>
                </a:lnTo>
                <a:lnTo>
                  <a:pt x="1136" y="158"/>
                </a:lnTo>
                <a:lnTo>
                  <a:pt x="1199" y="147"/>
                </a:lnTo>
                <a:lnTo>
                  <a:pt x="1226" y="133"/>
                </a:lnTo>
                <a:lnTo>
                  <a:pt x="1237" y="154"/>
                </a:lnTo>
                <a:lnTo>
                  <a:pt x="1246" y="176"/>
                </a:lnTo>
                <a:lnTo>
                  <a:pt x="1254" y="186"/>
                </a:lnTo>
                <a:lnTo>
                  <a:pt x="1279" y="201"/>
                </a:lnTo>
                <a:lnTo>
                  <a:pt x="1291" y="206"/>
                </a:lnTo>
                <a:lnTo>
                  <a:pt x="1299" y="209"/>
                </a:lnTo>
                <a:lnTo>
                  <a:pt x="1318" y="201"/>
                </a:lnTo>
                <a:lnTo>
                  <a:pt x="1324" y="205"/>
                </a:lnTo>
                <a:lnTo>
                  <a:pt x="1332" y="215"/>
                </a:lnTo>
                <a:lnTo>
                  <a:pt x="1347" y="222"/>
                </a:lnTo>
                <a:lnTo>
                  <a:pt x="1360" y="223"/>
                </a:lnTo>
                <a:lnTo>
                  <a:pt x="1357" y="239"/>
                </a:lnTo>
                <a:lnTo>
                  <a:pt x="1352" y="272"/>
                </a:lnTo>
                <a:lnTo>
                  <a:pt x="1345" y="288"/>
                </a:lnTo>
                <a:lnTo>
                  <a:pt x="1340" y="292"/>
                </a:lnTo>
                <a:lnTo>
                  <a:pt x="1335" y="295"/>
                </a:lnTo>
                <a:lnTo>
                  <a:pt x="1328" y="297"/>
                </a:lnTo>
                <a:lnTo>
                  <a:pt x="1331" y="309"/>
                </a:lnTo>
                <a:lnTo>
                  <a:pt x="1331" y="320"/>
                </a:lnTo>
                <a:lnTo>
                  <a:pt x="1327" y="338"/>
                </a:lnTo>
                <a:lnTo>
                  <a:pt x="1315" y="353"/>
                </a:lnTo>
                <a:lnTo>
                  <a:pt x="1324" y="357"/>
                </a:lnTo>
                <a:lnTo>
                  <a:pt x="1332" y="361"/>
                </a:lnTo>
                <a:lnTo>
                  <a:pt x="1319" y="379"/>
                </a:lnTo>
                <a:lnTo>
                  <a:pt x="1304" y="395"/>
                </a:lnTo>
                <a:lnTo>
                  <a:pt x="1296" y="402"/>
                </a:lnTo>
                <a:lnTo>
                  <a:pt x="1278" y="418"/>
                </a:lnTo>
                <a:lnTo>
                  <a:pt x="1277" y="424"/>
                </a:lnTo>
                <a:lnTo>
                  <a:pt x="1286" y="443"/>
                </a:lnTo>
                <a:lnTo>
                  <a:pt x="1300" y="469"/>
                </a:lnTo>
                <a:lnTo>
                  <a:pt x="1307" y="489"/>
                </a:lnTo>
                <a:lnTo>
                  <a:pt x="1306" y="500"/>
                </a:lnTo>
                <a:lnTo>
                  <a:pt x="1314" y="492"/>
                </a:lnTo>
                <a:lnTo>
                  <a:pt x="1328" y="480"/>
                </a:lnTo>
                <a:lnTo>
                  <a:pt x="1339" y="481"/>
                </a:lnTo>
                <a:lnTo>
                  <a:pt x="1360" y="485"/>
                </a:lnTo>
                <a:lnTo>
                  <a:pt x="1382" y="486"/>
                </a:lnTo>
                <a:lnTo>
                  <a:pt x="1404" y="484"/>
                </a:lnTo>
                <a:lnTo>
                  <a:pt x="1421" y="488"/>
                </a:lnTo>
                <a:lnTo>
                  <a:pt x="1437" y="500"/>
                </a:lnTo>
                <a:lnTo>
                  <a:pt x="1454" y="506"/>
                </a:lnTo>
                <a:lnTo>
                  <a:pt x="1467" y="512"/>
                </a:lnTo>
                <a:lnTo>
                  <a:pt x="1487" y="531"/>
                </a:lnTo>
                <a:lnTo>
                  <a:pt x="1492" y="543"/>
                </a:lnTo>
                <a:lnTo>
                  <a:pt x="1499" y="557"/>
                </a:lnTo>
                <a:lnTo>
                  <a:pt x="1504" y="568"/>
                </a:lnTo>
                <a:lnTo>
                  <a:pt x="1525" y="572"/>
                </a:lnTo>
                <a:lnTo>
                  <a:pt x="1548" y="575"/>
                </a:lnTo>
                <a:lnTo>
                  <a:pt x="1535" y="587"/>
                </a:lnTo>
                <a:lnTo>
                  <a:pt x="1523" y="599"/>
                </a:lnTo>
                <a:lnTo>
                  <a:pt x="1516" y="604"/>
                </a:lnTo>
                <a:lnTo>
                  <a:pt x="1509" y="609"/>
                </a:lnTo>
                <a:lnTo>
                  <a:pt x="1504" y="615"/>
                </a:lnTo>
                <a:lnTo>
                  <a:pt x="1507" y="624"/>
                </a:lnTo>
                <a:lnTo>
                  <a:pt x="1509" y="631"/>
                </a:lnTo>
                <a:lnTo>
                  <a:pt x="1513" y="639"/>
                </a:lnTo>
                <a:lnTo>
                  <a:pt x="1516" y="645"/>
                </a:lnTo>
                <a:lnTo>
                  <a:pt x="1520" y="652"/>
                </a:lnTo>
                <a:lnTo>
                  <a:pt x="1531" y="654"/>
                </a:lnTo>
                <a:lnTo>
                  <a:pt x="1537" y="653"/>
                </a:lnTo>
                <a:lnTo>
                  <a:pt x="1550" y="653"/>
                </a:lnTo>
                <a:lnTo>
                  <a:pt x="1566" y="658"/>
                </a:lnTo>
                <a:lnTo>
                  <a:pt x="1574" y="668"/>
                </a:lnTo>
                <a:lnTo>
                  <a:pt x="1581" y="677"/>
                </a:lnTo>
                <a:lnTo>
                  <a:pt x="1591" y="694"/>
                </a:lnTo>
                <a:lnTo>
                  <a:pt x="1589" y="703"/>
                </a:lnTo>
                <a:lnTo>
                  <a:pt x="1583" y="711"/>
                </a:lnTo>
                <a:lnTo>
                  <a:pt x="1577" y="728"/>
                </a:lnTo>
                <a:lnTo>
                  <a:pt x="1582" y="738"/>
                </a:lnTo>
                <a:lnTo>
                  <a:pt x="1593" y="747"/>
                </a:lnTo>
                <a:lnTo>
                  <a:pt x="1598" y="760"/>
                </a:lnTo>
                <a:lnTo>
                  <a:pt x="1598" y="777"/>
                </a:lnTo>
                <a:lnTo>
                  <a:pt x="1579" y="775"/>
                </a:lnTo>
                <a:lnTo>
                  <a:pt x="1561" y="772"/>
                </a:lnTo>
                <a:lnTo>
                  <a:pt x="1557" y="783"/>
                </a:lnTo>
                <a:lnTo>
                  <a:pt x="1549" y="804"/>
                </a:lnTo>
                <a:lnTo>
                  <a:pt x="1541" y="809"/>
                </a:lnTo>
                <a:lnTo>
                  <a:pt x="1523" y="817"/>
                </a:lnTo>
                <a:lnTo>
                  <a:pt x="1507" y="832"/>
                </a:lnTo>
                <a:lnTo>
                  <a:pt x="1503" y="834"/>
                </a:lnTo>
                <a:lnTo>
                  <a:pt x="1501" y="840"/>
                </a:lnTo>
                <a:lnTo>
                  <a:pt x="1504" y="844"/>
                </a:lnTo>
                <a:lnTo>
                  <a:pt x="1511" y="853"/>
                </a:lnTo>
                <a:lnTo>
                  <a:pt x="1517" y="863"/>
                </a:lnTo>
                <a:lnTo>
                  <a:pt x="1504" y="866"/>
                </a:lnTo>
                <a:lnTo>
                  <a:pt x="1491" y="870"/>
                </a:lnTo>
                <a:lnTo>
                  <a:pt x="1495" y="885"/>
                </a:lnTo>
                <a:lnTo>
                  <a:pt x="1499" y="899"/>
                </a:lnTo>
                <a:lnTo>
                  <a:pt x="1490" y="895"/>
                </a:lnTo>
                <a:lnTo>
                  <a:pt x="1478" y="882"/>
                </a:lnTo>
                <a:lnTo>
                  <a:pt x="1475" y="871"/>
                </a:lnTo>
                <a:lnTo>
                  <a:pt x="1468" y="875"/>
                </a:lnTo>
                <a:lnTo>
                  <a:pt x="1455" y="881"/>
                </a:lnTo>
                <a:lnTo>
                  <a:pt x="1450" y="878"/>
                </a:lnTo>
                <a:lnTo>
                  <a:pt x="1443" y="870"/>
                </a:lnTo>
                <a:lnTo>
                  <a:pt x="1435" y="865"/>
                </a:lnTo>
                <a:lnTo>
                  <a:pt x="1427" y="869"/>
                </a:lnTo>
                <a:lnTo>
                  <a:pt x="1422" y="883"/>
                </a:lnTo>
                <a:lnTo>
                  <a:pt x="1404" y="908"/>
                </a:lnTo>
                <a:lnTo>
                  <a:pt x="1390" y="916"/>
                </a:lnTo>
                <a:lnTo>
                  <a:pt x="1375" y="953"/>
                </a:lnTo>
                <a:lnTo>
                  <a:pt x="1364" y="993"/>
                </a:lnTo>
                <a:lnTo>
                  <a:pt x="1360" y="1002"/>
                </a:lnTo>
                <a:lnTo>
                  <a:pt x="1347" y="1011"/>
                </a:lnTo>
                <a:lnTo>
                  <a:pt x="1340" y="1021"/>
                </a:lnTo>
                <a:lnTo>
                  <a:pt x="1331" y="1039"/>
                </a:lnTo>
                <a:lnTo>
                  <a:pt x="1322" y="1058"/>
                </a:lnTo>
                <a:lnTo>
                  <a:pt x="1331" y="1062"/>
                </a:lnTo>
                <a:lnTo>
                  <a:pt x="1340" y="1067"/>
                </a:lnTo>
                <a:lnTo>
                  <a:pt x="1332" y="1080"/>
                </a:lnTo>
                <a:lnTo>
                  <a:pt x="1327" y="1095"/>
                </a:lnTo>
                <a:lnTo>
                  <a:pt x="1326" y="1104"/>
                </a:lnTo>
                <a:lnTo>
                  <a:pt x="1337" y="1120"/>
                </a:lnTo>
                <a:lnTo>
                  <a:pt x="1343" y="1127"/>
                </a:lnTo>
                <a:lnTo>
                  <a:pt x="1352" y="1138"/>
                </a:lnTo>
                <a:lnTo>
                  <a:pt x="1361" y="1152"/>
                </a:lnTo>
                <a:lnTo>
                  <a:pt x="1365" y="1160"/>
                </a:lnTo>
                <a:lnTo>
                  <a:pt x="1375" y="1166"/>
                </a:lnTo>
                <a:lnTo>
                  <a:pt x="1384" y="1169"/>
                </a:lnTo>
                <a:lnTo>
                  <a:pt x="1380" y="1182"/>
                </a:lnTo>
                <a:lnTo>
                  <a:pt x="1388" y="1205"/>
                </a:lnTo>
                <a:lnTo>
                  <a:pt x="1400" y="1213"/>
                </a:lnTo>
                <a:lnTo>
                  <a:pt x="1388" y="1234"/>
                </a:lnTo>
                <a:lnTo>
                  <a:pt x="1382" y="1256"/>
                </a:lnTo>
                <a:lnTo>
                  <a:pt x="1378" y="1268"/>
                </a:lnTo>
                <a:lnTo>
                  <a:pt x="1373" y="1279"/>
                </a:lnTo>
                <a:lnTo>
                  <a:pt x="1369" y="1284"/>
                </a:lnTo>
                <a:lnTo>
                  <a:pt x="1361" y="1283"/>
                </a:lnTo>
                <a:lnTo>
                  <a:pt x="1356" y="1280"/>
                </a:lnTo>
                <a:lnTo>
                  <a:pt x="1349" y="1277"/>
                </a:lnTo>
                <a:lnTo>
                  <a:pt x="1341" y="1276"/>
                </a:lnTo>
                <a:lnTo>
                  <a:pt x="1336" y="1280"/>
                </a:lnTo>
                <a:lnTo>
                  <a:pt x="1331" y="1285"/>
                </a:lnTo>
                <a:lnTo>
                  <a:pt x="1323" y="1289"/>
                </a:lnTo>
                <a:lnTo>
                  <a:pt x="1316" y="1287"/>
                </a:lnTo>
                <a:lnTo>
                  <a:pt x="1306" y="1281"/>
                </a:lnTo>
                <a:lnTo>
                  <a:pt x="1294" y="1277"/>
                </a:lnTo>
                <a:lnTo>
                  <a:pt x="1286" y="1293"/>
                </a:lnTo>
                <a:lnTo>
                  <a:pt x="1278" y="1308"/>
                </a:lnTo>
                <a:lnTo>
                  <a:pt x="1271" y="1302"/>
                </a:lnTo>
                <a:lnTo>
                  <a:pt x="1261" y="1295"/>
                </a:lnTo>
                <a:lnTo>
                  <a:pt x="1253" y="1297"/>
                </a:lnTo>
                <a:lnTo>
                  <a:pt x="1233" y="1305"/>
                </a:lnTo>
                <a:lnTo>
                  <a:pt x="1213" y="1312"/>
                </a:lnTo>
                <a:lnTo>
                  <a:pt x="1216" y="1295"/>
                </a:lnTo>
                <a:lnTo>
                  <a:pt x="1213" y="1279"/>
                </a:lnTo>
                <a:lnTo>
                  <a:pt x="1205" y="1261"/>
                </a:lnTo>
                <a:lnTo>
                  <a:pt x="1196" y="1244"/>
                </a:lnTo>
                <a:lnTo>
                  <a:pt x="1187" y="1236"/>
                </a:lnTo>
                <a:lnTo>
                  <a:pt x="1159" y="1234"/>
                </a:lnTo>
                <a:lnTo>
                  <a:pt x="1146" y="1232"/>
                </a:lnTo>
                <a:lnTo>
                  <a:pt x="1150" y="1222"/>
                </a:lnTo>
                <a:lnTo>
                  <a:pt x="1148" y="1199"/>
                </a:lnTo>
                <a:lnTo>
                  <a:pt x="1140" y="1190"/>
                </a:lnTo>
                <a:lnTo>
                  <a:pt x="1126" y="1185"/>
                </a:lnTo>
                <a:lnTo>
                  <a:pt x="1110" y="1187"/>
                </a:lnTo>
                <a:lnTo>
                  <a:pt x="1098" y="1187"/>
                </a:lnTo>
                <a:lnTo>
                  <a:pt x="1088" y="1179"/>
                </a:lnTo>
                <a:lnTo>
                  <a:pt x="1080" y="1170"/>
                </a:lnTo>
                <a:lnTo>
                  <a:pt x="1060" y="1149"/>
                </a:lnTo>
                <a:lnTo>
                  <a:pt x="1036" y="1133"/>
                </a:lnTo>
                <a:lnTo>
                  <a:pt x="1024" y="1125"/>
                </a:lnTo>
                <a:lnTo>
                  <a:pt x="1011" y="1119"/>
                </a:lnTo>
                <a:lnTo>
                  <a:pt x="991" y="1124"/>
                </a:lnTo>
                <a:lnTo>
                  <a:pt x="970" y="1124"/>
                </a:lnTo>
                <a:lnTo>
                  <a:pt x="962" y="1121"/>
                </a:lnTo>
                <a:lnTo>
                  <a:pt x="958" y="1105"/>
                </a:lnTo>
                <a:lnTo>
                  <a:pt x="957" y="1097"/>
                </a:lnTo>
                <a:lnTo>
                  <a:pt x="955" y="1090"/>
                </a:lnTo>
                <a:lnTo>
                  <a:pt x="953" y="1074"/>
                </a:lnTo>
                <a:lnTo>
                  <a:pt x="957" y="1067"/>
                </a:lnTo>
                <a:lnTo>
                  <a:pt x="962" y="1060"/>
                </a:lnTo>
                <a:lnTo>
                  <a:pt x="968" y="1049"/>
                </a:lnTo>
                <a:lnTo>
                  <a:pt x="966" y="1042"/>
                </a:lnTo>
                <a:lnTo>
                  <a:pt x="953" y="1026"/>
                </a:lnTo>
                <a:lnTo>
                  <a:pt x="938" y="1013"/>
                </a:lnTo>
                <a:lnTo>
                  <a:pt x="933" y="1006"/>
                </a:lnTo>
                <a:lnTo>
                  <a:pt x="937" y="994"/>
                </a:lnTo>
                <a:lnTo>
                  <a:pt x="939" y="986"/>
                </a:lnTo>
                <a:lnTo>
                  <a:pt x="943" y="972"/>
                </a:lnTo>
                <a:lnTo>
                  <a:pt x="947" y="957"/>
                </a:lnTo>
                <a:lnTo>
                  <a:pt x="959" y="923"/>
                </a:lnTo>
                <a:lnTo>
                  <a:pt x="974" y="890"/>
                </a:lnTo>
                <a:lnTo>
                  <a:pt x="957" y="885"/>
                </a:lnTo>
                <a:lnTo>
                  <a:pt x="939" y="881"/>
                </a:lnTo>
                <a:lnTo>
                  <a:pt x="925" y="891"/>
                </a:lnTo>
                <a:lnTo>
                  <a:pt x="916" y="904"/>
                </a:lnTo>
                <a:lnTo>
                  <a:pt x="912" y="911"/>
                </a:lnTo>
                <a:lnTo>
                  <a:pt x="904" y="919"/>
                </a:lnTo>
                <a:lnTo>
                  <a:pt x="897" y="923"/>
                </a:lnTo>
                <a:lnTo>
                  <a:pt x="886" y="928"/>
                </a:lnTo>
                <a:lnTo>
                  <a:pt x="884" y="939"/>
                </a:lnTo>
                <a:lnTo>
                  <a:pt x="886" y="949"/>
                </a:lnTo>
                <a:lnTo>
                  <a:pt x="889" y="963"/>
                </a:lnTo>
                <a:lnTo>
                  <a:pt x="886" y="976"/>
                </a:lnTo>
                <a:lnTo>
                  <a:pt x="876" y="988"/>
                </a:lnTo>
                <a:lnTo>
                  <a:pt x="860" y="994"/>
                </a:lnTo>
                <a:lnTo>
                  <a:pt x="844" y="1002"/>
                </a:lnTo>
                <a:lnTo>
                  <a:pt x="806" y="1022"/>
                </a:lnTo>
                <a:lnTo>
                  <a:pt x="789" y="1025"/>
                </a:lnTo>
                <a:lnTo>
                  <a:pt x="761" y="1021"/>
                </a:lnTo>
                <a:lnTo>
                  <a:pt x="733" y="1011"/>
                </a:lnTo>
                <a:lnTo>
                  <a:pt x="720" y="1009"/>
                </a:lnTo>
                <a:lnTo>
                  <a:pt x="705" y="1009"/>
                </a:lnTo>
                <a:lnTo>
                  <a:pt x="699" y="1010"/>
                </a:lnTo>
                <a:lnTo>
                  <a:pt x="692" y="1011"/>
                </a:lnTo>
                <a:lnTo>
                  <a:pt x="680" y="1006"/>
                </a:lnTo>
                <a:lnTo>
                  <a:pt x="670" y="1001"/>
                </a:lnTo>
                <a:lnTo>
                  <a:pt x="663" y="997"/>
                </a:lnTo>
                <a:lnTo>
                  <a:pt x="658" y="981"/>
                </a:lnTo>
                <a:lnTo>
                  <a:pt x="656" y="973"/>
                </a:lnTo>
                <a:lnTo>
                  <a:pt x="656" y="964"/>
                </a:lnTo>
                <a:lnTo>
                  <a:pt x="672" y="951"/>
                </a:lnTo>
                <a:lnTo>
                  <a:pt x="680" y="945"/>
                </a:lnTo>
                <a:lnTo>
                  <a:pt x="688" y="940"/>
                </a:lnTo>
                <a:lnTo>
                  <a:pt x="691" y="932"/>
                </a:lnTo>
                <a:lnTo>
                  <a:pt x="685" y="924"/>
                </a:lnTo>
                <a:lnTo>
                  <a:pt x="681" y="912"/>
                </a:lnTo>
                <a:lnTo>
                  <a:pt x="684" y="898"/>
                </a:lnTo>
                <a:lnTo>
                  <a:pt x="668" y="899"/>
                </a:lnTo>
                <a:lnTo>
                  <a:pt x="652" y="899"/>
                </a:lnTo>
                <a:lnTo>
                  <a:pt x="659" y="877"/>
                </a:lnTo>
                <a:lnTo>
                  <a:pt x="670" y="842"/>
                </a:lnTo>
                <a:lnTo>
                  <a:pt x="681" y="822"/>
                </a:lnTo>
                <a:lnTo>
                  <a:pt x="689" y="814"/>
                </a:lnTo>
                <a:lnTo>
                  <a:pt x="680" y="806"/>
                </a:lnTo>
                <a:lnTo>
                  <a:pt x="672" y="797"/>
                </a:lnTo>
                <a:lnTo>
                  <a:pt x="668" y="809"/>
                </a:lnTo>
                <a:lnTo>
                  <a:pt x="664" y="821"/>
                </a:lnTo>
                <a:lnTo>
                  <a:pt x="650" y="797"/>
                </a:lnTo>
                <a:lnTo>
                  <a:pt x="631" y="775"/>
                </a:lnTo>
                <a:lnTo>
                  <a:pt x="622" y="767"/>
                </a:lnTo>
                <a:lnTo>
                  <a:pt x="614" y="758"/>
                </a:lnTo>
                <a:lnTo>
                  <a:pt x="606" y="754"/>
                </a:lnTo>
                <a:lnTo>
                  <a:pt x="592" y="758"/>
                </a:lnTo>
                <a:lnTo>
                  <a:pt x="582" y="762"/>
                </a:lnTo>
                <a:lnTo>
                  <a:pt x="576" y="765"/>
                </a:lnTo>
                <a:lnTo>
                  <a:pt x="565" y="768"/>
                </a:lnTo>
                <a:lnTo>
                  <a:pt x="560" y="765"/>
                </a:lnTo>
                <a:lnTo>
                  <a:pt x="547" y="758"/>
                </a:lnTo>
                <a:lnTo>
                  <a:pt x="533" y="751"/>
                </a:lnTo>
                <a:lnTo>
                  <a:pt x="524" y="748"/>
                </a:lnTo>
                <a:lnTo>
                  <a:pt x="511" y="750"/>
                </a:lnTo>
                <a:lnTo>
                  <a:pt x="494" y="762"/>
                </a:lnTo>
                <a:lnTo>
                  <a:pt x="482" y="772"/>
                </a:lnTo>
                <a:lnTo>
                  <a:pt x="477" y="776"/>
                </a:lnTo>
                <a:lnTo>
                  <a:pt x="469" y="780"/>
                </a:lnTo>
                <a:lnTo>
                  <a:pt x="465" y="773"/>
                </a:lnTo>
                <a:lnTo>
                  <a:pt x="459" y="762"/>
                </a:lnTo>
                <a:lnTo>
                  <a:pt x="458" y="747"/>
                </a:lnTo>
                <a:lnTo>
                  <a:pt x="458" y="719"/>
                </a:lnTo>
                <a:lnTo>
                  <a:pt x="458" y="690"/>
                </a:lnTo>
                <a:lnTo>
                  <a:pt x="455" y="678"/>
                </a:lnTo>
                <a:lnTo>
                  <a:pt x="441" y="665"/>
                </a:lnTo>
                <a:lnTo>
                  <a:pt x="410" y="657"/>
                </a:lnTo>
                <a:lnTo>
                  <a:pt x="389" y="657"/>
                </a:lnTo>
                <a:lnTo>
                  <a:pt x="392" y="644"/>
                </a:lnTo>
                <a:lnTo>
                  <a:pt x="396" y="632"/>
                </a:lnTo>
                <a:lnTo>
                  <a:pt x="371" y="642"/>
                </a:lnTo>
                <a:lnTo>
                  <a:pt x="347" y="653"/>
                </a:lnTo>
                <a:lnTo>
                  <a:pt x="338" y="654"/>
                </a:lnTo>
                <a:lnTo>
                  <a:pt x="318" y="642"/>
                </a:lnTo>
                <a:lnTo>
                  <a:pt x="309" y="636"/>
                </a:lnTo>
                <a:lnTo>
                  <a:pt x="302" y="627"/>
                </a:lnTo>
                <a:lnTo>
                  <a:pt x="298" y="605"/>
                </a:lnTo>
                <a:lnTo>
                  <a:pt x="298" y="595"/>
                </a:lnTo>
                <a:lnTo>
                  <a:pt x="291" y="568"/>
                </a:lnTo>
                <a:lnTo>
                  <a:pt x="286" y="541"/>
                </a:lnTo>
                <a:lnTo>
                  <a:pt x="286" y="529"/>
                </a:lnTo>
                <a:lnTo>
                  <a:pt x="286" y="517"/>
                </a:lnTo>
                <a:lnTo>
                  <a:pt x="277" y="509"/>
                </a:lnTo>
                <a:lnTo>
                  <a:pt x="268" y="501"/>
                </a:lnTo>
                <a:lnTo>
                  <a:pt x="262" y="489"/>
                </a:lnTo>
                <a:lnTo>
                  <a:pt x="257" y="477"/>
                </a:lnTo>
                <a:lnTo>
                  <a:pt x="254" y="469"/>
                </a:lnTo>
                <a:lnTo>
                  <a:pt x="249" y="461"/>
                </a:lnTo>
                <a:lnTo>
                  <a:pt x="241" y="463"/>
                </a:lnTo>
                <a:lnTo>
                  <a:pt x="213" y="471"/>
                </a:lnTo>
                <a:lnTo>
                  <a:pt x="187" y="478"/>
                </a:lnTo>
                <a:lnTo>
                  <a:pt x="174" y="482"/>
                </a:lnTo>
                <a:lnTo>
                  <a:pt x="160" y="486"/>
                </a:lnTo>
                <a:lnTo>
                  <a:pt x="155" y="502"/>
                </a:lnTo>
                <a:lnTo>
                  <a:pt x="150" y="517"/>
                </a:lnTo>
                <a:lnTo>
                  <a:pt x="129" y="508"/>
                </a:lnTo>
                <a:lnTo>
                  <a:pt x="108" y="501"/>
                </a:lnTo>
                <a:lnTo>
                  <a:pt x="98" y="496"/>
                </a:lnTo>
                <a:lnTo>
                  <a:pt x="88" y="477"/>
                </a:lnTo>
                <a:lnTo>
                  <a:pt x="82" y="468"/>
                </a:lnTo>
                <a:lnTo>
                  <a:pt x="70" y="451"/>
                </a:lnTo>
                <a:lnTo>
                  <a:pt x="59" y="432"/>
                </a:lnTo>
                <a:lnTo>
                  <a:pt x="44" y="436"/>
                </a:lnTo>
                <a:lnTo>
                  <a:pt x="29" y="440"/>
                </a:lnTo>
                <a:lnTo>
                  <a:pt x="26" y="404"/>
                </a:lnTo>
                <a:lnTo>
                  <a:pt x="22" y="367"/>
                </a:lnTo>
                <a:lnTo>
                  <a:pt x="27" y="359"/>
                </a:lnTo>
                <a:lnTo>
                  <a:pt x="33" y="345"/>
                </a:lnTo>
                <a:lnTo>
                  <a:pt x="29" y="337"/>
                </a:lnTo>
                <a:lnTo>
                  <a:pt x="19" y="321"/>
                </a:lnTo>
                <a:lnTo>
                  <a:pt x="11" y="303"/>
                </a:lnTo>
                <a:lnTo>
                  <a:pt x="6" y="288"/>
                </a:lnTo>
                <a:lnTo>
                  <a:pt x="2" y="273"/>
                </a:lnTo>
                <a:lnTo>
                  <a:pt x="0" y="263"/>
                </a:lnTo>
                <a:lnTo>
                  <a:pt x="6" y="255"/>
                </a:lnTo>
                <a:lnTo>
                  <a:pt x="15" y="250"/>
                </a:lnTo>
                <a:lnTo>
                  <a:pt x="51" y="232"/>
                </a:lnTo>
                <a:lnTo>
                  <a:pt x="85" y="213"/>
                </a:lnTo>
                <a:lnTo>
                  <a:pt x="149" y="176"/>
                </a:lnTo>
                <a:lnTo>
                  <a:pt x="209" y="133"/>
                </a:lnTo>
                <a:lnTo>
                  <a:pt x="224" y="123"/>
                </a:lnTo>
                <a:lnTo>
                  <a:pt x="258" y="109"/>
                </a:lnTo>
                <a:lnTo>
                  <a:pt x="313" y="95"/>
                </a:lnTo>
                <a:lnTo>
                  <a:pt x="347" y="82"/>
                </a:lnTo>
                <a:lnTo>
                  <a:pt x="346" y="99"/>
                </a:lnTo>
                <a:lnTo>
                  <a:pt x="346" y="133"/>
                </a:lnTo>
                <a:lnTo>
                  <a:pt x="351" y="149"/>
                </a:lnTo>
                <a:lnTo>
                  <a:pt x="356" y="157"/>
                </a:lnTo>
                <a:lnTo>
                  <a:pt x="369" y="166"/>
                </a:lnTo>
                <a:lnTo>
                  <a:pt x="385" y="169"/>
                </a:lnTo>
                <a:lnTo>
                  <a:pt x="401" y="162"/>
                </a:lnTo>
                <a:lnTo>
                  <a:pt x="406" y="154"/>
                </a:lnTo>
                <a:lnTo>
                  <a:pt x="414" y="141"/>
                </a:lnTo>
                <a:lnTo>
                  <a:pt x="424" y="129"/>
                </a:lnTo>
                <a:lnTo>
                  <a:pt x="429" y="127"/>
                </a:lnTo>
                <a:lnTo>
                  <a:pt x="442" y="128"/>
                </a:lnTo>
                <a:lnTo>
                  <a:pt x="462" y="137"/>
                </a:lnTo>
                <a:lnTo>
                  <a:pt x="474" y="143"/>
                </a:lnTo>
                <a:lnTo>
                  <a:pt x="486" y="147"/>
                </a:lnTo>
                <a:lnTo>
                  <a:pt x="499" y="152"/>
                </a:lnTo>
                <a:lnTo>
                  <a:pt x="508" y="156"/>
                </a:lnTo>
                <a:lnTo>
                  <a:pt x="518" y="164"/>
                </a:lnTo>
                <a:lnTo>
                  <a:pt x="520" y="173"/>
                </a:lnTo>
                <a:lnTo>
                  <a:pt x="524" y="181"/>
                </a:lnTo>
                <a:lnTo>
                  <a:pt x="532" y="188"/>
                </a:lnTo>
                <a:lnTo>
                  <a:pt x="541" y="190"/>
                </a:lnTo>
                <a:lnTo>
                  <a:pt x="556" y="194"/>
                </a:lnTo>
                <a:lnTo>
                  <a:pt x="570" y="191"/>
                </a:lnTo>
                <a:lnTo>
                  <a:pt x="611" y="170"/>
                </a:lnTo>
                <a:lnTo>
                  <a:pt x="651" y="147"/>
                </a:lnTo>
                <a:lnTo>
                  <a:pt x="670" y="133"/>
                </a:lnTo>
                <a:lnTo>
                  <a:pt x="685" y="117"/>
                </a:lnTo>
                <a:lnTo>
                  <a:pt x="695" y="107"/>
                </a:lnTo>
                <a:lnTo>
                  <a:pt x="701" y="96"/>
                </a:lnTo>
                <a:lnTo>
                  <a:pt x="705" y="90"/>
                </a:lnTo>
                <a:lnTo>
                  <a:pt x="712" y="79"/>
                </a:lnTo>
                <a:lnTo>
                  <a:pt x="720" y="80"/>
                </a:lnTo>
                <a:lnTo>
                  <a:pt x="733" y="86"/>
                </a:lnTo>
                <a:lnTo>
                  <a:pt x="765" y="98"/>
                </a:lnTo>
                <a:lnTo>
                  <a:pt x="777" y="95"/>
                </a:lnTo>
                <a:lnTo>
                  <a:pt x="783" y="90"/>
                </a:lnTo>
                <a:lnTo>
                  <a:pt x="778" y="75"/>
                </a:lnTo>
                <a:lnTo>
                  <a:pt x="774" y="68"/>
                </a:lnTo>
                <a:lnTo>
                  <a:pt x="767" y="53"/>
                </a:lnTo>
                <a:lnTo>
                  <a:pt x="767" y="33"/>
                </a:lnTo>
                <a:lnTo>
                  <a:pt x="798" y="21"/>
                </a:lnTo>
                <a:lnTo>
                  <a:pt x="828" y="9"/>
                </a:lnTo>
                <a:lnTo>
                  <a:pt x="826" y="29"/>
                </a:lnTo>
                <a:lnTo>
                  <a:pt x="822" y="49"/>
                </a:lnTo>
                <a:lnTo>
                  <a:pt x="845" y="50"/>
                </a:lnTo>
                <a:lnTo>
                  <a:pt x="869" y="53"/>
                </a:lnTo>
                <a:close/>
              </a:path>
            </a:pathLst>
          </a:custGeom>
          <a:solidFill>
            <a:srgbClr val="F264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0" name="Freeform 338"/>
          <p:cNvSpPr>
            <a:spLocks/>
          </p:cNvSpPr>
          <p:nvPr/>
        </p:nvSpPr>
        <p:spPr bwMode="auto">
          <a:xfrm>
            <a:off x="8756650" y="2978151"/>
            <a:ext cx="690563" cy="658813"/>
          </a:xfrm>
          <a:custGeom>
            <a:avLst/>
            <a:gdLst>
              <a:gd name="T0" fmla="*/ 410 w 1303"/>
              <a:gd name="T1" fmla="*/ 23 h 1245"/>
              <a:gd name="T2" fmla="*/ 502 w 1303"/>
              <a:gd name="T3" fmla="*/ 54 h 1245"/>
              <a:gd name="T4" fmla="*/ 569 w 1303"/>
              <a:gd name="T5" fmla="*/ 60 h 1245"/>
              <a:gd name="T6" fmla="*/ 592 w 1303"/>
              <a:gd name="T7" fmla="*/ 74 h 1245"/>
              <a:gd name="T8" fmla="*/ 698 w 1303"/>
              <a:gd name="T9" fmla="*/ 100 h 1245"/>
              <a:gd name="T10" fmla="*/ 748 w 1303"/>
              <a:gd name="T11" fmla="*/ 52 h 1245"/>
              <a:gd name="T12" fmla="*/ 775 w 1303"/>
              <a:gd name="T13" fmla="*/ 66 h 1245"/>
              <a:gd name="T14" fmla="*/ 820 w 1303"/>
              <a:gd name="T15" fmla="*/ 55 h 1245"/>
              <a:gd name="T16" fmla="*/ 878 w 1303"/>
              <a:gd name="T17" fmla="*/ 64 h 1245"/>
              <a:gd name="T18" fmla="*/ 928 w 1303"/>
              <a:gd name="T19" fmla="*/ 76 h 1245"/>
              <a:gd name="T20" fmla="*/ 971 w 1303"/>
              <a:gd name="T21" fmla="*/ 64 h 1245"/>
              <a:gd name="T22" fmla="*/ 998 w 1303"/>
              <a:gd name="T23" fmla="*/ 112 h 1245"/>
              <a:gd name="T24" fmla="*/ 1006 w 1303"/>
              <a:gd name="T25" fmla="*/ 157 h 1245"/>
              <a:gd name="T26" fmla="*/ 1102 w 1303"/>
              <a:gd name="T27" fmla="*/ 166 h 1245"/>
              <a:gd name="T28" fmla="*/ 1164 w 1303"/>
              <a:gd name="T29" fmla="*/ 145 h 1245"/>
              <a:gd name="T30" fmla="*/ 1197 w 1303"/>
              <a:gd name="T31" fmla="*/ 179 h 1245"/>
              <a:gd name="T32" fmla="*/ 1144 w 1303"/>
              <a:gd name="T33" fmla="*/ 317 h 1245"/>
              <a:gd name="T34" fmla="*/ 1125 w 1303"/>
              <a:gd name="T35" fmla="*/ 391 h 1245"/>
              <a:gd name="T36" fmla="*/ 1166 w 1303"/>
              <a:gd name="T37" fmla="*/ 441 h 1245"/>
              <a:gd name="T38" fmla="*/ 1209 w 1303"/>
              <a:gd name="T39" fmla="*/ 455 h 1245"/>
              <a:gd name="T40" fmla="*/ 1259 w 1303"/>
              <a:gd name="T41" fmla="*/ 505 h 1245"/>
              <a:gd name="T42" fmla="*/ 1295 w 1303"/>
              <a:gd name="T43" fmla="*/ 558 h 1245"/>
              <a:gd name="T44" fmla="*/ 1186 w 1303"/>
              <a:gd name="T45" fmla="*/ 587 h 1245"/>
              <a:gd name="T46" fmla="*/ 1288 w 1303"/>
              <a:gd name="T47" fmla="*/ 712 h 1245"/>
              <a:gd name="T48" fmla="*/ 1277 w 1303"/>
              <a:gd name="T49" fmla="*/ 760 h 1245"/>
              <a:gd name="T50" fmla="*/ 1233 w 1303"/>
              <a:gd name="T51" fmla="*/ 746 h 1245"/>
              <a:gd name="T52" fmla="*/ 1172 w 1303"/>
              <a:gd name="T53" fmla="*/ 781 h 1245"/>
              <a:gd name="T54" fmla="*/ 1106 w 1303"/>
              <a:gd name="T55" fmla="*/ 785 h 1245"/>
              <a:gd name="T56" fmla="*/ 1119 w 1303"/>
              <a:gd name="T57" fmla="*/ 826 h 1245"/>
              <a:gd name="T58" fmla="*/ 1119 w 1303"/>
              <a:gd name="T59" fmla="*/ 917 h 1245"/>
              <a:gd name="T60" fmla="*/ 1091 w 1303"/>
              <a:gd name="T61" fmla="*/ 876 h 1245"/>
              <a:gd name="T62" fmla="*/ 1032 w 1303"/>
              <a:gd name="T63" fmla="*/ 907 h 1245"/>
              <a:gd name="T64" fmla="*/ 1001 w 1303"/>
              <a:gd name="T65" fmla="*/ 973 h 1245"/>
              <a:gd name="T66" fmla="*/ 953 w 1303"/>
              <a:gd name="T67" fmla="*/ 1039 h 1245"/>
              <a:gd name="T68" fmla="*/ 964 w 1303"/>
              <a:gd name="T69" fmla="*/ 1165 h 1245"/>
              <a:gd name="T70" fmla="*/ 971 w 1303"/>
              <a:gd name="T71" fmla="*/ 1216 h 1245"/>
              <a:gd name="T72" fmla="*/ 920 w 1303"/>
              <a:gd name="T73" fmla="*/ 1234 h 1245"/>
              <a:gd name="T74" fmla="*/ 784 w 1303"/>
              <a:gd name="T75" fmla="*/ 1160 h 1245"/>
              <a:gd name="T76" fmla="*/ 731 w 1303"/>
              <a:gd name="T77" fmla="*/ 1100 h 1245"/>
              <a:gd name="T78" fmla="*/ 672 w 1303"/>
              <a:gd name="T79" fmla="*/ 1099 h 1245"/>
              <a:gd name="T80" fmla="*/ 637 w 1303"/>
              <a:gd name="T81" fmla="*/ 1083 h 1245"/>
              <a:gd name="T82" fmla="*/ 625 w 1303"/>
              <a:gd name="T83" fmla="*/ 992 h 1245"/>
              <a:gd name="T84" fmla="*/ 542 w 1303"/>
              <a:gd name="T85" fmla="*/ 912 h 1245"/>
              <a:gd name="T86" fmla="*/ 518 w 1303"/>
              <a:gd name="T87" fmla="*/ 830 h 1245"/>
              <a:gd name="T88" fmla="*/ 379 w 1303"/>
              <a:gd name="T89" fmla="*/ 719 h 1245"/>
              <a:gd name="T90" fmla="*/ 282 w 1303"/>
              <a:gd name="T91" fmla="*/ 613 h 1245"/>
              <a:gd name="T92" fmla="*/ 233 w 1303"/>
              <a:gd name="T93" fmla="*/ 571 h 1245"/>
              <a:gd name="T94" fmla="*/ 163 w 1303"/>
              <a:gd name="T95" fmla="*/ 468 h 1245"/>
              <a:gd name="T96" fmla="*/ 148 w 1303"/>
              <a:gd name="T97" fmla="*/ 402 h 1245"/>
              <a:gd name="T98" fmla="*/ 107 w 1303"/>
              <a:gd name="T99" fmla="*/ 350 h 1245"/>
              <a:gd name="T100" fmla="*/ 75 w 1303"/>
              <a:gd name="T101" fmla="*/ 285 h 1245"/>
              <a:gd name="T102" fmla="*/ 33 w 1303"/>
              <a:gd name="T103" fmla="*/ 273 h 1245"/>
              <a:gd name="T104" fmla="*/ 4 w 1303"/>
              <a:gd name="T105" fmla="*/ 222 h 1245"/>
              <a:gd name="T106" fmla="*/ 12 w 1303"/>
              <a:gd name="T107" fmla="*/ 156 h 1245"/>
              <a:gd name="T108" fmla="*/ 14 w 1303"/>
              <a:gd name="T109" fmla="*/ 109 h 1245"/>
              <a:gd name="T110" fmla="*/ 42 w 1303"/>
              <a:gd name="T111" fmla="*/ 39 h 1245"/>
              <a:gd name="T112" fmla="*/ 123 w 1303"/>
              <a:gd name="T113" fmla="*/ 71 h 1245"/>
              <a:gd name="T114" fmla="*/ 201 w 1303"/>
              <a:gd name="T115" fmla="*/ 134 h 1245"/>
              <a:gd name="T116" fmla="*/ 237 w 1303"/>
              <a:gd name="T117" fmla="*/ 72 h 1245"/>
              <a:gd name="T118" fmla="*/ 297 w 1303"/>
              <a:gd name="T119" fmla="*/ 34 h 1245"/>
              <a:gd name="T120" fmla="*/ 365 w 1303"/>
              <a:gd name="T121" fmla="*/ 39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03" h="1245">
                <a:moveTo>
                  <a:pt x="383" y="21"/>
                </a:moveTo>
                <a:lnTo>
                  <a:pt x="393" y="10"/>
                </a:lnTo>
                <a:lnTo>
                  <a:pt x="402" y="0"/>
                </a:lnTo>
                <a:lnTo>
                  <a:pt x="399" y="11"/>
                </a:lnTo>
                <a:lnTo>
                  <a:pt x="398" y="25"/>
                </a:lnTo>
                <a:lnTo>
                  <a:pt x="410" y="23"/>
                </a:lnTo>
                <a:lnTo>
                  <a:pt x="423" y="22"/>
                </a:lnTo>
                <a:lnTo>
                  <a:pt x="436" y="34"/>
                </a:lnTo>
                <a:lnTo>
                  <a:pt x="451" y="45"/>
                </a:lnTo>
                <a:lnTo>
                  <a:pt x="467" y="54"/>
                </a:lnTo>
                <a:lnTo>
                  <a:pt x="484" y="62"/>
                </a:lnTo>
                <a:lnTo>
                  <a:pt x="502" y="54"/>
                </a:lnTo>
                <a:lnTo>
                  <a:pt x="518" y="42"/>
                </a:lnTo>
                <a:lnTo>
                  <a:pt x="522" y="50"/>
                </a:lnTo>
                <a:lnTo>
                  <a:pt x="533" y="60"/>
                </a:lnTo>
                <a:lnTo>
                  <a:pt x="555" y="60"/>
                </a:lnTo>
                <a:lnTo>
                  <a:pt x="569" y="51"/>
                </a:lnTo>
                <a:lnTo>
                  <a:pt x="569" y="60"/>
                </a:lnTo>
                <a:lnTo>
                  <a:pt x="567" y="68"/>
                </a:lnTo>
                <a:lnTo>
                  <a:pt x="574" y="66"/>
                </a:lnTo>
                <a:lnTo>
                  <a:pt x="579" y="62"/>
                </a:lnTo>
                <a:lnTo>
                  <a:pt x="582" y="68"/>
                </a:lnTo>
                <a:lnTo>
                  <a:pt x="586" y="74"/>
                </a:lnTo>
                <a:lnTo>
                  <a:pt x="592" y="74"/>
                </a:lnTo>
                <a:lnTo>
                  <a:pt x="614" y="72"/>
                </a:lnTo>
                <a:lnTo>
                  <a:pt x="633" y="67"/>
                </a:lnTo>
                <a:lnTo>
                  <a:pt x="640" y="66"/>
                </a:lnTo>
                <a:lnTo>
                  <a:pt x="657" y="72"/>
                </a:lnTo>
                <a:lnTo>
                  <a:pt x="684" y="91"/>
                </a:lnTo>
                <a:lnTo>
                  <a:pt x="698" y="100"/>
                </a:lnTo>
                <a:lnTo>
                  <a:pt x="706" y="101"/>
                </a:lnTo>
                <a:lnTo>
                  <a:pt x="715" y="95"/>
                </a:lnTo>
                <a:lnTo>
                  <a:pt x="726" y="79"/>
                </a:lnTo>
                <a:lnTo>
                  <a:pt x="731" y="70"/>
                </a:lnTo>
                <a:lnTo>
                  <a:pt x="739" y="59"/>
                </a:lnTo>
                <a:lnTo>
                  <a:pt x="748" y="52"/>
                </a:lnTo>
                <a:lnTo>
                  <a:pt x="752" y="51"/>
                </a:lnTo>
                <a:lnTo>
                  <a:pt x="756" y="54"/>
                </a:lnTo>
                <a:lnTo>
                  <a:pt x="760" y="56"/>
                </a:lnTo>
                <a:lnTo>
                  <a:pt x="766" y="55"/>
                </a:lnTo>
                <a:lnTo>
                  <a:pt x="771" y="52"/>
                </a:lnTo>
                <a:lnTo>
                  <a:pt x="775" y="66"/>
                </a:lnTo>
                <a:lnTo>
                  <a:pt x="779" y="80"/>
                </a:lnTo>
                <a:lnTo>
                  <a:pt x="800" y="80"/>
                </a:lnTo>
                <a:lnTo>
                  <a:pt x="821" y="79"/>
                </a:lnTo>
                <a:lnTo>
                  <a:pt x="817" y="68"/>
                </a:lnTo>
                <a:lnTo>
                  <a:pt x="813" y="58"/>
                </a:lnTo>
                <a:lnTo>
                  <a:pt x="820" y="55"/>
                </a:lnTo>
                <a:lnTo>
                  <a:pt x="834" y="55"/>
                </a:lnTo>
                <a:lnTo>
                  <a:pt x="841" y="60"/>
                </a:lnTo>
                <a:lnTo>
                  <a:pt x="848" y="64"/>
                </a:lnTo>
                <a:lnTo>
                  <a:pt x="861" y="66"/>
                </a:lnTo>
                <a:lnTo>
                  <a:pt x="869" y="66"/>
                </a:lnTo>
                <a:lnTo>
                  <a:pt x="878" y="64"/>
                </a:lnTo>
                <a:lnTo>
                  <a:pt x="887" y="68"/>
                </a:lnTo>
                <a:lnTo>
                  <a:pt x="893" y="74"/>
                </a:lnTo>
                <a:lnTo>
                  <a:pt x="898" y="80"/>
                </a:lnTo>
                <a:lnTo>
                  <a:pt x="915" y="90"/>
                </a:lnTo>
                <a:lnTo>
                  <a:pt x="923" y="86"/>
                </a:lnTo>
                <a:lnTo>
                  <a:pt x="928" y="76"/>
                </a:lnTo>
                <a:lnTo>
                  <a:pt x="939" y="72"/>
                </a:lnTo>
                <a:lnTo>
                  <a:pt x="947" y="71"/>
                </a:lnTo>
                <a:lnTo>
                  <a:pt x="951" y="79"/>
                </a:lnTo>
                <a:lnTo>
                  <a:pt x="953" y="87"/>
                </a:lnTo>
                <a:lnTo>
                  <a:pt x="961" y="75"/>
                </a:lnTo>
                <a:lnTo>
                  <a:pt x="971" y="64"/>
                </a:lnTo>
                <a:lnTo>
                  <a:pt x="969" y="74"/>
                </a:lnTo>
                <a:lnTo>
                  <a:pt x="976" y="91"/>
                </a:lnTo>
                <a:lnTo>
                  <a:pt x="981" y="99"/>
                </a:lnTo>
                <a:lnTo>
                  <a:pt x="987" y="107"/>
                </a:lnTo>
                <a:lnTo>
                  <a:pt x="992" y="115"/>
                </a:lnTo>
                <a:lnTo>
                  <a:pt x="998" y="112"/>
                </a:lnTo>
                <a:lnTo>
                  <a:pt x="1006" y="109"/>
                </a:lnTo>
                <a:lnTo>
                  <a:pt x="1010" y="123"/>
                </a:lnTo>
                <a:lnTo>
                  <a:pt x="1014" y="136"/>
                </a:lnTo>
                <a:lnTo>
                  <a:pt x="1005" y="137"/>
                </a:lnTo>
                <a:lnTo>
                  <a:pt x="994" y="140"/>
                </a:lnTo>
                <a:lnTo>
                  <a:pt x="1006" y="157"/>
                </a:lnTo>
                <a:lnTo>
                  <a:pt x="1024" y="170"/>
                </a:lnTo>
                <a:lnTo>
                  <a:pt x="1034" y="177"/>
                </a:lnTo>
                <a:lnTo>
                  <a:pt x="1055" y="178"/>
                </a:lnTo>
                <a:lnTo>
                  <a:pt x="1067" y="175"/>
                </a:lnTo>
                <a:lnTo>
                  <a:pt x="1079" y="174"/>
                </a:lnTo>
                <a:lnTo>
                  <a:pt x="1102" y="166"/>
                </a:lnTo>
                <a:lnTo>
                  <a:pt x="1111" y="160"/>
                </a:lnTo>
                <a:lnTo>
                  <a:pt x="1120" y="153"/>
                </a:lnTo>
                <a:lnTo>
                  <a:pt x="1129" y="146"/>
                </a:lnTo>
                <a:lnTo>
                  <a:pt x="1140" y="144"/>
                </a:lnTo>
                <a:lnTo>
                  <a:pt x="1151" y="145"/>
                </a:lnTo>
                <a:lnTo>
                  <a:pt x="1164" y="145"/>
                </a:lnTo>
                <a:lnTo>
                  <a:pt x="1176" y="142"/>
                </a:lnTo>
                <a:lnTo>
                  <a:pt x="1182" y="142"/>
                </a:lnTo>
                <a:lnTo>
                  <a:pt x="1190" y="148"/>
                </a:lnTo>
                <a:lnTo>
                  <a:pt x="1197" y="152"/>
                </a:lnTo>
                <a:lnTo>
                  <a:pt x="1202" y="160"/>
                </a:lnTo>
                <a:lnTo>
                  <a:pt x="1197" y="179"/>
                </a:lnTo>
                <a:lnTo>
                  <a:pt x="1194" y="190"/>
                </a:lnTo>
                <a:lnTo>
                  <a:pt x="1192" y="211"/>
                </a:lnTo>
                <a:lnTo>
                  <a:pt x="1182" y="251"/>
                </a:lnTo>
                <a:lnTo>
                  <a:pt x="1172" y="268"/>
                </a:lnTo>
                <a:lnTo>
                  <a:pt x="1164" y="284"/>
                </a:lnTo>
                <a:lnTo>
                  <a:pt x="1144" y="317"/>
                </a:lnTo>
                <a:lnTo>
                  <a:pt x="1131" y="328"/>
                </a:lnTo>
                <a:lnTo>
                  <a:pt x="1136" y="347"/>
                </a:lnTo>
                <a:lnTo>
                  <a:pt x="1136" y="367"/>
                </a:lnTo>
                <a:lnTo>
                  <a:pt x="1133" y="377"/>
                </a:lnTo>
                <a:lnTo>
                  <a:pt x="1128" y="386"/>
                </a:lnTo>
                <a:lnTo>
                  <a:pt x="1125" y="391"/>
                </a:lnTo>
                <a:lnTo>
                  <a:pt x="1127" y="399"/>
                </a:lnTo>
                <a:lnTo>
                  <a:pt x="1129" y="406"/>
                </a:lnTo>
                <a:lnTo>
                  <a:pt x="1135" y="416"/>
                </a:lnTo>
                <a:lnTo>
                  <a:pt x="1147" y="431"/>
                </a:lnTo>
                <a:lnTo>
                  <a:pt x="1157" y="436"/>
                </a:lnTo>
                <a:lnTo>
                  <a:pt x="1166" y="441"/>
                </a:lnTo>
                <a:lnTo>
                  <a:pt x="1176" y="445"/>
                </a:lnTo>
                <a:lnTo>
                  <a:pt x="1182" y="441"/>
                </a:lnTo>
                <a:lnTo>
                  <a:pt x="1189" y="436"/>
                </a:lnTo>
                <a:lnTo>
                  <a:pt x="1193" y="435"/>
                </a:lnTo>
                <a:lnTo>
                  <a:pt x="1199" y="440"/>
                </a:lnTo>
                <a:lnTo>
                  <a:pt x="1209" y="455"/>
                </a:lnTo>
                <a:lnTo>
                  <a:pt x="1211" y="464"/>
                </a:lnTo>
                <a:lnTo>
                  <a:pt x="1225" y="485"/>
                </a:lnTo>
                <a:lnTo>
                  <a:pt x="1242" y="503"/>
                </a:lnTo>
                <a:lnTo>
                  <a:pt x="1247" y="496"/>
                </a:lnTo>
                <a:lnTo>
                  <a:pt x="1252" y="489"/>
                </a:lnTo>
                <a:lnTo>
                  <a:pt x="1259" y="505"/>
                </a:lnTo>
                <a:lnTo>
                  <a:pt x="1264" y="521"/>
                </a:lnTo>
                <a:lnTo>
                  <a:pt x="1275" y="526"/>
                </a:lnTo>
                <a:lnTo>
                  <a:pt x="1285" y="529"/>
                </a:lnTo>
                <a:lnTo>
                  <a:pt x="1297" y="533"/>
                </a:lnTo>
                <a:lnTo>
                  <a:pt x="1303" y="547"/>
                </a:lnTo>
                <a:lnTo>
                  <a:pt x="1295" y="558"/>
                </a:lnTo>
                <a:lnTo>
                  <a:pt x="1284" y="570"/>
                </a:lnTo>
                <a:lnTo>
                  <a:pt x="1260" y="583"/>
                </a:lnTo>
                <a:lnTo>
                  <a:pt x="1243" y="580"/>
                </a:lnTo>
                <a:lnTo>
                  <a:pt x="1207" y="570"/>
                </a:lnTo>
                <a:lnTo>
                  <a:pt x="1173" y="558"/>
                </a:lnTo>
                <a:lnTo>
                  <a:pt x="1186" y="587"/>
                </a:lnTo>
                <a:lnTo>
                  <a:pt x="1226" y="640"/>
                </a:lnTo>
                <a:lnTo>
                  <a:pt x="1250" y="662"/>
                </a:lnTo>
                <a:lnTo>
                  <a:pt x="1260" y="671"/>
                </a:lnTo>
                <a:lnTo>
                  <a:pt x="1279" y="693"/>
                </a:lnTo>
                <a:lnTo>
                  <a:pt x="1285" y="706"/>
                </a:lnTo>
                <a:lnTo>
                  <a:pt x="1288" y="712"/>
                </a:lnTo>
                <a:lnTo>
                  <a:pt x="1284" y="724"/>
                </a:lnTo>
                <a:lnTo>
                  <a:pt x="1280" y="731"/>
                </a:lnTo>
                <a:lnTo>
                  <a:pt x="1276" y="740"/>
                </a:lnTo>
                <a:lnTo>
                  <a:pt x="1281" y="753"/>
                </a:lnTo>
                <a:lnTo>
                  <a:pt x="1288" y="763"/>
                </a:lnTo>
                <a:lnTo>
                  <a:pt x="1277" y="760"/>
                </a:lnTo>
                <a:lnTo>
                  <a:pt x="1263" y="759"/>
                </a:lnTo>
                <a:lnTo>
                  <a:pt x="1256" y="765"/>
                </a:lnTo>
                <a:lnTo>
                  <a:pt x="1255" y="772"/>
                </a:lnTo>
                <a:lnTo>
                  <a:pt x="1247" y="760"/>
                </a:lnTo>
                <a:lnTo>
                  <a:pt x="1238" y="749"/>
                </a:lnTo>
                <a:lnTo>
                  <a:pt x="1233" y="746"/>
                </a:lnTo>
                <a:lnTo>
                  <a:pt x="1222" y="747"/>
                </a:lnTo>
                <a:lnTo>
                  <a:pt x="1217" y="749"/>
                </a:lnTo>
                <a:lnTo>
                  <a:pt x="1206" y="755"/>
                </a:lnTo>
                <a:lnTo>
                  <a:pt x="1193" y="771"/>
                </a:lnTo>
                <a:lnTo>
                  <a:pt x="1192" y="783"/>
                </a:lnTo>
                <a:lnTo>
                  <a:pt x="1172" y="781"/>
                </a:lnTo>
                <a:lnTo>
                  <a:pt x="1152" y="788"/>
                </a:lnTo>
                <a:lnTo>
                  <a:pt x="1143" y="792"/>
                </a:lnTo>
                <a:lnTo>
                  <a:pt x="1133" y="797"/>
                </a:lnTo>
                <a:lnTo>
                  <a:pt x="1123" y="788"/>
                </a:lnTo>
                <a:lnTo>
                  <a:pt x="1111" y="777"/>
                </a:lnTo>
                <a:lnTo>
                  <a:pt x="1106" y="785"/>
                </a:lnTo>
                <a:lnTo>
                  <a:pt x="1087" y="794"/>
                </a:lnTo>
                <a:lnTo>
                  <a:pt x="1082" y="802"/>
                </a:lnTo>
                <a:lnTo>
                  <a:pt x="1091" y="809"/>
                </a:lnTo>
                <a:lnTo>
                  <a:pt x="1098" y="818"/>
                </a:lnTo>
                <a:lnTo>
                  <a:pt x="1106" y="825"/>
                </a:lnTo>
                <a:lnTo>
                  <a:pt x="1119" y="826"/>
                </a:lnTo>
                <a:lnTo>
                  <a:pt x="1123" y="842"/>
                </a:lnTo>
                <a:lnTo>
                  <a:pt x="1136" y="873"/>
                </a:lnTo>
                <a:lnTo>
                  <a:pt x="1145" y="886"/>
                </a:lnTo>
                <a:lnTo>
                  <a:pt x="1135" y="888"/>
                </a:lnTo>
                <a:lnTo>
                  <a:pt x="1121" y="907"/>
                </a:lnTo>
                <a:lnTo>
                  <a:pt x="1119" y="917"/>
                </a:lnTo>
                <a:lnTo>
                  <a:pt x="1110" y="908"/>
                </a:lnTo>
                <a:lnTo>
                  <a:pt x="1103" y="899"/>
                </a:lnTo>
                <a:lnTo>
                  <a:pt x="1100" y="892"/>
                </a:lnTo>
                <a:lnTo>
                  <a:pt x="1099" y="887"/>
                </a:lnTo>
                <a:lnTo>
                  <a:pt x="1098" y="880"/>
                </a:lnTo>
                <a:lnTo>
                  <a:pt x="1091" y="876"/>
                </a:lnTo>
                <a:lnTo>
                  <a:pt x="1084" y="874"/>
                </a:lnTo>
                <a:lnTo>
                  <a:pt x="1076" y="873"/>
                </a:lnTo>
                <a:lnTo>
                  <a:pt x="1067" y="882"/>
                </a:lnTo>
                <a:lnTo>
                  <a:pt x="1062" y="887"/>
                </a:lnTo>
                <a:lnTo>
                  <a:pt x="1046" y="898"/>
                </a:lnTo>
                <a:lnTo>
                  <a:pt x="1032" y="907"/>
                </a:lnTo>
                <a:lnTo>
                  <a:pt x="1026" y="911"/>
                </a:lnTo>
                <a:lnTo>
                  <a:pt x="1016" y="920"/>
                </a:lnTo>
                <a:lnTo>
                  <a:pt x="1016" y="925"/>
                </a:lnTo>
                <a:lnTo>
                  <a:pt x="1014" y="941"/>
                </a:lnTo>
                <a:lnTo>
                  <a:pt x="1006" y="955"/>
                </a:lnTo>
                <a:lnTo>
                  <a:pt x="1001" y="973"/>
                </a:lnTo>
                <a:lnTo>
                  <a:pt x="1006" y="1009"/>
                </a:lnTo>
                <a:lnTo>
                  <a:pt x="1012" y="1029"/>
                </a:lnTo>
                <a:lnTo>
                  <a:pt x="996" y="1026"/>
                </a:lnTo>
                <a:lnTo>
                  <a:pt x="972" y="1025"/>
                </a:lnTo>
                <a:lnTo>
                  <a:pt x="959" y="1031"/>
                </a:lnTo>
                <a:lnTo>
                  <a:pt x="953" y="1039"/>
                </a:lnTo>
                <a:lnTo>
                  <a:pt x="948" y="1055"/>
                </a:lnTo>
                <a:lnTo>
                  <a:pt x="950" y="1092"/>
                </a:lnTo>
                <a:lnTo>
                  <a:pt x="948" y="1109"/>
                </a:lnTo>
                <a:lnTo>
                  <a:pt x="944" y="1130"/>
                </a:lnTo>
                <a:lnTo>
                  <a:pt x="951" y="1153"/>
                </a:lnTo>
                <a:lnTo>
                  <a:pt x="964" y="1165"/>
                </a:lnTo>
                <a:lnTo>
                  <a:pt x="975" y="1169"/>
                </a:lnTo>
                <a:lnTo>
                  <a:pt x="981" y="1173"/>
                </a:lnTo>
                <a:lnTo>
                  <a:pt x="981" y="1190"/>
                </a:lnTo>
                <a:lnTo>
                  <a:pt x="980" y="1198"/>
                </a:lnTo>
                <a:lnTo>
                  <a:pt x="977" y="1208"/>
                </a:lnTo>
                <a:lnTo>
                  <a:pt x="971" y="1216"/>
                </a:lnTo>
                <a:lnTo>
                  <a:pt x="976" y="1227"/>
                </a:lnTo>
                <a:lnTo>
                  <a:pt x="980" y="1236"/>
                </a:lnTo>
                <a:lnTo>
                  <a:pt x="969" y="1239"/>
                </a:lnTo>
                <a:lnTo>
                  <a:pt x="942" y="1245"/>
                </a:lnTo>
                <a:lnTo>
                  <a:pt x="932" y="1242"/>
                </a:lnTo>
                <a:lnTo>
                  <a:pt x="920" y="1234"/>
                </a:lnTo>
                <a:lnTo>
                  <a:pt x="894" y="1227"/>
                </a:lnTo>
                <a:lnTo>
                  <a:pt x="881" y="1231"/>
                </a:lnTo>
                <a:lnTo>
                  <a:pt x="857" y="1212"/>
                </a:lnTo>
                <a:lnTo>
                  <a:pt x="833" y="1193"/>
                </a:lnTo>
                <a:lnTo>
                  <a:pt x="808" y="1175"/>
                </a:lnTo>
                <a:lnTo>
                  <a:pt x="784" y="1160"/>
                </a:lnTo>
                <a:lnTo>
                  <a:pt x="768" y="1146"/>
                </a:lnTo>
                <a:lnTo>
                  <a:pt x="751" y="1134"/>
                </a:lnTo>
                <a:lnTo>
                  <a:pt x="743" y="1125"/>
                </a:lnTo>
                <a:lnTo>
                  <a:pt x="738" y="1116"/>
                </a:lnTo>
                <a:lnTo>
                  <a:pt x="735" y="1109"/>
                </a:lnTo>
                <a:lnTo>
                  <a:pt x="731" y="1100"/>
                </a:lnTo>
                <a:lnTo>
                  <a:pt x="725" y="1099"/>
                </a:lnTo>
                <a:lnTo>
                  <a:pt x="709" y="1096"/>
                </a:lnTo>
                <a:lnTo>
                  <a:pt x="693" y="1092"/>
                </a:lnTo>
                <a:lnTo>
                  <a:pt x="685" y="1091"/>
                </a:lnTo>
                <a:lnTo>
                  <a:pt x="677" y="1092"/>
                </a:lnTo>
                <a:lnTo>
                  <a:pt x="672" y="1099"/>
                </a:lnTo>
                <a:lnTo>
                  <a:pt x="666" y="1105"/>
                </a:lnTo>
                <a:lnTo>
                  <a:pt x="659" y="1105"/>
                </a:lnTo>
                <a:lnTo>
                  <a:pt x="651" y="1100"/>
                </a:lnTo>
                <a:lnTo>
                  <a:pt x="636" y="1092"/>
                </a:lnTo>
                <a:lnTo>
                  <a:pt x="623" y="1083"/>
                </a:lnTo>
                <a:lnTo>
                  <a:pt x="637" y="1083"/>
                </a:lnTo>
                <a:lnTo>
                  <a:pt x="672" y="1075"/>
                </a:lnTo>
                <a:lnTo>
                  <a:pt x="686" y="1067"/>
                </a:lnTo>
                <a:lnTo>
                  <a:pt x="685" y="1060"/>
                </a:lnTo>
                <a:lnTo>
                  <a:pt x="673" y="1033"/>
                </a:lnTo>
                <a:lnTo>
                  <a:pt x="655" y="1010"/>
                </a:lnTo>
                <a:lnTo>
                  <a:pt x="625" y="992"/>
                </a:lnTo>
                <a:lnTo>
                  <a:pt x="598" y="973"/>
                </a:lnTo>
                <a:lnTo>
                  <a:pt x="586" y="960"/>
                </a:lnTo>
                <a:lnTo>
                  <a:pt x="574" y="948"/>
                </a:lnTo>
                <a:lnTo>
                  <a:pt x="561" y="939"/>
                </a:lnTo>
                <a:lnTo>
                  <a:pt x="550" y="925"/>
                </a:lnTo>
                <a:lnTo>
                  <a:pt x="542" y="912"/>
                </a:lnTo>
                <a:lnTo>
                  <a:pt x="533" y="882"/>
                </a:lnTo>
                <a:lnTo>
                  <a:pt x="536" y="866"/>
                </a:lnTo>
                <a:lnTo>
                  <a:pt x="538" y="857"/>
                </a:lnTo>
                <a:lnTo>
                  <a:pt x="541" y="845"/>
                </a:lnTo>
                <a:lnTo>
                  <a:pt x="533" y="838"/>
                </a:lnTo>
                <a:lnTo>
                  <a:pt x="518" y="830"/>
                </a:lnTo>
                <a:lnTo>
                  <a:pt x="502" y="829"/>
                </a:lnTo>
                <a:lnTo>
                  <a:pt x="487" y="826"/>
                </a:lnTo>
                <a:lnTo>
                  <a:pt x="460" y="805"/>
                </a:lnTo>
                <a:lnTo>
                  <a:pt x="424" y="760"/>
                </a:lnTo>
                <a:lnTo>
                  <a:pt x="402" y="736"/>
                </a:lnTo>
                <a:lnTo>
                  <a:pt x="379" y="719"/>
                </a:lnTo>
                <a:lnTo>
                  <a:pt x="356" y="702"/>
                </a:lnTo>
                <a:lnTo>
                  <a:pt x="336" y="678"/>
                </a:lnTo>
                <a:lnTo>
                  <a:pt x="316" y="652"/>
                </a:lnTo>
                <a:lnTo>
                  <a:pt x="301" y="638"/>
                </a:lnTo>
                <a:lnTo>
                  <a:pt x="287" y="626"/>
                </a:lnTo>
                <a:lnTo>
                  <a:pt x="282" y="613"/>
                </a:lnTo>
                <a:lnTo>
                  <a:pt x="271" y="601"/>
                </a:lnTo>
                <a:lnTo>
                  <a:pt x="258" y="592"/>
                </a:lnTo>
                <a:lnTo>
                  <a:pt x="243" y="587"/>
                </a:lnTo>
                <a:lnTo>
                  <a:pt x="242" y="579"/>
                </a:lnTo>
                <a:lnTo>
                  <a:pt x="241" y="570"/>
                </a:lnTo>
                <a:lnTo>
                  <a:pt x="233" y="571"/>
                </a:lnTo>
                <a:lnTo>
                  <a:pt x="225" y="568"/>
                </a:lnTo>
                <a:lnTo>
                  <a:pt x="214" y="563"/>
                </a:lnTo>
                <a:lnTo>
                  <a:pt x="200" y="541"/>
                </a:lnTo>
                <a:lnTo>
                  <a:pt x="193" y="530"/>
                </a:lnTo>
                <a:lnTo>
                  <a:pt x="175" y="501"/>
                </a:lnTo>
                <a:lnTo>
                  <a:pt x="163" y="468"/>
                </a:lnTo>
                <a:lnTo>
                  <a:pt x="161" y="457"/>
                </a:lnTo>
                <a:lnTo>
                  <a:pt x="167" y="441"/>
                </a:lnTo>
                <a:lnTo>
                  <a:pt x="173" y="432"/>
                </a:lnTo>
                <a:lnTo>
                  <a:pt x="163" y="425"/>
                </a:lnTo>
                <a:lnTo>
                  <a:pt x="151" y="414"/>
                </a:lnTo>
                <a:lnTo>
                  <a:pt x="148" y="402"/>
                </a:lnTo>
                <a:lnTo>
                  <a:pt x="141" y="380"/>
                </a:lnTo>
                <a:lnTo>
                  <a:pt x="136" y="359"/>
                </a:lnTo>
                <a:lnTo>
                  <a:pt x="134" y="351"/>
                </a:lnTo>
                <a:lnTo>
                  <a:pt x="127" y="350"/>
                </a:lnTo>
                <a:lnTo>
                  <a:pt x="119" y="350"/>
                </a:lnTo>
                <a:lnTo>
                  <a:pt x="107" y="350"/>
                </a:lnTo>
                <a:lnTo>
                  <a:pt x="96" y="350"/>
                </a:lnTo>
                <a:lnTo>
                  <a:pt x="104" y="329"/>
                </a:lnTo>
                <a:lnTo>
                  <a:pt x="114" y="309"/>
                </a:lnTo>
                <a:lnTo>
                  <a:pt x="102" y="306"/>
                </a:lnTo>
                <a:lnTo>
                  <a:pt x="83" y="293"/>
                </a:lnTo>
                <a:lnTo>
                  <a:pt x="75" y="285"/>
                </a:lnTo>
                <a:lnTo>
                  <a:pt x="69" y="277"/>
                </a:lnTo>
                <a:lnTo>
                  <a:pt x="62" y="269"/>
                </a:lnTo>
                <a:lnTo>
                  <a:pt x="58" y="265"/>
                </a:lnTo>
                <a:lnTo>
                  <a:pt x="46" y="269"/>
                </a:lnTo>
                <a:lnTo>
                  <a:pt x="38" y="272"/>
                </a:lnTo>
                <a:lnTo>
                  <a:pt x="33" y="273"/>
                </a:lnTo>
                <a:lnTo>
                  <a:pt x="24" y="268"/>
                </a:lnTo>
                <a:lnTo>
                  <a:pt x="12" y="254"/>
                </a:lnTo>
                <a:lnTo>
                  <a:pt x="7" y="243"/>
                </a:lnTo>
                <a:lnTo>
                  <a:pt x="4" y="238"/>
                </a:lnTo>
                <a:lnTo>
                  <a:pt x="0" y="227"/>
                </a:lnTo>
                <a:lnTo>
                  <a:pt x="4" y="222"/>
                </a:lnTo>
                <a:lnTo>
                  <a:pt x="12" y="218"/>
                </a:lnTo>
                <a:lnTo>
                  <a:pt x="21" y="210"/>
                </a:lnTo>
                <a:lnTo>
                  <a:pt x="18" y="202"/>
                </a:lnTo>
                <a:lnTo>
                  <a:pt x="12" y="190"/>
                </a:lnTo>
                <a:lnTo>
                  <a:pt x="7" y="168"/>
                </a:lnTo>
                <a:lnTo>
                  <a:pt x="12" y="156"/>
                </a:lnTo>
                <a:lnTo>
                  <a:pt x="16" y="149"/>
                </a:lnTo>
                <a:lnTo>
                  <a:pt x="17" y="140"/>
                </a:lnTo>
                <a:lnTo>
                  <a:pt x="14" y="132"/>
                </a:lnTo>
                <a:lnTo>
                  <a:pt x="12" y="127"/>
                </a:lnTo>
                <a:lnTo>
                  <a:pt x="11" y="115"/>
                </a:lnTo>
                <a:lnTo>
                  <a:pt x="14" y="109"/>
                </a:lnTo>
                <a:lnTo>
                  <a:pt x="20" y="99"/>
                </a:lnTo>
                <a:lnTo>
                  <a:pt x="20" y="75"/>
                </a:lnTo>
                <a:lnTo>
                  <a:pt x="17" y="63"/>
                </a:lnTo>
                <a:lnTo>
                  <a:pt x="16" y="58"/>
                </a:lnTo>
                <a:lnTo>
                  <a:pt x="22" y="49"/>
                </a:lnTo>
                <a:lnTo>
                  <a:pt x="42" y="39"/>
                </a:lnTo>
                <a:lnTo>
                  <a:pt x="53" y="38"/>
                </a:lnTo>
                <a:lnTo>
                  <a:pt x="63" y="35"/>
                </a:lnTo>
                <a:lnTo>
                  <a:pt x="89" y="34"/>
                </a:lnTo>
                <a:lnTo>
                  <a:pt x="96" y="38"/>
                </a:lnTo>
                <a:lnTo>
                  <a:pt x="106" y="49"/>
                </a:lnTo>
                <a:lnTo>
                  <a:pt x="123" y="71"/>
                </a:lnTo>
                <a:lnTo>
                  <a:pt x="127" y="84"/>
                </a:lnTo>
                <a:lnTo>
                  <a:pt x="148" y="100"/>
                </a:lnTo>
                <a:lnTo>
                  <a:pt x="168" y="115"/>
                </a:lnTo>
                <a:lnTo>
                  <a:pt x="180" y="124"/>
                </a:lnTo>
                <a:lnTo>
                  <a:pt x="192" y="131"/>
                </a:lnTo>
                <a:lnTo>
                  <a:pt x="201" y="134"/>
                </a:lnTo>
                <a:lnTo>
                  <a:pt x="209" y="131"/>
                </a:lnTo>
                <a:lnTo>
                  <a:pt x="213" y="121"/>
                </a:lnTo>
                <a:lnTo>
                  <a:pt x="217" y="108"/>
                </a:lnTo>
                <a:lnTo>
                  <a:pt x="222" y="96"/>
                </a:lnTo>
                <a:lnTo>
                  <a:pt x="227" y="83"/>
                </a:lnTo>
                <a:lnTo>
                  <a:pt x="237" y="72"/>
                </a:lnTo>
                <a:lnTo>
                  <a:pt x="243" y="62"/>
                </a:lnTo>
                <a:lnTo>
                  <a:pt x="254" y="37"/>
                </a:lnTo>
                <a:lnTo>
                  <a:pt x="263" y="31"/>
                </a:lnTo>
                <a:lnTo>
                  <a:pt x="274" y="30"/>
                </a:lnTo>
                <a:lnTo>
                  <a:pt x="284" y="29"/>
                </a:lnTo>
                <a:lnTo>
                  <a:pt x="297" y="34"/>
                </a:lnTo>
                <a:lnTo>
                  <a:pt x="309" y="39"/>
                </a:lnTo>
                <a:lnTo>
                  <a:pt x="323" y="41"/>
                </a:lnTo>
                <a:lnTo>
                  <a:pt x="336" y="38"/>
                </a:lnTo>
                <a:lnTo>
                  <a:pt x="349" y="43"/>
                </a:lnTo>
                <a:lnTo>
                  <a:pt x="364" y="49"/>
                </a:lnTo>
                <a:lnTo>
                  <a:pt x="365" y="39"/>
                </a:lnTo>
                <a:lnTo>
                  <a:pt x="366" y="31"/>
                </a:lnTo>
                <a:lnTo>
                  <a:pt x="372" y="23"/>
                </a:lnTo>
                <a:lnTo>
                  <a:pt x="383" y="21"/>
                </a:lnTo>
                <a:close/>
              </a:path>
            </a:pathLst>
          </a:custGeom>
          <a:solidFill>
            <a:srgbClr val="CA2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1" name="Freeform 339"/>
          <p:cNvSpPr>
            <a:spLocks/>
          </p:cNvSpPr>
          <p:nvPr/>
        </p:nvSpPr>
        <p:spPr bwMode="auto">
          <a:xfrm>
            <a:off x="5287963" y="2960688"/>
            <a:ext cx="1171575" cy="673100"/>
          </a:xfrm>
          <a:custGeom>
            <a:avLst/>
            <a:gdLst>
              <a:gd name="T0" fmla="*/ 774 w 2212"/>
              <a:gd name="T1" fmla="*/ 10 h 1273"/>
              <a:gd name="T2" fmla="*/ 805 w 2212"/>
              <a:gd name="T3" fmla="*/ 72 h 1273"/>
              <a:gd name="T4" fmla="*/ 880 w 2212"/>
              <a:gd name="T5" fmla="*/ 107 h 1273"/>
              <a:gd name="T6" fmla="*/ 943 w 2212"/>
              <a:gd name="T7" fmla="*/ 59 h 1273"/>
              <a:gd name="T8" fmla="*/ 1019 w 2212"/>
              <a:gd name="T9" fmla="*/ 38 h 1273"/>
              <a:gd name="T10" fmla="*/ 1060 w 2212"/>
              <a:gd name="T11" fmla="*/ 129 h 1273"/>
              <a:gd name="T12" fmla="*/ 1159 w 2212"/>
              <a:gd name="T13" fmla="*/ 153 h 1273"/>
              <a:gd name="T14" fmla="*/ 1217 w 2212"/>
              <a:gd name="T15" fmla="*/ 175 h 1273"/>
              <a:gd name="T16" fmla="*/ 1266 w 2212"/>
              <a:gd name="T17" fmla="*/ 198 h 1273"/>
              <a:gd name="T18" fmla="*/ 1307 w 2212"/>
              <a:gd name="T19" fmla="*/ 208 h 1273"/>
              <a:gd name="T20" fmla="*/ 1402 w 2212"/>
              <a:gd name="T21" fmla="*/ 240 h 1273"/>
              <a:gd name="T22" fmla="*/ 1335 w 2212"/>
              <a:gd name="T23" fmla="*/ 329 h 1273"/>
              <a:gd name="T24" fmla="*/ 1431 w 2212"/>
              <a:gd name="T25" fmla="*/ 413 h 1273"/>
              <a:gd name="T26" fmla="*/ 1516 w 2212"/>
              <a:gd name="T27" fmla="*/ 454 h 1273"/>
              <a:gd name="T28" fmla="*/ 1589 w 2212"/>
              <a:gd name="T29" fmla="*/ 391 h 1273"/>
              <a:gd name="T30" fmla="*/ 1598 w 2212"/>
              <a:gd name="T31" fmla="*/ 321 h 1273"/>
              <a:gd name="T32" fmla="*/ 1832 w 2212"/>
              <a:gd name="T33" fmla="*/ 367 h 1273"/>
              <a:gd name="T34" fmla="*/ 1827 w 2212"/>
              <a:gd name="T35" fmla="*/ 482 h 1273"/>
              <a:gd name="T36" fmla="*/ 1941 w 2212"/>
              <a:gd name="T37" fmla="*/ 523 h 1273"/>
              <a:gd name="T38" fmla="*/ 1980 w 2212"/>
              <a:gd name="T39" fmla="*/ 529 h 1273"/>
              <a:gd name="T40" fmla="*/ 2050 w 2212"/>
              <a:gd name="T41" fmla="*/ 552 h 1273"/>
              <a:gd name="T42" fmla="*/ 2118 w 2212"/>
              <a:gd name="T43" fmla="*/ 579 h 1273"/>
              <a:gd name="T44" fmla="*/ 2209 w 2212"/>
              <a:gd name="T45" fmla="*/ 726 h 1273"/>
              <a:gd name="T46" fmla="*/ 2128 w 2212"/>
              <a:gd name="T47" fmla="*/ 775 h 1273"/>
              <a:gd name="T48" fmla="*/ 2069 w 2212"/>
              <a:gd name="T49" fmla="*/ 857 h 1273"/>
              <a:gd name="T50" fmla="*/ 1979 w 2212"/>
              <a:gd name="T51" fmla="*/ 960 h 1273"/>
              <a:gd name="T52" fmla="*/ 1898 w 2212"/>
              <a:gd name="T53" fmla="*/ 1073 h 1273"/>
              <a:gd name="T54" fmla="*/ 1777 w 2212"/>
              <a:gd name="T55" fmla="*/ 1136 h 1273"/>
              <a:gd name="T56" fmla="*/ 1701 w 2212"/>
              <a:gd name="T57" fmla="*/ 1122 h 1273"/>
              <a:gd name="T58" fmla="*/ 1595 w 2212"/>
              <a:gd name="T59" fmla="*/ 1247 h 1273"/>
              <a:gd name="T60" fmla="*/ 1533 w 2212"/>
              <a:gd name="T61" fmla="*/ 1196 h 1273"/>
              <a:gd name="T62" fmla="*/ 1442 w 2212"/>
              <a:gd name="T63" fmla="*/ 1153 h 1273"/>
              <a:gd name="T64" fmla="*/ 1367 w 2212"/>
              <a:gd name="T65" fmla="*/ 1183 h 1273"/>
              <a:gd name="T66" fmla="*/ 1211 w 2212"/>
              <a:gd name="T67" fmla="*/ 1121 h 1273"/>
              <a:gd name="T68" fmla="*/ 1066 w 2212"/>
              <a:gd name="T69" fmla="*/ 1068 h 1273"/>
              <a:gd name="T70" fmla="*/ 969 w 2212"/>
              <a:gd name="T71" fmla="*/ 1051 h 1273"/>
              <a:gd name="T72" fmla="*/ 917 w 2212"/>
              <a:gd name="T73" fmla="*/ 1154 h 1273"/>
              <a:gd name="T74" fmla="*/ 834 w 2212"/>
              <a:gd name="T75" fmla="*/ 1224 h 1273"/>
              <a:gd name="T76" fmla="*/ 789 w 2212"/>
              <a:gd name="T77" fmla="*/ 1243 h 1273"/>
              <a:gd name="T78" fmla="*/ 674 w 2212"/>
              <a:gd name="T79" fmla="*/ 1261 h 1273"/>
              <a:gd name="T80" fmla="*/ 573 w 2212"/>
              <a:gd name="T81" fmla="*/ 1179 h 1273"/>
              <a:gd name="T82" fmla="*/ 474 w 2212"/>
              <a:gd name="T83" fmla="*/ 1076 h 1273"/>
              <a:gd name="T84" fmla="*/ 388 w 2212"/>
              <a:gd name="T85" fmla="*/ 1001 h 1273"/>
              <a:gd name="T86" fmla="*/ 268 w 2212"/>
              <a:gd name="T87" fmla="*/ 870 h 1273"/>
              <a:gd name="T88" fmla="*/ 158 w 2212"/>
              <a:gd name="T89" fmla="*/ 782 h 1273"/>
              <a:gd name="T90" fmla="*/ 81 w 2212"/>
              <a:gd name="T91" fmla="*/ 645 h 1273"/>
              <a:gd name="T92" fmla="*/ 92 w 2212"/>
              <a:gd name="T93" fmla="*/ 513 h 1273"/>
              <a:gd name="T94" fmla="*/ 10 w 2212"/>
              <a:gd name="T95" fmla="*/ 396 h 1273"/>
              <a:gd name="T96" fmla="*/ 44 w 2212"/>
              <a:gd name="T97" fmla="*/ 383 h 1273"/>
              <a:gd name="T98" fmla="*/ 100 w 2212"/>
              <a:gd name="T99" fmla="*/ 349 h 1273"/>
              <a:gd name="T100" fmla="*/ 204 w 2212"/>
              <a:gd name="T101" fmla="*/ 302 h 1273"/>
              <a:gd name="T102" fmla="*/ 290 w 2212"/>
              <a:gd name="T103" fmla="*/ 293 h 1273"/>
              <a:gd name="T104" fmla="*/ 356 w 2212"/>
              <a:gd name="T105" fmla="*/ 249 h 1273"/>
              <a:gd name="T106" fmla="*/ 408 w 2212"/>
              <a:gd name="T107" fmla="*/ 210 h 1273"/>
              <a:gd name="T108" fmla="*/ 481 w 2212"/>
              <a:gd name="T109" fmla="*/ 165 h 1273"/>
              <a:gd name="T110" fmla="*/ 605 w 2212"/>
              <a:gd name="T111" fmla="*/ 120 h 1273"/>
              <a:gd name="T112" fmla="*/ 753 w 2212"/>
              <a:gd name="T113" fmla="*/ 67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212" h="1273">
                <a:moveTo>
                  <a:pt x="713" y="1"/>
                </a:moveTo>
                <a:lnTo>
                  <a:pt x="723" y="0"/>
                </a:lnTo>
                <a:lnTo>
                  <a:pt x="736" y="6"/>
                </a:lnTo>
                <a:lnTo>
                  <a:pt x="741" y="11"/>
                </a:lnTo>
                <a:lnTo>
                  <a:pt x="748" y="17"/>
                </a:lnTo>
                <a:lnTo>
                  <a:pt x="753" y="22"/>
                </a:lnTo>
                <a:lnTo>
                  <a:pt x="762" y="13"/>
                </a:lnTo>
                <a:lnTo>
                  <a:pt x="774" y="10"/>
                </a:lnTo>
                <a:lnTo>
                  <a:pt x="783" y="11"/>
                </a:lnTo>
                <a:lnTo>
                  <a:pt x="799" y="18"/>
                </a:lnTo>
                <a:lnTo>
                  <a:pt x="807" y="23"/>
                </a:lnTo>
                <a:lnTo>
                  <a:pt x="811" y="27"/>
                </a:lnTo>
                <a:lnTo>
                  <a:pt x="815" y="34"/>
                </a:lnTo>
                <a:lnTo>
                  <a:pt x="812" y="41"/>
                </a:lnTo>
                <a:lnTo>
                  <a:pt x="809" y="56"/>
                </a:lnTo>
                <a:lnTo>
                  <a:pt x="805" y="72"/>
                </a:lnTo>
                <a:lnTo>
                  <a:pt x="819" y="71"/>
                </a:lnTo>
                <a:lnTo>
                  <a:pt x="832" y="68"/>
                </a:lnTo>
                <a:lnTo>
                  <a:pt x="828" y="83"/>
                </a:lnTo>
                <a:lnTo>
                  <a:pt x="824" y="97"/>
                </a:lnTo>
                <a:lnTo>
                  <a:pt x="834" y="105"/>
                </a:lnTo>
                <a:lnTo>
                  <a:pt x="844" y="111"/>
                </a:lnTo>
                <a:lnTo>
                  <a:pt x="859" y="115"/>
                </a:lnTo>
                <a:lnTo>
                  <a:pt x="880" y="107"/>
                </a:lnTo>
                <a:lnTo>
                  <a:pt x="892" y="99"/>
                </a:lnTo>
                <a:lnTo>
                  <a:pt x="897" y="96"/>
                </a:lnTo>
                <a:lnTo>
                  <a:pt x="909" y="97"/>
                </a:lnTo>
                <a:lnTo>
                  <a:pt x="920" y="103"/>
                </a:lnTo>
                <a:lnTo>
                  <a:pt x="930" y="103"/>
                </a:lnTo>
                <a:lnTo>
                  <a:pt x="937" y="97"/>
                </a:lnTo>
                <a:lnTo>
                  <a:pt x="943" y="85"/>
                </a:lnTo>
                <a:lnTo>
                  <a:pt x="943" y="59"/>
                </a:lnTo>
                <a:lnTo>
                  <a:pt x="941" y="47"/>
                </a:lnTo>
                <a:lnTo>
                  <a:pt x="939" y="42"/>
                </a:lnTo>
                <a:lnTo>
                  <a:pt x="937" y="30"/>
                </a:lnTo>
                <a:lnTo>
                  <a:pt x="941" y="25"/>
                </a:lnTo>
                <a:lnTo>
                  <a:pt x="950" y="22"/>
                </a:lnTo>
                <a:lnTo>
                  <a:pt x="959" y="25"/>
                </a:lnTo>
                <a:lnTo>
                  <a:pt x="988" y="33"/>
                </a:lnTo>
                <a:lnTo>
                  <a:pt x="1019" y="38"/>
                </a:lnTo>
                <a:lnTo>
                  <a:pt x="1028" y="42"/>
                </a:lnTo>
                <a:lnTo>
                  <a:pt x="1032" y="52"/>
                </a:lnTo>
                <a:lnTo>
                  <a:pt x="1031" y="63"/>
                </a:lnTo>
                <a:lnTo>
                  <a:pt x="1029" y="71"/>
                </a:lnTo>
                <a:lnTo>
                  <a:pt x="1028" y="87"/>
                </a:lnTo>
                <a:lnTo>
                  <a:pt x="1033" y="93"/>
                </a:lnTo>
                <a:lnTo>
                  <a:pt x="1045" y="103"/>
                </a:lnTo>
                <a:lnTo>
                  <a:pt x="1060" y="129"/>
                </a:lnTo>
                <a:lnTo>
                  <a:pt x="1062" y="144"/>
                </a:lnTo>
                <a:lnTo>
                  <a:pt x="1069" y="137"/>
                </a:lnTo>
                <a:lnTo>
                  <a:pt x="1082" y="128"/>
                </a:lnTo>
                <a:lnTo>
                  <a:pt x="1090" y="129"/>
                </a:lnTo>
                <a:lnTo>
                  <a:pt x="1107" y="136"/>
                </a:lnTo>
                <a:lnTo>
                  <a:pt x="1125" y="141"/>
                </a:lnTo>
                <a:lnTo>
                  <a:pt x="1142" y="146"/>
                </a:lnTo>
                <a:lnTo>
                  <a:pt x="1159" y="153"/>
                </a:lnTo>
                <a:lnTo>
                  <a:pt x="1168" y="158"/>
                </a:lnTo>
                <a:lnTo>
                  <a:pt x="1185" y="166"/>
                </a:lnTo>
                <a:lnTo>
                  <a:pt x="1195" y="165"/>
                </a:lnTo>
                <a:lnTo>
                  <a:pt x="1200" y="162"/>
                </a:lnTo>
                <a:lnTo>
                  <a:pt x="1207" y="160"/>
                </a:lnTo>
                <a:lnTo>
                  <a:pt x="1213" y="158"/>
                </a:lnTo>
                <a:lnTo>
                  <a:pt x="1216" y="169"/>
                </a:lnTo>
                <a:lnTo>
                  <a:pt x="1217" y="175"/>
                </a:lnTo>
                <a:lnTo>
                  <a:pt x="1219" y="183"/>
                </a:lnTo>
                <a:lnTo>
                  <a:pt x="1221" y="193"/>
                </a:lnTo>
                <a:lnTo>
                  <a:pt x="1224" y="199"/>
                </a:lnTo>
                <a:lnTo>
                  <a:pt x="1232" y="201"/>
                </a:lnTo>
                <a:lnTo>
                  <a:pt x="1238" y="198"/>
                </a:lnTo>
                <a:lnTo>
                  <a:pt x="1246" y="197"/>
                </a:lnTo>
                <a:lnTo>
                  <a:pt x="1261" y="195"/>
                </a:lnTo>
                <a:lnTo>
                  <a:pt x="1266" y="198"/>
                </a:lnTo>
                <a:lnTo>
                  <a:pt x="1267" y="202"/>
                </a:lnTo>
                <a:lnTo>
                  <a:pt x="1266" y="219"/>
                </a:lnTo>
                <a:lnTo>
                  <a:pt x="1266" y="236"/>
                </a:lnTo>
                <a:lnTo>
                  <a:pt x="1282" y="224"/>
                </a:lnTo>
                <a:lnTo>
                  <a:pt x="1295" y="210"/>
                </a:lnTo>
                <a:lnTo>
                  <a:pt x="1298" y="205"/>
                </a:lnTo>
                <a:lnTo>
                  <a:pt x="1304" y="205"/>
                </a:lnTo>
                <a:lnTo>
                  <a:pt x="1307" y="208"/>
                </a:lnTo>
                <a:lnTo>
                  <a:pt x="1316" y="212"/>
                </a:lnTo>
                <a:lnTo>
                  <a:pt x="1327" y="211"/>
                </a:lnTo>
                <a:lnTo>
                  <a:pt x="1343" y="205"/>
                </a:lnTo>
                <a:lnTo>
                  <a:pt x="1357" y="203"/>
                </a:lnTo>
                <a:lnTo>
                  <a:pt x="1375" y="211"/>
                </a:lnTo>
                <a:lnTo>
                  <a:pt x="1389" y="222"/>
                </a:lnTo>
                <a:lnTo>
                  <a:pt x="1396" y="227"/>
                </a:lnTo>
                <a:lnTo>
                  <a:pt x="1402" y="240"/>
                </a:lnTo>
                <a:lnTo>
                  <a:pt x="1398" y="248"/>
                </a:lnTo>
                <a:lnTo>
                  <a:pt x="1385" y="269"/>
                </a:lnTo>
                <a:lnTo>
                  <a:pt x="1368" y="287"/>
                </a:lnTo>
                <a:lnTo>
                  <a:pt x="1351" y="297"/>
                </a:lnTo>
                <a:lnTo>
                  <a:pt x="1335" y="308"/>
                </a:lnTo>
                <a:lnTo>
                  <a:pt x="1331" y="310"/>
                </a:lnTo>
                <a:lnTo>
                  <a:pt x="1328" y="318"/>
                </a:lnTo>
                <a:lnTo>
                  <a:pt x="1335" y="329"/>
                </a:lnTo>
                <a:lnTo>
                  <a:pt x="1342" y="335"/>
                </a:lnTo>
                <a:lnTo>
                  <a:pt x="1352" y="346"/>
                </a:lnTo>
                <a:lnTo>
                  <a:pt x="1364" y="349"/>
                </a:lnTo>
                <a:lnTo>
                  <a:pt x="1373" y="346"/>
                </a:lnTo>
                <a:lnTo>
                  <a:pt x="1381" y="349"/>
                </a:lnTo>
                <a:lnTo>
                  <a:pt x="1385" y="357"/>
                </a:lnTo>
                <a:lnTo>
                  <a:pt x="1408" y="386"/>
                </a:lnTo>
                <a:lnTo>
                  <a:pt x="1431" y="413"/>
                </a:lnTo>
                <a:lnTo>
                  <a:pt x="1439" y="428"/>
                </a:lnTo>
                <a:lnTo>
                  <a:pt x="1455" y="460"/>
                </a:lnTo>
                <a:lnTo>
                  <a:pt x="1467" y="473"/>
                </a:lnTo>
                <a:lnTo>
                  <a:pt x="1479" y="482"/>
                </a:lnTo>
                <a:lnTo>
                  <a:pt x="1496" y="482"/>
                </a:lnTo>
                <a:lnTo>
                  <a:pt x="1506" y="474"/>
                </a:lnTo>
                <a:lnTo>
                  <a:pt x="1509" y="468"/>
                </a:lnTo>
                <a:lnTo>
                  <a:pt x="1516" y="454"/>
                </a:lnTo>
                <a:lnTo>
                  <a:pt x="1533" y="439"/>
                </a:lnTo>
                <a:lnTo>
                  <a:pt x="1548" y="433"/>
                </a:lnTo>
                <a:lnTo>
                  <a:pt x="1566" y="429"/>
                </a:lnTo>
                <a:lnTo>
                  <a:pt x="1585" y="425"/>
                </a:lnTo>
                <a:lnTo>
                  <a:pt x="1595" y="423"/>
                </a:lnTo>
                <a:lnTo>
                  <a:pt x="1601" y="412"/>
                </a:lnTo>
                <a:lnTo>
                  <a:pt x="1597" y="402"/>
                </a:lnTo>
                <a:lnTo>
                  <a:pt x="1589" y="391"/>
                </a:lnTo>
                <a:lnTo>
                  <a:pt x="1568" y="374"/>
                </a:lnTo>
                <a:lnTo>
                  <a:pt x="1558" y="363"/>
                </a:lnTo>
                <a:lnTo>
                  <a:pt x="1553" y="354"/>
                </a:lnTo>
                <a:lnTo>
                  <a:pt x="1543" y="326"/>
                </a:lnTo>
                <a:lnTo>
                  <a:pt x="1544" y="316"/>
                </a:lnTo>
                <a:lnTo>
                  <a:pt x="1549" y="310"/>
                </a:lnTo>
                <a:lnTo>
                  <a:pt x="1566" y="309"/>
                </a:lnTo>
                <a:lnTo>
                  <a:pt x="1598" y="321"/>
                </a:lnTo>
                <a:lnTo>
                  <a:pt x="1611" y="328"/>
                </a:lnTo>
                <a:lnTo>
                  <a:pt x="1651" y="349"/>
                </a:lnTo>
                <a:lnTo>
                  <a:pt x="1685" y="375"/>
                </a:lnTo>
                <a:lnTo>
                  <a:pt x="1704" y="386"/>
                </a:lnTo>
                <a:lnTo>
                  <a:pt x="1742" y="399"/>
                </a:lnTo>
                <a:lnTo>
                  <a:pt x="1779" y="398"/>
                </a:lnTo>
                <a:lnTo>
                  <a:pt x="1816" y="382"/>
                </a:lnTo>
                <a:lnTo>
                  <a:pt x="1832" y="367"/>
                </a:lnTo>
                <a:lnTo>
                  <a:pt x="1837" y="396"/>
                </a:lnTo>
                <a:lnTo>
                  <a:pt x="1839" y="427"/>
                </a:lnTo>
                <a:lnTo>
                  <a:pt x="1811" y="440"/>
                </a:lnTo>
                <a:lnTo>
                  <a:pt x="1782" y="452"/>
                </a:lnTo>
                <a:lnTo>
                  <a:pt x="1794" y="466"/>
                </a:lnTo>
                <a:lnTo>
                  <a:pt x="1806" y="481"/>
                </a:lnTo>
                <a:lnTo>
                  <a:pt x="1818" y="478"/>
                </a:lnTo>
                <a:lnTo>
                  <a:pt x="1827" y="482"/>
                </a:lnTo>
                <a:lnTo>
                  <a:pt x="1841" y="497"/>
                </a:lnTo>
                <a:lnTo>
                  <a:pt x="1851" y="517"/>
                </a:lnTo>
                <a:lnTo>
                  <a:pt x="1857" y="526"/>
                </a:lnTo>
                <a:lnTo>
                  <a:pt x="1876" y="540"/>
                </a:lnTo>
                <a:lnTo>
                  <a:pt x="1889" y="539"/>
                </a:lnTo>
                <a:lnTo>
                  <a:pt x="1901" y="535"/>
                </a:lnTo>
                <a:lnTo>
                  <a:pt x="1926" y="523"/>
                </a:lnTo>
                <a:lnTo>
                  <a:pt x="1941" y="523"/>
                </a:lnTo>
                <a:lnTo>
                  <a:pt x="1933" y="515"/>
                </a:lnTo>
                <a:lnTo>
                  <a:pt x="1923" y="502"/>
                </a:lnTo>
                <a:lnTo>
                  <a:pt x="1927" y="495"/>
                </a:lnTo>
                <a:lnTo>
                  <a:pt x="1935" y="493"/>
                </a:lnTo>
                <a:lnTo>
                  <a:pt x="1950" y="506"/>
                </a:lnTo>
                <a:lnTo>
                  <a:pt x="1963" y="519"/>
                </a:lnTo>
                <a:lnTo>
                  <a:pt x="1971" y="529"/>
                </a:lnTo>
                <a:lnTo>
                  <a:pt x="1980" y="529"/>
                </a:lnTo>
                <a:lnTo>
                  <a:pt x="1990" y="529"/>
                </a:lnTo>
                <a:lnTo>
                  <a:pt x="1997" y="533"/>
                </a:lnTo>
                <a:lnTo>
                  <a:pt x="2008" y="540"/>
                </a:lnTo>
                <a:lnTo>
                  <a:pt x="2017" y="551"/>
                </a:lnTo>
                <a:lnTo>
                  <a:pt x="2024" y="560"/>
                </a:lnTo>
                <a:lnTo>
                  <a:pt x="2032" y="562"/>
                </a:lnTo>
                <a:lnTo>
                  <a:pt x="2041" y="555"/>
                </a:lnTo>
                <a:lnTo>
                  <a:pt x="2050" y="552"/>
                </a:lnTo>
                <a:lnTo>
                  <a:pt x="2069" y="563"/>
                </a:lnTo>
                <a:lnTo>
                  <a:pt x="2077" y="568"/>
                </a:lnTo>
                <a:lnTo>
                  <a:pt x="2082" y="572"/>
                </a:lnTo>
                <a:lnTo>
                  <a:pt x="2091" y="576"/>
                </a:lnTo>
                <a:lnTo>
                  <a:pt x="2097" y="574"/>
                </a:lnTo>
                <a:lnTo>
                  <a:pt x="2105" y="567"/>
                </a:lnTo>
                <a:lnTo>
                  <a:pt x="2111" y="562"/>
                </a:lnTo>
                <a:lnTo>
                  <a:pt x="2118" y="579"/>
                </a:lnTo>
                <a:lnTo>
                  <a:pt x="2123" y="616"/>
                </a:lnTo>
                <a:lnTo>
                  <a:pt x="2128" y="633"/>
                </a:lnTo>
                <a:lnTo>
                  <a:pt x="2136" y="648"/>
                </a:lnTo>
                <a:lnTo>
                  <a:pt x="2159" y="670"/>
                </a:lnTo>
                <a:lnTo>
                  <a:pt x="2172" y="679"/>
                </a:lnTo>
                <a:lnTo>
                  <a:pt x="2185" y="689"/>
                </a:lnTo>
                <a:lnTo>
                  <a:pt x="2204" y="710"/>
                </a:lnTo>
                <a:lnTo>
                  <a:pt x="2209" y="726"/>
                </a:lnTo>
                <a:lnTo>
                  <a:pt x="2212" y="736"/>
                </a:lnTo>
                <a:lnTo>
                  <a:pt x="2210" y="753"/>
                </a:lnTo>
                <a:lnTo>
                  <a:pt x="2201" y="768"/>
                </a:lnTo>
                <a:lnTo>
                  <a:pt x="2184" y="776"/>
                </a:lnTo>
                <a:lnTo>
                  <a:pt x="2173" y="776"/>
                </a:lnTo>
                <a:lnTo>
                  <a:pt x="2156" y="776"/>
                </a:lnTo>
                <a:lnTo>
                  <a:pt x="2140" y="775"/>
                </a:lnTo>
                <a:lnTo>
                  <a:pt x="2128" y="775"/>
                </a:lnTo>
                <a:lnTo>
                  <a:pt x="2114" y="782"/>
                </a:lnTo>
                <a:lnTo>
                  <a:pt x="2107" y="792"/>
                </a:lnTo>
                <a:lnTo>
                  <a:pt x="2099" y="809"/>
                </a:lnTo>
                <a:lnTo>
                  <a:pt x="2089" y="823"/>
                </a:lnTo>
                <a:lnTo>
                  <a:pt x="2081" y="833"/>
                </a:lnTo>
                <a:lnTo>
                  <a:pt x="2072" y="841"/>
                </a:lnTo>
                <a:lnTo>
                  <a:pt x="2072" y="849"/>
                </a:lnTo>
                <a:lnTo>
                  <a:pt x="2069" y="857"/>
                </a:lnTo>
                <a:lnTo>
                  <a:pt x="2062" y="868"/>
                </a:lnTo>
                <a:lnTo>
                  <a:pt x="2037" y="884"/>
                </a:lnTo>
                <a:lnTo>
                  <a:pt x="2024" y="890"/>
                </a:lnTo>
                <a:lnTo>
                  <a:pt x="2008" y="894"/>
                </a:lnTo>
                <a:lnTo>
                  <a:pt x="1996" y="904"/>
                </a:lnTo>
                <a:lnTo>
                  <a:pt x="1986" y="921"/>
                </a:lnTo>
                <a:lnTo>
                  <a:pt x="1982" y="941"/>
                </a:lnTo>
                <a:lnTo>
                  <a:pt x="1979" y="960"/>
                </a:lnTo>
                <a:lnTo>
                  <a:pt x="1972" y="997"/>
                </a:lnTo>
                <a:lnTo>
                  <a:pt x="1963" y="1014"/>
                </a:lnTo>
                <a:lnTo>
                  <a:pt x="1951" y="1023"/>
                </a:lnTo>
                <a:lnTo>
                  <a:pt x="1927" y="1030"/>
                </a:lnTo>
                <a:lnTo>
                  <a:pt x="1914" y="1035"/>
                </a:lnTo>
                <a:lnTo>
                  <a:pt x="1910" y="1042"/>
                </a:lnTo>
                <a:lnTo>
                  <a:pt x="1906" y="1055"/>
                </a:lnTo>
                <a:lnTo>
                  <a:pt x="1898" y="1073"/>
                </a:lnTo>
                <a:lnTo>
                  <a:pt x="1889" y="1083"/>
                </a:lnTo>
                <a:lnTo>
                  <a:pt x="1882" y="1085"/>
                </a:lnTo>
                <a:lnTo>
                  <a:pt x="1865" y="1092"/>
                </a:lnTo>
                <a:lnTo>
                  <a:pt x="1837" y="1117"/>
                </a:lnTo>
                <a:lnTo>
                  <a:pt x="1822" y="1125"/>
                </a:lnTo>
                <a:lnTo>
                  <a:pt x="1803" y="1133"/>
                </a:lnTo>
                <a:lnTo>
                  <a:pt x="1783" y="1141"/>
                </a:lnTo>
                <a:lnTo>
                  <a:pt x="1777" y="1136"/>
                </a:lnTo>
                <a:lnTo>
                  <a:pt x="1759" y="1130"/>
                </a:lnTo>
                <a:lnTo>
                  <a:pt x="1750" y="1133"/>
                </a:lnTo>
                <a:lnTo>
                  <a:pt x="1745" y="1137"/>
                </a:lnTo>
                <a:lnTo>
                  <a:pt x="1740" y="1141"/>
                </a:lnTo>
                <a:lnTo>
                  <a:pt x="1733" y="1138"/>
                </a:lnTo>
                <a:lnTo>
                  <a:pt x="1722" y="1132"/>
                </a:lnTo>
                <a:lnTo>
                  <a:pt x="1710" y="1126"/>
                </a:lnTo>
                <a:lnTo>
                  <a:pt x="1701" y="1122"/>
                </a:lnTo>
                <a:lnTo>
                  <a:pt x="1677" y="1114"/>
                </a:lnTo>
                <a:lnTo>
                  <a:pt x="1667" y="1117"/>
                </a:lnTo>
                <a:lnTo>
                  <a:pt x="1654" y="1125"/>
                </a:lnTo>
                <a:lnTo>
                  <a:pt x="1642" y="1153"/>
                </a:lnTo>
                <a:lnTo>
                  <a:pt x="1632" y="1165"/>
                </a:lnTo>
                <a:lnTo>
                  <a:pt x="1619" y="1183"/>
                </a:lnTo>
                <a:lnTo>
                  <a:pt x="1602" y="1226"/>
                </a:lnTo>
                <a:lnTo>
                  <a:pt x="1595" y="1247"/>
                </a:lnTo>
                <a:lnTo>
                  <a:pt x="1584" y="1226"/>
                </a:lnTo>
                <a:lnTo>
                  <a:pt x="1574" y="1203"/>
                </a:lnTo>
                <a:lnTo>
                  <a:pt x="1572" y="1196"/>
                </a:lnTo>
                <a:lnTo>
                  <a:pt x="1565" y="1196"/>
                </a:lnTo>
                <a:lnTo>
                  <a:pt x="1558" y="1198"/>
                </a:lnTo>
                <a:lnTo>
                  <a:pt x="1550" y="1200"/>
                </a:lnTo>
                <a:lnTo>
                  <a:pt x="1541" y="1199"/>
                </a:lnTo>
                <a:lnTo>
                  <a:pt x="1533" y="1196"/>
                </a:lnTo>
                <a:lnTo>
                  <a:pt x="1521" y="1194"/>
                </a:lnTo>
                <a:lnTo>
                  <a:pt x="1508" y="1187"/>
                </a:lnTo>
                <a:lnTo>
                  <a:pt x="1500" y="1175"/>
                </a:lnTo>
                <a:lnTo>
                  <a:pt x="1492" y="1163"/>
                </a:lnTo>
                <a:lnTo>
                  <a:pt x="1484" y="1157"/>
                </a:lnTo>
                <a:lnTo>
                  <a:pt x="1465" y="1155"/>
                </a:lnTo>
                <a:lnTo>
                  <a:pt x="1455" y="1154"/>
                </a:lnTo>
                <a:lnTo>
                  <a:pt x="1442" y="1153"/>
                </a:lnTo>
                <a:lnTo>
                  <a:pt x="1429" y="1150"/>
                </a:lnTo>
                <a:lnTo>
                  <a:pt x="1418" y="1163"/>
                </a:lnTo>
                <a:lnTo>
                  <a:pt x="1409" y="1178"/>
                </a:lnTo>
                <a:lnTo>
                  <a:pt x="1405" y="1185"/>
                </a:lnTo>
                <a:lnTo>
                  <a:pt x="1398" y="1191"/>
                </a:lnTo>
                <a:lnTo>
                  <a:pt x="1390" y="1189"/>
                </a:lnTo>
                <a:lnTo>
                  <a:pt x="1380" y="1186"/>
                </a:lnTo>
                <a:lnTo>
                  <a:pt x="1367" y="1183"/>
                </a:lnTo>
                <a:lnTo>
                  <a:pt x="1339" y="1181"/>
                </a:lnTo>
                <a:lnTo>
                  <a:pt x="1310" y="1179"/>
                </a:lnTo>
                <a:lnTo>
                  <a:pt x="1287" y="1175"/>
                </a:lnTo>
                <a:lnTo>
                  <a:pt x="1252" y="1153"/>
                </a:lnTo>
                <a:lnTo>
                  <a:pt x="1234" y="1138"/>
                </a:lnTo>
                <a:lnTo>
                  <a:pt x="1228" y="1132"/>
                </a:lnTo>
                <a:lnTo>
                  <a:pt x="1220" y="1125"/>
                </a:lnTo>
                <a:lnTo>
                  <a:pt x="1211" y="1121"/>
                </a:lnTo>
                <a:lnTo>
                  <a:pt x="1201" y="1125"/>
                </a:lnTo>
                <a:lnTo>
                  <a:pt x="1189" y="1128"/>
                </a:lnTo>
                <a:lnTo>
                  <a:pt x="1166" y="1125"/>
                </a:lnTo>
                <a:lnTo>
                  <a:pt x="1154" y="1121"/>
                </a:lnTo>
                <a:lnTo>
                  <a:pt x="1134" y="1112"/>
                </a:lnTo>
                <a:lnTo>
                  <a:pt x="1097" y="1084"/>
                </a:lnTo>
                <a:lnTo>
                  <a:pt x="1076" y="1073"/>
                </a:lnTo>
                <a:lnTo>
                  <a:pt x="1066" y="1068"/>
                </a:lnTo>
                <a:lnTo>
                  <a:pt x="1043" y="1060"/>
                </a:lnTo>
                <a:lnTo>
                  <a:pt x="1032" y="1062"/>
                </a:lnTo>
                <a:lnTo>
                  <a:pt x="1014" y="1072"/>
                </a:lnTo>
                <a:lnTo>
                  <a:pt x="995" y="1084"/>
                </a:lnTo>
                <a:lnTo>
                  <a:pt x="994" y="1075"/>
                </a:lnTo>
                <a:lnTo>
                  <a:pt x="991" y="1066"/>
                </a:lnTo>
                <a:lnTo>
                  <a:pt x="983" y="1056"/>
                </a:lnTo>
                <a:lnTo>
                  <a:pt x="969" y="1051"/>
                </a:lnTo>
                <a:lnTo>
                  <a:pt x="954" y="1046"/>
                </a:lnTo>
                <a:lnTo>
                  <a:pt x="939" y="1050"/>
                </a:lnTo>
                <a:lnTo>
                  <a:pt x="934" y="1059"/>
                </a:lnTo>
                <a:lnTo>
                  <a:pt x="933" y="1068"/>
                </a:lnTo>
                <a:lnTo>
                  <a:pt x="935" y="1091"/>
                </a:lnTo>
                <a:lnTo>
                  <a:pt x="932" y="1112"/>
                </a:lnTo>
                <a:lnTo>
                  <a:pt x="926" y="1126"/>
                </a:lnTo>
                <a:lnTo>
                  <a:pt x="917" y="1154"/>
                </a:lnTo>
                <a:lnTo>
                  <a:pt x="916" y="1170"/>
                </a:lnTo>
                <a:lnTo>
                  <a:pt x="905" y="1167"/>
                </a:lnTo>
                <a:lnTo>
                  <a:pt x="883" y="1163"/>
                </a:lnTo>
                <a:lnTo>
                  <a:pt x="876" y="1169"/>
                </a:lnTo>
                <a:lnTo>
                  <a:pt x="867" y="1183"/>
                </a:lnTo>
                <a:lnTo>
                  <a:pt x="855" y="1196"/>
                </a:lnTo>
                <a:lnTo>
                  <a:pt x="840" y="1208"/>
                </a:lnTo>
                <a:lnTo>
                  <a:pt x="834" y="1224"/>
                </a:lnTo>
                <a:lnTo>
                  <a:pt x="835" y="1243"/>
                </a:lnTo>
                <a:lnTo>
                  <a:pt x="836" y="1261"/>
                </a:lnTo>
                <a:lnTo>
                  <a:pt x="832" y="1265"/>
                </a:lnTo>
                <a:lnTo>
                  <a:pt x="824" y="1264"/>
                </a:lnTo>
                <a:lnTo>
                  <a:pt x="812" y="1255"/>
                </a:lnTo>
                <a:lnTo>
                  <a:pt x="806" y="1248"/>
                </a:lnTo>
                <a:lnTo>
                  <a:pt x="798" y="1243"/>
                </a:lnTo>
                <a:lnTo>
                  <a:pt x="789" y="1243"/>
                </a:lnTo>
                <a:lnTo>
                  <a:pt x="778" y="1244"/>
                </a:lnTo>
                <a:lnTo>
                  <a:pt x="760" y="1235"/>
                </a:lnTo>
                <a:lnTo>
                  <a:pt x="750" y="1228"/>
                </a:lnTo>
                <a:lnTo>
                  <a:pt x="744" y="1244"/>
                </a:lnTo>
                <a:lnTo>
                  <a:pt x="719" y="1267"/>
                </a:lnTo>
                <a:lnTo>
                  <a:pt x="703" y="1273"/>
                </a:lnTo>
                <a:lnTo>
                  <a:pt x="696" y="1272"/>
                </a:lnTo>
                <a:lnTo>
                  <a:pt x="674" y="1261"/>
                </a:lnTo>
                <a:lnTo>
                  <a:pt x="651" y="1255"/>
                </a:lnTo>
                <a:lnTo>
                  <a:pt x="641" y="1252"/>
                </a:lnTo>
                <a:lnTo>
                  <a:pt x="611" y="1244"/>
                </a:lnTo>
                <a:lnTo>
                  <a:pt x="605" y="1237"/>
                </a:lnTo>
                <a:lnTo>
                  <a:pt x="605" y="1223"/>
                </a:lnTo>
                <a:lnTo>
                  <a:pt x="610" y="1208"/>
                </a:lnTo>
                <a:lnTo>
                  <a:pt x="592" y="1194"/>
                </a:lnTo>
                <a:lnTo>
                  <a:pt x="573" y="1179"/>
                </a:lnTo>
                <a:lnTo>
                  <a:pt x="552" y="1167"/>
                </a:lnTo>
                <a:lnTo>
                  <a:pt x="537" y="1152"/>
                </a:lnTo>
                <a:lnTo>
                  <a:pt x="526" y="1128"/>
                </a:lnTo>
                <a:lnTo>
                  <a:pt x="511" y="1105"/>
                </a:lnTo>
                <a:lnTo>
                  <a:pt x="504" y="1099"/>
                </a:lnTo>
                <a:lnTo>
                  <a:pt x="490" y="1100"/>
                </a:lnTo>
                <a:lnTo>
                  <a:pt x="483" y="1093"/>
                </a:lnTo>
                <a:lnTo>
                  <a:pt x="474" y="1076"/>
                </a:lnTo>
                <a:lnTo>
                  <a:pt x="462" y="1062"/>
                </a:lnTo>
                <a:lnTo>
                  <a:pt x="457" y="1058"/>
                </a:lnTo>
                <a:lnTo>
                  <a:pt x="446" y="1055"/>
                </a:lnTo>
                <a:lnTo>
                  <a:pt x="432" y="1062"/>
                </a:lnTo>
                <a:lnTo>
                  <a:pt x="420" y="1066"/>
                </a:lnTo>
                <a:lnTo>
                  <a:pt x="406" y="1044"/>
                </a:lnTo>
                <a:lnTo>
                  <a:pt x="397" y="1021"/>
                </a:lnTo>
                <a:lnTo>
                  <a:pt x="388" y="1001"/>
                </a:lnTo>
                <a:lnTo>
                  <a:pt x="364" y="977"/>
                </a:lnTo>
                <a:lnTo>
                  <a:pt x="344" y="972"/>
                </a:lnTo>
                <a:lnTo>
                  <a:pt x="334" y="969"/>
                </a:lnTo>
                <a:lnTo>
                  <a:pt x="321" y="957"/>
                </a:lnTo>
                <a:lnTo>
                  <a:pt x="306" y="932"/>
                </a:lnTo>
                <a:lnTo>
                  <a:pt x="298" y="913"/>
                </a:lnTo>
                <a:lnTo>
                  <a:pt x="290" y="898"/>
                </a:lnTo>
                <a:lnTo>
                  <a:pt x="268" y="870"/>
                </a:lnTo>
                <a:lnTo>
                  <a:pt x="253" y="859"/>
                </a:lnTo>
                <a:lnTo>
                  <a:pt x="245" y="857"/>
                </a:lnTo>
                <a:lnTo>
                  <a:pt x="227" y="859"/>
                </a:lnTo>
                <a:lnTo>
                  <a:pt x="219" y="855"/>
                </a:lnTo>
                <a:lnTo>
                  <a:pt x="203" y="841"/>
                </a:lnTo>
                <a:lnTo>
                  <a:pt x="187" y="827"/>
                </a:lnTo>
                <a:lnTo>
                  <a:pt x="174" y="814"/>
                </a:lnTo>
                <a:lnTo>
                  <a:pt x="158" y="782"/>
                </a:lnTo>
                <a:lnTo>
                  <a:pt x="157" y="764"/>
                </a:lnTo>
                <a:lnTo>
                  <a:pt x="141" y="745"/>
                </a:lnTo>
                <a:lnTo>
                  <a:pt x="123" y="703"/>
                </a:lnTo>
                <a:lnTo>
                  <a:pt x="114" y="681"/>
                </a:lnTo>
                <a:lnTo>
                  <a:pt x="108" y="671"/>
                </a:lnTo>
                <a:lnTo>
                  <a:pt x="90" y="661"/>
                </a:lnTo>
                <a:lnTo>
                  <a:pt x="82" y="652"/>
                </a:lnTo>
                <a:lnTo>
                  <a:pt x="81" y="645"/>
                </a:lnTo>
                <a:lnTo>
                  <a:pt x="90" y="628"/>
                </a:lnTo>
                <a:lnTo>
                  <a:pt x="106" y="613"/>
                </a:lnTo>
                <a:lnTo>
                  <a:pt x="122" y="593"/>
                </a:lnTo>
                <a:lnTo>
                  <a:pt x="133" y="571"/>
                </a:lnTo>
                <a:lnTo>
                  <a:pt x="123" y="552"/>
                </a:lnTo>
                <a:lnTo>
                  <a:pt x="114" y="534"/>
                </a:lnTo>
                <a:lnTo>
                  <a:pt x="106" y="521"/>
                </a:lnTo>
                <a:lnTo>
                  <a:pt x="92" y="513"/>
                </a:lnTo>
                <a:lnTo>
                  <a:pt x="76" y="505"/>
                </a:lnTo>
                <a:lnTo>
                  <a:pt x="63" y="494"/>
                </a:lnTo>
                <a:lnTo>
                  <a:pt x="52" y="486"/>
                </a:lnTo>
                <a:lnTo>
                  <a:pt x="30" y="465"/>
                </a:lnTo>
                <a:lnTo>
                  <a:pt x="27" y="454"/>
                </a:lnTo>
                <a:lnTo>
                  <a:pt x="27" y="439"/>
                </a:lnTo>
                <a:lnTo>
                  <a:pt x="18" y="410"/>
                </a:lnTo>
                <a:lnTo>
                  <a:pt x="10" y="396"/>
                </a:lnTo>
                <a:lnTo>
                  <a:pt x="2" y="386"/>
                </a:lnTo>
                <a:lnTo>
                  <a:pt x="2" y="374"/>
                </a:lnTo>
                <a:lnTo>
                  <a:pt x="0" y="363"/>
                </a:lnTo>
                <a:lnTo>
                  <a:pt x="3" y="353"/>
                </a:lnTo>
                <a:lnTo>
                  <a:pt x="8" y="346"/>
                </a:lnTo>
                <a:lnTo>
                  <a:pt x="20" y="350"/>
                </a:lnTo>
                <a:lnTo>
                  <a:pt x="37" y="371"/>
                </a:lnTo>
                <a:lnTo>
                  <a:pt x="44" y="383"/>
                </a:lnTo>
                <a:lnTo>
                  <a:pt x="47" y="394"/>
                </a:lnTo>
                <a:lnTo>
                  <a:pt x="52" y="415"/>
                </a:lnTo>
                <a:lnTo>
                  <a:pt x="59" y="424"/>
                </a:lnTo>
                <a:lnTo>
                  <a:pt x="64" y="427"/>
                </a:lnTo>
                <a:lnTo>
                  <a:pt x="69" y="412"/>
                </a:lnTo>
                <a:lnTo>
                  <a:pt x="75" y="383"/>
                </a:lnTo>
                <a:lnTo>
                  <a:pt x="80" y="370"/>
                </a:lnTo>
                <a:lnTo>
                  <a:pt x="100" y="349"/>
                </a:lnTo>
                <a:lnTo>
                  <a:pt x="119" y="330"/>
                </a:lnTo>
                <a:lnTo>
                  <a:pt x="129" y="322"/>
                </a:lnTo>
                <a:lnTo>
                  <a:pt x="150" y="312"/>
                </a:lnTo>
                <a:lnTo>
                  <a:pt x="160" y="309"/>
                </a:lnTo>
                <a:lnTo>
                  <a:pt x="174" y="309"/>
                </a:lnTo>
                <a:lnTo>
                  <a:pt x="186" y="313"/>
                </a:lnTo>
                <a:lnTo>
                  <a:pt x="192" y="313"/>
                </a:lnTo>
                <a:lnTo>
                  <a:pt x="204" y="302"/>
                </a:lnTo>
                <a:lnTo>
                  <a:pt x="211" y="297"/>
                </a:lnTo>
                <a:lnTo>
                  <a:pt x="217" y="293"/>
                </a:lnTo>
                <a:lnTo>
                  <a:pt x="228" y="292"/>
                </a:lnTo>
                <a:lnTo>
                  <a:pt x="242" y="301"/>
                </a:lnTo>
                <a:lnTo>
                  <a:pt x="253" y="308"/>
                </a:lnTo>
                <a:lnTo>
                  <a:pt x="265" y="313"/>
                </a:lnTo>
                <a:lnTo>
                  <a:pt x="285" y="305"/>
                </a:lnTo>
                <a:lnTo>
                  <a:pt x="290" y="293"/>
                </a:lnTo>
                <a:lnTo>
                  <a:pt x="290" y="283"/>
                </a:lnTo>
                <a:lnTo>
                  <a:pt x="293" y="272"/>
                </a:lnTo>
                <a:lnTo>
                  <a:pt x="310" y="269"/>
                </a:lnTo>
                <a:lnTo>
                  <a:pt x="327" y="269"/>
                </a:lnTo>
                <a:lnTo>
                  <a:pt x="336" y="269"/>
                </a:lnTo>
                <a:lnTo>
                  <a:pt x="346" y="268"/>
                </a:lnTo>
                <a:lnTo>
                  <a:pt x="350" y="261"/>
                </a:lnTo>
                <a:lnTo>
                  <a:pt x="356" y="249"/>
                </a:lnTo>
                <a:lnTo>
                  <a:pt x="363" y="239"/>
                </a:lnTo>
                <a:lnTo>
                  <a:pt x="369" y="232"/>
                </a:lnTo>
                <a:lnTo>
                  <a:pt x="379" y="230"/>
                </a:lnTo>
                <a:lnTo>
                  <a:pt x="384" y="230"/>
                </a:lnTo>
                <a:lnTo>
                  <a:pt x="389" y="231"/>
                </a:lnTo>
                <a:lnTo>
                  <a:pt x="396" y="224"/>
                </a:lnTo>
                <a:lnTo>
                  <a:pt x="401" y="218"/>
                </a:lnTo>
                <a:lnTo>
                  <a:pt x="408" y="210"/>
                </a:lnTo>
                <a:lnTo>
                  <a:pt x="416" y="206"/>
                </a:lnTo>
                <a:lnTo>
                  <a:pt x="425" y="210"/>
                </a:lnTo>
                <a:lnTo>
                  <a:pt x="432" y="215"/>
                </a:lnTo>
                <a:lnTo>
                  <a:pt x="447" y="216"/>
                </a:lnTo>
                <a:lnTo>
                  <a:pt x="454" y="211"/>
                </a:lnTo>
                <a:lnTo>
                  <a:pt x="461" y="199"/>
                </a:lnTo>
                <a:lnTo>
                  <a:pt x="470" y="171"/>
                </a:lnTo>
                <a:lnTo>
                  <a:pt x="481" y="165"/>
                </a:lnTo>
                <a:lnTo>
                  <a:pt x="520" y="158"/>
                </a:lnTo>
                <a:lnTo>
                  <a:pt x="560" y="156"/>
                </a:lnTo>
                <a:lnTo>
                  <a:pt x="568" y="156"/>
                </a:lnTo>
                <a:lnTo>
                  <a:pt x="578" y="153"/>
                </a:lnTo>
                <a:lnTo>
                  <a:pt x="582" y="146"/>
                </a:lnTo>
                <a:lnTo>
                  <a:pt x="589" y="138"/>
                </a:lnTo>
                <a:lnTo>
                  <a:pt x="594" y="130"/>
                </a:lnTo>
                <a:lnTo>
                  <a:pt x="605" y="120"/>
                </a:lnTo>
                <a:lnTo>
                  <a:pt x="627" y="120"/>
                </a:lnTo>
                <a:lnTo>
                  <a:pt x="641" y="120"/>
                </a:lnTo>
                <a:lnTo>
                  <a:pt x="654" y="117"/>
                </a:lnTo>
                <a:lnTo>
                  <a:pt x="679" y="104"/>
                </a:lnTo>
                <a:lnTo>
                  <a:pt x="689" y="95"/>
                </a:lnTo>
                <a:lnTo>
                  <a:pt x="704" y="85"/>
                </a:lnTo>
                <a:lnTo>
                  <a:pt x="737" y="76"/>
                </a:lnTo>
                <a:lnTo>
                  <a:pt x="753" y="67"/>
                </a:lnTo>
                <a:lnTo>
                  <a:pt x="742" y="64"/>
                </a:lnTo>
                <a:lnTo>
                  <a:pt x="723" y="52"/>
                </a:lnTo>
                <a:lnTo>
                  <a:pt x="709" y="34"/>
                </a:lnTo>
                <a:lnTo>
                  <a:pt x="708" y="13"/>
                </a:lnTo>
                <a:lnTo>
                  <a:pt x="713" y="1"/>
                </a:lnTo>
                <a:close/>
              </a:path>
            </a:pathLst>
          </a:custGeom>
          <a:solidFill>
            <a:srgbClr val="8CC6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2" name="Freeform 340"/>
          <p:cNvSpPr>
            <a:spLocks noEditPoints="1"/>
          </p:cNvSpPr>
          <p:nvPr/>
        </p:nvSpPr>
        <p:spPr bwMode="auto">
          <a:xfrm>
            <a:off x="7910513" y="2955926"/>
            <a:ext cx="720725" cy="684213"/>
          </a:xfrm>
          <a:custGeom>
            <a:avLst/>
            <a:gdLst>
              <a:gd name="T0" fmla="*/ 763 w 1362"/>
              <a:gd name="T1" fmla="*/ 99 h 1294"/>
              <a:gd name="T2" fmla="*/ 919 w 1362"/>
              <a:gd name="T3" fmla="*/ 180 h 1294"/>
              <a:gd name="T4" fmla="*/ 1134 w 1362"/>
              <a:gd name="T5" fmla="*/ 126 h 1294"/>
              <a:gd name="T6" fmla="*/ 1220 w 1362"/>
              <a:gd name="T7" fmla="*/ 196 h 1294"/>
              <a:gd name="T8" fmla="*/ 1245 w 1362"/>
              <a:gd name="T9" fmla="*/ 270 h 1294"/>
              <a:gd name="T10" fmla="*/ 1351 w 1362"/>
              <a:gd name="T11" fmla="*/ 367 h 1294"/>
              <a:gd name="T12" fmla="*/ 1305 w 1362"/>
              <a:gd name="T13" fmla="*/ 449 h 1294"/>
              <a:gd name="T14" fmla="*/ 1214 w 1362"/>
              <a:gd name="T15" fmla="*/ 442 h 1294"/>
              <a:gd name="T16" fmla="*/ 1076 w 1362"/>
              <a:gd name="T17" fmla="*/ 434 h 1294"/>
              <a:gd name="T18" fmla="*/ 940 w 1362"/>
              <a:gd name="T19" fmla="*/ 439 h 1294"/>
              <a:gd name="T20" fmla="*/ 796 w 1362"/>
              <a:gd name="T21" fmla="*/ 413 h 1294"/>
              <a:gd name="T22" fmla="*/ 653 w 1362"/>
              <a:gd name="T23" fmla="*/ 515 h 1294"/>
              <a:gd name="T24" fmla="*/ 523 w 1362"/>
              <a:gd name="T25" fmla="*/ 462 h 1294"/>
              <a:gd name="T26" fmla="*/ 527 w 1362"/>
              <a:gd name="T27" fmla="*/ 594 h 1294"/>
              <a:gd name="T28" fmla="*/ 633 w 1362"/>
              <a:gd name="T29" fmla="*/ 693 h 1294"/>
              <a:gd name="T30" fmla="*/ 703 w 1362"/>
              <a:gd name="T31" fmla="*/ 803 h 1294"/>
              <a:gd name="T32" fmla="*/ 801 w 1362"/>
              <a:gd name="T33" fmla="*/ 886 h 1294"/>
              <a:gd name="T34" fmla="*/ 939 w 1362"/>
              <a:gd name="T35" fmla="*/ 972 h 1294"/>
              <a:gd name="T36" fmla="*/ 990 w 1362"/>
              <a:gd name="T37" fmla="*/ 1061 h 1294"/>
              <a:gd name="T38" fmla="*/ 1048 w 1362"/>
              <a:gd name="T39" fmla="*/ 1151 h 1294"/>
              <a:gd name="T40" fmla="*/ 834 w 1362"/>
              <a:gd name="T41" fmla="*/ 1012 h 1294"/>
              <a:gd name="T42" fmla="*/ 722 w 1362"/>
              <a:gd name="T43" fmla="*/ 1000 h 1294"/>
              <a:gd name="T44" fmla="*/ 607 w 1362"/>
              <a:gd name="T45" fmla="*/ 935 h 1294"/>
              <a:gd name="T46" fmla="*/ 555 w 1362"/>
              <a:gd name="T47" fmla="*/ 914 h 1294"/>
              <a:gd name="T48" fmla="*/ 388 w 1362"/>
              <a:gd name="T49" fmla="*/ 758 h 1294"/>
              <a:gd name="T50" fmla="*/ 504 w 1362"/>
              <a:gd name="T51" fmla="*/ 782 h 1294"/>
              <a:gd name="T52" fmla="*/ 344 w 1362"/>
              <a:gd name="T53" fmla="*/ 632 h 1294"/>
              <a:gd name="T54" fmla="*/ 306 w 1362"/>
              <a:gd name="T55" fmla="*/ 597 h 1294"/>
              <a:gd name="T56" fmla="*/ 275 w 1362"/>
              <a:gd name="T57" fmla="*/ 536 h 1294"/>
              <a:gd name="T58" fmla="*/ 288 w 1362"/>
              <a:gd name="T59" fmla="*/ 525 h 1294"/>
              <a:gd name="T60" fmla="*/ 316 w 1362"/>
              <a:gd name="T61" fmla="*/ 607 h 1294"/>
              <a:gd name="T62" fmla="*/ 247 w 1362"/>
              <a:gd name="T63" fmla="*/ 464 h 1294"/>
              <a:gd name="T64" fmla="*/ 213 w 1362"/>
              <a:gd name="T65" fmla="*/ 523 h 1294"/>
              <a:gd name="T66" fmla="*/ 248 w 1362"/>
              <a:gd name="T67" fmla="*/ 673 h 1294"/>
              <a:gd name="T68" fmla="*/ 223 w 1362"/>
              <a:gd name="T69" fmla="*/ 681 h 1294"/>
              <a:gd name="T70" fmla="*/ 222 w 1362"/>
              <a:gd name="T71" fmla="*/ 568 h 1294"/>
              <a:gd name="T72" fmla="*/ 142 w 1362"/>
              <a:gd name="T73" fmla="*/ 584 h 1294"/>
              <a:gd name="T74" fmla="*/ 33 w 1362"/>
              <a:gd name="T75" fmla="*/ 521 h 1294"/>
              <a:gd name="T76" fmla="*/ 103 w 1362"/>
              <a:gd name="T77" fmla="*/ 392 h 1294"/>
              <a:gd name="T78" fmla="*/ 268 w 1362"/>
              <a:gd name="T79" fmla="*/ 375 h 1294"/>
              <a:gd name="T80" fmla="*/ 410 w 1362"/>
              <a:gd name="T81" fmla="*/ 320 h 1294"/>
              <a:gd name="T82" fmla="*/ 461 w 1362"/>
              <a:gd name="T83" fmla="*/ 234 h 1294"/>
              <a:gd name="T84" fmla="*/ 473 w 1362"/>
              <a:gd name="T85" fmla="*/ 110 h 1294"/>
              <a:gd name="T86" fmla="*/ 591 w 1362"/>
              <a:gd name="T87" fmla="*/ 36 h 1294"/>
              <a:gd name="T88" fmla="*/ 1021 w 1362"/>
              <a:gd name="T89" fmla="*/ 1195 h 1294"/>
              <a:gd name="T90" fmla="*/ 924 w 1362"/>
              <a:gd name="T91" fmla="*/ 1167 h 1294"/>
              <a:gd name="T92" fmla="*/ 689 w 1362"/>
              <a:gd name="T93" fmla="*/ 1162 h 1294"/>
              <a:gd name="T94" fmla="*/ 1063 w 1362"/>
              <a:gd name="T95" fmla="*/ 1158 h 1294"/>
              <a:gd name="T96" fmla="*/ 1255 w 1362"/>
              <a:gd name="T97" fmla="*/ 1230 h 1294"/>
              <a:gd name="T98" fmla="*/ 1187 w 1362"/>
              <a:gd name="T99" fmla="*/ 1225 h 1294"/>
              <a:gd name="T100" fmla="*/ 1109 w 1362"/>
              <a:gd name="T101" fmla="*/ 1196 h 1294"/>
              <a:gd name="T102" fmla="*/ 896 w 1362"/>
              <a:gd name="T103" fmla="*/ 1127 h 1294"/>
              <a:gd name="T104" fmla="*/ 904 w 1362"/>
              <a:gd name="T105" fmla="*/ 1094 h 1294"/>
              <a:gd name="T106" fmla="*/ 861 w 1362"/>
              <a:gd name="T107" fmla="*/ 1040 h 1294"/>
              <a:gd name="T108" fmla="*/ 713 w 1362"/>
              <a:gd name="T109" fmla="*/ 1041 h 1294"/>
              <a:gd name="T110" fmla="*/ 426 w 1362"/>
              <a:gd name="T111" fmla="*/ 826 h 1294"/>
              <a:gd name="T112" fmla="*/ 416 w 1362"/>
              <a:gd name="T113" fmla="*/ 871 h 1294"/>
              <a:gd name="T114" fmla="*/ 497 w 1362"/>
              <a:gd name="T115" fmla="*/ 930 h 1294"/>
              <a:gd name="T116" fmla="*/ 332 w 1362"/>
              <a:gd name="T117" fmla="*/ 734 h 1294"/>
              <a:gd name="T118" fmla="*/ 375 w 1362"/>
              <a:gd name="T119" fmla="*/ 699 h 1294"/>
              <a:gd name="T120" fmla="*/ 404 w 1362"/>
              <a:gd name="T121" fmla="*/ 741 h 1294"/>
              <a:gd name="T122" fmla="*/ 355 w 1362"/>
              <a:gd name="T123" fmla="*/ 705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62" h="1294">
                <a:moveTo>
                  <a:pt x="571" y="3"/>
                </a:moveTo>
                <a:lnTo>
                  <a:pt x="583" y="0"/>
                </a:lnTo>
                <a:lnTo>
                  <a:pt x="608" y="2"/>
                </a:lnTo>
                <a:lnTo>
                  <a:pt x="620" y="4"/>
                </a:lnTo>
                <a:lnTo>
                  <a:pt x="642" y="6"/>
                </a:lnTo>
                <a:lnTo>
                  <a:pt x="664" y="11"/>
                </a:lnTo>
                <a:lnTo>
                  <a:pt x="678" y="23"/>
                </a:lnTo>
                <a:lnTo>
                  <a:pt x="693" y="31"/>
                </a:lnTo>
                <a:lnTo>
                  <a:pt x="709" y="36"/>
                </a:lnTo>
                <a:lnTo>
                  <a:pt x="722" y="49"/>
                </a:lnTo>
                <a:lnTo>
                  <a:pt x="740" y="76"/>
                </a:lnTo>
                <a:lnTo>
                  <a:pt x="763" y="99"/>
                </a:lnTo>
                <a:lnTo>
                  <a:pt x="781" y="109"/>
                </a:lnTo>
                <a:lnTo>
                  <a:pt x="802" y="111"/>
                </a:lnTo>
                <a:lnTo>
                  <a:pt x="812" y="115"/>
                </a:lnTo>
                <a:lnTo>
                  <a:pt x="825" y="129"/>
                </a:lnTo>
                <a:lnTo>
                  <a:pt x="830" y="139"/>
                </a:lnTo>
                <a:lnTo>
                  <a:pt x="837" y="148"/>
                </a:lnTo>
                <a:lnTo>
                  <a:pt x="851" y="154"/>
                </a:lnTo>
                <a:lnTo>
                  <a:pt x="869" y="152"/>
                </a:lnTo>
                <a:lnTo>
                  <a:pt x="886" y="152"/>
                </a:lnTo>
                <a:lnTo>
                  <a:pt x="894" y="156"/>
                </a:lnTo>
                <a:lnTo>
                  <a:pt x="906" y="170"/>
                </a:lnTo>
                <a:lnTo>
                  <a:pt x="919" y="180"/>
                </a:lnTo>
                <a:lnTo>
                  <a:pt x="939" y="185"/>
                </a:lnTo>
                <a:lnTo>
                  <a:pt x="960" y="191"/>
                </a:lnTo>
                <a:lnTo>
                  <a:pt x="986" y="196"/>
                </a:lnTo>
                <a:lnTo>
                  <a:pt x="1042" y="189"/>
                </a:lnTo>
                <a:lnTo>
                  <a:pt x="1068" y="189"/>
                </a:lnTo>
                <a:lnTo>
                  <a:pt x="1081" y="192"/>
                </a:lnTo>
                <a:lnTo>
                  <a:pt x="1092" y="187"/>
                </a:lnTo>
                <a:lnTo>
                  <a:pt x="1100" y="179"/>
                </a:lnTo>
                <a:lnTo>
                  <a:pt x="1108" y="171"/>
                </a:lnTo>
                <a:lnTo>
                  <a:pt x="1117" y="162"/>
                </a:lnTo>
                <a:lnTo>
                  <a:pt x="1130" y="139"/>
                </a:lnTo>
                <a:lnTo>
                  <a:pt x="1134" y="126"/>
                </a:lnTo>
                <a:lnTo>
                  <a:pt x="1141" y="131"/>
                </a:lnTo>
                <a:lnTo>
                  <a:pt x="1156" y="140"/>
                </a:lnTo>
                <a:lnTo>
                  <a:pt x="1161" y="136"/>
                </a:lnTo>
                <a:lnTo>
                  <a:pt x="1169" y="127"/>
                </a:lnTo>
                <a:lnTo>
                  <a:pt x="1185" y="121"/>
                </a:lnTo>
                <a:lnTo>
                  <a:pt x="1198" y="118"/>
                </a:lnTo>
                <a:lnTo>
                  <a:pt x="1195" y="129"/>
                </a:lnTo>
                <a:lnTo>
                  <a:pt x="1193" y="139"/>
                </a:lnTo>
                <a:lnTo>
                  <a:pt x="1194" y="154"/>
                </a:lnTo>
                <a:lnTo>
                  <a:pt x="1204" y="167"/>
                </a:lnTo>
                <a:lnTo>
                  <a:pt x="1212" y="181"/>
                </a:lnTo>
                <a:lnTo>
                  <a:pt x="1220" y="196"/>
                </a:lnTo>
                <a:lnTo>
                  <a:pt x="1224" y="211"/>
                </a:lnTo>
                <a:lnTo>
                  <a:pt x="1222" y="226"/>
                </a:lnTo>
                <a:lnTo>
                  <a:pt x="1223" y="238"/>
                </a:lnTo>
                <a:lnTo>
                  <a:pt x="1227" y="249"/>
                </a:lnTo>
                <a:lnTo>
                  <a:pt x="1231" y="256"/>
                </a:lnTo>
                <a:lnTo>
                  <a:pt x="1248" y="256"/>
                </a:lnTo>
                <a:lnTo>
                  <a:pt x="1256" y="254"/>
                </a:lnTo>
                <a:lnTo>
                  <a:pt x="1264" y="256"/>
                </a:lnTo>
                <a:lnTo>
                  <a:pt x="1267" y="262"/>
                </a:lnTo>
                <a:lnTo>
                  <a:pt x="1267" y="269"/>
                </a:lnTo>
                <a:lnTo>
                  <a:pt x="1256" y="270"/>
                </a:lnTo>
                <a:lnTo>
                  <a:pt x="1245" y="270"/>
                </a:lnTo>
                <a:lnTo>
                  <a:pt x="1247" y="286"/>
                </a:lnTo>
                <a:lnTo>
                  <a:pt x="1248" y="300"/>
                </a:lnTo>
                <a:lnTo>
                  <a:pt x="1249" y="308"/>
                </a:lnTo>
                <a:lnTo>
                  <a:pt x="1263" y="316"/>
                </a:lnTo>
                <a:lnTo>
                  <a:pt x="1271" y="319"/>
                </a:lnTo>
                <a:lnTo>
                  <a:pt x="1301" y="330"/>
                </a:lnTo>
                <a:lnTo>
                  <a:pt x="1333" y="336"/>
                </a:lnTo>
                <a:lnTo>
                  <a:pt x="1346" y="339"/>
                </a:lnTo>
                <a:lnTo>
                  <a:pt x="1361" y="347"/>
                </a:lnTo>
                <a:lnTo>
                  <a:pt x="1362" y="356"/>
                </a:lnTo>
                <a:lnTo>
                  <a:pt x="1357" y="363"/>
                </a:lnTo>
                <a:lnTo>
                  <a:pt x="1351" y="367"/>
                </a:lnTo>
                <a:lnTo>
                  <a:pt x="1337" y="369"/>
                </a:lnTo>
                <a:lnTo>
                  <a:pt x="1310" y="365"/>
                </a:lnTo>
                <a:lnTo>
                  <a:pt x="1296" y="365"/>
                </a:lnTo>
                <a:lnTo>
                  <a:pt x="1300" y="373"/>
                </a:lnTo>
                <a:lnTo>
                  <a:pt x="1305" y="382"/>
                </a:lnTo>
                <a:lnTo>
                  <a:pt x="1286" y="388"/>
                </a:lnTo>
                <a:lnTo>
                  <a:pt x="1269" y="393"/>
                </a:lnTo>
                <a:lnTo>
                  <a:pt x="1285" y="401"/>
                </a:lnTo>
                <a:lnTo>
                  <a:pt x="1305" y="421"/>
                </a:lnTo>
                <a:lnTo>
                  <a:pt x="1302" y="437"/>
                </a:lnTo>
                <a:lnTo>
                  <a:pt x="1293" y="445"/>
                </a:lnTo>
                <a:lnTo>
                  <a:pt x="1305" y="449"/>
                </a:lnTo>
                <a:lnTo>
                  <a:pt x="1317" y="454"/>
                </a:lnTo>
                <a:lnTo>
                  <a:pt x="1292" y="463"/>
                </a:lnTo>
                <a:lnTo>
                  <a:pt x="1271" y="479"/>
                </a:lnTo>
                <a:lnTo>
                  <a:pt x="1265" y="483"/>
                </a:lnTo>
                <a:lnTo>
                  <a:pt x="1252" y="483"/>
                </a:lnTo>
                <a:lnTo>
                  <a:pt x="1227" y="475"/>
                </a:lnTo>
                <a:lnTo>
                  <a:pt x="1215" y="471"/>
                </a:lnTo>
                <a:lnTo>
                  <a:pt x="1218" y="464"/>
                </a:lnTo>
                <a:lnTo>
                  <a:pt x="1222" y="458"/>
                </a:lnTo>
                <a:lnTo>
                  <a:pt x="1224" y="453"/>
                </a:lnTo>
                <a:lnTo>
                  <a:pt x="1219" y="447"/>
                </a:lnTo>
                <a:lnTo>
                  <a:pt x="1214" y="442"/>
                </a:lnTo>
                <a:lnTo>
                  <a:pt x="1199" y="426"/>
                </a:lnTo>
                <a:lnTo>
                  <a:pt x="1190" y="406"/>
                </a:lnTo>
                <a:lnTo>
                  <a:pt x="1189" y="413"/>
                </a:lnTo>
                <a:lnTo>
                  <a:pt x="1186" y="420"/>
                </a:lnTo>
                <a:lnTo>
                  <a:pt x="1170" y="423"/>
                </a:lnTo>
                <a:lnTo>
                  <a:pt x="1154" y="423"/>
                </a:lnTo>
                <a:lnTo>
                  <a:pt x="1136" y="422"/>
                </a:lnTo>
                <a:lnTo>
                  <a:pt x="1104" y="413"/>
                </a:lnTo>
                <a:lnTo>
                  <a:pt x="1088" y="405"/>
                </a:lnTo>
                <a:lnTo>
                  <a:pt x="1088" y="418"/>
                </a:lnTo>
                <a:lnTo>
                  <a:pt x="1088" y="433"/>
                </a:lnTo>
                <a:lnTo>
                  <a:pt x="1076" y="434"/>
                </a:lnTo>
                <a:lnTo>
                  <a:pt x="1066" y="437"/>
                </a:lnTo>
                <a:lnTo>
                  <a:pt x="1059" y="438"/>
                </a:lnTo>
                <a:lnTo>
                  <a:pt x="1055" y="433"/>
                </a:lnTo>
                <a:lnTo>
                  <a:pt x="1052" y="427"/>
                </a:lnTo>
                <a:lnTo>
                  <a:pt x="1047" y="420"/>
                </a:lnTo>
                <a:lnTo>
                  <a:pt x="1038" y="420"/>
                </a:lnTo>
                <a:lnTo>
                  <a:pt x="1031" y="426"/>
                </a:lnTo>
                <a:lnTo>
                  <a:pt x="1021" y="441"/>
                </a:lnTo>
                <a:lnTo>
                  <a:pt x="1014" y="458"/>
                </a:lnTo>
                <a:lnTo>
                  <a:pt x="990" y="446"/>
                </a:lnTo>
                <a:lnTo>
                  <a:pt x="969" y="433"/>
                </a:lnTo>
                <a:lnTo>
                  <a:pt x="940" y="439"/>
                </a:lnTo>
                <a:lnTo>
                  <a:pt x="912" y="447"/>
                </a:lnTo>
                <a:lnTo>
                  <a:pt x="912" y="442"/>
                </a:lnTo>
                <a:lnTo>
                  <a:pt x="911" y="438"/>
                </a:lnTo>
                <a:lnTo>
                  <a:pt x="900" y="441"/>
                </a:lnTo>
                <a:lnTo>
                  <a:pt x="882" y="435"/>
                </a:lnTo>
                <a:lnTo>
                  <a:pt x="874" y="429"/>
                </a:lnTo>
                <a:lnTo>
                  <a:pt x="869" y="435"/>
                </a:lnTo>
                <a:lnTo>
                  <a:pt x="854" y="439"/>
                </a:lnTo>
                <a:lnTo>
                  <a:pt x="845" y="438"/>
                </a:lnTo>
                <a:lnTo>
                  <a:pt x="829" y="430"/>
                </a:lnTo>
                <a:lnTo>
                  <a:pt x="814" y="421"/>
                </a:lnTo>
                <a:lnTo>
                  <a:pt x="796" y="413"/>
                </a:lnTo>
                <a:lnTo>
                  <a:pt x="775" y="412"/>
                </a:lnTo>
                <a:lnTo>
                  <a:pt x="775" y="426"/>
                </a:lnTo>
                <a:lnTo>
                  <a:pt x="776" y="439"/>
                </a:lnTo>
                <a:lnTo>
                  <a:pt x="743" y="439"/>
                </a:lnTo>
                <a:lnTo>
                  <a:pt x="711" y="437"/>
                </a:lnTo>
                <a:lnTo>
                  <a:pt x="705" y="437"/>
                </a:lnTo>
                <a:lnTo>
                  <a:pt x="694" y="446"/>
                </a:lnTo>
                <a:lnTo>
                  <a:pt x="681" y="467"/>
                </a:lnTo>
                <a:lnTo>
                  <a:pt x="675" y="482"/>
                </a:lnTo>
                <a:lnTo>
                  <a:pt x="670" y="495"/>
                </a:lnTo>
                <a:lnTo>
                  <a:pt x="668" y="511"/>
                </a:lnTo>
                <a:lnTo>
                  <a:pt x="653" y="515"/>
                </a:lnTo>
                <a:lnTo>
                  <a:pt x="637" y="519"/>
                </a:lnTo>
                <a:lnTo>
                  <a:pt x="627" y="508"/>
                </a:lnTo>
                <a:lnTo>
                  <a:pt x="615" y="499"/>
                </a:lnTo>
                <a:lnTo>
                  <a:pt x="603" y="494"/>
                </a:lnTo>
                <a:lnTo>
                  <a:pt x="595" y="484"/>
                </a:lnTo>
                <a:lnTo>
                  <a:pt x="583" y="463"/>
                </a:lnTo>
                <a:lnTo>
                  <a:pt x="566" y="445"/>
                </a:lnTo>
                <a:lnTo>
                  <a:pt x="560" y="439"/>
                </a:lnTo>
                <a:lnTo>
                  <a:pt x="546" y="443"/>
                </a:lnTo>
                <a:lnTo>
                  <a:pt x="538" y="447"/>
                </a:lnTo>
                <a:lnTo>
                  <a:pt x="529" y="451"/>
                </a:lnTo>
                <a:lnTo>
                  <a:pt x="523" y="462"/>
                </a:lnTo>
                <a:lnTo>
                  <a:pt x="525" y="472"/>
                </a:lnTo>
                <a:lnTo>
                  <a:pt x="526" y="488"/>
                </a:lnTo>
                <a:lnTo>
                  <a:pt x="527" y="505"/>
                </a:lnTo>
                <a:lnTo>
                  <a:pt x="533" y="509"/>
                </a:lnTo>
                <a:lnTo>
                  <a:pt x="542" y="516"/>
                </a:lnTo>
                <a:lnTo>
                  <a:pt x="541" y="521"/>
                </a:lnTo>
                <a:lnTo>
                  <a:pt x="538" y="532"/>
                </a:lnTo>
                <a:lnTo>
                  <a:pt x="530" y="550"/>
                </a:lnTo>
                <a:lnTo>
                  <a:pt x="521" y="554"/>
                </a:lnTo>
                <a:lnTo>
                  <a:pt x="526" y="564"/>
                </a:lnTo>
                <a:lnTo>
                  <a:pt x="529" y="584"/>
                </a:lnTo>
                <a:lnTo>
                  <a:pt x="527" y="594"/>
                </a:lnTo>
                <a:lnTo>
                  <a:pt x="535" y="603"/>
                </a:lnTo>
                <a:lnTo>
                  <a:pt x="549" y="609"/>
                </a:lnTo>
                <a:lnTo>
                  <a:pt x="559" y="607"/>
                </a:lnTo>
                <a:lnTo>
                  <a:pt x="568" y="605"/>
                </a:lnTo>
                <a:lnTo>
                  <a:pt x="584" y="609"/>
                </a:lnTo>
                <a:lnTo>
                  <a:pt x="601" y="626"/>
                </a:lnTo>
                <a:lnTo>
                  <a:pt x="612" y="640"/>
                </a:lnTo>
                <a:lnTo>
                  <a:pt x="624" y="652"/>
                </a:lnTo>
                <a:lnTo>
                  <a:pt x="632" y="668"/>
                </a:lnTo>
                <a:lnTo>
                  <a:pt x="633" y="676"/>
                </a:lnTo>
                <a:lnTo>
                  <a:pt x="633" y="684"/>
                </a:lnTo>
                <a:lnTo>
                  <a:pt x="633" y="693"/>
                </a:lnTo>
                <a:lnTo>
                  <a:pt x="638" y="701"/>
                </a:lnTo>
                <a:lnTo>
                  <a:pt x="644" y="709"/>
                </a:lnTo>
                <a:lnTo>
                  <a:pt x="650" y="717"/>
                </a:lnTo>
                <a:lnTo>
                  <a:pt x="656" y="722"/>
                </a:lnTo>
                <a:lnTo>
                  <a:pt x="660" y="726"/>
                </a:lnTo>
                <a:lnTo>
                  <a:pt x="658" y="733"/>
                </a:lnTo>
                <a:lnTo>
                  <a:pt x="656" y="744"/>
                </a:lnTo>
                <a:lnTo>
                  <a:pt x="661" y="766"/>
                </a:lnTo>
                <a:lnTo>
                  <a:pt x="666" y="777"/>
                </a:lnTo>
                <a:lnTo>
                  <a:pt x="679" y="792"/>
                </a:lnTo>
                <a:lnTo>
                  <a:pt x="695" y="806"/>
                </a:lnTo>
                <a:lnTo>
                  <a:pt x="703" y="803"/>
                </a:lnTo>
                <a:lnTo>
                  <a:pt x="718" y="800"/>
                </a:lnTo>
                <a:lnTo>
                  <a:pt x="722" y="807"/>
                </a:lnTo>
                <a:lnTo>
                  <a:pt x="724" y="814"/>
                </a:lnTo>
                <a:lnTo>
                  <a:pt x="728" y="820"/>
                </a:lnTo>
                <a:lnTo>
                  <a:pt x="734" y="822"/>
                </a:lnTo>
                <a:lnTo>
                  <a:pt x="743" y="824"/>
                </a:lnTo>
                <a:lnTo>
                  <a:pt x="750" y="831"/>
                </a:lnTo>
                <a:lnTo>
                  <a:pt x="761" y="845"/>
                </a:lnTo>
                <a:lnTo>
                  <a:pt x="777" y="855"/>
                </a:lnTo>
                <a:lnTo>
                  <a:pt x="788" y="860"/>
                </a:lnTo>
                <a:lnTo>
                  <a:pt x="796" y="876"/>
                </a:lnTo>
                <a:lnTo>
                  <a:pt x="801" y="886"/>
                </a:lnTo>
                <a:lnTo>
                  <a:pt x="813" y="901"/>
                </a:lnTo>
                <a:lnTo>
                  <a:pt x="832" y="909"/>
                </a:lnTo>
                <a:lnTo>
                  <a:pt x="846" y="922"/>
                </a:lnTo>
                <a:lnTo>
                  <a:pt x="858" y="939"/>
                </a:lnTo>
                <a:lnTo>
                  <a:pt x="877" y="955"/>
                </a:lnTo>
                <a:lnTo>
                  <a:pt x="898" y="970"/>
                </a:lnTo>
                <a:lnTo>
                  <a:pt x="903" y="974"/>
                </a:lnTo>
                <a:lnTo>
                  <a:pt x="911" y="978"/>
                </a:lnTo>
                <a:lnTo>
                  <a:pt x="918" y="975"/>
                </a:lnTo>
                <a:lnTo>
                  <a:pt x="924" y="972"/>
                </a:lnTo>
                <a:lnTo>
                  <a:pt x="933" y="968"/>
                </a:lnTo>
                <a:lnTo>
                  <a:pt x="939" y="972"/>
                </a:lnTo>
                <a:lnTo>
                  <a:pt x="945" y="978"/>
                </a:lnTo>
                <a:lnTo>
                  <a:pt x="953" y="994"/>
                </a:lnTo>
                <a:lnTo>
                  <a:pt x="949" y="1001"/>
                </a:lnTo>
                <a:lnTo>
                  <a:pt x="947" y="1012"/>
                </a:lnTo>
                <a:lnTo>
                  <a:pt x="955" y="1035"/>
                </a:lnTo>
                <a:lnTo>
                  <a:pt x="960" y="1045"/>
                </a:lnTo>
                <a:lnTo>
                  <a:pt x="962" y="1052"/>
                </a:lnTo>
                <a:lnTo>
                  <a:pt x="970" y="1050"/>
                </a:lnTo>
                <a:lnTo>
                  <a:pt x="978" y="1049"/>
                </a:lnTo>
                <a:lnTo>
                  <a:pt x="985" y="1046"/>
                </a:lnTo>
                <a:lnTo>
                  <a:pt x="989" y="1053"/>
                </a:lnTo>
                <a:lnTo>
                  <a:pt x="990" y="1061"/>
                </a:lnTo>
                <a:lnTo>
                  <a:pt x="992" y="1068"/>
                </a:lnTo>
                <a:lnTo>
                  <a:pt x="996" y="1074"/>
                </a:lnTo>
                <a:lnTo>
                  <a:pt x="1002" y="1076"/>
                </a:lnTo>
                <a:lnTo>
                  <a:pt x="1013" y="1077"/>
                </a:lnTo>
                <a:lnTo>
                  <a:pt x="1022" y="1081"/>
                </a:lnTo>
                <a:lnTo>
                  <a:pt x="1040" y="1093"/>
                </a:lnTo>
                <a:lnTo>
                  <a:pt x="1055" y="1107"/>
                </a:lnTo>
                <a:lnTo>
                  <a:pt x="1060" y="1113"/>
                </a:lnTo>
                <a:lnTo>
                  <a:pt x="1071" y="1128"/>
                </a:lnTo>
                <a:lnTo>
                  <a:pt x="1068" y="1135"/>
                </a:lnTo>
                <a:lnTo>
                  <a:pt x="1063" y="1143"/>
                </a:lnTo>
                <a:lnTo>
                  <a:pt x="1048" y="1151"/>
                </a:lnTo>
                <a:lnTo>
                  <a:pt x="1040" y="1148"/>
                </a:lnTo>
                <a:lnTo>
                  <a:pt x="1023" y="1139"/>
                </a:lnTo>
                <a:lnTo>
                  <a:pt x="996" y="1113"/>
                </a:lnTo>
                <a:lnTo>
                  <a:pt x="981" y="1102"/>
                </a:lnTo>
                <a:lnTo>
                  <a:pt x="961" y="1091"/>
                </a:lnTo>
                <a:lnTo>
                  <a:pt x="921" y="1072"/>
                </a:lnTo>
                <a:lnTo>
                  <a:pt x="906" y="1057"/>
                </a:lnTo>
                <a:lnTo>
                  <a:pt x="887" y="1039"/>
                </a:lnTo>
                <a:lnTo>
                  <a:pt x="866" y="1023"/>
                </a:lnTo>
                <a:lnTo>
                  <a:pt x="857" y="1015"/>
                </a:lnTo>
                <a:lnTo>
                  <a:pt x="845" y="1012"/>
                </a:lnTo>
                <a:lnTo>
                  <a:pt x="834" y="1012"/>
                </a:lnTo>
                <a:lnTo>
                  <a:pt x="825" y="1011"/>
                </a:lnTo>
                <a:lnTo>
                  <a:pt x="804" y="1004"/>
                </a:lnTo>
                <a:lnTo>
                  <a:pt x="761" y="990"/>
                </a:lnTo>
                <a:lnTo>
                  <a:pt x="739" y="990"/>
                </a:lnTo>
                <a:lnTo>
                  <a:pt x="742" y="982"/>
                </a:lnTo>
                <a:lnTo>
                  <a:pt x="743" y="972"/>
                </a:lnTo>
                <a:lnTo>
                  <a:pt x="735" y="975"/>
                </a:lnTo>
                <a:lnTo>
                  <a:pt x="716" y="979"/>
                </a:lnTo>
                <a:lnTo>
                  <a:pt x="711" y="987"/>
                </a:lnTo>
                <a:lnTo>
                  <a:pt x="723" y="994"/>
                </a:lnTo>
                <a:lnTo>
                  <a:pt x="735" y="1000"/>
                </a:lnTo>
                <a:lnTo>
                  <a:pt x="722" y="1000"/>
                </a:lnTo>
                <a:lnTo>
                  <a:pt x="695" y="998"/>
                </a:lnTo>
                <a:lnTo>
                  <a:pt x="685" y="990"/>
                </a:lnTo>
                <a:lnTo>
                  <a:pt x="678" y="999"/>
                </a:lnTo>
                <a:lnTo>
                  <a:pt x="670" y="1008"/>
                </a:lnTo>
                <a:lnTo>
                  <a:pt x="660" y="1008"/>
                </a:lnTo>
                <a:lnTo>
                  <a:pt x="637" y="1004"/>
                </a:lnTo>
                <a:lnTo>
                  <a:pt x="631" y="998"/>
                </a:lnTo>
                <a:lnTo>
                  <a:pt x="623" y="978"/>
                </a:lnTo>
                <a:lnTo>
                  <a:pt x="623" y="958"/>
                </a:lnTo>
                <a:lnTo>
                  <a:pt x="621" y="950"/>
                </a:lnTo>
                <a:lnTo>
                  <a:pt x="613" y="941"/>
                </a:lnTo>
                <a:lnTo>
                  <a:pt x="607" y="935"/>
                </a:lnTo>
                <a:lnTo>
                  <a:pt x="600" y="945"/>
                </a:lnTo>
                <a:lnTo>
                  <a:pt x="593" y="954"/>
                </a:lnTo>
                <a:lnTo>
                  <a:pt x="596" y="945"/>
                </a:lnTo>
                <a:lnTo>
                  <a:pt x="597" y="937"/>
                </a:lnTo>
                <a:lnTo>
                  <a:pt x="597" y="930"/>
                </a:lnTo>
                <a:lnTo>
                  <a:pt x="586" y="927"/>
                </a:lnTo>
                <a:lnTo>
                  <a:pt x="579" y="926"/>
                </a:lnTo>
                <a:lnTo>
                  <a:pt x="564" y="925"/>
                </a:lnTo>
                <a:lnTo>
                  <a:pt x="537" y="919"/>
                </a:lnTo>
                <a:lnTo>
                  <a:pt x="525" y="913"/>
                </a:lnTo>
                <a:lnTo>
                  <a:pt x="539" y="914"/>
                </a:lnTo>
                <a:lnTo>
                  <a:pt x="555" y="914"/>
                </a:lnTo>
                <a:lnTo>
                  <a:pt x="545" y="906"/>
                </a:lnTo>
                <a:lnTo>
                  <a:pt x="531" y="904"/>
                </a:lnTo>
                <a:lnTo>
                  <a:pt x="519" y="896"/>
                </a:lnTo>
                <a:lnTo>
                  <a:pt x="509" y="884"/>
                </a:lnTo>
                <a:lnTo>
                  <a:pt x="484" y="863"/>
                </a:lnTo>
                <a:lnTo>
                  <a:pt x="459" y="843"/>
                </a:lnTo>
                <a:lnTo>
                  <a:pt x="437" y="824"/>
                </a:lnTo>
                <a:lnTo>
                  <a:pt x="423" y="800"/>
                </a:lnTo>
                <a:lnTo>
                  <a:pt x="416" y="787"/>
                </a:lnTo>
                <a:lnTo>
                  <a:pt x="406" y="778"/>
                </a:lnTo>
                <a:lnTo>
                  <a:pt x="394" y="770"/>
                </a:lnTo>
                <a:lnTo>
                  <a:pt x="388" y="758"/>
                </a:lnTo>
                <a:lnTo>
                  <a:pt x="408" y="769"/>
                </a:lnTo>
                <a:lnTo>
                  <a:pt x="428" y="782"/>
                </a:lnTo>
                <a:lnTo>
                  <a:pt x="428" y="773"/>
                </a:lnTo>
                <a:lnTo>
                  <a:pt x="429" y="763"/>
                </a:lnTo>
                <a:lnTo>
                  <a:pt x="441" y="773"/>
                </a:lnTo>
                <a:lnTo>
                  <a:pt x="455" y="782"/>
                </a:lnTo>
                <a:lnTo>
                  <a:pt x="451" y="767"/>
                </a:lnTo>
                <a:lnTo>
                  <a:pt x="448" y="754"/>
                </a:lnTo>
                <a:lnTo>
                  <a:pt x="459" y="763"/>
                </a:lnTo>
                <a:lnTo>
                  <a:pt x="488" y="773"/>
                </a:lnTo>
                <a:lnTo>
                  <a:pt x="502" y="773"/>
                </a:lnTo>
                <a:lnTo>
                  <a:pt x="504" y="782"/>
                </a:lnTo>
                <a:lnTo>
                  <a:pt x="505" y="792"/>
                </a:lnTo>
                <a:lnTo>
                  <a:pt x="521" y="796"/>
                </a:lnTo>
                <a:lnTo>
                  <a:pt x="535" y="804"/>
                </a:lnTo>
                <a:lnTo>
                  <a:pt x="522" y="791"/>
                </a:lnTo>
                <a:lnTo>
                  <a:pt x="497" y="767"/>
                </a:lnTo>
                <a:lnTo>
                  <a:pt x="480" y="758"/>
                </a:lnTo>
                <a:lnTo>
                  <a:pt x="451" y="745"/>
                </a:lnTo>
                <a:lnTo>
                  <a:pt x="426" y="725"/>
                </a:lnTo>
                <a:lnTo>
                  <a:pt x="403" y="704"/>
                </a:lnTo>
                <a:lnTo>
                  <a:pt x="367" y="672"/>
                </a:lnTo>
                <a:lnTo>
                  <a:pt x="349" y="647"/>
                </a:lnTo>
                <a:lnTo>
                  <a:pt x="344" y="632"/>
                </a:lnTo>
                <a:lnTo>
                  <a:pt x="333" y="642"/>
                </a:lnTo>
                <a:lnTo>
                  <a:pt x="329" y="667"/>
                </a:lnTo>
                <a:lnTo>
                  <a:pt x="337" y="679"/>
                </a:lnTo>
                <a:lnTo>
                  <a:pt x="325" y="668"/>
                </a:lnTo>
                <a:lnTo>
                  <a:pt x="313" y="656"/>
                </a:lnTo>
                <a:lnTo>
                  <a:pt x="309" y="650"/>
                </a:lnTo>
                <a:lnTo>
                  <a:pt x="318" y="636"/>
                </a:lnTo>
                <a:lnTo>
                  <a:pt x="324" y="628"/>
                </a:lnTo>
                <a:lnTo>
                  <a:pt x="306" y="625"/>
                </a:lnTo>
                <a:lnTo>
                  <a:pt x="288" y="621"/>
                </a:lnTo>
                <a:lnTo>
                  <a:pt x="297" y="609"/>
                </a:lnTo>
                <a:lnTo>
                  <a:pt x="306" y="597"/>
                </a:lnTo>
                <a:lnTo>
                  <a:pt x="314" y="594"/>
                </a:lnTo>
                <a:lnTo>
                  <a:pt x="316" y="587"/>
                </a:lnTo>
                <a:lnTo>
                  <a:pt x="313" y="581"/>
                </a:lnTo>
                <a:lnTo>
                  <a:pt x="312" y="574"/>
                </a:lnTo>
                <a:lnTo>
                  <a:pt x="306" y="568"/>
                </a:lnTo>
                <a:lnTo>
                  <a:pt x="292" y="564"/>
                </a:lnTo>
                <a:lnTo>
                  <a:pt x="285" y="564"/>
                </a:lnTo>
                <a:lnTo>
                  <a:pt x="279" y="562"/>
                </a:lnTo>
                <a:lnTo>
                  <a:pt x="273" y="561"/>
                </a:lnTo>
                <a:lnTo>
                  <a:pt x="273" y="556"/>
                </a:lnTo>
                <a:lnTo>
                  <a:pt x="273" y="545"/>
                </a:lnTo>
                <a:lnTo>
                  <a:pt x="275" y="536"/>
                </a:lnTo>
                <a:lnTo>
                  <a:pt x="269" y="541"/>
                </a:lnTo>
                <a:lnTo>
                  <a:pt x="262" y="546"/>
                </a:lnTo>
                <a:lnTo>
                  <a:pt x="255" y="544"/>
                </a:lnTo>
                <a:lnTo>
                  <a:pt x="242" y="540"/>
                </a:lnTo>
                <a:lnTo>
                  <a:pt x="231" y="531"/>
                </a:lnTo>
                <a:lnTo>
                  <a:pt x="242" y="519"/>
                </a:lnTo>
                <a:lnTo>
                  <a:pt x="250" y="488"/>
                </a:lnTo>
                <a:lnTo>
                  <a:pt x="250" y="472"/>
                </a:lnTo>
                <a:lnTo>
                  <a:pt x="263" y="490"/>
                </a:lnTo>
                <a:lnTo>
                  <a:pt x="281" y="504"/>
                </a:lnTo>
                <a:lnTo>
                  <a:pt x="280" y="512"/>
                </a:lnTo>
                <a:lnTo>
                  <a:pt x="288" y="525"/>
                </a:lnTo>
                <a:lnTo>
                  <a:pt x="296" y="531"/>
                </a:lnTo>
                <a:lnTo>
                  <a:pt x="305" y="536"/>
                </a:lnTo>
                <a:lnTo>
                  <a:pt x="314" y="548"/>
                </a:lnTo>
                <a:lnTo>
                  <a:pt x="317" y="557"/>
                </a:lnTo>
                <a:lnTo>
                  <a:pt x="321" y="568"/>
                </a:lnTo>
                <a:lnTo>
                  <a:pt x="322" y="589"/>
                </a:lnTo>
                <a:lnTo>
                  <a:pt x="316" y="598"/>
                </a:lnTo>
                <a:lnTo>
                  <a:pt x="321" y="599"/>
                </a:lnTo>
                <a:lnTo>
                  <a:pt x="326" y="601"/>
                </a:lnTo>
                <a:lnTo>
                  <a:pt x="317" y="599"/>
                </a:lnTo>
                <a:lnTo>
                  <a:pt x="306" y="598"/>
                </a:lnTo>
                <a:lnTo>
                  <a:pt x="316" y="607"/>
                </a:lnTo>
                <a:lnTo>
                  <a:pt x="336" y="630"/>
                </a:lnTo>
                <a:lnTo>
                  <a:pt x="349" y="632"/>
                </a:lnTo>
                <a:lnTo>
                  <a:pt x="341" y="609"/>
                </a:lnTo>
                <a:lnTo>
                  <a:pt x="341" y="584"/>
                </a:lnTo>
                <a:lnTo>
                  <a:pt x="342" y="572"/>
                </a:lnTo>
                <a:lnTo>
                  <a:pt x="345" y="558"/>
                </a:lnTo>
                <a:lnTo>
                  <a:pt x="338" y="548"/>
                </a:lnTo>
                <a:lnTo>
                  <a:pt x="333" y="537"/>
                </a:lnTo>
                <a:lnTo>
                  <a:pt x="320" y="519"/>
                </a:lnTo>
                <a:lnTo>
                  <a:pt x="283" y="491"/>
                </a:lnTo>
                <a:lnTo>
                  <a:pt x="263" y="478"/>
                </a:lnTo>
                <a:lnTo>
                  <a:pt x="247" y="464"/>
                </a:lnTo>
                <a:lnTo>
                  <a:pt x="228" y="454"/>
                </a:lnTo>
                <a:lnTo>
                  <a:pt x="221" y="450"/>
                </a:lnTo>
                <a:lnTo>
                  <a:pt x="205" y="443"/>
                </a:lnTo>
                <a:lnTo>
                  <a:pt x="197" y="445"/>
                </a:lnTo>
                <a:lnTo>
                  <a:pt x="194" y="449"/>
                </a:lnTo>
                <a:lnTo>
                  <a:pt x="186" y="467"/>
                </a:lnTo>
                <a:lnTo>
                  <a:pt x="180" y="488"/>
                </a:lnTo>
                <a:lnTo>
                  <a:pt x="180" y="498"/>
                </a:lnTo>
                <a:lnTo>
                  <a:pt x="183" y="505"/>
                </a:lnTo>
                <a:lnTo>
                  <a:pt x="197" y="503"/>
                </a:lnTo>
                <a:lnTo>
                  <a:pt x="209" y="496"/>
                </a:lnTo>
                <a:lnTo>
                  <a:pt x="213" y="523"/>
                </a:lnTo>
                <a:lnTo>
                  <a:pt x="222" y="546"/>
                </a:lnTo>
                <a:lnTo>
                  <a:pt x="224" y="553"/>
                </a:lnTo>
                <a:lnTo>
                  <a:pt x="230" y="560"/>
                </a:lnTo>
                <a:lnTo>
                  <a:pt x="236" y="558"/>
                </a:lnTo>
                <a:lnTo>
                  <a:pt x="250" y="556"/>
                </a:lnTo>
                <a:lnTo>
                  <a:pt x="262" y="558"/>
                </a:lnTo>
                <a:lnTo>
                  <a:pt x="254" y="562"/>
                </a:lnTo>
                <a:lnTo>
                  <a:pt x="243" y="574"/>
                </a:lnTo>
                <a:lnTo>
                  <a:pt x="239" y="598"/>
                </a:lnTo>
                <a:lnTo>
                  <a:pt x="255" y="652"/>
                </a:lnTo>
                <a:lnTo>
                  <a:pt x="269" y="679"/>
                </a:lnTo>
                <a:lnTo>
                  <a:pt x="248" y="673"/>
                </a:lnTo>
                <a:lnTo>
                  <a:pt x="230" y="660"/>
                </a:lnTo>
                <a:lnTo>
                  <a:pt x="232" y="672"/>
                </a:lnTo>
                <a:lnTo>
                  <a:pt x="246" y="692"/>
                </a:lnTo>
                <a:lnTo>
                  <a:pt x="273" y="717"/>
                </a:lnTo>
                <a:lnTo>
                  <a:pt x="287" y="738"/>
                </a:lnTo>
                <a:lnTo>
                  <a:pt x="273" y="728"/>
                </a:lnTo>
                <a:lnTo>
                  <a:pt x="262" y="717"/>
                </a:lnTo>
                <a:lnTo>
                  <a:pt x="255" y="709"/>
                </a:lnTo>
                <a:lnTo>
                  <a:pt x="244" y="700"/>
                </a:lnTo>
                <a:lnTo>
                  <a:pt x="235" y="699"/>
                </a:lnTo>
                <a:lnTo>
                  <a:pt x="228" y="697"/>
                </a:lnTo>
                <a:lnTo>
                  <a:pt x="223" y="681"/>
                </a:lnTo>
                <a:lnTo>
                  <a:pt x="222" y="648"/>
                </a:lnTo>
                <a:lnTo>
                  <a:pt x="226" y="634"/>
                </a:lnTo>
                <a:lnTo>
                  <a:pt x="218" y="632"/>
                </a:lnTo>
                <a:lnTo>
                  <a:pt x="209" y="631"/>
                </a:lnTo>
                <a:lnTo>
                  <a:pt x="217" y="627"/>
                </a:lnTo>
                <a:lnTo>
                  <a:pt x="223" y="623"/>
                </a:lnTo>
                <a:lnTo>
                  <a:pt x="215" y="613"/>
                </a:lnTo>
                <a:lnTo>
                  <a:pt x="206" y="587"/>
                </a:lnTo>
                <a:lnTo>
                  <a:pt x="203" y="574"/>
                </a:lnTo>
                <a:lnTo>
                  <a:pt x="217" y="581"/>
                </a:lnTo>
                <a:lnTo>
                  <a:pt x="228" y="586"/>
                </a:lnTo>
                <a:lnTo>
                  <a:pt x="222" y="568"/>
                </a:lnTo>
                <a:lnTo>
                  <a:pt x="201" y="535"/>
                </a:lnTo>
                <a:lnTo>
                  <a:pt x="187" y="519"/>
                </a:lnTo>
                <a:lnTo>
                  <a:pt x="173" y="527"/>
                </a:lnTo>
                <a:lnTo>
                  <a:pt x="164" y="540"/>
                </a:lnTo>
                <a:lnTo>
                  <a:pt x="168" y="558"/>
                </a:lnTo>
                <a:lnTo>
                  <a:pt x="172" y="577"/>
                </a:lnTo>
                <a:lnTo>
                  <a:pt x="164" y="577"/>
                </a:lnTo>
                <a:lnTo>
                  <a:pt x="152" y="573"/>
                </a:lnTo>
                <a:lnTo>
                  <a:pt x="141" y="557"/>
                </a:lnTo>
                <a:lnTo>
                  <a:pt x="137" y="543"/>
                </a:lnTo>
                <a:lnTo>
                  <a:pt x="144" y="564"/>
                </a:lnTo>
                <a:lnTo>
                  <a:pt x="142" y="584"/>
                </a:lnTo>
                <a:lnTo>
                  <a:pt x="135" y="605"/>
                </a:lnTo>
                <a:lnTo>
                  <a:pt x="129" y="627"/>
                </a:lnTo>
                <a:lnTo>
                  <a:pt x="123" y="625"/>
                </a:lnTo>
                <a:lnTo>
                  <a:pt x="116" y="621"/>
                </a:lnTo>
                <a:lnTo>
                  <a:pt x="120" y="634"/>
                </a:lnTo>
                <a:lnTo>
                  <a:pt x="123" y="646"/>
                </a:lnTo>
                <a:lnTo>
                  <a:pt x="83" y="589"/>
                </a:lnTo>
                <a:lnTo>
                  <a:pt x="38" y="536"/>
                </a:lnTo>
                <a:lnTo>
                  <a:pt x="50" y="527"/>
                </a:lnTo>
                <a:lnTo>
                  <a:pt x="62" y="519"/>
                </a:lnTo>
                <a:lnTo>
                  <a:pt x="47" y="520"/>
                </a:lnTo>
                <a:lnTo>
                  <a:pt x="33" y="521"/>
                </a:lnTo>
                <a:lnTo>
                  <a:pt x="30" y="500"/>
                </a:lnTo>
                <a:lnTo>
                  <a:pt x="23" y="479"/>
                </a:lnTo>
                <a:lnTo>
                  <a:pt x="10" y="439"/>
                </a:lnTo>
                <a:lnTo>
                  <a:pt x="0" y="398"/>
                </a:lnTo>
                <a:lnTo>
                  <a:pt x="35" y="409"/>
                </a:lnTo>
                <a:lnTo>
                  <a:pt x="71" y="421"/>
                </a:lnTo>
                <a:lnTo>
                  <a:pt x="79" y="422"/>
                </a:lnTo>
                <a:lnTo>
                  <a:pt x="91" y="420"/>
                </a:lnTo>
                <a:lnTo>
                  <a:pt x="99" y="416"/>
                </a:lnTo>
                <a:lnTo>
                  <a:pt x="104" y="412"/>
                </a:lnTo>
                <a:lnTo>
                  <a:pt x="104" y="400"/>
                </a:lnTo>
                <a:lnTo>
                  <a:pt x="103" y="392"/>
                </a:lnTo>
                <a:lnTo>
                  <a:pt x="125" y="393"/>
                </a:lnTo>
                <a:lnTo>
                  <a:pt x="148" y="396"/>
                </a:lnTo>
                <a:lnTo>
                  <a:pt x="166" y="392"/>
                </a:lnTo>
                <a:lnTo>
                  <a:pt x="185" y="388"/>
                </a:lnTo>
                <a:lnTo>
                  <a:pt x="197" y="385"/>
                </a:lnTo>
                <a:lnTo>
                  <a:pt x="207" y="375"/>
                </a:lnTo>
                <a:lnTo>
                  <a:pt x="211" y="364"/>
                </a:lnTo>
                <a:lnTo>
                  <a:pt x="218" y="345"/>
                </a:lnTo>
                <a:lnTo>
                  <a:pt x="228" y="330"/>
                </a:lnTo>
                <a:lnTo>
                  <a:pt x="244" y="347"/>
                </a:lnTo>
                <a:lnTo>
                  <a:pt x="259" y="365"/>
                </a:lnTo>
                <a:lnTo>
                  <a:pt x="268" y="375"/>
                </a:lnTo>
                <a:lnTo>
                  <a:pt x="288" y="386"/>
                </a:lnTo>
                <a:lnTo>
                  <a:pt x="300" y="390"/>
                </a:lnTo>
                <a:lnTo>
                  <a:pt x="301" y="381"/>
                </a:lnTo>
                <a:lnTo>
                  <a:pt x="303" y="371"/>
                </a:lnTo>
                <a:lnTo>
                  <a:pt x="330" y="380"/>
                </a:lnTo>
                <a:lnTo>
                  <a:pt x="358" y="390"/>
                </a:lnTo>
                <a:lnTo>
                  <a:pt x="375" y="393"/>
                </a:lnTo>
                <a:lnTo>
                  <a:pt x="408" y="385"/>
                </a:lnTo>
                <a:lnTo>
                  <a:pt x="426" y="379"/>
                </a:lnTo>
                <a:lnTo>
                  <a:pt x="416" y="365"/>
                </a:lnTo>
                <a:lnTo>
                  <a:pt x="407" y="335"/>
                </a:lnTo>
                <a:lnTo>
                  <a:pt x="410" y="320"/>
                </a:lnTo>
                <a:lnTo>
                  <a:pt x="411" y="312"/>
                </a:lnTo>
                <a:lnTo>
                  <a:pt x="404" y="304"/>
                </a:lnTo>
                <a:lnTo>
                  <a:pt x="398" y="299"/>
                </a:lnTo>
                <a:lnTo>
                  <a:pt x="386" y="286"/>
                </a:lnTo>
                <a:lnTo>
                  <a:pt x="377" y="270"/>
                </a:lnTo>
                <a:lnTo>
                  <a:pt x="388" y="267"/>
                </a:lnTo>
                <a:lnTo>
                  <a:pt x="400" y="263"/>
                </a:lnTo>
                <a:lnTo>
                  <a:pt x="411" y="257"/>
                </a:lnTo>
                <a:lnTo>
                  <a:pt x="418" y="248"/>
                </a:lnTo>
                <a:lnTo>
                  <a:pt x="436" y="240"/>
                </a:lnTo>
                <a:lnTo>
                  <a:pt x="457" y="237"/>
                </a:lnTo>
                <a:lnTo>
                  <a:pt x="461" y="234"/>
                </a:lnTo>
                <a:lnTo>
                  <a:pt x="467" y="218"/>
                </a:lnTo>
                <a:lnTo>
                  <a:pt x="468" y="189"/>
                </a:lnTo>
                <a:lnTo>
                  <a:pt x="468" y="175"/>
                </a:lnTo>
                <a:lnTo>
                  <a:pt x="460" y="164"/>
                </a:lnTo>
                <a:lnTo>
                  <a:pt x="448" y="156"/>
                </a:lnTo>
                <a:lnTo>
                  <a:pt x="440" y="151"/>
                </a:lnTo>
                <a:lnTo>
                  <a:pt x="439" y="142"/>
                </a:lnTo>
                <a:lnTo>
                  <a:pt x="443" y="133"/>
                </a:lnTo>
                <a:lnTo>
                  <a:pt x="445" y="122"/>
                </a:lnTo>
                <a:lnTo>
                  <a:pt x="455" y="114"/>
                </a:lnTo>
                <a:lnTo>
                  <a:pt x="465" y="113"/>
                </a:lnTo>
                <a:lnTo>
                  <a:pt x="473" y="110"/>
                </a:lnTo>
                <a:lnTo>
                  <a:pt x="482" y="97"/>
                </a:lnTo>
                <a:lnTo>
                  <a:pt x="488" y="89"/>
                </a:lnTo>
                <a:lnTo>
                  <a:pt x="500" y="85"/>
                </a:lnTo>
                <a:lnTo>
                  <a:pt x="525" y="72"/>
                </a:lnTo>
                <a:lnTo>
                  <a:pt x="534" y="62"/>
                </a:lnTo>
                <a:lnTo>
                  <a:pt x="539" y="56"/>
                </a:lnTo>
                <a:lnTo>
                  <a:pt x="546" y="52"/>
                </a:lnTo>
                <a:lnTo>
                  <a:pt x="554" y="53"/>
                </a:lnTo>
                <a:lnTo>
                  <a:pt x="566" y="54"/>
                </a:lnTo>
                <a:lnTo>
                  <a:pt x="576" y="52"/>
                </a:lnTo>
                <a:lnTo>
                  <a:pt x="586" y="47"/>
                </a:lnTo>
                <a:lnTo>
                  <a:pt x="591" y="36"/>
                </a:lnTo>
                <a:lnTo>
                  <a:pt x="582" y="16"/>
                </a:lnTo>
                <a:lnTo>
                  <a:pt x="571" y="3"/>
                </a:lnTo>
                <a:close/>
                <a:moveTo>
                  <a:pt x="846" y="1224"/>
                </a:moveTo>
                <a:lnTo>
                  <a:pt x="869" y="1218"/>
                </a:lnTo>
                <a:lnTo>
                  <a:pt x="892" y="1216"/>
                </a:lnTo>
                <a:lnTo>
                  <a:pt x="890" y="1224"/>
                </a:lnTo>
                <a:lnTo>
                  <a:pt x="880" y="1230"/>
                </a:lnTo>
                <a:lnTo>
                  <a:pt x="859" y="1229"/>
                </a:lnTo>
                <a:lnTo>
                  <a:pt x="846" y="1224"/>
                </a:lnTo>
                <a:close/>
                <a:moveTo>
                  <a:pt x="981" y="1203"/>
                </a:moveTo>
                <a:lnTo>
                  <a:pt x="993" y="1197"/>
                </a:lnTo>
                <a:lnTo>
                  <a:pt x="1021" y="1195"/>
                </a:lnTo>
                <a:lnTo>
                  <a:pt x="1068" y="1204"/>
                </a:lnTo>
                <a:lnTo>
                  <a:pt x="1092" y="1214"/>
                </a:lnTo>
                <a:lnTo>
                  <a:pt x="1064" y="1214"/>
                </a:lnTo>
                <a:lnTo>
                  <a:pt x="1009" y="1208"/>
                </a:lnTo>
                <a:lnTo>
                  <a:pt x="981" y="1203"/>
                </a:lnTo>
                <a:close/>
                <a:moveTo>
                  <a:pt x="820" y="1150"/>
                </a:moveTo>
                <a:lnTo>
                  <a:pt x="836" y="1154"/>
                </a:lnTo>
                <a:lnTo>
                  <a:pt x="869" y="1152"/>
                </a:lnTo>
                <a:lnTo>
                  <a:pt x="902" y="1148"/>
                </a:lnTo>
                <a:lnTo>
                  <a:pt x="935" y="1151"/>
                </a:lnTo>
                <a:lnTo>
                  <a:pt x="951" y="1159"/>
                </a:lnTo>
                <a:lnTo>
                  <a:pt x="924" y="1167"/>
                </a:lnTo>
                <a:lnTo>
                  <a:pt x="890" y="1171"/>
                </a:lnTo>
                <a:lnTo>
                  <a:pt x="871" y="1175"/>
                </a:lnTo>
                <a:lnTo>
                  <a:pt x="834" y="1179"/>
                </a:lnTo>
                <a:lnTo>
                  <a:pt x="814" y="1176"/>
                </a:lnTo>
                <a:lnTo>
                  <a:pt x="817" y="1163"/>
                </a:lnTo>
                <a:lnTo>
                  <a:pt x="820" y="1150"/>
                </a:lnTo>
                <a:close/>
                <a:moveTo>
                  <a:pt x="672" y="1143"/>
                </a:moveTo>
                <a:lnTo>
                  <a:pt x="695" y="1139"/>
                </a:lnTo>
                <a:lnTo>
                  <a:pt x="720" y="1136"/>
                </a:lnTo>
                <a:lnTo>
                  <a:pt x="718" y="1144"/>
                </a:lnTo>
                <a:lnTo>
                  <a:pt x="709" y="1154"/>
                </a:lnTo>
                <a:lnTo>
                  <a:pt x="689" y="1162"/>
                </a:lnTo>
                <a:lnTo>
                  <a:pt x="675" y="1165"/>
                </a:lnTo>
                <a:lnTo>
                  <a:pt x="673" y="1154"/>
                </a:lnTo>
                <a:lnTo>
                  <a:pt x="672" y="1143"/>
                </a:lnTo>
                <a:close/>
                <a:moveTo>
                  <a:pt x="896" y="1127"/>
                </a:moveTo>
                <a:lnTo>
                  <a:pt x="919" y="1126"/>
                </a:lnTo>
                <a:lnTo>
                  <a:pt x="941" y="1126"/>
                </a:lnTo>
                <a:lnTo>
                  <a:pt x="953" y="1126"/>
                </a:lnTo>
                <a:lnTo>
                  <a:pt x="972" y="1128"/>
                </a:lnTo>
                <a:lnTo>
                  <a:pt x="982" y="1132"/>
                </a:lnTo>
                <a:lnTo>
                  <a:pt x="1023" y="1148"/>
                </a:lnTo>
                <a:lnTo>
                  <a:pt x="1066" y="1164"/>
                </a:lnTo>
                <a:lnTo>
                  <a:pt x="1063" y="1158"/>
                </a:lnTo>
                <a:lnTo>
                  <a:pt x="1062" y="1152"/>
                </a:lnTo>
                <a:lnTo>
                  <a:pt x="1084" y="1152"/>
                </a:lnTo>
                <a:lnTo>
                  <a:pt x="1105" y="1150"/>
                </a:lnTo>
                <a:lnTo>
                  <a:pt x="1112" y="1165"/>
                </a:lnTo>
                <a:lnTo>
                  <a:pt x="1124" y="1177"/>
                </a:lnTo>
                <a:lnTo>
                  <a:pt x="1156" y="1196"/>
                </a:lnTo>
                <a:lnTo>
                  <a:pt x="1190" y="1212"/>
                </a:lnTo>
                <a:lnTo>
                  <a:pt x="1198" y="1218"/>
                </a:lnTo>
                <a:lnTo>
                  <a:pt x="1215" y="1230"/>
                </a:lnTo>
                <a:lnTo>
                  <a:pt x="1224" y="1230"/>
                </a:lnTo>
                <a:lnTo>
                  <a:pt x="1234" y="1229"/>
                </a:lnTo>
                <a:lnTo>
                  <a:pt x="1255" y="1230"/>
                </a:lnTo>
                <a:lnTo>
                  <a:pt x="1259" y="1237"/>
                </a:lnTo>
                <a:lnTo>
                  <a:pt x="1261" y="1246"/>
                </a:lnTo>
                <a:lnTo>
                  <a:pt x="1267" y="1258"/>
                </a:lnTo>
                <a:lnTo>
                  <a:pt x="1273" y="1263"/>
                </a:lnTo>
                <a:lnTo>
                  <a:pt x="1285" y="1277"/>
                </a:lnTo>
                <a:lnTo>
                  <a:pt x="1294" y="1294"/>
                </a:lnTo>
                <a:lnTo>
                  <a:pt x="1251" y="1274"/>
                </a:lnTo>
                <a:lnTo>
                  <a:pt x="1212" y="1249"/>
                </a:lnTo>
                <a:lnTo>
                  <a:pt x="1204" y="1242"/>
                </a:lnTo>
                <a:lnTo>
                  <a:pt x="1203" y="1234"/>
                </a:lnTo>
                <a:lnTo>
                  <a:pt x="1198" y="1226"/>
                </a:lnTo>
                <a:lnTo>
                  <a:pt x="1187" y="1225"/>
                </a:lnTo>
                <a:lnTo>
                  <a:pt x="1175" y="1220"/>
                </a:lnTo>
                <a:lnTo>
                  <a:pt x="1166" y="1214"/>
                </a:lnTo>
                <a:lnTo>
                  <a:pt x="1160" y="1210"/>
                </a:lnTo>
                <a:lnTo>
                  <a:pt x="1154" y="1213"/>
                </a:lnTo>
                <a:lnTo>
                  <a:pt x="1150" y="1217"/>
                </a:lnTo>
                <a:lnTo>
                  <a:pt x="1150" y="1212"/>
                </a:lnTo>
                <a:lnTo>
                  <a:pt x="1150" y="1206"/>
                </a:lnTo>
                <a:lnTo>
                  <a:pt x="1144" y="1210"/>
                </a:lnTo>
                <a:lnTo>
                  <a:pt x="1129" y="1212"/>
                </a:lnTo>
                <a:lnTo>
                  <a:pt x="1108" y="1201"/>
                </a:lnTo>
                <a:lnTo>
                  <a:pt x="1095" y="1195"/>
                </a:lnTo>
                <a:lnTo>
                  <a:pt x="1109" y="1196"/>
                </a:lnTo>
                <a:lnTo>
                  <a:pt x="1124" y="1197"/>
                </a:lnTo>
                <a:lnTo>
                  <a:pt x="1119" y="1187"/>
                </a:lnTo>
                <a:lnTo>
                  <a:pt x="1105" y="1180"/>
                </a:lnTo>
                <a:lnTo>
                  <a:pt x="1092" y="1180"/>
                </a:lnTo>
                <a:lnTo>
                  <a:pt x="1058" y="1179"/>
                </a:lnTo>
                <a:lnTo>
                  <a:pt x="1023" y="1171"/>
                </a:lnTo>
                <a:lnTo>
                  <a:pt x="986" y="1158"/>
                </a:lnTo>
                <a:lnTo>
                  <a:pt x="949" y="1144"/>
                </a:lnTo>
                <a:lnTo>
                  <a:pt x="936" y="1143"/>
                </a:lnTo>
                <a:lnTo>
                  <a:pt x="914" y="1140"/>
                </a:lnTo>
                <a:lnTo>
                  <a:pt x="900" y="1134"/>
                </a:lnTo>
                <a:lnTo>
                  <a:pt x="896" y="1127"/>
                </a:lnTo>
                <a:close/>
                <a:moveTo>
                  <a:pt x="728" y="1102"/>
                </a:moveTo>
                <a:lnTo>
                  <a:pt x="750" y="1090"/>
                </a:lnTo>
                <a:lnTo>
                  <a:pt x="773" y="1083"/>
                </a:lnTo>
                <a:lnTo>
                  <a:pt x="785" y="1082"/>
                </a:lnTo>
                <a:lnTo>
                  <a:pt x="797" y="1080"/>
                </a:lnTo>
                <a:lnTo>
                  <a:pt x="804" y="1080"/>
                </a:lnTo>
                <a:lnTo>
                  <a:pt x="812" y="1086"/>
                </a:lnTo>
                <a:lnTo>
                  <a:pt x="816" y="1091"/>
                </a:lnTo>
                <a:lnTo>
                  <a:pt x="825" y="1095"/>
                </a:lnTo>
                <a:lnTo>
                  <a:pt x="861" y="1094"/>
                </a:lnTo>
                <a:lnTo>
                  <a:pt x="873" y="1094"/>
                </a:lnTo>
                <a:lnTo>
                  <a:pt x="904" y="1094"/>
                </a:lnTo>
                <a:lnTo>
                  <a:pt x="935" y="1094"/>
                </a:lnTo>
                <a:lnTo>
                  <a:pt x="912" y="1102"/>
                </a:lnTo>
                <a:lnTo>
                  <a:pt x="862" y="1106"/>
                </a:lnTo>
                <a:lnTo>
                  <a:pt x="838" y="1106"/>
                </a:lnTo>
                <a:lnTo>
                  <a:pt x="813" y="1107"/>
                </a:lnTo>
                <a:lnTo>
                  <a:pt x="788" y="1109"/>
                </a:lnTo>
                <a:lnTo>
                  <a:pt x="759" y="1103"/>
                </a:lnTo>
                <a:lnTo>
                  <a:pt x="728" y="1102"/>
                </a:lnTo>
                <a:close/>
                <a:moveTo>
                  <a:pt x="759" y="1027"/>
                </a:moveTo>
                <a:lnTo>
                  <a:pt x="785" y="1027"/>
                </a:lnTo>
                <a:lnTo>
                  <a:pt x="836" y="1033"/>
                </a:lnTo>
                <a:lnTo>
                  <a:pt x="861" y="1040"/>
                </a:lnTo>
                <a:lnTo>
                  <a:pt x="850" y="1050"/>
                </a:lnTo>
                <a:lnTo>
                  <a:pt x="824" y="1064"/>
                </a:lnTo>
                <a:lnTo>
                  <a:pt x="777" y="1065"/>
                </a:lnTo>
                <a:lnTo>
                  <a:pt x="748" y="1057"/>
                </a:lnTo>
                <a:lnTo>
                  <a:pt x="754" y="1041"/>
                </a:lnTo>
                <a:lnTo>
                  <a:pt x="759" y="1027"/>
                </a:lnTo>
                <a:close/>
                <a:moveTo>
                  <a:pt x="685" y="1027"/>
                </a:moveTo>
                <a:lnTo>
                  <a:pt x="694" y="1024"/>
                </a:lnTo>
                <a:lnTo>
                  <a:pt x="711" y="1024"/>
                </a:lnTo>
                <a:lnTo>
                  <a:pt x="734" y="1036"/>
                </a:lnTo>
                <a:lnTo>
                  <a:pt x="744" y="1052"/>
                </a:lnTo>
                <a:lnTo>
                  <a:pt x="713" y="1041"/>
                </a:lnTo>
                <a:lnTo>
                  <a:pt x="685" y="1027"/>
                </a:lnTo>
                <a:close/>
                <a:moveTo>
                  <a:pt x="488" y="882"/>
                </a:moveTo>
                <a:lnTo>
                  <a:pt x="482" y="885"/>
                </a:lnTo>
                <a:lnTo>
                  <a:pt x="469" y="882"/>
                </a:lnTo>
                <a:lnTo>
                  <a:pt x="461" y="874"/>
                </a:lnTo>
                <a:lnTo>
                  <a:pt x="464" y="867"/>
                </a:lnTo>
                <a:lnTo>
                  <a:pt x="473" y="865"/>
                </a:lnTo>
                <a:lnTo>
                  <a:pt x="480" y="868"/>
                </a:lnTo>
                <a:lnTo>
                  <a:pt x="488" y="876"/>
                </a:lnTo>
                <a:lnTo>
                  <a:pt x="488" y="882"/>
                </a:lnTo>
                <a:close/>
                <a:moveTo>
                  <a:pt x="416" y="822"/>
                </a:moveTo>
                <a:lnTo>
                  <a:pt x="426" y="826"/>
                </a:lnTo>
                <a:lnTo>
                  <a:pt x="445" y="843"/>
                </a:lnTo>
                <a:lnTo>
                  <a:pt x="448" y="853"/>
                </a:lnTo>
                <a:lnTo>
                  <a:pt x="443" y="855"/>
                </a:lnTo>
                <a:lnTo>
                  <a:pt x="431" y="849"/>
                </a:lnTo>
                <a:lnTo>
                  <a:pt x="418" y="833"/>
                </a:lnTo>
                <a:lnTo>
                  <a:pt x="416" y="822"/>
                </a:lnTo>
                <a:close/>
                <a:moveTo>
                  <a:pt x="342" y="818"/>
                </a:moveTo>
                <a:lnTo>
                  <a:pt x="351" y="815"/>
                </a:lnTo>
                <a:lnTo>
                  <a:pt x="369" y="822"/>
                </a:lnTo>
                <a:lnTo>
                  <a:pt x="391" y="841"/>
                </a:lnTo>
                <a:lnTo>
                  <a:pt x="402" y="856"/>
                </a:lnTo>
                <a:lnTo>
                  <a:pt x="416" y="871"/>
                </a:lnTo>
                <a:lnTo>
                  <a:pt x="433" y="882"/>
                </a:lnTo>
                <a:lnTo>
                  <a:pt x="441" y="892"/>
                </a:lnTo>
                <a:lnTo>
                  <a:pt x="460" y="898"/>
                </a:lnTo>
                <a:lnTo>
                  <a:pt x="472" y="896"/>
                </a:lnTo>
                <a:lnTo>
                  <a:pt x="468" y="901"/>
                </a:lnTo>
                <a:lnTo>
                  <a:pt x="464" y="906"/>
                </a:lnTo>
                <a:lnTo>
                  <a:pt x="472" y="904"/>
                </a:lnTo>
                <a:lnTo>
                  <a:pt x="480" y="908"/>
                </a:lnTo>
                <a:lnTo>
                  <a:pt x="484" y="919"/>
                </a:lnTo>
                <a:lnTo>
                  <a:pt x="482" y="931"/>
                </a:lnTo>
                <a:lnTo>
                  <a:pt x="490" y="931"/>
                </a:lnTo>
                <a:lnTo>
                  <a:pt x="497" y="930"/>
                </a:lnTo>
                <a:lnTo>
                  <a:pt x="496" y="937"/>
                </a:lnTo>
                <a:lnTo>
                  <a:pt x="496" y="943"/>
                </a:lnTo>
                <a:lnTo>
                  <a:pt x="474" y="929"/>
                </a:lnTo>
                <a:lnTo>
                  <a:pt x="453" y="913"/>
                </a:lnTo>
                <a:lnTo>
                  <a:pt x="433" y="904"/>
                </a:lnTo>
                <a:lnTo>
                  <a:pt x="418" y="888"/>
                </a:lnTo>
                <a:lnTo>
                  <a:pt x="406" y="871"/>
                </a:lnTo>
                <a:lnTo>
                  <a:pt x="392" y="855"/>
                </a:lnTo>
                <a:lnTo>
                  <a:pt x="367" y="835"/>
                </a:lnTo>
                <a:lnTo>
                  <a:pt x="342" y="818"/>
                </a:lnTo>
                <a:close/>
                <a:moveTo>
                  <a:pt x="328" y="736"/>
                </a:moveTo>
                <a:lnTo>
                  <a:pt x="332" y="734"/>
                </a:lnTo>
                <a:lnTo>
                  <a:pt x="338" y="737"/>
                </a:lnTo>
                <a:lnTo>
                  <a:pt x="342" y="749"/>
                </a:lnTo>
                <a:lnTo>
                  <a:pt x="338" y="755"/>
                </a:lnTo>
                <a:lnTo>
                  <a:pt x="334" y="757"/>
                </a:lnTo>
                <a:lnTo>
                  <a:pt x="328" y="754"/>
                </a:lnTo>
                <a:lnTo>
                  <a:pt x="324" y="742"/>
                </a:lnTo>
                <a:lnTo>
                  <a:pt x="328" y="736"/>
                </a:lnTo>
                <a:close/>
                <a:moveTo>
                  <a:pt x="346" y="668"/>
                </a:moveTo>
                <a:lnTo>
                  <a:pt x="358" y="673"/>
                </a:lnTo>
                <a:lnTo>
                  <a:pt x="370" y="697"/>
                </a:lnTo>
                <a:lnTo>
                  <a:pt x="374" y="709"/>
                </a:lnTo>
                <a:lnTo>
                  <a:pt x="375" y="699"/>
                </a:lnTo>
                <a:lnTo>
                  <a:pt x="377" y="688"/>
                </a:lnTo>
                <a:lnTo>
                  <a:pt x="395" y="709"/>
                </a:lnTo>
                <a:lnTo>
                  <a:pt x="416" y="730"/>
                </a:lnTo>
                <a:lnTo>
                  <a:pt x="424" y="737"/>
                </a:lnTo>
                <a:lnTo>
                  <a:pt x="436" y="749"/>
                </a:lnTo>
                <a:lnTo>
                  <a:pt x="435" y="757"/>
                </a:lnTo>
                <a:lnTo>
                  <a:pt x="428" y="759"/>
                </a:lnTo>
                <a:lnTo>
                  <a:pt x="423" y="761"/>
                </a:lnTo>
                <a:lnTo>
                  <a:pt x="412" y="763"/>
                </a:lnTo>
                <a:lnTo>
                  <a:pt x="410" y="759"/>
                </a:lnTo>
                <a:lnTo>
                  <a:pt x="407" y="750"/>
                </a:lnTo>
                <a:lnTo>
                  <a:pt x="404" y="741"/>
                </a:lnTo>
                <a:lnTo>
                  <a:pt x="399" y="733"/>
                </a:lnTo>
                <a:lnTo>
                  <a:pt x="390" y="733"/>
                </a:lnTo>
                <a:lnTo>
                  <a:pt x="381" y="724"/>
                </a:lnTo>
                <a:lnTo>
                  <a:pt x="371" y="716"/>
                </a:lnTo>
                <a:lnTo>
                  <a:pt x="365" y="725"/>
                </a:lnTo>
                <a:lnTo>
                  <a:pt x="357" y="734"/>
                </a:lnTo>
                <a:lnTo>
                  <a:pt x="358" y="725"/>
                </a:lnTo>
                <a:lnTo>
                  <a:pt x="359" y="714"/>
                </a:lnTo>
                <a:lnTo>
                  <a:pt x="351" y="716"/>
                </a:lnTo>
                <a:lnTo>
                  <a:pt x="344" y="718"/>
                </a:lnTo>
                <a:lnTo>
                  <a:pt x="349" y="713"/>
                </a:lnTo>
                <a:lnTo>
                  <a:pt x="355" y="705"/>
                </a:lnTo>
                <a:lnTo>
                  <a:pt x="354" y="700"/>
                </a:lnTo>
                <a:lnTo>
                  <a:pt x="346" y="684"/>
                </a:lnTo>
                <a:lnTo>
                  <a:pt x="346" y="668"/>
                </a:lnTo>
                <a:close/>
              </a:path>
            </a:pathLst>
          </a:custGeom>
          <a:solidFill>
            <a:srgbClr val="8928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3" name="Freeform 341"/>
          <p:cNvSpPr>
            <a:spLocks/>
          </p:cNvSpPr>
          <p:nvPr/>
        </p:nvSpPr>
        <p:spPr bwMode="auto">
          <a:xfrm>
            <a:off x="2597150" y="5934076"/>
            <a:ext cx="514350" cy="685800"/>
          </a:xfrm>
          <a:custGeom>
            <a:avLst/>
            <a:gdLst>
              <a:gd name="T0" fmla="*/ 404 w 970"/>
              <a:gd name="T1" fmla="*/ 14 h 1297"/>
              <a:gd name="T2" fmla="*/ 451 w 970"/>
              <a:gd name="T3" fmla="*/ 77 h 1297"/>
              <a:gd name="T4" fmla="*/ 519 w 970"/>
              <a:gd name="T5" fmla="*/ 106 h 1297"/>
              <a:gd name="T6" fmla="*/ 550 w 970"/>
              <a:gd name="T7" fmla="*/ 69 h 1297"/>
              <a:gd name="T8" fmla="*/ 549 w 970"/>
              <a:gd name="T9" fmla="*/ 126 h 1297"/>
              <a:gd name="T10" fmla="*/ 517 w 970"/>
              <a:gd name="T11" fmla="*/ 172 h 1297"/>
              <a:gd name="T12" fmla="*/ 569 w 970"/>
              <a:gd name="T13" fmla="*/ 160 h 1297"/>
              <a:gd name="T14" fmla="*/ 648 w 970"/>
              <a:gd name="T15" fmla="*/ 124 h 1297"/>
              <a:gd name="T16" fmla="*/ 734 w 970"/>
              <a:gd name="T17" fmla="*/ 83 h 1297"/>
              <a:gd name="T18" fmla="*/ 811 w 970"/>
              <a:gd name="T19" fmla="*/ 124 h 1297"/>
              <a:gd name="T20" fmla="*/ 837 w 970"/>
              <a:gd name="T21" fmla="*/ 147 h 1297"/>
              <a:gd name="T22" fmla="*/ 852 w 970"/>
              <a:gd name="T23" fmla="*/ 192 h 1297"/>
              <a:gd name="T24" fmla="*/ 886 w 970"/>
              <a:gd name="T25" fmla="*/ 251 h 1297"/>
              <a:gd name="T26" fmla="*/ 892 w 970"/>
              <a:gd name="T27" fmla="*/ 365 h 1297"/>
              <a:gd name="T28" fmla="*/ 921 w 970"/>
              <a:gd name="T29" fmla="*/ 439 h 1297"/>
              <a:gd name="T30" fmla="*/ 933 w 970"/>
              <a:gd name="T31" fmla="*/ 534 h 1297"/>
              <a:gd name="T32" fmla="*/ 968 w 970"/>
              <a:gd name="T33" fmla="*/ 598 h 1297"/>
              <a:gd name="T34" fmla="*/ 949 w 970"/>
              <a:gd name="T35" fmla="*/ 681 h 1297"/>
              <a:gd name="T36" fmla="*/ 898 w 970"/>
              <a:gd name="T37" fmla="*/ 659 h 1297"/>
              <a:gd name="T38" fmla="*/ 808 w 970"/>
              <a:gd name="T39" fmla="*/ 723 h 1297"/>
              <a:gd name="T40" fmla="*/ 703 w 970"/>
              <a:gd name="T41" fmla="*/ 775 h 1297"/>
              <a:gd name="T42" fmla="*/ 672 w 970"/>
              <a:gd name="T43" fmla="*/ 801 h 1297"/>
              <a:gd name="T44" fmla="*/ 704 w 970"/>
              <a:gd name="T45" fmla="*/ 874 h 1297"/>
              <a:gd name="T46" fmla="*/ 782 w 970"/>
              <a:gd name="T47" fmla="*/ 960 h 1297"/>
              <a:gd name="T48" fmla="*/ 864 w 970"/>
              <a:gd name="T49" fmla="*/ 1050 h 1297"/>
              <a:gd name="T50" fmla="*/ 798 w 970"/>
              <a:gd name="T51" fmla="*/ 1119 h 1297"/>
              <a:gd name="T52" fmla="*/ 767 w 970"/>
              <a:gd name="T53" fmla="*/ 1180 h 1297"/>
              <a:gd name="T54" fmla="*/ 782 w 970"/>
              <a:gd name="T55" fmla="*/ 1260 h 1297"/>
              <a:gd name="T56" fmla="*/ 700 w 970"/>
              <a:gd name="T57" fmla="*/ 1223 h 1297"/>
              <a:gd name="T58" fmla="*/ 584 w 970"/>
              <a:gd name="T59" fmla="*/ 1270 h 1297"/>
              <a:gd name="T60" fmla="*/ 488 w 970"/>
              <a:gd name="T61" fmla="*/ 1246 h 1297"/>
              <a:gd name="T62" fmla="*/ 453 w 970"/>
              <a:gd name="T63" fmla="*/ 1276 h 1297"/>
              <a:gd name="T64" fmla="*/ 397 w 970"/>
              <a:gd name="T65" fmla="*/ 1248 h 1297"/>
              <a:gd name="T66" fmla="*/ 307 w 970"/>
              <a:gd name="T67" fmla="*/ 1222 h 1297"/>
              <a:gd name="T68" fmla="*/ 265 w 970"/>
              <a:gd name="T69" fmla="*/ 1225 h 1297"/>
              <a:gd name="T70" fmla="*/ 220 w 970"/>
              <a:gd name="T71" fmla="*/ 1235 h 1297"/>
              <a:gd name="T72" fmla="*/ 159 w 970"/>
              <a:gd name="T73" fmla="*/ 1172 h 1297"/>
              <a:gd name="T74" fmla="*/ 238 w 970"/>
              <a:gd name="T75" fmla="*/ 1002 h 1297"/>
              <a:gd name="T76" fmla="*/ 129 w 970"/>
              <a:gd name="T77" fmla="*/ 972 h 1297"/>
              <a:gd name="T78" fmla="*/ 55 w 970"/>
              <a:gd name="T79" fmla="*/ 920 h 1297"/>
              <a:gd name="T80" fmla="*/ 35 w 970"/>
              <a:gd name="T81" fmla="*/ 841 h 1297"/>
              <a:gd name="T82" fmla="*/ 47 w 970"/>
              <a:gd name="T83" fmla="*/ 743 h 1297"/>
              <a:gd name="T84" fmla="*/ 19 w 970"/>
              <a:gd name="T85" fmla="*/ 668 h 1297"/>
              <a:gd name="T86" fmla="*/ 32 w 970"/>
              <a:gd name="T87" fmla="*/ 596 h 1297"/>
              <a:gd name="T88" fmla="*/ 40 w 970"/>
              <a:gd name="T89" fmla="*/ 496 h 1297"/>
              <a:gd name="T90" fmla="*/ 94 w 970"/>
              <a:gd name="T91" fmla="*/ 472 h 1297"/>
              <a:gd name="T92" fmla="*/ 135 w 970"/>
              <a:gd name="T93" fmla="*/ 413 h 1297"/>
              <a:gd name="T94" fmla="*/ 122 w 970"/>
              <a:gd name="T95" fmla="*/ 375 h 1297"/>
              <a:gd name="T96" fmla="*/ 162 w 970"/>
              <a:gd name="T97" fmla="*/ 276 h 1297"/>
              <a:gd name="T98" fmla="*/ 163 w 970"/>
              <a:gd name="T99" fmla="*/ 200 h 1297"/>
              <a:gd name="T100" fmla="*/ 253 w 970"/>
              <a:gd name="T101" fmla="*/ 215 h 1297"/>
              <a:gd name="T102" fmla="*/ 265 w 970"/>
              <a:gd name="T103" fmla="*/ 215 h 1297"/>
              <a:gd name="T104" fmla="*/ 291 w 970"/>
              <a:gd name="T105" fmla="*/ 202 h 1297"/>
              <a:gd name="T106" fmla="*/ 379 w 970"/>
              <a:gd name="T107" fmla="*/ 193 h 1297"/>
              <a:gd name="T108" fmla="*/ 400 w 970"/>
              <a:gd name="T109" fmla="*/ 214 h 1297"/>
              <a:gd name="T110" fmla="*/ 336 w 970"/>
              <a:gd name="T111" fmla="*/ 170 h 1297"/>
              <a:gd name="T112" fmla="*/ 334 w 970"/>
              <a:gd name="T113" fmla="*/ 106 h 1297"/>
              <a:gd name="T114" fmla="*/ 331 w 970"/>
              <a:gd name="T115" fmla="*/ 81 h 1297"/>
              <a:gd name="T116" fmla="*/ 307 w 970"/>
              <a:gd name="T117" fmla="*/ 42 h 1297"/>
              <a:gd name="T118" fmla="*/ 307 w 970"/>
              <a:gd name="T119" fmla="*/ 0 h 1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70" h="1297">
                <a:moveTo>
                  <a:pt x="307" y="0"/>
                </a:moveTo>
                <a:lnTo>
                  <a:pt x="331" y="0"/>
                </a:lnTo>
                <a:lnTo>
                  <a:pt x="355" y="5"/>
                </a:lnTo>
                <a:lnTo>
                  <a:pt x="367" y="10"/>
                </a:lnTo>
                <a:lnTo>
                  <a:pt x="376" y="16"/>
                </a:lnTo>
                <a:lnTo>
                  <a:pt x="390" y="16"/>
                </a:lnTo>
                <a:lnTo>
                  <a:pt x="404" y="14"/>
                </a:lnTo>
                <a:lnTo>
                  <a:pt x="414" y="17"/>
                </a:lnTo>
                <a:lnTo>
                  <a:pt x="441" y="26"/>
                </a:lnTo>
                <a:lnTo>
                  <a:pt x="446" y="34"/>
                </a:lnTo>
                <a:lnTo>
                  <a:pt x="447" y="46"/>
                </a:lnTo>
                <a:lnTo>
                  <a:pt x="443" y="70"/>
                </a:lnTo>
                <a:lnTo>
                  <a:pt x="437" y="79"/>
                </a:lnTo>
                <a:lnTo>
                  <a:pt x="451" y="77"/>
                </a:lnTo>
                <a:lnTo>
                  <a:pt x="465" y="75"/>
                </a:lnTo>
                <a:lnTo>
                  <a:pt x="463" y="86"/>
                </a:lnTo>
                <a:lnTo>
                  <a:pt x="461" y="98"/>
                </a:lnTo>
                <a:lnTo>
                  <a:pt x="466" y="88"/>
                </a:lnTo>
                <a:lnTo>
                  <a:pt x="480" y="85"/>
                </a:lnTo>
                <a:lnTo>
                  <a:pt x="504" y="96"/>
                </a:lnTo>
                <a:lnTo>
                  <a:pt x="519" y="106"/>
                </a:lnTo>
                <a:lnTo>
                  <a:pt x="528" y="99"/>
                </a:lnTo>
                <a:lnTo>
                  <a:pt x="537" y="92"/>
                </a:lnTo>
                <a:lnTo>
                  <a:pt x="543" y="90"/>
                </a:lnTo>
                <a:lnTo>
                  <a:pt x="543" y="82"/>
                </a:lnTo>
                <a:lnTo>
                  <a:pt x="543" y="75"/>
                </a:lnTo>
                <a:lnTo>
                  <a:pt x="541" y="70"/>
                </a:lnTo>
                <a:lnTo>
                  <a:pt x="550" y="69"/>
                </a:lnTo>
                <a:lnTo>
                  <a:pt x="569" y="79"/>
                </a:lnTo>
                <a:lnTo>
                  <a:pt x="577" y="86"/>
                </a:lnTo>
                <a:lnTo>
                  <a:pt x="569" y="88"/>
                </a:lnTo>
                <a:lnTo>
                  <a:pt x="556" y="94"/>
                </a:lnTo>
                <a:lnTo>
                  <a:pt x="553" y="100"/>
                </a:lnTo>
                <a:lnTo>
                  <a:pt x="552" y="110"/>
                </a:lnTo>
                <a:lnTo>
                  <a:pt x="549" y="126"/>
                </a:lnTo>
                <a:lnTo>
                  <a:pt x="543" y="132"/>
                </a:lnTo>
                <a:lnTo>
                  <a:pt x="532" y="140"/>
                </a:lnTo>
                <a:lnTo>
                  <a:pt x="521" y="152"/>
                </a:lnTo>
                <a:lnTo>
                  <a:pt x="524" y="163"/>
                </a:lnTo>
                <a:lnTo>
                  <a:pt x="531" y="168"/>
                </a:lnTo>
                <a:lnTo>
                  <a:pt x="524" y="174"/>
                </a:lnTo>
                <a:lnTo>
                  <a:pt x="517" y="172"/>
                </a:lnTo>
                <a:lnTo>
                  <a:pt x="511" y="167"/>
                </a:lnTo>
                <a:lnTo>
                  <a:pt x="515" y="177"/>
                </a:lnTo>
                <a:lnTo>
                  <a:pt x="519" y="188"/>
                </a:lnTo>
                <a:lnTo>
                  <a:pt x="524" y="178"/>
                </a:lnTo>
                <a:lnTo>
                  <a:pt x="536" y="159"/>
                </a:lnTo>
                <a:lnTo>
                  <a:pt x="545" y="156"/>
                </a:lnTo>
                <a:lnTo>
                  <a:pt x="569" y="160"/>
                </a:lnTo>
                <a:lnTo>
                  <a:pt x="590" y="169"/>
                </a:lnTo>
                <a:lnTo>
                  <a:pt x="586" y="163"/>
                </a:lnTo>
                <a:lnTo>
                  <a:pt x="581" y="156"/>
                </a:lnTo>
                <a:lnTo>
                  <a:pt x="595" y="144"/>
                </a:lnTo>
                <a:lnTo>
                  <a:pt x="610" y="133"/>
                </a:lnTo>
                <a:lnTo>
                  <a:pt x="623" y="132"/>
                </a:lnTo>
                <a:lnTo>
                  <a:pt x="648" y="124"/>
                </a:lnTo>
                <a:lnTo>
                  <a:pt x="660" y="116"/>
                </a:lnTo>
                <a:lnTo>
                  <a:pt x="671" y="108"/>
                </a:lnTo>
                <a:lnTo>
                  <a:pt x="684" y="88"/>
                </a:lnTo>
                <a:lnTo>
                  <a:pt x="691" y="77"/>
                </a:lnTo>
                <a:lnTo>
                  <a:pt x="703" y="79"/>
                </a:lnTo>
                <a:lnTo>
                  <a:pt x="722" y="85"/>
                </a:lnTo>
                <a:lnTo>
                  <a:pt x="734" y="83"/>
                </a:lnTo>
                <a:lnTo>
                  <a:pt x="741" y="78"/>
                </a:lnTo>
                <a:lnTo>
                  <a:pt x="742" y="88"/>
                </a:lnTo>
                <a:lnTo>
                  <a:pt x="752" y="104"/>
                </a:lnTo>
                <a:lnTo>
                  <a:pt x="773" y="122"/>
                </a:lnTo>
                <a:lnTo>
                  <a:pt x="789" y="132"/>
                </a:lnTo>
                <a:lnTo>
                  <a:pt x="800" y="128"/>
                </a:lnTo>
                <a:lnTo>
                  <a:pt x="811" y="124"/>
                </a:lnTo>
                <a:lnTo>
                  <a:pt x="819" y="122"/>
                </a:lnTo>
                <a:lnTo>
                  <a:pt x="827" y="128"/>
                </a:lnTo>
                <a:lnTo>
                  <a:pt x="831" y="133"/>
                </a:lnTo>
                <a:lnTo>
                  <a:pt x="836" y="139"/>
                </a:lnTo>
                <a:lnTo>
                  <a:pt x="835" y="147"/>
                </a:lnTo>
                <a:lnTo>
                  <a:pt x="831" y="152"/>
                </a:lnTo>
                <a:lnTo>
                  <a:pt x="837" y="147"/>
                </a:lnTo>
                <a:lnTo>
                  <a:pt x="848" y="147"/>
                </a:lnTo>
                <a:lnTo>
                  <a:pt x="860" y="160"/>
                </a:lnTo>
                <a:lnTo>
                  <a:pt x="868" y="170"/>
                </a:lnTo>
                <a:lnTo>
                  <a:pt x="847" y="174"/>
                </a:lnTo>
                <a:lnTo>
                  <a:pt x="827" y="178"/>
                </a:lnTo>
                <a:lnTo>
                  <a:pt x="834" y="185"/>
                </a:lnTo>
                <a:lnTo>
                  <a:pt x="852" y="192"/>
                </a:lnTo>
                <a:lnTo>
                  <a:pt x="861" y="193"/>
                </a:lnTo>
                <a:lnTo>
                  <a:pt x="868" y="194"/>
                </a:lnTo>
                <a:lnTo>
                  <a:pt x="872" y="201"/>
                </a:lnTo>
                <a:lnTo>
                  <a:pt x="873" y="209"/>
                </a:lnTo>
                <a:lnTo>
                  <a:pt x="877" y="219"/>
                </a:lnTo>
                <a:lnTo>
                  <a:pt x="880" y="231"/>
                </a:lnTo>
                <a:lnTo>
                  <a:pt x="886" y="251"/>
                </a:lnTo>
                <a:lnTo>
                  <a:pt x="889" y="284"/>
                </a:lnTo>
                <a:lnTo>
                  <a:pt x="884" y="304"/>
                </a:lnTo>
                <a:lnTo>
                  <a:pt x="878" y="313"/>
                </a:lnTo>
                <a:lnTo>
                  <a:pt x="872" y="321"/>
                </a:lnTo>
                <a:lnTo>
                  <a:pt x="867" y="336"/>
                </a:lnTo>
                <a:lnTo>
                  <a:pt x="876" y="352"/>
                </a:lnTo>
                <a:lnTo>
                  <a:pt x="892" y="365"/>
                </a:lnTo>
                <a:lnTo>
                  <a:pt x="901" y="373"/>
                </a:lnTo>
                <a:lnTo>
                  <a:pt x="912" y="381"/>
                </a:lnTo>
                <a:lnTo>
                  <a:pt x="917" y="386"/>
                </a:lnTo>
                <a:lnTo>
                  <a:pt x="917" y="395"/>
                </a:lnTo>
                <a:lnTo>
                  <a:pt x="914" y="403"/>
                </a:lnTo>
                <a:lnTo>
                  <a:pt x="913" y="418"/>
                </a:lnTo>
                <a:lnTo>
                  <a:pt x="921" y="439"/>
                </a:lnTo>
                <a:lnTo>
                  <a:pt x="926" y="451"/>
                </a:lnTo>
                <a:lnTo>
                  <a:pt x="931" y="461"/>
                </a:lnTo>
                <a:lnTo>
                  <a:pt x="933" y="480"/>
                </a:lnTo>
                <a:lnTo>
                  <a:pt x="930" y="491"/>
                </a:lnTo>
                <a:lnTo>
                  <a:pt x="926" y="504"/>
                </a:lnTo>
                <a:lnTo>
                  <a:pt x="927" y="522"/>
                </a:lnTo>
                <a:lnTo>
                  <a:pt x="933" y="534"/>
                </a:lnTo>
                <a:lnTo>
                  <a:pt x="937" y="545"/>
                </a:lnTo>
                <a:lnTo>
                  <a:pt x="938" y="555"/>
                </a:lnTo>
                <a:lnTo>
                  <a:pt x="938" y="562"/>
                </a:lnTo>
                <a:lnTo>
                  <a:pt x="945" y="566"/>
                </a:lnTo>
                <a:lnTo>
                  <a:pt x="953" y="567"/>
                </a:lnTo>
                <a:lnTo>
                  <a:pt x="962" y="574"/>
                </a:lnTo>
                <a:lnTo>
                  <a:pt x="968" y="598"/>
                </a:lnTo>
                <a:lnTo>
                  <a:pt x="970" y="610"/>
                </a:lnTo>
                <a:lnTo>
                  <a:pt x="970" y="631"/>
                </a:lnTo>
                <a:lnTo>
                  <a:pt x="966" y="651"/>
                </a:lnTo>
                <a:lnTo>
                  <a:pt x="962" y="662"/>
                </a:lnTo>
                <a:lnTo>
                  <a:pt x="958" y="673"/>
                </a:lnTo>
                <a:lnTo>
                  <a:pt x="955" y="680"/>
                </a:lnTo>
                <a:lnTo>
                  <a:pt x="949" y="681"/>
                </a:lnTo>
                <a:lnTo>
                  <a:pt x="943" y="680"/>
                </a:lnTo>
                <a:lnTo>
                  <a:pt x="933" y="677"/>
                </a:lnTo>
                <a:lnTo>
                  <a:pt x="925" y="661"/>
                </a:lnTo>
                <a:lnTo>
                  <a:pt x="922" y="651"/>
                </a:lnTo>
                <a:lnTo>
                  <a:pt x="905" y="649"/>
                </a:lnTo>
                <a:lnTo>
                  <a:pt x="889" y="648"/>
                </a:lnTo>
                <a:lnTo>
                  <a:pt x="898" y="659"/>
                </a:lnTo>
                <a:lnTo>
                  <a:pt x="909" y="669"/>
                </a:lnTo>
                <a:lnTo>
                  <a:pt x="890" y="680"/>
                </a:lnTo>
                <a:lnTo>
                  <a:pt x="852" y="700"/>
                </a:lnTo>
                <a:lnTo>
                  <a:pt x="831" y="703"/>
                </a:lnTo>
                <a:lnTo>
                  <a:pt x="822" y="707"/>
                </a:lnTo>
                <a:lnTo>
                  <a:pt x="816" y="719"/>
                </a:lnTo>
                <a:lnTo>
                  <a:pt x="808" y="723"/>
                </a:lnTo>
                <a:lnTo>
                  <a:pt x="793" y="733"/>
                </a:lnTo>
                <a:lnTo>
                  <a:pt x="777" y="744"/>
                </a:lnTo>
                <a:lnTo>
                  <a:pt x="763" y="752"/>
                </a:lnTo>
                <a:lnTo>
                  <a:pt x="737" y="760"/>
                </a:lnTo>
                <a:lnTo>
                  <a:pt x="721" y="763"/>
                </a:lnTo>
                <a:lnTo>
                  <a:pt x="713" y="764"/>
                </a:lnTo>
                <a:lnTo>
                  <a:pt x="703" y="775"/>
                </a:lnTo>
                <a:lnTo>
                  <a:pt x="697" y="783"/>
                </a:lnTo>
                <a:lnTo>
                  <a:pt x="693" y="788"/>
                </a:lnTo>
                <a:lnTo>
                  <a:pt x="688" y="793"/>
                </a:lnTo>
                <a:lnTo>
                  <a:pt x="681" y="791"/>
                </a:lnTo>
                <a:lnTo>
                  <a:pt x="672" y="784"/>
                </a:lnTo>
                <a:lnTo>
                  <a:pt x="662" y="778"/>
                </a:lnTo>
                <a:lnTo>
                  <a:pt x="672" y="801"/>
                </a:lnTo>
                <a:lnTo>
                  <a:pt x="688" y="821"/>
                </a:lnTo>
                <a:lnTo>
                  <a:pt x="699" y="832"/>
                </a:lnTo>
                <a:lnTo>
                  <a:pt x="711" y="841"/>
                </a:lnTo>
                <a:lnTo>
                  <a:pt x="716" y="846"/>
                </a:lnTo>
                <a:lnTo>
                  <a:pt x="709" y="858"/>
                </a:lnTo>
                <a:lnTo>
                  <a:pt x="705" y="866"/>
                </a:lnTo>
                <a:lnTo>
                  <a:pt x="704" y="874"/>
                </a:lnTo>
                <a:lnTo>
                  <a:pt x="717" y="898"/>
                </a:lnTo>
                <a:lnTo>
                  <a:pt x="724" y="907"/>
                </a:lnTo>
                <a:lnTo>
                  <a:pt x="729" y="918"/>
                </a:lnTo>
                <a:lnTo>
                  <a:pt x="745" y="935"/>
                </a:lnTo>
                <a:lnTo>
                  <a:pt x="755" y="940"/>
                </a:lnTo>
                <a:lnTo>
                  <a:pt x="766" y="944"/>
                </a:lnTo>
                <a:lnTo>
                  <a:pt x="782" y="960"/>
                </a:lnTo>
                <a:lnTo>
                  <a:pt x="789" y="968"/>
                </a:lnTo>
                <a:lnTo>
                  <a:pt x="810" y="989"/>
                </a:lnTo>
                <a:lnTo>
                  <a:pt x="836" y="1004"/>
                </a:lnTo>
                <a:lnTo>
                  <a:pt x="849" y="1012"/>
                </a:lnTo>
                <a:lnTo>
                  <a:pt x="863" y="1021"/>
                </a:lnTo>
                <a:lnTo>
                  <a:pt x="864" y="1035"/>
                </a:lnTo>
                <a:lnTo>
                  <a:pt x="864" y="1050"/>
                </a:lnTo>
                <a:lnTo>
                  <a:pt x="863" y="1065"/>
                </a:lnTo>
                <a:lnTo>
                  <a:pt x="856" y="1076"/>
                </a:lnTo>
                <a:lnTo>
                  <a:pt x="839" y="1072"/>
                </a:lnTo>
                <a:lnTo>
                  <a:pt x="822" y="1069"/>
                </a:lnTo>
                <a:lnTo>
                  <a:pt x="822" y="1087"/>
                </a:lnTo>
                <a:lnTo>
                  <a:pt x="818" y="1104"/>
                </a:lnTo>
                <a:lnTo>
                  <a:pt x="798" y="1119"/>
                </a:lnTo>
                <a:lnTo>
                  <a:pt x="774" y="1127"/>
                </a:lnTo>
                <a:lnTo>
                  <a:pt x="763" y="1133"/>
                </a:lnTo>
                <a:lnTo>
                  <a:pt x="754" y="1143"/>
                </a:lnTo>
                <a:lnTo>
                  <a:pt x="749" y="1149"/>
                </a:lnTo>
                <a:lnTo>
                  <a:pt x="752" y="1160"/>
                </a:lnTo>
                <a:lnTo>
                  <a:pt x="757" y="1166"/>
                </a:lnTo>
                <a:lnTo>
                  <a:pt x="767" y="1180"/>
                </a:lnTo>
                <a:lnTo>
                  <a:pt x="779" y="1193"/>
                </a:lnTo>
                <a:lnTo>
                  <a:pt x="773" y="1202"/>
                </a:lnTo>
                <a:lnTo>
                  <a:pt x="767" y="1211"/>
                </a:lnTo>
                <a:lnTo>
                  <a:pt x="777" y="1213"/>
                </a:lnTo>
                <a:lnTo>
                  <a:pt x="786" y="1222"/>
                </a:lnTo>
                <a:lnTo>
                  <a:pt x="785" y="1246"/>
                </a:lnTo>
                <a:lnTo>
                  <a:pt x="782" y="1260"/>
                </a:lnTo>
                <a:lnTo>
                  <a:pt x="770" y="1254"/>
                </a:lnTo>
                <a:lnTo>
                  <a:pt x="754" y="1240"/>
                </a:lnTo>
                <a:lnTo>
                  <a:pt x="749" y="1229"/>
                </a:lnTo>
                <a:lnTo>
                  <a:pt x="749" y="1222"/>
                </a:lnTo>
                <a:lnTo>
                  <a:pt x="733" y="1229"/>
                </a:lnTo>
                <a:lnTo>
                  <a:pt x="717" y="1227"/>
                </a:lnTo>
                <a:lnTo>
                  <a:pt x="700" y="1223"/>
                </a:lnTo>
                <a:lnTo>
                  <a:pt x="683" y="1221"/>
                </a:lnTo>
                <a:lnTo>
                  <a:pt x="684" y="1229"/>
                </a:lnTo>
                <a:lnTo>
                  <a:pt x="684" y="1238"/>
                </a:lnTo>
                <a:lnTo>
                  <a:pt x="652" y="1238"/>
                </a:lnTo>
                <a:lnTo>
                  <a:pt x="621" y="1242"/>
                </a:lnTo>
                <a:lnTo>
                  <a:pt x="610" y="1251"/>
                </a:lnTo>
                <a:lnTo>
                  <a:pt x="584" y="1270"/>
                </a:lnTo>
                <a:lnTo>
                  <a:pt x="570" y="1272"/>
                </a:lnTo>
                <a:lnTo>
                  <a:pt x="557" y="1272"/>
                </a:lnTo>
                <a:lnTo>
                  <a:pt x="544" y="1274"/>
                </a:lnTo>
                <a:lnTo>
                  <a:pt x="540" y="1260"/>
                </a:lnTo>
                <a:lnTo>
                  <a:pt x="531" y="1251"/>
                </a:lnTo>
                <a:lnTo>
                  <a:pt x="509" y="1247"/>
                </a:lnTo>
                <a:lnTo>
                  <a:pt x="488" y="1246"/>
                </a:lnTo>
                <a:lnTo>
                  <a:pt x="488" y="1255"/>
                </a:lnTo>
                <a:lnTo>
                  <a:pt x="484" y="1271"/>
                </a:lnTo>
                <a:lnTo>
                  <a:pt x="466" y="1289"/>
                </a:lnTo>
                <a:lnTo>
                  <a:pt x="450" y="1297"/>
                </a:lnTo>
                <a:lnTo>
                  <a:pt x="454" y="1285"/>
                </a:lnTo>
                <a:lnTo>
                  <a:pt x="459" y="1275"/>
                </a:lnTo>
                <a:lnTo>
                  <a:pt x="453" y="1276"/>
                </a:lnTo>
                <a:lnTo>
                  <a:pt x="446" y="1276"/>
                </a:lnTo>
                <a:lnTo>
                  <a:pt x="443" y="1271"/>
                </a:lnTo>
                <a:lnTo>
                  <a:pt x="435" y="1258"/>
                </a:lnTo>
                <a:lnTo>
                  <a:pt x="422" y="1248"/>
                </a:lnTo>
                <a:lnTo>
                  <a:pt x="416" y="1243"/>
                </a:lnTo>
                <a:lnTo>
                  <a:pt x="405" y="1244"/>
                </a:lnTo>
                <a:lnTo>
                  <a:pt x="397" y="1248"/>
                </a:lnTo>
                <a:lnTo>
                  <a:pt x="389" y="1251"/>
                </a:lnTo>
                <a:lnTo>
                  <a:pt x="375" y="1243"/>
                </a:lnTo>
                <a:lnTo>
                  <a:pt x="367" y="1236"/>
                </a:lnTo>
                <a:lnTo>
                  <a:pt x="355" y="1230"/>
                </a:lnTo>
                <a:lnTo>
                  <a:pt x="342" y="1226"/>
                </a:lnTo>
                <a:lnTo>
                  <a:pt x="324" y="1226"/>
                </a:lnTo>
                <a:lnTo>
                  <a:pt x="307" y="1222"/>
                </a:lnTo>
                <a:lnTo>
                  <a:pt x="291" y="1214"/>
                </a:lnTo>
                <a:lnTo>
                  <a:pt x="278" y="1203"/>
                </a:lnTo>
                <a:lnTo>
                  <a:pt x="274" y="1202"/>
                </a:lnTo>
                <a:lnTo>
                  <a:pt x="266" y="1205"/>
                </a:lnTo>
                <a:lnTo>
                  <a:pt x="254" y="1217"/>
                </a:lnTo>
                <a:lnTo>
                  <a:pt x="248" y="1225"/>
                </a:lnTo>
                <a:lnTo>
                  <a:pt x="265" y="1225"/>
                </a:lnTo>
                <a:lnTo>
                  <a:pt x="282" y="1225"/>
                </a:lnTo>
                <a:lnTo>
                  <a:pt x="271" y="1231"/>
                </a:lnTo>
                <a:lnTo>
                  <a:pt x="260" y="1238"/>
                </a:lnTo>
                <a:lnTo>
                  <a:pt x="253" y="1242"/>
                </a:lnTo>
                <a:lnTo>
                  <a:pt x="246" y="1238"/>
                </a:lnTo>
                <a:lnTo>
                  <a:pt x="240" y="1235"/>
                </a:lnTo>
                <a:lnTo>
                  <a:pt x="220" y="1235"/>
                </a:lnTo>
                <a:lnTo>
                  <a:pt x="201" y="1240"/>
                </a:lnTo>
                <a:lnTo>
                  <a:pt x="183" y="1244"/>
                </a:lnTo>
                <a:lnTo>
                  <a:pt x="166" y="1240"/>
                </a:lnTo>
                <a:lnTo>
                  <a:pt x="156" y="1231"/>
                </a:lnTo>
                <a:lnTo>
                  <a:pt x="152" y="1210"/>
                </a:lnTo>
                <a:lnTo>
                  <a:pt x="154" y="1198"/>
                </a:lnTo>
                <a:lnTo>
                  <a:pt x="159" y="1172"/>
                </a:lnTo>
                <a:lnTo>
                  <a:pt x="163" y="1145"/>
                </a:lnTo>
                <a:lnTo>
                  <a:pt x="170" y="1120"/>
                </a:lnTo>
                <a:lnTo>
                  <a:pt x="180" y="1095"/>
                </a:lnTo>
                <a:lnTo>
                  <a:pt x="187" y="1070"/>
                </a:lnTo>
                <a:lnTo>
                  <a:pt x="200" y="1047"/>
                </a:lnTo>
                <a:lnTo>
                  <a:pt x="220" y="1026"/>
                </a:lnTo>
                <a:lnTo>
                  <a:pt x="238" y="1002"/>
                </a:lnTo>
                <a:lnTo>
                  <a:pt x="219" y="994"/>
                </a:lnTo>
                <a:lnTo>
                  <a:pt x="178" y="987"/>
                </a:lnTo>
                <a:lnTo>
                  <a:pt x="160" y="976"/>
                </a:lnTo>
                <a:lnTo>
                  <a:pt x="155" y="971"/>
                </a:lnTo>
                <a:lnTo>
                  <a:pt x="151" y="967"/>
                </a:lnTo>
                <a:lnTo>
                  <a:pt x="144" y="969"/>
                </a:lnTo>
                <a:lnTo>
                  <a:pt x="129" y="972"/>
                </a:lnTo>
                <a:lnTo>
                  <a:pt x="114" y="972"/>
                </a:lnTo>
                <a:lnTo>
                  <a:pt x="106" y="963"/>
                </a:lnTo>
                <a:lnTo>
                  <a:pt x="92" y="957"/>
                </a:lnTo>
                <a:lnTo>
                  <a:pt x="81" y="960"/>
                </a:lnTo>
                <a:lnTo>
                  <a:pt x="76" y="964"/>
                </a:lnTo>
                <a:lnTo>
                  <a:pt x="68" y="947"/>
                </a:lnTo>
                <a:lnTo>
                  <a:pt x="55" y="920"/>
                </a:lnTo>
                <a:lnTo>
                  <a:pt x="43" y="907"/>
                </a:lnTo>
                <a:lnTo>
                  <a:pt x="33" y="903"/>
                </a:lnTo>
                <a:lnTo>
                  <a:pt x="43" y="885"/>
                </a:lnTo>
                <a:lnTo>
                  <a:pt x="53" y="866"/>
                </a:lnTo>
                <a:lnTo>
                  <a:pt x="55" y="858"/>
                </a:lnTo>
                <a:lnTo>
                  <a:pt x="41" y="846"/>
                </a:lnTo>
                <a:lnTo>
                  <a:pt x="35" y="841"/>
                </a:lnTo>
                <a:lnTo>
                  <a:pt x="23" y="826"/>
                </a:lnTo>
                <a:lnTo>
                  <a:pt x="19" y="803"/>
                </a:lnTo>
                <a:lnTo>
                  <a:pt x="23" y="787"/>
                </a:lnTo>
                <a:lnTo>
                  <a:pt x="28" y="779"/>
                </a:lnTo>
                <a:lnTo>
                  <a:pt x="39" y="764"/>
                </a:lnTo>
                <a:lnTo>
                  <a:pt x="47" y="750"/>
                </a:lnTo>
                <a:lnTo>
                  <a:pt x="47" y="743"/>
                </a:lnTo>
                <a:lnTo>
                  <a:pt x="37" y="735"/>
                </a:lnTo>
                <a:lnTo>
                  <a:pt x="33" y="730"/>
                </a:lnTo>
                <a:lnTo>
                  <a:pt x="28" y="718"/>
                </a:lnTo>
                <a:lnTo>
                  <a:pt x="20" y="694"/>
                </a:lnTo>
                <a:lnTo>
                  <a:pt x="10" y="686"/>
                </a:lnTo>
                <a:lnTo>
                  <a:pt x="15" y="681"/>
                </a:lnTo>
                <a:lnTo>
                  <a:pt x="19" y="668"/>
                </a:lnTo>
                <a:lnTo>
                  <a:pt x="11" y="651"/>
                </a:lnTo>
                <a:lnTo>
                  <a:pt x="0" y="640"/>
                </a:lnTo>
                <a:lnTo>
                  <a:pt x="14" y="633"/>
                </a:lnTo>
                <a:lnTo>
                  <a:pt x="28" y="628"/>
                </a:lnTo>
                <a:lnTo>
                  <a:pt x="24" y="620"/>
                </a:lnTo>
                <a:lnTo>
                  <a:pt x="28" y="604"/>
                </a:lnTo>
                <a:lnTo>
                  <a:pt x="32" y="596"/>
                </a:lnTo>
                <a:lnTo>
                  <a:pt x="39" y="582"/>
                </a:lnTo>
                <a:lnTo>
                  <a:pt x="35" y="555"/>
                </a:lnTo>
                <a:lnTo>
                  <a:pt x="28" y="539"/>
                </a:lnTo>
                <a:lnTo>
                  <a:pt x="21" y="524"/>
                </a:lnTo>
                <a:lnTo>
                  <a:pt x="16" y="508"/>
                </a:lnTo>
                <a:lnTo>
                  <a:pt x="28" y="502"/>
                </a:lnTo>
                <a:lnTo>
                  <a:pt x="40" y="496"/>
                </a:lnTo>
                <a:lnTo>
                  <a:pt x="48" y="500"/>
                </a:lnTo>
                <a:lnTo>
                  <a:pt x="61" y="505"/>
                </a:lnTo>
                <a:lnTo>
                  <a:pt x="69" y="504"/>
                </a:lnTo>
                <a:lnTo>
                  <a:pt x="89" y="498"/>
                </a:lnTo>
                <a:lnTo>
                  <a:pt x="110" y="493"/>
                </a:lnTo>
                <a:lnTo>
                  <a:pt x="102" y="483"/>
                </a:lnTo>
                <a:lnTo>
                  <a:pt x="94" y="472"/>
                </a:lnTo>
                <a:lnTo>
                  <a:pt x="106" y="464"/>
                </a:lnTo>
                <a:lnTo>
                  <a:pt x="118" y="456"/>
                </a:lnTo>
                <a:lnTo>
                  <a:pt x="126" y="450"/>
                </a:lnTo>
                <a:lnTo>
                  <a:pt x="133" y="439"/>
                </a:lnTo>
                <a:lnTo>
                  <a:pt x="134" y="428"/>
                </a:lnTo>
                <a:lnTo>
                  <a:pt x="137" y="420"/>
                </a:lnTo>
                <a:lnTo>
                  <a:pt x="135" y="413"/>
                </a:lnTo>
                <a:lnTo>
                  <a:pt x="129" y="411"/>
                </a:lnTo>
                <a:lnTo>
                  <a:pt x="113" y="406"/>
                </a:lnTo>
                <a:lnTo>
                  <a:pt x="97" y="401"/>
                </a:lnTo>
                <a:lnTo>
                  <a:pt x="100" y="393"/>
                </a:lnTo>
                <a:lnTo>
                  <a:pt x="107" y="375"/>
                </a:lnTo>
                <a:lnTo>
                  <a:pt x="113" y="374"/>
                </a:lnTo>
                <a:lnTo>
                  <a:pt x="122" y="375"/>
                </a:lnTo>
                <a:lnTo>
                  <a:pt x="131" y="377"/>
                </a:lnTo>
                <a:lnTo>
                  <a:pt x="137" y="375"/>
                </a:lnTo>
                <a:lnTo>
                  <a:pt x="142" y="358"/>
                </a:lnTo>
                <a:lnTo>
                  <a:pt x="144" y="352"/>
                </a:lnTo>
                <a:lnTo>
                  <a:pt x="152" y="321"/>
                </a:lnTo>
                <a:lnTo>
                  <a:pt x="159" y="291"/>
                </a:lnTo>
                <a:lnTo>
                  <a:pt x="162" y="276"/>
                </a:lnTo>
                <a:lnTo>
                  <a:pt x="162" y="263"/>
                </a:lnTo>
                <a:lnTo>
                  <a:pt x="150" y="260"/>
                </a:lnTo>
                <a:lnTo>
                  <a:pt x="137" y="259"/>
                </a:lnTo>
                <a:lnTo>
                  <a:pt x="144" y="235"/>
                </a:lnTo>
                <a:lnTo>
                  <a:pt x="155" y="213"/>
                </a:lnTo>
                <a:lnTo>
                  <a:pt x="158" y="206"/>
                </a:lnTo>
                <a:lnTo>
                  <a:pt x="163" y="200"/>
                </a:lnTo>
                <a:lnTo>
                  <a:pt x="171" y="200"/>
                </a:lnTo>
                <a:lnTo>
                  <a:pt x="184" y="201"/>
                </a:lnTo>
                <a:lnTo>
                  <a:pt x="199" y="201"/>
                </a:lnTo>
                <a:lnTo>
                  <a:pt x="211" y="201"/>
                </a:lnTo>
                <a:lnTo>
                  <a:pt x="238" y="200"/>
                </a:lnTo>
                <a:lnTo>
                  <a:pt x="246" y="205"/>
                </a:lnTo>
                <a:lnTo>
                  <a:pt x="253" y="215"/>
                </a:lnTo>
                <a:lnTo>
                  <a:pt x="258" y="225"/>
                </a:lnTo>
                <a:lnTo>
                  <a:pt x="254" y="237"/>
                </a:lnTo>
                <a:lnTo>
                  <a:pt x="250" y="247"/>
                </a:lnTo>
                <a:lnTo>
                  <a:pt x="260" y="251"/>
                </a:lnTo>
                <a:lnTo>
                  <a:pt x="270" y="250"/>
                </a:lnTo>
                <a:lnTo>
                  <a:pt x="271" y="234"/>
                </a:lnTo>
                <a:lnTo>
                  <a:pt x="265" y="215"/>
                </a:lnTo>
                <a:lnTo>
                  <a:pt x="279" y="221"/>
                </a:lnTo>
                <a:lnTo>
                  <a:pt x="293" y="242"/>
                </a:lnTo>
                <a:lnTo>
                  <a:pt x="289" y="258"/>
                </a:lnTo>
                <a:lnTo>
                  <a:pt x="293" y="246"/>
                </a:lnTo>
                <a:lnTo>
                  <a:pt x="294" y="226"/>
                </a:lnTo>
                <a:lnTo>
                  <a:pt x="293" y="213"/>
                </a:lnTo>
                <a:lnTo>
                  <a:pt x="291" y="202"/>
                </a:lnTo>
                <a:lnTo>
                  <a:pt x="299" y="181"/>
                </a:lnTo>
                <a:lnTo>
                  <a:pt x="305" y="170"/>
                </a:lnTo>
                <a:lnTo>
                  <a:pt x="312" y="177"/>
                </a:lnTo>
                <a:lnTo>
                  <a:pt x="332" y="181"/>
                </a:lnTo>
                <a:lnTo>
                  <a:pt x="353" y="181"/>
                </a:lnTo>
                <a:lnTo>
                  <a:pt x="372" y="185"/>
                </a:lnTo>
                <a:lnTo>
                  <a:pt x="379" y="193"/>
                </a:lnTo>
                <a:lnTo>
                  <a:pt x="388" y="208"/>
                </a:lnTo>
                <a:lnTo>
                  <a:pt x="406" y="229"/>
                </a:lnTo>
                <a:lnTo>
                  <a:pt x="422" y="237"/>
                </a:lnTo>
                <a:lnTo>
                  <a:pt x="433" y="237"/>
                </a:lnTo>
                <a:lnTo>
                  <a:pt x="420" y="231"/>
                </a:lnTo>
                <a:lnTo>
                  <a:pt x="408" y="226"/>
                </a:lnTo>
                <a:lnTo>
                  <a:pt x="400" y="214"/>
                </a:lnTo>
                <a:lnTo>
                  <a:pt x="392" y="204"/>
                </a:lnTo>
                <a:lnTo>
                  <a:pt x="385" y="192"/>
                </a:lnTo>
                <a:lnTo>
                  <a:pt x="377" y="181"/>
                </a:lnTo>
                <a:lnTo>
                  <a:pt x="371" y="174"/>
                </a:lnTo>
                <a:lnTo>
                  <a:pt x="356" y="173"/>
                </a:lnTo>
                <a:lnTo>
                  <a:pt x="346" y="173"/>
                </a:lnTo>
                <a:lnTo>
                  <a:pt x="336" y="170"/>
                </a:lnTo>
                <a:lnTo>
                  <a:pt x="332" y="155"/>
                </a:lnTo>
                <a:lnTo>
                  <a:pt x="334" y="145"/>
                </a:lnTo>
                <a:lnTo>
                  <a:pt x="332" y="137"/>
                </a:lnTo>
                <a:lnTo>
                  <a:pt x="330" y="129"/>
                </a:lnTo>
                <a:lnTo>
                  <a:pt x="326" y="124"/>
                </a:lnTo>
                <a:lnTo>
                  <a:pt x="331" y="112"/>
                </a:lnTo>
                <a:lnTo>
                  <a:pt x="334" y="106"/>
                </a:lnTo>
                <a:lnTo>
                  <a:pt x="316" y="107"/>
                </a:lnTo>
                <a:lnTo>
                  <a:pt x="298" y="107"/>
                </a:lnTo>
                <a:lnTo>
                  <a:pt x="305" y="96"/>
                </a:lnTo>
                <a:lnTo>
                  <a:pt x="310" y="85"/>
                </a:lnTo>
                <a:lnTo>
                  <a:pt x="322" y="86"/>
                </a:lnTo>
                <a:lnTo>
                  <a:pt x="335" y="87"/>
                </a:lnTo>
                <a:lnTo>
                  <a:pt x="331" y="81"/>
                </a:lnTo>
                <a:lnTo>
                  <a:pt x="340" y="74"/>
                </a:lnTo>
                <a:lnTo>
                  <a:pt x="347" y="71"/>
                </a:lnTo>
                <a:lnTo>
                  <a:pt x="340" y="73"/>
                </a:lnTo>
                <a:lnTo>
                  <a:pt x="332" y="75"/>
                </a:lnTo>
                <a:lnTo>
                  <a:pt x="330" y="59"/>
                </a:lnTo>
                <a:lnTo>
                  <a:pt x="328" y="44"/>
                </a:lnTo>
                <a:lnTo>
                  <a:pt x="307" y="42"/>
                </a:lnTo>
                <a:lnTo>
                  <a:pt x="286" y="41"/>
                </a:lnTo>
                <a:lnTo>
                  <a:pt x="289" y="32"/>
                </a:lnTo>
                <a:lnTo>
                  <a:pt x="293" y="22"/>
                </a:lnTo>
                <a:lnTo>
                  <a:pt x="306" y="32"/>
                </a:lnTo>
                <a:lnTo>
                  <a:pt x="320" y="42"/>
                </a:lnTo>
                <a:lnTo>
                  <a:pt x="314" y="21"/>
                </a:lnTo>
                <a:lnTo>
                  <a:pt x="307" y="0"/>
                </a:lnTo>
                <a:close/>
              </a:path>
            </a:pathLst>
          </a:custGeom>
          <a:solidFill>
            <a:srgbClr val="E532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4" name="Freeform 342"/>
          <p:cNvSpPr>
            <a:spLocks noEditPoints="1"/>
          </p:cNvSpPr>
          <p:nvPr/>
        </p:nvSpPr>
        <p:spPr bwMode="auto">
          <a:xfrm>
            <a:off x="6715125" y="1927226"/>
            <a:ext cx="730250" cy="688975"/>
          </a:xfrm>
          <a:custGeom>
            <a:avLst/>
            <a:gdLst>
              <a:gd name="T0" fmla="*/ 688 w 1378"/>
              <a:gd name="T1" fmla="*/ 44 h 1302"/>
              <a:gd name="T2" fmla="*/ 737 w 1378"/>
              <a:gd name="T3" fmla="*/ 72 h 1302"/>
              <a:gd name="T4" fmla="*/ 800 w 1378"/>
              <a:gd name="T5" fmla="*/ 100 h 1302"/>
              <a:gd name="T6" fmla="*/ 832 w 1378"/>
              <a:gd name="T7" fmla="*/ 151 h 1302"/>
              <a:gd name="T8" fmla="*/ 868 w 1378"/>
              <a:gd name="T9" fmla="*/ 146 h 1302"/>
              <a:gd name="T10" fmla="*/ 980 w 1378"/>
              <a:gd name="T11" fmla="*/ 211 h 1302"/>
              <a:gd name="T12" fmla="*/ 1052 w 1378"/>
              <a:gd name="T13" fmla="*/ 246 h 1302"/>
              <a:gd name="T14" fmla="*/ 1112 w 1378"/>
              <a:gd name="T15" fmla="*/ 252 h 1302"/>
              <a:gd name="T16" fmla="*/ 1152 w 1378"/>
              <a:gd name="T17" fmla="*/ 322 h 1302"/>
              <a:gd name="T18" fmla="*/ 1112 w 1378"/>
              <a:gd name="T19" fmla="*/ 486 h 1302"/>
              <a:gd name="T20" fmla="*/ 1089 w 1378"/>
              <a:gd name="T21" fmla="*/ 498 h 1302"/>
              <a:gd name="T22" fmla="*/ 1005 w 1378"/>
              <a:gd name="T23" fmla="*/ 638 h 1302"/>
              <a:gd name="T24" fmla="*/ 1032 w 1378"/>
              <a:gd name="T25" fmla="*/ 627 h 1302"/>
              <a:gd name="T26" fmla="*/ 1095 w 1378"/>
              <a:gd name="T27" fmla="*/ 692 h 1302"/>
              <a:gd name="T28" fmla="*/ 1110 w 1378"/>
              <a:gd name="T29" fmla="*/ 765 h 1302"/>
              <a:gd name="T30" fmla="*/ 1090 w 1378"/>
              <a:gd name="T31" fmla="*/ 839 h 1302"/>
              <a:gd name="T32" fmla="*/ 1095 w 1378"/>
              <a:gd name="T33" fmla="*/ 910 h 1302"/>
              <a:gd name="T34" fmla="*/ 1171 w 1378"/>
              <a:gd name="T35" fmla="*/ 924 h 1302"/>
              <a:gd name="T36" fmla="*/ 1091 w 1378"/>
              <a:gd name="T37" fmla="*/ 1037 h 1302"/>
              <a:gd name="T38" fmla="*/ 1024 w 1378"/>
              <a:gd name="T39" fmla="*/ 1106 h 1302"/>
              <a:gd name="T40" fmla="*/ 958 w 1378"/>
              <a:gd name="T41" fmla="*/ 1070 h 1302"/>
              <a:gd name="T42" fmla="*/ 925 w 1378"/>
              <a:gd name="T43" fmla="*/ 1041 h 1302"/>
              <a:gd name="T44" fmla="*/ 869 w 1378"/>
              <a:gd name="T45" fmla="*/ 1045 h 1302"/>
              <a:gd name="T46" fmla="*/ 779 w 1378"/>
              <a:gd name="T47" fmla="*/ 1053 h 1302"/>
              <a:gd name="T48" fmla="*/ 714 w 1378"/>
              <a:gd name="T49" fmla="*/ 1125 h 1302"/>
              <a:gd name="T50" fmla="*/ 690 w 1378"/>
              <a:gd name="T51" fmla="*/ 1187 h 1302"/>
              <a:gd name="T52" fmla="*/ 611 w 1378"/>
              <a:gd name="T53" fmla="*/ 1183 h 1302"/>
              <a:gd name="T54" fmla="*/ 529 w 1378"/>
              <a:gd name="T55" fmla="*/ 1139 h 1302"/>
              <a:gd name="T56" fmla="*/ 410 w 1378"/>
              <a:gd name="T57" fmla="*/ 1142 h 1302"/>
              <a:gd name="T58" fmla="*/ 360 w 1378"/>
              <a:gd name="T59" fmla="*/ 1127 h 1302"/>
              <a:gd name="T60" fmla="*/ 279 w 1378"/>
              <a:gd name="T61" fmla="*/ 1060 h 1302"/>
              <a:gd name="T62" fmla="*/ 292 w 1378"/>
              <a:gd name="T63" fmla="*/ 929 h 1302"/>
              <a:gd name="T64" fmla="*/ 310 w 1378"/>
              <a:gd name="T65" fmla="*/ 859 h 1302"/>
              <a:gd name="T66" fmla="*/ 369 w 1378"/>
              <a:gd name="T67" fmla="*/ 836 h 1302"/>
              <a:gd name="T68" fmla="*/ 310 w 1378"/>
              <a:gd name="T69" fmla="*/ 725 h 1302"/>
              <a:gd name="T70" fmla="*/ 325 w 1378"/>
              <a:gd name="T71" fmla="*/ 674 h 1302"/>
              <a:gd name="T72" fmla="*/ 314 w 1378"/>
              <a:gd name="T73" fmla="*/ 660 h 1302"/>
              <a:gd name="T74" fmla="*/ 232 w 1378"/>
              <a:gd name="T75" fmla="*/ 548 h 1302"/>
              <a:gd name="T76" fmla="*/ 258 w 1378"/>
              <a:gd name="T77" fmla="*/ 514 h 1302"/>
              <a:gd name="T78" fmla="*/ 202 w 1378"/>
              <a:gd name="T79" fmla="*/ 500 h 1302"/>
              <a:gd name="T80" fmla="*/ 164 w 1378"/>
              <a:gd name="T81" fmla="*/ 459 h 1302"/>
              <a:gd name="T82" fmla="*/ 118 w 1378"/>
              <a:gd name="T83" fmla="*/ 438 h 1302"/>
              <a:gd name="T84" fmla="*/ 36 w 1378"/>
              <a:gd name="T85" fmla="*/ 412 h 1302"/>
              <a:gd name="T86" fmla="*/ 48 w 1378"/>
              <a:gd name="T87" fmla="*/ 356 h 1302"/>
              <a:gd name="T88" fmla="*/ 15 w 1378"/>
              <a:gd name="T89" fmla="*/ 318 h 1302"/>
              <a:gd name="T90" fmla="*/ 118 w 1378"/>
              <a:gd name="T91" fmla="*/ 293 h 1302"/>
              <a:gd name="T92" fmla="*/ 193 w 1378"/>
              <a:gd name="T93" fmla="*/ 336 h 1302"/>
              <a:gd name="T94" fmla="*/ 298 w 1378"/>
              <a:gd name="T95" fmla="*/ 326 h 1302"/>
              <a:gd name="T96" fmla="*/ 282 w 1378"/>
              <a:gd name="T97" fmla="*/ 216 h 1302"/>
              <a:gd name="T98" fmla="*/ 333 w 1378"/>
              <a:gd name="T99" fmla="*/ 191 h 1302"/>
              <a:gd name="T100" fmla="*/ 414 w 1378"/>
              <a:gd name="T101" fmla="*/ 236 h 1302"/>
              <a:gd name="T102" fmla="*/ 468 w 1378"/>
              <a:gd name="T103" fmla="*/ 179 h 1302"/>
              <a:gd name="T104" fmla="*/ 594 w 1378"/>
              <a:gd name="T105" fmla="*/ 123 h 1302"/>
              <a:gd name="T106" fmla="*/ 1364 w 1378"/>
              <a:gd name="T107" fmla="*/ 1103 h 1302"/>
              <a:gd name="T108" fmla="*/ 1366 w 1378"/>
              <a:gd name="T109" fmla="*/ 1232 h 1302"/>
              <a:gd name="T110" fmla="*/ 1317 w 1378"/>
              <a:gd name="T111" fmla="*/ 1257 h 1302"/>
              <a:gd name="T112" fmla="*/ 1288 w 1378"/>
              <a:gd name="T113" fmla="*/ 1220 h 1302"/>
              <a:gd name="T114" fmla="*/ 1288 w 1378"/>
              <a:gd name="T115" fmla="*/ 1147 h 1302"/>
              <a:gd name="T116" fmla="*/ 1348 w 1378"/>
              <a:gd name="T117" fmla="*/ 1089 h 1302"/>
              <a:gd name="T118" fmla="*/ 128 w 1378"/>
              <a:gd name="T119" fmla="*/ 492 h 1302"/>
              <a:gd name="T120" fmla="*/ 25 w 1378"/>
              <a:gd name="T121" fmla="*/ 367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78" h="1302">
                <a:moveTo>
                  <a:pt x="587" y="24"/>
                </a:moveTo>
                <a:lnTo>
                  <a:pt x="606" y="14"/>
                </a:lnTo>
                <a:lnTo>
                  <a:pt x="648" y="2"/>
                </a:lnTo>
                <a:lnTo>
                  <a:pt x="671" y="0"/>
                </a:lnTo>
                <a:lnTo>
                  <a:pt x="676" y="19"/>
                </a:lnTo>
                <a:lnTo>
                  <a:pt x="684" y="37"/>
                </a:lnTo>
                <a:lnTo>
                  <a:pt x="688" y="44"/>
                </a:lnTo>
                <a:lnTo>
                  <a:pt x="693" y="49"/>
                </a:lnTo>
                <a:lnTo>
                  <a:pt x="700" y="47"/>
                </a:lnTo>
                <a:lnTo>
                  <a:pt x="710" y="40"/>
                </a:lnTo>
                <a:lnTo>
                  <a:pt x="721" y="35"/>
                </a:lnTo>
                <a:lnTo>
                  <a:pt x="729" y="49"/>
                </a:lnTo>
                <a:lnTo>
                  <a:pt x="734" y="65"/>
                </a:lnTo>
                <a:lnTo>
                  <a:pt x="737" y="72"/>
                </a:lnTo>
                <a:lnTo>
                  <a:pt x="743" y="74"/>
                </a:lnTo>
                <a:lnTo>
                  <a:pt x="750" y="76"/>
                </a:lnTo>
                <a:lnTo>
                  <a:pt x="761" y="77"/>
                </a:lnTo>
                <a:lnTo>
                  <a:pt x="770" y="89"/>
                </a:lnTo>
                <a:lnTo>
                  <a:pt x="768" y="100"/>
                </a:lnTo>
                <a:lnTo>
                  <a:pt x="780" y="98"/>
                </a:lnTo>
                <a:lnTo>
                  <a:pt x="800" y="100"/>
                </a:lnTo>
                <a:lnTo>
                  <a:pt x="811" y="105"/>
                </a:lnTo>
                <a:lnTo>
                  <a:pt x="816" y="109"/>
                </a:lnTo>
                <a:lnTo>
                  <a:pt x="816" y="121"/>
                </a:lnTo>
                <a:lnTo>
                  <a:pt x="812" y="135"/>
                </a:lnTo>
                <a:lnTo>
                  <a:pt x="815" y="146"/>
                </a:lnTo>
                <a:lnTo>
                  <a:pt x="821" y="149"/>
                </a:lnTo>
                <a:lnTo>
                  <a:pt x="832" y="151"/>
                </a:lnTo>
                <a:lnTo>
                  <a:pt x="850" y="149"/>
                </a:lnTo>
                <a:lnTo>
                  <a:pt x="856" y="138"/>
                </a:lnTo>
                <a:lnTo>
                  <a:pt x="860" y="130"/>
                </a:lnTo>
                <a:lnTo>
                  <a:pt x="872" y="121"/>
                </a:lnTo>
                <a:lnTo>
                  <a:pt x="880" y="119"/>
                </a:lnTo>
                <a:lnTo>
                  <a:pt x="874" y="133"/>
                </a:lnTo>
                <a:lnTo>
                  <a:pt x="868" y="146"/>
                </a:lnTo>
                <a:lnTo>
                  <a:pt x="872" y="158"/>
                </a:lnTo>
                <a:lnTo>
                  <a:pt x="876" y="168"/>
                </a:lnTo>
                <a:lnTo>
                  <a:pt x="890" y="174"/>
                </a:lnTo>
                <a:lnTo>
                  <a:pt x="917" y="191"/>
                </a:lnTo>
                <a:lnTo>
                  <a:pt x="927" y="201"/>
                </a:lnTo>
                <a:lnTo>
                  <a:pt x="939" y="208"/>
                </a:lnTo>
                <a:lnTo>
                  <a:pt x="980" y="211"/>
                </a:lnTo>
                <a:lnTo>
                  <a:pt x="996" y="211"/>
                </a:lnTo>
                <a:lnTo>
                  <a:pt x="1005" y="212"/>
                </a:lnTo>
                <a:lnTo>
                  <a:pt x="1021" y="213"/>
                </a:lnTo>
                <a:lnTo>
                  <a:pt x="1026" y="220"/>
                </a:lnTo>
                <a:lnTo>
                  <a:pt x="1037" y="237"/>
                </a:lnTo>
                <a:lnTo>
                  <a:pt x="1048" y="254"/>
                </a:lnTo>
                <a:lnTo>
                  <a:pt x="1052" y="246"/>
                </a:lnTo>
                <a:lnTo>
                  <a:pt x="1063" y="244"/>
                </a:lnTo>
                <a:lnTo>
                  <a:pt x="1071" y="246"/>
                </a:lnTo>
                <a:lnTo>
                  <a:pt x="1081" y="253"/>
                </a:lnTo>
                <a:lnTo>
                  <a:pt x="1094" y="257"/>
                </a:lnTo>
                <a:lnTo>
                  <a:pt x="1103" y="250"/>
                </a:lnTo>
                <a:lnTo>
                  <a:pt x="1108" y="248"/>
                </a:lnTo>
                <a:lnTo>
                  <a:pt x="1112" y="252"/>
                </a:lnTo>
                <a:lnTo>
                  <a:pt x="1118" y="256"/>
                </a:lnTo>
                <a:lnTo>
                  <a:pt x="1128" y="261"/>
                </a:lnTo>
                <a:lnTo>
                  <a:pt x="1140" y="264"/>
                </a:lnTo>
                <a:lnTo>
                  <a:pt x="1163" y="266"/>
                </a:lnTo>
                <a:lnTo>
                  <a:pt x="1184" y="272"/>
                </a:lnTo>
                <a:lnTo>
                  <a:pt x="1171" y="287"/>
                </a:lnTo>
                <a:lnTo>
                  <a:pt x="1152" y="322"/>
                </a:lnTo>
                <a:lnTo>
                  <a:pt x="1135" y="379"/>
                </a:lnTo>
                <a:lnTo>
                  <a:pt x="1131" y="418"/>
                </a:lnTo>
                <a:lnTo>
                  <a:pt x="1132" y="433"/>
                </a:lnTo>
                <a:lnTo>
                  <a:pt x="1132" y="461"/>
                </a:lnTo>
                <a:lnTo>
                  <a:pt x="1128" y="477"/>
                </a:lnTo>
                <a:lnTo>
                  <a:pt x="1123" y="482"/>
                </a:lnTo>
                <a:lnTo>
                  <a:pt x="1112" y="486"/>
                </a:lnTo>
                <a:lnTo>
                  <a:pt x="1100" y="486"/>
                </a:lnTo>
                <a:lnTo>
                  <a:pt x="1094" y="483"/>
                </a:lnTo>
                <a:lnTo>
                  <a:pt x="1087" y="479"/>
                </a:lnTo>
                <a:lnTo>
                  <a:pt x="1078" y="487"/>
                </a:lnTo>
                <a:lnTo>
                  <a:pt x="1070" y="495"/>
                </a:lnTo>
                <a:lnTo>
                  <a:pt x="1079" y="496"/>
                </a:lnTo>
                <a:lnTo>
                  <a:pt x="1089" y="498"/>
                </a:lnTo>
                <a:lnTo>
                  <a:pt x="1077" y="518"/>
                </a:lnTo>
                <a:lnTo>
                  <a:pt x="1045" y="551"/>
                </a:lnTo>
                <a:lnTo>
                  <a:pt x="1034" y="570"/>
                </a:lnTo>
                <a:lnTo>
                  <a:pt x="1022" y="589"/>
                </a:lnTo>
                <a:lnTo>
                  <a:pt x="1008" y="609"/>
                </a:lnTo>
                <a:lnTo>
                  <a:pt x="1004" y="623"/>
                </a:lnTo>
                <a:lnTo>
                  <a:pt x="1005" y="638"/>
                </a:lnTo>
                <a:lnTo>
                  <a:pt x="1003" y="655"/>
                </a:lnTo>
                <a:lnTo>
                  <a:pt x="995" y="671"/>
                </a:lnTo>
                <a:lnTo>
                  <a:pt x="1005" y="667"/>
                </a:lnTo>
                <a:lnTo>
                  <a:pt x="1017" y="651"/>
                </a:lnTo>
                <a:lnTo>
                  <a:pt x="1018" y="641"/>
                </a:lnTo>
                <a:lnTo>
                  <a:pt x="1020" y="635"/>
                </a:lnTo>
                <a:lnTo>
                  <a:pt x="1032" y="627"/>
                </a:lnTo>
                <a:lnTo>
                  <a:pt x="1055" y="621"/>
                </a:lnTo>
                <a:lnTo>
                  <a:pt x="1069" y="621"/>
                </a:lnTo>
                <a:lnTo>
                  <a:pt x="1070" y="635"/>
                </a:lnTo>
                <a:lnTo>
                  <a:pt x="1075" y="662"/>
                </a:lnTo>
                <a:lnTo>
                  <a:pt x="1082" y="674"/>
                </a:lnTo>
                <a:lnTo>
                  <a:pt x="1087" y="680"/>
                </a:lnTo>
                <a:lnTo>
                  <a:pt x="1095" y="692"/>
                </a:lnTo>
                <a:lnTo>
                  <a:pt x="1091" y="697"/>
                </a:lnTo>
                <a:lnTo>
                  <a:pt x="1081" y="705"/>
                </a:lnTo>
                <a:lnTo>
                  <a:pt x="1070" y="712"/>
                </a:lnTo>
                <a:lnTo>
                  <a:pt x="1082" y="724"/>
                </a:lnTo>
                <a:lnTo>
                  <a:pt x="1091" y="737"/>
                </a:lnTo>
                <a:lnTo>
                  <a:pt x="1100" y="750"/>
                </a:lnTo>
                <a:lnTo>
                  <a:pt x="1110" y="765"/>
                </a:lnTo>
                <a:lnTo>
                  <a:pt x="1112" y="774"/>
                </a:lnTo>
                <a:lnTo>
                  <a:pt x="1103" y="787"/>
                </a:lnTo>
                <a:lnTo>
                  <a:pt x="1077" y="799"/>
                </a:lnTo>
                <a:lnTo>
                  <a:pt x="1062" y="805"/>
                </a:lnTo>
                <a:lnTo>
                  <a:pt x="1066" y="815"/>
                </a:lnTo>
                <a:lnTo>
                  <a:pt x="1079" y="835"/>
                </a:lnTo>
                <a:lnTo>
                  <a:pt x="1090" y="839"/>
                </a:lnTo>
                <a:lnTo>
                  <a:pt x="1098" y="840"/>
                </a:lnTo>
                <a:lnTo>
                  <a:pt x="1103" y="844"/>
                </a:lnTo>
                <a:lnTo>
                  <a:pt x="1104" y="852"/>
                </a:lnTo>
                <a:lnTo>
                  <a:pt x="1100" y="868"/>
                </a:lnTo>
                <a:lnTo>
                  <a:pt x="1089" y="881"/>
                </a:lnTo>
                <a:lnTo>
                  <a:pt x="1091" y="897"/>
                </a:lnTo>
                <a:lnTo>
                  <a:pt x="1095" y="910"/>
                </a:lnTo>
                <a:lnTo>
                  <a:pt x="1099" y="918"/>
                </a:lnTo>
                <a:lnTo>
                  <a:pt x="1114" y="925"/>
                </a:lnTo>
                <a:lnTo>
                  <a:pt x="1122" y="928"/>
                </a:lnTo>
                <a:lnTo>
                  <a:pt x="1136" y="934"/>
                </a:lnTo>
                <a:lnTo>
                  <a:pt x="1149" y="934"/>
                </a:lnTo>
                <a:lnTo>
                  <a:pt x="1160" y="929"/>
                </a:lnTo>
                <a:lnTo>
                  <a:pt x="1171" y="924"/>
                </a:lnTo>
                <a:lnTo>
                  <a:pt x="1172" y="938"/>
                </a:lnTo>
                <a:lnTo>
                  <a:pt x="1161" y="966"/>
                </a:lnTo>
                <a:lnTo>
                  <a:pt x="1156" y="980"/>
                </a:lnTo>
                <a:lnTo>
                  <a:pt x="1147" y="994"/>
                </a:lnTo>
                <a:lnTo>
                  <a:pt x="1114" y="1017"/>
                </a:lnTo>
                <a:lnTo>
                  <a:pt x="1100" y="1029"/>
                </a:lnTo>
                <a:lnTo>
                  <a:pt x="1091" y="1037"/>
                </a:lnTo>
                <a:lnTo>
                  <a:pt x="1079" y="1054"/>
                </a:lnTo>
                <a:lnTo>
                  <a:pt x="1078" y="1066"/>
                </a:lnTo>
                <a:lnTo>
                  <a:pt x="1066" y="1073"/>
                </a:lnTo>
                <a:lnTo>
                  <a:pt x="1052" y="1077"/>
                </a:lnTo>
                <a:lnTo>
                  <a:pt x="1040" y="1082"/>
                </a:lnTo>
                <a:lnTo>
                  <a:pt x="1029" y="1094"/>
                </a:lnTo>
                <a:lnTo>
                  <a:pt x="1024" y="1106"/>
                </a:lnTo>
                <a:lnTo>
                  <a:pt x="1022" y="1093"/>
                </a:lnTo>
                <a:lnTo>
                  <a:pt x="1021" y="1081"/>
                </a:lnTo>
                <a:lnTo>
                  <a:pt x="1007" y="1088"/>
                </a:lnTo>
                <a:lnTo>
                  <a:pt x="995" y="1086"/>
                </a:lnTo>
                <a:lnTo>
                  <a:pt x="983" y="1077"/>
                </a:lnTo>
                <a:lnTo>
                  <a:pt x="968" y="1073"/>
                </a:lnTo>
                <a:lnTo>
                  <a:pt x="958" y="1070"/>
                </a:lnTo>
                <a:lnTo>
                  <a:pt x="948" y="1062"/>
                </a:lnTo>
                <a:lnTo>
                  <a:pt x="944" y="1057"/>
                </a:lnTo>
                <a:lnTo>
                  <a:pt x="943" y="1054"/>
                </a:lnTo>
                <a:lnTo>
                  <a:pt x="935" y="1053"/>
                </a:lnTo>
                <a:lnTo>
                  <a:pt x="923" y="1053"/>
                </a:lnTo>
                <a:lnTo>
                  <a:pt x="913" y="1051"/>
                </a:lnTo>
                <a:lnTo>
                  <a:pt x="925" y="1041"/>
                </a:lnTo>
                <a:lnTo>
                  <a:pt x="936" y="1033"/>
                </a:lnTo>
                <a:lnTo>
                  <a:pt x="915" y="1033"/>
                </a:lnTo>
                <a:lnTo>
                  <a:pt x="895" y="1035"/>
                </a:lnTo>
                <a:lnTo>
                  <a:pt x="894" y="1041"/>
                </a:lnTo>
                <a:lnTo>
                  <a:pt x="888" y="1052"/>
                </a:lnTo>
                <a:lnTo>
                  <a:pt x="881" y="1052"/>
                </a:lnTo>
                <a:lnTo>
                  <a:pt x="869" y="1045"/>
                </a:lnTo>
                <a:lnTo>
                  <a:pt x="856" y="1040"/>
                </a:lnTo>
                <a:lnTo>
                  <a:pt x="843" y="1040"/>
                </a:lnTo>
                <a:lnTo>
                  <a:pt x="829" y="1039"/>
                </a:lnTo>
                <a:lnTo>
                  <a:pt x="825" y="1031"/>
                </a:lnTo>
                <a:lnTo>
                  <a:pt x="821" y="1024"/>
                </a:lnTo>
                <a:lnTo>
                  <a:pt x="800" y="1039"/>
                </a:lnTo>
                <a:lnTo>
                  <a:pt x="779" y="1053"/>
                </a:lnTo>
                <a:lnTo>
                  <a:pt x="766" y="1060"/>
                </a:lnTo>
                <a:lnTo>
                  <a:pt x="753" y="1065"/>
                </a:lnTo>
                <a:lnTo>
                  <a:pt x="739" y="1072"/>
                </a:lnTo>
                <a:lnTo>
                  <a:pt x="731" y="1085"/>
                </a:lnTo>
                <a:lnTo>
                  <a:pt x="724" y="1097"/>
                </a:lnTo>
                <a:lnTo>
                  <a:pt x="717" y="1111"/>
                </a:lnTo>
                <a:lnTo>
                  <a:pt x="714" y="1125"/>
                </a:lnTo>
                <a:lnTo>
                  <a:pt x="718" y="1136"/>
                </a:lnTo>
                <a:lnTo>
                  <a:pt x="721" y="1150"/>
                </a:lnTo>
                <a:lnTo>
                  <a:pt x="727" y="1175"/>
                </a:lnTo>
                <a:lnTo>
                  <a:pt x="734" y="1185"/>
                </a:lnTo>
                <a:lnTo>
                  <a:pt x="720" y="1177"/>
                </a:lnTo>
                <a:lnTo>
                  <a:pt x="704" y="1179"/>
                </a:lnTo>
                <a:lnTo>
                  <a:pt x="690" y="1187"/>
                </a:lnTo>
                <a:lnTo>
                  <a:pt x="676" y="1193"/>
                </a:lnTo>
                <a:lnTo>
                  <a:pt x="660" y="1191"/>
                </a:lnTo>
                <a:lnTo>
                  <a:pt x="644" y="1184"/>
                </a:lnTo>
                <a:lnTo>
                  <a:pt x="627" y="1185"/>
                </a:lnTo>
                <a:lnTo>
                  <a:pt x="611" y="1192"/>
                </a:lnTo>
                <a:lnTo>
                  <a:pt x="611" y="1188"/>
                </a:lnTo>
                <a:lnTo>
                  <a:pt x="611" y="1183"/>
                </a:lnTo>
                <a:lnTo>
                  <a:pt x="607" y="1177"/>
                </a:lnTo>
                <a:lnTo>
                  <a:pt x="598" y="1177"/>
                </a:lnTo>
                <a:lnTo>
                  <a:pt x="591" y="1171"/>
                </a:lnTo>
                <a:lnTo>
                  <a:pt x="583" y="1158"/>
                </a:lnTo>
                <a:lnTo>
                  <a:pt x="575" y="1155"/>
                </a:lnTo>
                <a:lnTo>
                  <a:pt x="552" y="1150"/>
                </a:lnTo>
                <a:lnTo>
                  <a:pt x="529" y="1139"/>
                </a:lnTo>
                <a:lnTo>
                  <a:pt x="505" y="1130"/>
                </a:lnTo>
                <a:lnTo>
                  <a:pt x="480" y="1121"/>
                </a:lnTo>
                <a:lnTo>
                  <a:pt x="480" y="1133"/>
                </a:lnTo>
                <a:lnTo>
                  <a:pt x="480" y="1143"/>
                </a:lnTo>
                <a:lnTo>
                  <a:pt x="448" y="1142"/>
                </a:lnTo>
                <a:lnTo>
                  <a:pt x="418" y="1142"/>
                </a:lnTo>
                <a:lnTo>
                  <a:pt x="410" y="1142"/>
                </a:lnTo>
                <a:lnTo>
                  <a:pt x="400" y="1133"/>
                </a:lnTo>
                <a:lnTo>
                  <a:pt x="394" y="1127"/>
                </a:lnTo>
                <a:lnTo>
                  <a:pt x="389" y="1122"/>
                </a:lnTo>
                <a:lnTo>
                  <a:pt x="378" y="1123"/>
                </a:lnTo>
                <a:lnTo>
                  <a:pt x="372" y="1126"/>
                </a:lnTo>
                <a:lnTo>
                  <a:pt x="366" y="1127"/>
                </a:lnTo>
                <a:lnTo>
                  <a:pt x="360" y="1127"/>
                </a:lnTo>
                <a:lnTo>
                  <a:pt x="356" y="1122"/>
                </a:lnTo>
                <a:lnTo>
                  <a:pt x="344" y="1111"/>
                </a:lnTo>
                <a:lnTo>
                  <a:pt x="331" y="1103"/>
                </a:lnTo>
                <a:lnTo>
                  <a:pt x="300" y="1093"/>
                </a:lnTo>
                <a:lnTo>
                  <a:pt x="269" y="1088"/>
                </a:lnTo>
                <a:lnTo>
                  <a:pt x="274" y="1073"/>
                </a:lnTo>
                <a:lnTo>
                  <a:pt x="279" y="1060"/>
                </a:lnTo>
                <a:lnTo>
                  <a:pt x="257" y="1056"/>
                </a:lnTo>
                <a:lnTo>
                  <a:pt x="234" y="1051"/>
                </a:lnTo>
                <a:lnTo>
                  <a:pt x="246" y="1043"/>
                </a:lnTo>
                <a:lnTo>
                  <a:pt x="267" y="1023"/>
                </a:lnTo>
                <a:lnTo>
                  <a:pt x="273" y="1010"/>
                </a:lnTo>
                <a:lnTo>
                  <a:pt x="283" y="970"/>
                </a:lnTo>
                <a:lnTo>
                  <a:pt x="292" y="929"/>
                </a:lnTo>
                <a:lnTo>
                  <a:pt x="294" y="916"/>
                </a:lnTo>
                <a:lnTo>
                  <a:pt x="299" y="888"/>
                </a:lnTo>
                <a:lnTo>
                  <a:pt x="304" y="873"/>
                </a:lnTo>
                <a:lnTo>
                  <a:pt x="310" y="872"/>
                </a:lnTo>
                <a:lnTo>
                  <a:pt x="316" y="869"/>
                </a:lnTo>
                <a:lnTo>
                  <a:pt x="320" y="864"/>
                </a:lnTo>
                <a:lnTo>
                  <a:pt x="310" y="859"/>
                </a:lnTo>
                <a:lnTo>
                  <a:pt x="299" y="856"/>
                </a:lnTo>
                <a:lnTo>
                  <a:pt x="311" y="801"/>
                </a:lnTo>
                <a:lnTo>
                  <a:pt x="319" y="745"/>
                </a:lnTo>
                <a:lnTo>
                  <a:pt x="329" y="753"/>
                </a:lnTo>
                <a:lnTo>
                  <a:pt x="347" y="774"/>
                </a:lnTo>
                <a:lnTo>
                  <a:pt x="361" y="810"/>
                </a:lnTo>
                <a:lnTo>
                  <a:pt x="369" y="836"/>
                </a:lnTo>
                <a:lnTo>
                  <a:pt x="364" y="810"/>
                </a:lnTo>
                <a:lnTo>
                  <a:pt x="359" y="785"/>
                </a:lnTo>
                <a:lnTo>
                  <a:pt x="355" y="771"/>
                </a:lnTo>
                <a:lnTo>
                  <a:pt x="344" y="753"/>
                </a:lnTo>
                <a:lnTo>
                  <a:pt x="333" y="745"/>
                </a:lnTo>
                <a:lnTo>
                  <a:pt x="324" y="738"/>
                </a:lnTo>
                <a:lnTo>
                  <a:pt x="310" y="725"/>
                </a:lnTo>
                <a:lnTo>
                  <a:pt x="310" y="715"/>
                </a:lnTo>
                <a:lnTo>
                  <a:pt x="304" y="695"/>
                </a:lnTo>
                <a:lnTo>
                  <a:pt x="292" y="676"/>
                </a:lnTo>
                <a:lnTo>
                  <a:pt x="310" y="689"/>
                </a:lnTo>
                <a:lnTo>
                  <a:pt x="324" y="707"/>
                </a:lnTo>
                <a:lnTo>
                  <a:pt x="325" y="697"/>
                </a:lnTo>
                <a:lnTo>
                  <a:pt x="325" y="674"/>
                </a:lnTo>
                <a:lnTo>
                  <a:pt x="319" y="668"/>
                </a:lnTo>
                <a:lnTo>
                  <a:pt x="308" y="667"/>
                </a:lnTo>
                <a:lnTo>
                  <a:pt x="287" y="658"/>
                </a:lnTo>
                <a:lnTo>
                  <a:pt x="282" y="647"/>
                </a:lnTo>
                <a:lnTo>
                  <a:pt x="294" y="652"/>
                </a:lnTo>
                <a:lnTo>
                  <a:pt x="306" y="658"/>
                </a:lnTo>
                <a:lnTo>
                  <a:pt x="314" y="660"/>
                </a:lnTo>
                <a:lnTo>
                  <a:pt x="321" y="652"/>
                </a:lnTo>
                <a:lnTo>
                  <a:pt x="327" y="646"/>
                </a:lnTo>
                <a:lnTo>
                  <a:pt x="306" y="642"/>
                </a:lnTo>
                <a:lnTo>
                  <a:pt x="273" y="621"/>
                </a:lnTo>
                <a:lnTo>
                  <a:pt x="238" y="574"/>
                </a:lnTo>
                <a:lnTo>
                  <a:pt x="217" y="539"/>
                </a:lnTo>
                <a:lnTo>
                  <a:pt x="232" y="548"/>
                </a:lnTo>
                <a:lnTo>
                  <a:pt x="245" y="557"/>
                </a:lnTo>
                <a:lnTo>
                  <a:pt x="246" y="545"/>
                </a:lnTo>
                <a:lnTo>
                  <a:pt x="237" y="529"/>
                </a:lnTo>
                <a:lnTo>
                  <a:pt x="225" y="527"/>
                </a:lnTo>
                <a:lnTo>
                  <a:pt x="228" y="518"/>
                </a:lnTo>
                <a:lnTo>
                  <a:pt x="238" y="510"/>
                </a:lnTo>
                <a:lnTo>
                  <a:pt x="258" y="514"/>
                </a:lnTo>
                <a:lnTo>
                  <a:pt x="273" y="520"/>
                </a:lnTo>
                <a:lnTo>
                  <a:pt x="266" y="512"/>
                </a:lnTo>
                <a:lnTo>
                  <a:pt x="251" y="506"/>
                </a:lnTo>
                <a:lnTo>
                  <a:pt x="228" y="510"/>
                </a:lnTo>
                <a:lnTo>
                  <a:pt x="210" y="511"/>
                </a:lnTo>
                <a:lnTo>
                  <a:pt x="205" y="510"/>
                </a:lnTo>
                <a:lnTo>
                  <a:pt x="202" y="500"/>
                </a:lnTo>
                <a:lnTo>
                  <a:pt x="206" y="482"/>
                </a:lnTo>
                <a:lnTo>
                  <a:pt x="208" y="473"/>
                </a:lnTo>
                <a:lnTo>
                  <a:pt x="189" y="474"/>
                </a:lnTo>
                <a:lnTo>
                  <a:pt x="171" y="475"/>
                </a:lnTo>
                <a:lnTo>
                  <a:pt x="180" y="466"/>
                </a:lnTo>
                <a:lnTo>
                  <a:pt x="189" y="455"/>
                </a:lnTo>
                <a:lnTo>
                  <a:pt x="164" y="459"/>
                </a:lnTo>
                <a:lnTo>
                  <a:pt x="140" y="462"/>
                </a:lnTo>
                <a:lnTo>
                  <a:pt x="143" y="449"/>
                </a:lnTo>
                <a:lnTo>
                  <a:pt x="147" y="437"/>
                </a:lnTo>
                <a:lnTo>
                  <a:pt x="143" y="442"/>
                </a:lnTo>
                <a:lnTo>
                  <a:pt x="138" y="446"/>
                </a:lnTo>
                <a:lnTo>
                  <a:pt x="132" y="445"/>
                </a:lnTo>
                <a:lnTo>
                  <a:pt x="118" y="438"/>
                </a:lnTo>
                <a:lnTo>
                  <a:pt x="105" y="433"/>
                </a:lnTo>
                <a:lnTo>
                  <a:pt x="90" y="428"/>
                </a:lnTo>
                <a:lnTo>
                  <a:pt x="78" y="420"/>
                </a:lnTo>
                <a:lnTo>
                  <a:pt x="70" y="416"/>
                </a:lnTo>
                <a:lnTo>
                  <a:pt x="50" y="420"/>
                </a:lnTo>
                <a:lnTo>
                  <a:pt x="42" y="425"/>
                </a:lnTo>
                <a:lnTo>
                  <a:pt x="36" y="412"/>
                </a:lnTo>
                <a:lnTo>
                  <a:pt x="15" y="392"/>
                </a:lnTo>
                <a:lnTo>
                  <a:pt x="1" y="385"/>
                </a:lnTo>
                <a:lnTo>
                  <a:pt x="24" y="381"/>
                </a:lnTo>
                <a:lnTo>
                  <a:pt x="48" y="379"/>
                </a:lnTo>
                <a:lnTo>
                  <a:pt x="44" y="365"/>
                </a:lnTo>
                <a:lnTo>
                  <a:pt x="40" y="354"/>
                </a:lnTo>
                <a:lnTo>
                  <a:pt x="48" y="356"/>
                </a:lnTo>
                <a:lnTo>
                  <a:pt x="56" y="357"/>
                </a:lnTo>
                <a:lnTo>
                  <a:pt x="46" y="350"/>
                </a:lnTo>
                <a:lnTo>
                  <a:pt x="37" y="340"/>
                </a:lnTo>
                <a:lnTo>
                  <a:pt x="19" y="344"/>
                </a:lnTo>
                <a:lnTo>
                  <a:pt x="0" y="348"/>
                </a:lnTo>
                <a:lnTo>
                  <a:pt x="0" y="335"/>
                </a:lnTo>
                <a:lnTo>
                  <a:pt x="15" y="318"/>
                </a:lnTo>
                <a:lnTo>
                  <a:pt x="49" y="306"/>
                </a:lnTo>
                <a:lnTo>
                  <a:pt x="73" y="302"/>
                </a:lnTo>
                <a:lnTo>
                  <a:pt x="90" y="303"/>
                </a:lnTo>
                <a:lnTo>
                  <a:pt x="107" y="305"/>
                </a:lnTo>
                <a:lnTo>
                  <a:pt x="113" y="305"/>
                </a:lnTo>
                <a:lnTo>
                  <a:pt x="116" y="299"/>
                </a:lnTo>
                <a:lnTo>
                  <a:pt x="118" y="293"/>
                </a:lnTo>
                <a:lnTo>
                  <a:pt x="123" y="287"/>
                </a:lnTo>
                <a:lnTo>
                  <a:pt x="128" y="287"/>
                </a:lnTo>
                <a:lnTo>
                  <a:pt x="140" y="287"/>
                </a:lnTo>
                <a:lnTo>
                  <a:pt x="163" y="289"/>
                </a:lnTo>
                <a:lnTo>
                  <a:pt x="171" y="297"/>
                </a:lnTo>
                <a:lnTo>
                  <a:pt x="183" y="316"/>
                </a:lnTo>
                <a:lnTo>
                  <a:pt x="193" y="336"/>
                </a:lnTo>
                <a:lnTo>
                  <a:pt x="202" y="330"/>
                </a:lnTo>
                <a:lnTo>
                  <a:pt x="221" y="323"/>
                </a:lnTo>
                <a:lnTo>
                  <a:pt x="251" y="320"/>
                </a:lnTo>
                <a:lnTo>
                  <a:pt x="270" y="314"/>
                </a:lnTo>
                <a:lnTo>
                  <a:pt x="271" y="320"/>
                </a:lnTo>
                <a:lnTo>
                  <a:pt x="280" y="326"/>
                </a:lnTo>
                <a:lnTo>
                  <a:pt x="298" y="326"/>
                </a:lnTo>
                <a:lnTo>
                  <a:pt x="308" y="324"/>
                </a:lnTo>
                <a:lnTo>
                  <a:pt x="303" y="316"/>
                </a:lnTo>
                <a:lnTo>
                  <a:pt x="299" y="298"/>
                </a:lnTo>
                <a:lnTo>
                  <a:pt x="299" y="268"/>
                </a:lnTo>
                <a:lnTo>
                  <a:pt x="296" y="249"/>
                </a:lnTo>
                <a:lnTo>
                  <a:pt x="290" y="232"/>
                </a:lnTo>
                <a:lnTo>
                  <a:pt x="282" y="216"/>
                </a:lnTo>
                <a:lnTo>
                  <a:pt x="275" y="193"/>
                </a:lnTo>
                <a:lnTo>
                  <a:pt x="271" y="171"/>
                </a:lnTo>
                <a:lnTo>
                  <a:pt x="287" y="178"/>
                </a:lnTo>
                <a:lnTo>
                  <a:pt x="303" y="186"/>
                </a:lnTo>
                <a:lnTo>
                  <a:pt x="319" y="179"/>
                </a:lnTo>
                <a:lnTo>
                  <a:pt x="336" y="180"/>
                </a:lnTo>
                <a:lnTo>
                  <a:pt x="333" y="191"/>
                </a:lnTo>
                <a:lnTo>
                  <a:pt x="331" y="201"/>
                </a:lnTo>
                <a:lnTo>
                  <a:pt x="336" y="220"/>
                </a:lnTo>
                <a:lnTo>
                  <a:pt x="341" y="238"/>
                </a:lnTo>
                <a:lnTo>
                  <a:pt x="343" y="231"/>
                </a:lnTo>
                <a:lnTo>
                  <a:pt x="344" y="221"/>
                </a:lnTo>
                <a:lnTo>
                  <a:pt x="380" y="229"/>
                </a:lnTo>
                <a:lnTo>
                  <a:pt x="414" y="236"/>
                </a:lnTo>
                <a:lnTo>
                  <a:pt x="431" y="237"/>
                </a:lnTo>
                <a:lnTo>
                  <a:pt x="460" y="225"/>
                </a:lnTo>
                <a:lnTo>
                  <a:pt x="476" y="219"/>
                </a:lnTo>
                <a:lnTo>
                  <a:pt x="462" y="217"/>
                </a:lnTo>
                <a:lnTo>
                  <a:pt x="447" y="216"/>
                </a:lnTo>
                <a:lnTo>
                  <a:pt x="452" y="200"/>
                </a:lnTo>
                <a:lnTo>
                  <a:pt x="468" y="179"/>
                </a:lnTo>
                <a:lnTo>
                  <a:pt x="483" y="172"/>
                </a:lnTo>
                <a:lnTo>
                  <a:pt x="513" y="162"/>
                </a:lnTo>
                <a:lnTo>
                  <a:pt x="544" y="152"/>
                </a:lnTo>
                <a:lnTo>
                  <a:pt x="556" y="145"/>
                </a:lnTo>
                <a:lnTo>
                  <a:pt x="575" y="125"/>
                </a:lnTo>
                <a:lnTo>
                  <a:pt x="587" y="119"/>
                </a:lnTo>
                <a:lnTo>
                  <a:pt x="594" y="123"/>
                </a:lnTo>
                <a:lnTo>
                  <a:pt x="587" y="113"/>
                </a:lnTo>
                <a:lnTo>
                  <a:pt x="583" y="88"/>
                </a:lnTo>
                <a:lnTo>
                  <a:pt x="586" y="49"/>
                </a:lnTo>
                <a:lnTo>
                  <a:pt x="587" y="24"/>
                </a:lnTo>
                <a:close/>
                <a:moveTo>
                  <a:pt x="1349" y="1072"/>
                </a:moveTo>
                <a:lnTo>
                  <a:pt x="1358" y="1080"/>
                </a:lnTo>
                <a:lnTo>
                  <a:pt x="1364" y="1103"/>
                </a:lnTo>
                <a:lnTo>
                  <a:pt x="1365" y="1115"/>
                </a:lnTo>
                <a:lnTo>
                  <a:pt x="1370" y="1144"/>
                </a:lnTo>
                <a:lnTo>
                  <a:pt x="1377" y="1172"/>
                </a:lnTo>
                <a:lnTo>
                  <a:pt x="1378" y="1187"/>
                </a:lnTo>
                <a:lnTo>
                  <a:pt x="1376" y="1201"/>
                </a:lnTo>
                <a:lnTo>
                  <a:pt x="1370" y="1216"/>
                </a:lnTo>
                <a:lnTo>
                  <a:pt x="1366" y="1232"/>
                </a:lnTo>
                <a:lnTo>
                  <a:pt x="1362" y="1267"/>
                </a:lnTo>
                <a:lnTo>
                  <a:pt x="1350" y="1302"/>
                </a:lnTo>
                <a:lnTo>
                  <a:pt x="1333" y="1293"/>
                </a:lnTo>
                <a:lnTo>
                  <a:pt x="1316" y="1283"/>
                </a:lnTo>
                <a:lnTo>
                  <a:pt x="1307" y="1277"/>
                </a:lnTo>
                <a:lnTo>
                  <a:pt x="1309" y="1266"/>
                </a:lnTo>
                <a:lnTo>
                  <a:pt x="1317" y="1257"/>
                </a:lnTo>
                <a:lnTo>
                  <a:pt x="1305" y="1257"/>
                </a:lnTo>
                <a:lnTo>
                  <a:pt x="1294" y="1258"/>
                </a:lnTo>
                <a:lnTo>
                  <a:pt x="1299" y="1246"/>
                </a:lnTo>
                <a:lnTo>
                  <a:pt x="1304" y="1236"/>
                </a:lnTo>
                <a:lnTo>
                  <a:pt x="1292" y="1233"/>
                </a:lnTo>
                <a:lnTo>
                  <a:pt x="1280" y="1232"/>
                </a:lnTo>
                <a:lnTo>
                  <a:pt x="1288" y="1220"/>
                </a:lnTo>
                <a:lnTo>
                  <a:pt x="1295" y="1207"/>
                </a:lnTo>
                <a:lnTo>
                  <a:pt x="1288" y="1204"/>
                </a:lnTo>
                <a:lnTo>
                  <a:pt x="1282" y="1200"/>
                </a:lnTo>
                <a:lnTo>
                  <a:pt x="1276" y="1192"/>
                </a:lnTo>
                <a:lnTo>
                  <a:pt x="1280" y="1181"/>
                </a:lnTo>
                <a:lnTo>
                  <a:pt x="1280" y="1168"/>
                </a:lnTo>
                <a:lnTo>
                  <a:pt x="1288" y="1147"/>
                </a:lnTo>
                <a:lnTo>
                  <a:pt x="1298" y="1136"/>
                </a:lnTo>
                <a:lnTo>
                  <a:pt x="1315" y="1125"/>
                </a:lnTo>
                <a:lnTo>
                  <a:pt x="1335" y="1117"/>
                </a:lnTo>
                <a:lnTo>
                  <a:pt x="1341" y="1117"/>
                </a:lnTo>
                <a:lnTo>
                  <a:pt x="1346" y="1114"/>
                </a:lnTo>
                <a:lnTo>
                  <a:pt x="1348" y="1106"/>
                </a:lnTo>
                <a:lnTo>
                  <a:pt x="1348" y="1089"/>
                </a:lnTo>
                <a:lnTo>
                  <a:pt x="1349" y="1072"/>
                </a:lnTo>
                <a:close/>
                <a:moveTo>
                  <a:pt x="132" y="486"/>
                </a:moveTo>
                <a:lnTo>
                  <a:pt x="139" y="484"/>
                </a:lnTo>
                <a:lnTo>
                  <a:pt x="151" y="496"/>
                </a:lnTo>
                <a:lnTo>
                  <a:pt x="147" y="503"/>
                </a:lnTo>
                <a:lnTo>
                  <a:pt x="139" y="504"/>
                </a:lnTo>
                <a:lnTo>
                  <a:pt x="128" y="492"/>
                </a:lnTo>
                <a:lnTo>
                  <a:pt x="132" y="486"/>
                </a:lnTo>
                <a:close/>
                <a:moveTo>
                  <a:pt x="20" y="356"/>
                </a:moveTo>
                <a:lnTo>
                  <a:pt x="27" y="352"/>
                </a:lnTo>
                <a:lnTo>
                  <a:pt x="32" y="348"/>
                </a:lnTo>
                <a:lnTo>
                  <a:pt x="36" y="352"/>
                </a:lnTo>
                <a:lnTo>
                  <a:pt x="33" y="361"/>
                </a:lnTo>
                <a:lnTo>
                  <a:pt x="25" y="367"/>
                </a:lnTo>
                <a:lnTo>
                  <a:pt x="19" y="363"/>
                </a:lnTo>
                <a:lnTo>
                  <a:pt x="20" y="356"/>
                </a:lnTo>
                <a:close/>
              </a:path>
            </a:pathLst>
          </a:custGeom>
          <a:solidFill>
            <a:srgbClr val="0AA0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5" name="Freeform 343"/>
          <p:cNvSpPr>
            <a:spLocks/>
          </p:cNvSpPr>
          <p:nvPr/>
        </p:nvSpPr>
        <p:spPr bwMode="auto">
          <a:xfrm>
            <a:off x="4165600" y="3314701"/>
            <a:ext cx="215900" cy="238125"/>
          </a:xfrm>
          <a:custGeom>
            <a:avLst/>
            <a:gdLst>
              <a:gd name="T0" fmla="*/ 295 w 407"/>
              <a:gd name="T1" fmla="*/ 5 h 450"/>
              <a:gd name="T2" fmla="*/ 338 w 407"/>
              <a:gd name="T3" fmla="*/ 4 h 450"/>
              <a:gd name="T4" fmla="*/ 385 w 407"/>
              <a:gd name="T5" fmla="*/ 25 h 450"/>
              <a:gd name="T6" fmla="*/ 377 w 407"/>
              <a:gd name="T7" fmla="*/ 61 h 450"/>
              <a:gd name="T8" fmla="*/ 385 w 407"/>
              <a:gd name="T9" fmla="*/ 114 h 450"/>
              <a:gd name="T10" fmla="*/ 401 w 407"/>
              <a:gd name="T11" fmla="*/ 187 h 450"/>
              <a:gd name="T12" fmla="*/ 379 w 407"/>
              <a:gd name="T13" fmla="*/ 221 h 450"/>
              <a:gd name="T14" fmla="*/ 369 w 407"/>
              <a:gd name="T15" fmla="*/ 191 h 450"/>
              <a:gd name="T16" fmla="*/ 307 w 407"/>
              <a:gd name="T17" fmla="*/ 229 h 450"/>
              <a:gd name="T18" fmla="*/ 324 w 407"/>
              <a:gd name="T19" fmla="*/ 275 h 450"/>
              <a:gd name="T20" fmla="*/ 356 w 407"/>
              <a:gd name="T21" fmla="*/ 299 h 450"/>
              <a:gd name="T22" fmla="*/ 354 w 407"/>
              <a:gd name="T23" fmla="*/ 331 h 450"/>
              <a:gd name="T24" fmla="*/ 297 w 407"/>
              <a:gd name="T25" fmla="*/ 352 h 450"/>
              <a:gd name="T26" fmla="*/ 280 w 407"/>
              <a:gd name="T27" fmla="*/ 380 h 450"/>
              <a:gd name="T28" fmla="*/ 301 w 407"/>
              <a:gd name="T29" fmla="*/ 392 h 450"/>
              <a:gd name="T30" fmla="*/ 289 w 407"/>
              <a:gd name="T31" fmla="*/ 425 h 450"/>
              <a:gd name="T32" fmla="*/ 274 w 407"/>
              <a:gd name="T33" fmla="*/ 448 h 450"/>
              <a:gd name="T34" fmla="*/ 233 w 407"/>
              <a:gd name="T35" fmla="*/ 437 h 450"/>
              <a:gd name="T36" fmla="*/ 199 w 407"/>
              <a:gd name="T37" fmla="*/ 398 h 450"/>
              <a:gd name="T38" fmla="*/ 218 w 407"/>
              <a:gd name="T39" fmla="*/ 378 h 450"/>
              <a:gd name="T40" fmla="*/ 186 w 407"/>
              <a:gd name="T41" fmla="*/ 369 h 450"/>
              <a:gd name="T42" fmla="*/ 152 w 407"/>
              <a:gd name="T43" fmla="*/ 360 h 450"/>
              <a:gd name="T44" fmla="*/ 132 w 407"/>
              <a:gd name="T45" fmla="*/ 344 h 450"/>
              <a:gd name="T46" fmla="*/ 112 w 407"/>
              <a:gd name="T47" fmla="*/ 357 h 450"/>
              <a:gd name="T48" fmla="*/ 88 w 407"/>
              <a:gd name="T49" fmla="*/ 335 h 450"/>
              <a:gd name="T50" fmla="*/ 67 w 407"/>
              <a:gd name="T51" fmla="*/ 310 h 450"/>
              <a:gd name="T52" fmla="*/ 69 w 407"/>
              <a:gd name="T53" fmla="*/ 283 h 450"/>
              <a:gd name="T54" fmla="*/ 79 w 407"/>
              <a:gd name="T55" fmla="*/ 269 h 450"/>
              <a:gd name="T56" fmla="*/ 62 w 407"/>
              <a:gd name="T57" fmla="*/ 224 h 450"/>
              <a:gd name="T58" fmla="*/ 59 w 407"/>
              <a:gd name="T59" fmla="*/ 202 h 450"/>
              <a:gd name="T60" fmla="*/ 59 w 407"/>
              <a:gd name="T61" fmla="*/ 180 h 450"/>
              <a:gd name="T62" fmla="*/ 17 w 407"/>
              <a:gd name="T63" fmla="*/ 143 h 450"/>
              <a:gd name="T64" fmla="*/ 82 w 407"/>
              <a:gd name="T65" fmla="*/ 147 h 450"/>
              <a:gd name="T66" fmla="*/ 103 w 407"/>
              <a:gd name="T67" fmla="*/ 123 h 450"/>
              <a:gd name="T68" fmla="*/ 111 w 407"/>
              <a:gd name="T69" fmla="*/ 140 h 450"/>
              <a:gd name="T70" fmla="*/ 120 w 407"/>
              <a:gd name="T71" fmla="*/ 111 h 450"/>
              <a:gd name="T72" fmla="*/ 152 w 407"/>
              <a:gd name="T73" fmla="*/ 90 h 450"/>
              <a:gd name="T74" fmla="*/ 90 w 407"/>
              <a:gd name="T75" fmla="*/ 52 h 450"/>
              <a:gd name="T76" fmla="*/ 196 w 407"/>
              <a:gd name="T77" fmla="*/ 65 h 450"/>
              <a:gd name="T78" fmla="*/ 201 w 407"/>
              <a:gd name="T79" fmla="*/ 89 h 450"/>
              <a:gd name="T80" fmla="*/ 190 w 407"/>
              <a:gd name="T81" fmla="*/ 99 h 450"/>
              <a:gd name="T82" fmla="*/ 169 w 407"/>
              <a:gd name="T83" fmla="*/ 128 h 450"/>
              <a:gd name="T84" fmla="*/ 213 w 407"/>
              <a:gd name="T85" fmla="*/ 130 h 450"/>
              <a:gd name="T86" fmla="*/ 244 w 407"/>
              <a:gd name="T87" fmla="*/ 109 h 450"/>
              <a:gd name="T88" fmla="*/ 229 w 407"/>
              <a:gd name="T89" fmla="*/ 70 h 450"/>
              <a:gd name="T90" fmla="*/ 258 w 407"/>
              <a:gd name="T91" fmla="*/ 82 h 450"/>
              <a:gd name="T92" fmla="*/ 264 w 407"/>
              <a:gd name="T93" fmla="*/ 126 h 450"/>
              <a:gd name="T94" fmla="*/ 254 w 407"/>
              <a:gd name="T95" fmla="*/ 153 h 450"/>
              <a:gd name="T96" fmla="*/ 247 w 407"/>
              <a:gd name="T97" fmla="*/ 176 h 450"/>
              <a:gd name="T98" fmla="*/ 271 w 407"/>
              <a:gd name="T99" fmla="*/ 131 h 450"/>
              <a:gd name="T100" fmla="*/ 260 w 407"/>
              <a:gd name="T101" fmla="*/ 68 h 450"/>
              <a:gd name="T102" fmla="*/ 233 w 407"/>
              <a:gd name="T103" fmla="*/ 69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7" h="450">
                <a:moveTo>
                  <a:pt x="214" y="70"/>
                </a:moveTo>
                <a:lnTo>
                  <a:pt x="252" y="34"/>
                </a:lnTo>
                <a:lnTo>
                  <a:pt x="295" y="5"/>
                </a:lnTo>
                <a:lnTo>
                  <a:pt x="307" y="0"/>
                </a:lnTo>
                <a:lnTo>
                  <a:pt x="325" y="1"/>
                </a:lnTo>
                <a:lnTo>
                  <a:pt x="338" y="4"/>
                </a:lnTo>
                <a:lnTo>
                  <a:pt x="360" y="9"/>
                </a:lnTo>
                <a:lnTo>
                  <a:pt x="378" y="20"/>
                </a:lnTo>
                <a:lnTo>
                  <a:pt x="385" y="25"/>
                </a:lnTo>
                <a:lnTo>
                  <a:pt x="389" y="34"/>
                </a:lnTo>
                <a:lnTo>
                  <a:pt x="383" y="49"/>
                </a:lnTo>
                <a:lnTo>
                  <a:pt x="377" y="61"/>
                </a:lnTo>
                <a:lnTo>
                  <a:pt x="373" y="74"/>
                </a:lnTo>
                <a:lnTo>
                  <a:pt x="379" y="99"/>
                </a:lnTo>
                <a:lnTo>
                  <a:pt x="385" y="114"/>
                </a:lnTo>
                <a:lnTo>
                  <a:pt x="387" y="143"/>
                </a:lnTo>
                <a:lnTo>
                  <a:pt x="393" y="169"/>
                </a:lnTo>
                <a:lnTo>
                  <a:pt x="401" y="187"/>
                </a:lnTo>
                <a:lnTo>
                  <a:pt x="407" y="202"/>
                </a:lnTo>
                <a:lnTo>
                  <a:pt x="394" y="212"/>
                </a:lnTo>
                <a:lnTo>
                  <a:pt x="379" y="221"/>
                </a:lnTo>
                <a:lnTo>
                  <a:pt x="381" y="198"/>
                </a:lnTo>
                <a:lnTo>
                  <a:pt x="382" y="177"/>
                </a:lnTo>
                <a:lnTo>
                  <a:pt x="369" y="191"/>
                </a:lnTo>
                <a:lnTo>
                  <a:pt x="330" y="206"/>
                </a:lnTo>
                <a:lnTo>
                  <a:pt x="315" y="220"/>
                </a:lnTo>
                <a:lnTo>
                  <a:pt x="307" y="229"/>
                </a:lnTo>
                <a:lnTo>
                  <a:pt x="299" y="253"/>
                </a:lnTo>
                <a:lnTo>
                  <a:pt x="301" y="266"/>
                </a:lnTo>
                <a:lnTo>
                  <a:pt x="324" y="275"/>
                </a:lnTo>
                <a:lnTo>
                  <a:pt x="345" y="287"/>
                </a:lnTo>
                <a:lnTo>
                  <a:pt x="350" y="291"/>
                </a:lnTo>
                <a:lnTo>
                  <a:pt x="356" y="299"/>
                </a:lnTo>
                <a:lnTo>
                  <a:pt x="356" y="306"/>
                </a:lnTo>
                <a:lnTo>
                  <a:pt x="356" y="315"/>
                </a:lnTo>
                <a:lnTo>
                  <a:pt x="354" y="331"/>
                </a:lnTo>
                <a:lnTo>
                  <a:pt x="348" y="336"/>
                </a:lnTo>
                <a:lnTo>
                  <a:pt x="322" y="343"/>
                </a:lnTo>
                <a:lnTo>
                  <a:pt x="297" y="352"/>
                </a:lnTo>
                <a:lnTo>
                  <a:pt x="287" y="357"/>
                </a:lnTo>
                <a:lnTo>
                  <a:pt x="280" y="369"/>
                </a:lnTo>
                <a:lnTo>
                  <a:pt x="280" y="380"/>
                </a:lnTo>
                <a:lnTo>
                  <a:pt x="281" y="389"/>
                </a:lnTo>
                <a:lnTo>
                  <a:pt x="292" y="394"/>
                </a:lnTo>
                <a:lnTo>
                  <a:pt x="301" y="392"/>
                </a:lnTo>
                <a:lnTo>
                  <a:pt x="292" y="401"/>
                </a:lnTo>
                <a:lnTo>
                  <a:pt x="283" y="409"/>
                </a:lnTo>
                <a:lnTo>
                  <a:pt x="289" y="425"/>
                </a:lnTo>
                <a:lnTo>
                  <a:pt x="297" y="439"/>
                </a:lnTo>
                <a:lnTo>
                  <a:pt x="285" y="444"/>
                </a:lnTo>
                <a:lnTo>
                  <a:pt x="274" y="448"/>
                </a:lnTo>
                <a:lnTo>
                  <a:pt x="259" y="450"/>
                </a:lnTo>
                <a:lnTo>
                  <a:pt x="246" y="443"/>
                </a:lnTo>
                <a:lnTo>
                  <a:pt x="233" y="437"/>
                </a:lnTo>
                <a:lnTo>
                  <a:pt x="211" y="418"/>
                </a:lnTo>
                <a:lnTo>
                  <a:pt x="201" y="406"/>
                </a:lnTo>
                <a:lnTo>
                  <a:pt x="199" y="398"/>
                </a:lnTo>
                <a:lnTo>
                  <a:pt x="198" y="389"/>
                </a:lnTo>
                <a:lnTo>
                  <a:pt x="209" y="384"/>
                </a:lnTo>
                <a:lnTo>
                  <a:pt x="218" y="378"/>
                </a:lnTo>
                <a:lnTo>
                  <a:pt x="199" y="376"/>
                </a:lnTo>
                <a:lnTo>
                  <a:pt x="181" y="373"/>
                </a:lnTo>
                <a:lnTo>
                  <a:pt x="186" y="369"/>
                </a:lnTo>
                <a:lnTo>
                  <a:pt x="192" y="365"/>
                </a:lnTo>
                <a:lnTo>
                  <a:pt x="172" y="365"/>
                </a:lnTo>
                <a:lnTo>
                  <a:pt x="152" y="360"/>
                </a:lnTo>
                <a:lnTo>
                  <a:pt x="144" y="357"/>
                </a:lnTo>
                <a:lnTo>
                  <a:pt x="136" y="351"/>
                </a:lnTo>
                <a:lnTo>
                  <a:pt x="132" y="344"/>
                </a:lnTo>
                <a:lnTo>
                  <a:pt x="133" y="352"/>
                </a:lnTo>
                <a:lnTo>
                  <a:pt x="135" y="359"/>
                </a:lnTo>
                <a:lnTo>
                  <a:pt x="112" y="357"/>
                </a:lnTo>
                <a:lnTo>
                  <a:pt x="88" y="356"/>
                </a:lnTo>
                <a:lnTo>
                  <a:pt x="91" y="348"/>
                </a:lnTo>
                <a:lnTo>
                  <a:pt x="88" y="335"/>
                </a:lnTo>
                <a:lnTo>
                  <a:pt x="74" y="318"/>
                </a:lnTo>
                <a:lnTo>
                  <a:pt x="62" y="311"/>
                </a:lnTo>
                <a:lnTo>
                  <a:pt x="67" y="310"/>
                </a:lnTo>
                <a:lnTo>
                  <a:pt x="74" y="304"/>
                </a:lnTo>
                <a:lnTo>
                  <a:pt x="74" y="292"/>
                </a:lnTo>
                <a:lnTo>
                  <a:pt x="69" y="283"/>
                </a:lnTo>
                <a:lnTo>
                  <a:pt x="75" y="284"/>
                </a:lnTo>
                <a:lnTo>
                  <a:pt x="83" y="286"/>
                </a:lnTo>
                <a:lnTo>
                  <a:pt x="79" y="269"/>
                </a:lnTo>
                <a:lnTo>
                  <a:pt x="63" y="237"/>
                </a:lnTo>
                <a:lnTo>
                  <a:pt x="51" y="224"/>
                </a:lnTo>
                <a:lnTo>
                  <a:pt x="62" y="224"/>
                </a:lnTo>
                <a:lnTo>
                  <a:pt x="71" y="224"/>
                </a:lnTo>
                <a:lnTo>
                  <a:pt x="65" y="213"/>
                </a:lnTo>
                <a:lnTo>
                  <a:pt x="59" y="202"/>
                </a:lnTo>
                <a:lnTo>
                  <a:pt x="55" y="196"/>
                </a:lnTo>
                <a:lnTo>
                  <a:pt x="55" y="187"/>
                </a:lnTo>
                <a:lnTo>
                  <a:pt x="59" y="180"/>
                </a:lnTo>
                <a:lnTo>
                  <a:pt x="32" y="159"/>
                </a:lnTo>
                <a:lnTo>
                  <a:pt x="0" y="142"/>
                </a:lnTo>
                <a:lnTo>
                  <a:pt x="17" y="143"/>
                </a:lnTo>
                <a:lnTo>
                  <a:pt x="49" y="148"/>
                </a:lnTo>
                <a:lnTo>
                  <a:pt x="66" y="146"/>
                </a:lnTo>
                <a:lnTo>
                  <a:pt x="82" y="147"/>
                </a:lnTo>
                <a:lnTo>
                  <a:pt x="99" y="147"/>
                </a:lnTo>
                <a:lnTo>
                  <a:pt x="100" y="135"/>
                </a:lnTo>
                <a:lnTo>
                  <a:pt x="103" y="123"/>
                </a:lnTo>
                <a:lnTo>
                  <a:pt x="104" y="135"/>
                </a:lnTo>
                <a:lnTo>
                  <a:pt x="104" y="147"/>
                </a:lnTo>
                <a:lnTo>
                  <a:pt x="111" y="140"/>
                </a:lnTo>
                <a:lnTo>
                  <a:pt x="115" y="131"/>
                </a:lnTo>
                <a:lnTo>
                  <a:pt x="115" y="119"/>
                </a:lnTo>
                <a:lnTo>
                  <a:pt x="120" y="111"/>
                </a:lnTo>
                <a:lnTo>
                  <a:pt x="136" y="109"/>
                </a:lnTo>
                <a:lnTo>
                  <a:pt x="149" y="98"/>
                </a:lnTo>
                <a:lnTo>
                  <a:pt x="152" y="90"/>
                </a:lnTo>
                <a:lnTo>
                  <a:pt x="140" y="75"/>
                </a:lnTo>
                <a:lnTo>
                  <a:pt x="104" y="60"/>
                </a:lnTo>
                <a:lnTo>
                  <a:pt x="90" y="52"/>
                </a:lnTo>
                <a:lnTo>
                  <a:pt x="119" y="58"/>
                </a:lnTo>
                <a:lnTo>
                  <a:pt x="166" y="69"/>
                </a:lnTo>
                <a:lnTo>
                  <a:pt x="196" y="65"/>
                </a:lnTo>
                <a:lnTo>
                  <a:pt x="210" y="57"/>
                </a:lnTo>
                <a:lnTo>
                  <a:pt x="206" y="73"/>
                </a:lnTo>
                <a:lnTo>
                  <a:pt x="201" y="89"/>
                </a:lnTo>
                <a:lnTo>
                  <a:pt x="190" y="86"/>
                </a:lnTo>
                <a:lnTo>
                  <a:pt x="178" y="83"/>
                </a:lnTo>
                <a:lnTo>
                  <a:pt x="190" y="99"/>
                </a:lnTo>
                <a:lnTo>
                  <a:pt x="201" y="116"/>
                </a:lnTo>
                <a:lnTo>
                  <a:pt x="185" y="122"/>
                </a:lnTo>
                <a:lnTo>
                  <a:pt x="169" y="128"/>
                </a:lnTo>
                <a:lnTo>
                  <a:pt x="182" y="130"/>
                </a:lnTo>
                <a:lnTo>
                  <a:pt x="196" y="131"/>
                </a:lnTo>
                <a:lnTo>
                  <a:pt x="213" y="130"/>
                </a:lnTo>
                <a:lnTo>
                  <a:pt x="229" y="122"/>
                </a:lnTo>
                <a:lnTo>
                  <a:pt x="239" y="118"/>
                </a:lnTo>
                <a:lnTo>
                  <a:pt x="244" y="109"/>
                </a:lnTo>
                <a:lnTo>
                  <a:pt x="240" y="99"/>
                </a:lnTo>
                <a:lnTo>
                  <a:pt x="235" y="85"/>
                </a:lnTo>
                <a:lnTo>
                  <a:pt x="229" y="70"/>
                </a:lnTo>
                <a:lnTo>
                  <a:pt x="240" y="74"/>
                </a:lnTo>
                <a:lnTo>
                  <a:pt x="251" y="79"/>
                </a:lnTo>
                <a:lnTo>
                  <a:pt x="258" y="82"/>
                </a:lnTo>
                <a:lnTo>
                  <a:pt x="259" y="91"/>
                </a:lnTo>
                <a:lnTo>
                  <a:pt x="259" y="98"/>
                </a:lnTo>
                <a:lnTo>
                  <a:pt x="264" y="126"/>
                </a:lnTo>
                <a:lnTo>
                  <a:pt x="270" y="153"/>
                </a:lnTo>
                <a:lnTo>
                  <a:pt x="262" y="153"/>
                </a:lnTo>
                <a:lnTo>
                  <a:pt x="254" y="153"/>
                </a:lnTo>
                <a:lnTo>
                  <a:pt x="247" y="168"/>
                </a:lnTo>
                <a:lnTo>
                  <a:pt x="239" y="181"/>
                </a:lnTo>
                <a:lnTo>
                  <a:pt x="247" y="176"/>
                </a:lnTo>
                <a:lnTo>
                  <a:pt x="266" y="169"/>
                </a:lnTo>
                <a:lnTo>
                  <a:pt x="275" y="169"/>
                </a:lnTo>
                <a:lnTo>
                  <a:pt x="271" y="131"/>
                </a:lnTo>
                <a:lnTo>
                  <a:pt x="266" y="94"/>
                </a:lnTo>
                <a:lnTo>
                  <a:pt x="264" y="83"/>
                </a:lnTo>
                <a:lnTo>
                  <a:pt x="260" y="68"/>
                </a:lnTo>
                <a:lnTo>
                  <a:pt x="254" y="62"/>
                </a:lnTo>
                <a:lnTo>
                  <a:pt x="250" y="64"/>
                </a:lnTo>
                <a:lnTo>
                  <a:pt x="233" y="69"/>
                </a:lnTo>
                <a:lnTo>
                  <a:pt x="214" y="7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6" name="Freeform 344"/>
          <p:cNvSpPr>
            <a:spLocks/>
          </p:cNvSpPr>
          <p:nvPr/>
        </p:nvSpPr>
        <p:spPr bwMode="auto">
          <a:xfrm>
            <a:off x="4308475" y="3335338"/>
            <a:ext cx="14288" cy="15875"/>
          </a:xfrm>
          <a:custGeom>
            <a:avLst/>
            <a:gdLst>
              <a:gd name="T0" fmla="*/ 0 w 26"/>
              <a:gd name="T1" fmla="*/ 0 h 31"/>
              <a:gd name="T2" fmla="*/ 5 w 26"/>
              <a:gd name="T3" fmla="*/ 15 h 31"/>
              <a:gd name="T4" fmla="*/ 10 w 26"/>
              <a:gd name="T5" fmla="*/ 31 h 31"/>
              <a:gd name="T6" fmla="*/ 18 w 26"/>
              <a:gd name="T7" fmla="*/ 24 h 31"/>
              <a:gd name="T8" fmla="*/ 26 w 26"/>
              <a:gd name="T9" fmla="*/ 17 h 31"/>
              <a:gd name="T10" fmla="*/ 14 w 26"/>
              <a:gd name="T11" fmla="*/ 8 h 31"/>
              <a:gd name="T12" fmla="*/ 0 w 26"/>
              <a:gd name="T13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31">
                <a:moveTo>
                  <a:pt x="0" y="0"/>
                </a:moveTo>
                <a:lnTo>
                  <a:pt x="5" y="15"/>
                </a:lnTo>
                <a:lnTo>
                  <a:pt x="10" y="31"/>
                </a:lnTo>
                <a:lnTo>
                  <a:pt x="18" y="24"/>
                </a:lnTo>
                <a:lnTo>
                  <a:pt x="26" y="17"/>
                </a:lnTo>
                <a:lnTo>
                  <a:pt x="14" y="8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7" name="Freeform 345"/>
          <p:cNvSpPr>
            <a:spLocks/>
          </p:cNvSpPr>
          <p:nvPr/>
        </p:nvSpPr>
        <p:spPr bwMode="auto">
          <a:xfrm>
            <a:off x="4259263" y="3386138"/>
            <a:ext cx="28575" cy="25400"/>
          </a:xfrm>
          <a:custGeom>
            <a:avLst/>
            <a:gdLst>
              <a:gd name="T0" fmla="*/ 0 w 52"/>
              <a:gd name="T1" fmla="*/ 20 h 48"/>
              <a:gd name="T2" fmla="*/ 16 w 52"/>
              <a:gd name="T3" fmla="*/ 20 h 48"/>
              <a:gd name="T4" fmla="*/ 33 w 52"/>
              <a:gd name="T5" fmla="*/ 20 h 48"/>
              <a:gd name="T6" fmla="*/ 33 w 52"/>
              <a:gd name="T7" fmla="*/ 34 h 48"/>
              <a:gd name="T8" fmla="*/ 33 w 52"/>
              <a:gd name="T9" fmla="*/ 48 h 48"/>
              <a:gd name="T10" fmla="*/ 43 w 52"/>
              <a:gd name="T11" fmla="*/ 24 h 48"/>
              <a:gd name="T12" fmla="*/ 52 w 52"/>
              <a:gd name="T13" fmla="*/ 0 h 48"/>
              <a:gd name="T14" fmla="*/ 25 w 52"/>
              <a:gd name="T15" fmla="*/ 9 h 48"/>
              <a:gd name="T16" fmla="*/ 0 w 52"/>
              <a:gd name="T17" fmla="*/ 20 h 48"/>
              <a:gd name="T18" fmla="*/ 0 w 52"/>
              <a:gd name="T19" fmla="*/ 2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48">
                <a:moveTo>
                  <a:pt x="0" y="20"/>
                </a:moveTo>
                <a:lnTo>
                  <a:pt x="16" y="20"/>
                </a:lnTo>
                <a:lnTo>
                  <a:pt x="33" y="20"/>
                </a:lnTo>
                <a:lnTo>
                  <a:pt x="33" y="34"/>
                </a:lnTo>
                <a:lnTo>
                  <a:pt x="33" y="48"/>
                </a:lnTo>
                <a:lnTo>
                  <a:pt x="43" y="24"/>
                </a:lnTo>
                <a:lnTo>
                  <a:pt x="52" y="0"/>
                </a:lnTo>
                <a:lnTo>
                  <a:pt x="25" y="9"/>
                </a:lnTo>
                <a:lnTo>
                  <a:pt x="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8" name="Freeform 346"/>
          <p:cNvSpPr>
            <a:spLocks/>
          </p:cNvSpPr>
          <p:nvPr/>
        </p:nvSpPr>
        <p:spPr bwMode="auto">
          <a:xfrm>
            <a:off x="4270375" y="3549651"/>
            <a:ext cx="53975" cy="88900"/>
          </a:xfrm>
          <a:custGeom>
            <a:avLst/>
            <a:gdLst>
              <a:gd name="T0" fmla="*/ 22 w 104"/>
              <a:gd name="T1" fmla="*/ 0 h 168"/>
              <a:gd name="T2" fmla="*/ 33 w 104"/>
              <a:gd name="T3" fmla="*/ 14 h 168"/>
              <a:gd name="T4" fmla="*/ 42 w 104"/>
              <a:gd name="T5" fmla="*/ 27 h 168"/>
              <a:gd name="T6" fmla="*/ 45 w 104"/>
              <a:gd name="T7" fmla="*/ 19 h 168"/>
              <a:gd name="T8" fmla="*/ 47 w 104"/>
              <a:gd name="T9" fmla="*/ 10 h 168"/>
              <a:gd name="T10" fmla="*/ 58 w 104"/>
              <a:gd name="T11" fmla="*/ 24 h 168"/>
              <a:gd name="T12" fmla="*/ 88 w 104"/>
              <a:gd name="T13" fmla="*/ 40 h 168"/>
              <a:gd name="T14" fmla="*/ 104 w 104"/>
              <a:gd name="T15" fmla="*/ 45 h 168"/>
              <a:gd name="T16" fmla="*/ 84 w 104"/>
              <a:gd name="T17" fmla="*/ 73 h 168"/>
              <a:gd name="T18" fmla="*/ 59 w 104"/>
              <a:gd name="T19" fmla="*/ 118 h 168"/>
              <a:gd name="T20" fmla="*/ 54 w 104"/>
              <a:gd name="T21" fmla="*/ 151 h 168"/>
              <a:gd name="T22" fmla="*/ 57 w 104"/>
              <a:gd name="T23" fmla="*/ 168 h 168"/>
              <a:gd name="T24" fmla="*/ 42 w 104"/>
              <a:gd name="T25" fmla="*/ 150 h 168"/>
              <a:gd name="T26" fmla="*/ 30 w 104"/>
              <a:gd name="T27" fmla="*/ 129 h 168"/>
              <a:gd name="T28" fmla="*/ 36 w 104"/>
              <a:gd name="T29" fmla="*/ 118 h 168"/>
              <a:gd name="T30" fmla="*/ 34 w 104"/>
              <a:gd name="T31" fmla="*/ 96 h 168"/>
              <a:gd name="T32" fmla="*/ 30 w 104"/>
              <a:gd name="T33" fmla="*/ 84 h 168"/>
              <a:gd name="T34" fmla="*/ 21 w 104"/>
              <a:gd name="T35" fmla="*/ 65 h 168"/>
              <a:gd name="T36" fmla="*/ 10 w 104"/>
              <a:gd name="T37" fmla="*/ 48 h 168"/>
              <a:gd name="T38" fmla="*/ 1 w 104"/>
              <a:gd name="T39" fmla="*/ 27 h 168"/>
              <a:gd name="T40" fmla="*/ 0 w 104"/>
              <a:gd name="T41" fmla="*/ 4 h 168"/>
              <a:gd name="T42" fmla="*/ 12 w 104"/>
              <a:gd name="T43" fmla="*/ 11 h 168"/>
              <a:gd name="T44" fmla="*/ 22 w 104"/>
              <a:gd name="T45" fmla="*/ 18 h 168"/>
              <a:gd name="T46" fmla="*/ 22 w 104"/>
              <a:gd name="T47" fmla="*/ 8 h 168"/>
              <a:gd name="T48" fmla="*/ 22 w 104"/>
              <a:gd name="T49" fmla="*/ 0 h 168"/>
              <a:gd name="T50" fmla="*/ 22 w 104"/>
              <a:gd name="T51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4" h="168">
                <a:moveTo>
                  <a:pt x="22" y="0"/>
                </a:moveTo>
                <a:lnTo>
                  <a:pt x="33" y="14"/>
                </a:lnTo>
                <a:lnTo>
                  <a:pt x="42" y="27"/>
                </a:lnTo>
                <a:lnTo>
                  <a:pt x="45" y="19"/>
                </a:lnTo>
                <a:lnTo>
                  <a:pt x="47" y="10"/>
                </a:lnTo>
                <a:lnTo>
                  <a:pt x="58" y="24"/>
                </a:lnTo>
                <a:lnTo>
                  <a:pt x="88" y="40"/>
                </a:lnTo>
                <a:lnTo>
                  <a:pt x="104" y="45"/>
                </a:lnTo>
                <a:lnTo>
                  <a:pt x="84" y="73"/>
                </a:lnTo>
                <a:lnTo>
                  <a:pt x="59" y="118"/>
                </a:lnTo>
                <a:lnTo>
                  <a:pt x="54" y="151"/>
                </a:lnTo>
                <a:lnTo>
                  <a:pt x="57" y="168"/>
                </a:lnTo>
                <a:lnTo>
                  <a:pt x="42" y="150"/>
                </a:lnTo>
                <a:lnTo>
                  <a:pt x="30" y="129"/>
                </a:lnTo>
                <a:lnTo>
                  <a:pt x="36" y="118"/>
                </a:lnTo>
                <a:lnTo>
                  <a:pt x="34" y="96"/>
                </a:lnTo>
                <a:lnTo>
                  <a:pt x="30" y="84"/>
                </a:lnTo>
                <a:lnTo>
                  <a:pt x="21" y="65"/>
                </a:lnTo>
                <a:lnTo>
                  <a:pt x="10" y="48"/>
                </a:lnTo>
                <a:lnTo>
                  <a:pt x="1" y="27"/>
                </a:lnTo>
                <a:lnTo>
                  <a:pt x="0" y="4"/>
                </a:lnTo>
                <a:lnTo>
                  <a:pt x="12" y="11"/>
                </a:lnTo>
                <a:lnTo>
                  <a:pt x="22" y="18"/>
                </a:lnTo>
                <a:lnTo>
                  <a:pt x="22" y="8"/>
                </a:lnTo>
                <a:lnTo>
                  <a:pt x="22" y="0"/>
                </a:lnTo>
                <a:lnTo>
                  <a:pt x="22" y="0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9" name="Freeform 347"/>
          <p:cNvSpPr>
            <a:spLocks/>
          </p:cNvSpPr>
          <p:nvPr/>
        </p:nvSpPr>
        <p:spPr bwMode="auto">
          <a:xfrm>
            <a:off x="4178300" y="3554413"/>
            <a:ext cx="106363" cy="69850"/>
          </a:xfrm>
          <a:custGeom>
            <a:avLst/>
            <a:gdLst>
              <a:gd name="T0" fmla="*/ 8 w 201"/>
              <a:gd name="T1" fmla="*/ 23 h 132"/>
              <a:gd name="T2" fmla="*/ 24 w 201"/>
              <a:gd name="T3" fmla="*/ 11 h 132"/>
              <a:gd name="T4" fmla="*/ 53 w 201"/>
              <a:gd name="T5" fmla="*/ 0 h 132"/>
              <a:gd name="T6" fmla="*/ 71 w 201"/>
              <a:gd name="T7" fmla="*/ 4 h 132"/>
              <a:gd name="T8" fmla="*/ 81 w 201"/>
              <a:gd name="T9" fmla="*/ 11 h 132"/>
              <a:gd name="T10" fmla="*/ 95 w 201"/>
              <a:gd name="T11" fmla="*/ 25 h 132"/>
              <a:gd name="T12" fmla="*/ 126 w 201"/>
              <a:gd name="T13" fmla="*/ 50 h 132"/>
              <a:gd name="T14" fmla="*/ 144 w 201"/>
              <a:gd name="T15" fmla="*/ 61 h 132"/>
              <a:gd name="T16" fmla="*/ 140 w 201"/>
              <a:gd name="T17" fmla="*/ 50 h 132"/>
              <a:gd name="T18" fmla="*/ 136 w 201"/>
              <a:gd name="T19" fmla="*/ 40 h 132"/>
              <a:gd name="T20" fmla="*/ 147 w 201"/>
              <a:gd name="T21" fmla="*/ 42 h 132"/>
              <a:gd name="T22" fmla="*/ 156 w 201"/>
              <a:gd name="T23" fmla="*/ 45 h 132"/>
              <a:gd name="T24" fmla="*/ 155 w 201"/>
              <a:gd name="T25" fmla="*/ 32 h 132"/>
              <a:gd name="T26" fmla="*/ 152 w 201"/>
              <a:gd name="T27" fmla="*/ 17 h 132"/>
              <a:gd name="T28" fmla="*/ 168 w 201"/>
              <a:gd name="T29" fmla="*/ 32 h 132"/>
              <a:gd name="T30" fmla="*/ 194 w 201"/>
              <a:gd name="T31" fmla="*/ 68 h 132"/>
              <a:gd name="T32" fmla="*/ 201 w 201"/>
              <a:gd name="T33" fmla="*/ 87 h 132"/>
              <a:gd name="T34" fmla="*/ 201 w 201"/>
              <a:gd name="T35" fmla="*/ 97 h 132"/>
              <a:gd name="T36" fmla="*/ 198 w 201"/>
              <a:gd name="T37" fmla="*/ 120 h 132"/>
              <a:gd name="T38" fmla="*/ 193 w 201"/>
              <a:gd name="T39" fmla="*/ 124 h 132"/>
              <a:gd name="T40" fmla="*/ 174 w 201"/>
              <a:gd name="T41" fmla="*/ 123 h 132"/>
              <a:gd name="T42" fmla="*/ 156 w 201"/>
              <a:gd name="T43" fmla="*/ 120 h 132"/>
              <a:gd name="T44" fmla="*/ 133 w 201"/>
              <a:gd name="T45" fmla="*/ 124 h 132"/>
              <a:gd name="T46" fmla="*/ 111 w 201"/>
              <a:gd name="T47" fmla="*/ 132 h 132"/>
              <a:gd name="T48" fmla="*/ 100 w 201"/>
              <a:gd name="T49" fmla="*/ 132 h 132"/>
              <a:gd name="T50" fmla="*/ 82 w 201"/>
              <a:gd name="T51" fmla="*/ 118 h 132"/>
              <a:gd name="T52" fmla="*/ 73 w 201"/>
              <a:gd name="T53" fmla="*/ 111 h 132"/>
              <a:gd name="T54" fmla="*/ 55 w 201"/>
              <a:gd name="T55" fmla="*/ 101 h 132"/>
              <a:gd name="T56" fmla="*/ 24 w 201"/>
              <a:gd name="T57" fmla="*/ 89 h 132"/>
              <a:gd name="T58" fmla="*/ 7 w 201"/>
              <a:gd name="T59" fmla="*/ 78 h 132"/>
              <a:gd name="T60" fmla="*/ 0 w 201"/>
              <a:gd name="T61" fmla="*/ 69 h 132"/>
              <a:gd name="T62" fmla="*/ 22 w 201"/>
              <a:gd name="T63" fmla="*/ 66 h 132"/>
              <a:gd name="T64" fmla="*/ 44 w 201"/>
              <a:gd name="T65" fmla="*/ 60 h 132"/>
              <a:gd name="T66" fmla="*/ 32 w 201"/>
              <a:gd name="T67" fmla="*/ 53 h 132"/>
              <a:gd name="T68" fmla="*/ 13 w 201"/>
              <a:gd name="T69" fmla="*/ 34 h 132"/>
              <a:gd name="T70" fmla="*/ 8 w 201"/>
              <a:gd name="T71" fmla="*/ 23 h 132"/>
              <a:gd name="T72" fmla="*/ 8 w 201"/>
              <a:gd name="T73" fmla="*/ 23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1" h="132">
                <a:moveTo>
                  <a:pt x="8" y="23"/>
                </a:moveTo>
                <a:lnTo>
                  <a:pt x="24" y="11"/>
                </a:lnTo>
                <a:lnTo>
                  <a:pt x="53" y="0"/>
                </a:lnTo>
                <a:lnTo>
                  <a:pt x="71" y="4"/>
                </a:lnTo>
                <a:lnTo>
                  <a:pt x="81" y="11"/>
                </a:lnTo>
                <a:lnTo>
                  <a:pt x="95" y="25"/>
                </a:lnTo>
                <a:lnTo>
                  <a:pt x="126" y="50"/>
                </a:lnTo>
                <a:lnTo>
                  <a:pt x="144" y="61"/>
                </a:lnTo>
                <a:lnTo>
                  <a:pt x="140" y="50"/>
                </a:lnTo>
                <a:lnTo>
                  <a:pt x="136" y="40"/>
                </a:lnTo>
                <a:lnTo>
                  <a:pt x="147" y="42"/>
                </a:lnTo>
                <a:lnTo>
                  <a:pt x="156" y="45"/>
                </a:lnTo>
                <a:lnTo>
                  <a:pt x="155" y="32"/>
                </a:lnTo>
                <a:lnTo>
                  <a:pt x="152" y="17"/>
                </a:lnTo>
                <a:lnTo>
                  <a:pt x="168" y="32"/>
                </a:lnTo>
                <a:lnTo>
                  <a:pt x="194" y="68"/>
                </a:lnTo>
                <a:lnTo>
                  <a:pt x="201" y="87"/>
                </a:lnTo>
                <a:lnTo>
                  <a:pt x="201" y="97"/>
                </a:lnTo>
                <a:lnTo>
                  <a:pt x="198" y="120"/>
                </a:lnTo>
                <a:lnTo>
                  <a:pt x="193" y="124"/>
                </a:lnTo>
                <a:lnTo>
                  <a:pt x="174" y="123"/>
                </a:lnTo>
                <a:lnTo>
                  <a:pt x="156" y="120"/>
                </a:lnTo>
                <a:lnTo>
                  <a:pt x="133" y="124"/>
                </a:lnTo>
                <a:lnTo>
                  <a:pt x="111" y="132"/>
                </a:lnTo>
                <a:lnTo>
                  <a:pt x="100" y="132"/>
                </a:lnTo>
                <a:lnTo>
                  <a:pt x="82" y="118"/>
                </a:lnTo>
                <a:lnTo>
                  <a:pt x="73" y="111"/>
                </a:lnTo>
                <a:lnTo>
                  <a:pt x="55" y="101"/>
                </a:lnTo>
                <a:lnTo>
                  <a:pt x="24" y="89"/>
                </a:lnTo>
                <a:lnTo>
                  <a:pt x="7" y="78"/>
                </a:lnTo>
                <a:lnTo>
                  <a:pt x="0" y="69"/>
                </a:lnTo>
                <a:lnTo>
                  <a:pt x="22" y="66"/>
                </a:lnTo>
                <a:lnTo>
                  <a:pt x="44" y="60"/>
                </a:lnTo>
                <a:lnTo>
                  <a:pt x="32" y="53"/>
                </a:lnTo>
                <a:lnTo>
                  <a:pt x="13" y="34"/>
                </a:lnTo>
                <a:lnTo>
                  <a:pt x="8" y="23"/>
                </a:lnTo>
                <a:lnTo>
                  <a:pt x="8" y="23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0" name="Freeform 348"/>
          <p:cNvSpPr>
            <a:spLocks/>
          </p:cNvSpPr>
          <p:nvPr/>
        </p:nvSpPr>
        <p:spPr bwMode="auto">
          <a:xfrm>
            <a:off x="4229100" y="3552826"/>
            <a:ext cx="7938" cy="9525"/>
          </a:xfrm>
          <a:custGeom>
            <a:avLst/>
            <a:gdLst>
              <a:gd name="T0" fmla="*/ 0 w 16"/>
              <a:gd name="T1" fmla="*/ 13 h 16"/>
              <a:gd name="T2" fmla="*/ 0 w 16"/>
              <a:gd name="T3" fmla="*/ 5 h 16"/>
              <a:gd name="T4" fmla="*/ 8 w 16"/>
              <a:gd name="T5" fmla="*/ 0 h 16"/>
              <a:gd name="T6" fmla="*/ 16 w 16"/>
              <a:gd name="T7" fmla="*/ 1 h 16"/>
              <a:gd name="T8" fmla="*/ 16 w 16"/>
              <a:gd name="T9" fmla="*/ 9 h 16"/>
              <a:gd name="T10" fmla="*/ 8 w 16"/>
              <a:gd name="T11" fmla="*/ 16 h 16"/>
              <a:gd name="T12" fmla="*/ 0 w 16"/>
              <a:gd name="T13" fmla="*/ 13 h 16"/>
              <a:gd name="T14" fmla="*/ 0 w 16"/>
              <a:gd name="T15" fmla="*/ 13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" h="16">
                <a:moveTo>
                  <a:pt x="0" y="13"/>
                </a:moveTo>
                <a:lnTo>
                  <a:pt x="0" y="5"/>
                </a:lnTo>
                <a:lnTo>
                  <a:pt x="8" y="0"/>
                </a:lnTo>
                <a:lnTo>
                  <a:pt x="16" y="1"/>
                </a:lnTo>
                <a:lnTo>
                  <a:pt x="16" y="9"/>
                </a:lnTo>
                <a:lnTo>
                  <a:pt x="8" y="16"/>
                </a:lnTo>
                <a:lnTo>
                  <a:pt x="0" y="13"/>
                </a:lnTo>
                <a:lnTo>
                  <a:pt x="0" y="13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1" name="Freeform 349"/>
          <p:cNvSpPr>
            <a:spLocks/>
          </p:cNvSpPr>
          <p:nvPr/>
        </p:nvSpPr>
        <p:spPr bwMode="auto">
          <a:xfrm>
            <a:off x="4084638" y="3549651"/>
            <a:ext cx="41275" cy="36513"/>
          </a:xfrm>
          <a:custGeom>
            <a:avLst/>
            <a:gdLst>
              <a:gd name="T0" fmla="*/ 0 w 78"/>
              <a:gd name="T1" fmla="*/ 0 h 67"/>
              <a:gd name="T2" fmla="*/ 12 w 78"/>
              <a:gd name="T3" fmla="*/ 7 h 67"/>
              <a:gd name="T4" fmla="*/ 40 w 78"/>
              <a:gd name="T5" fmla="*/ 26 h 67"/>
              <a:gd name="T6" fmla="*/ 52 w 78"/>
              <a:gd name="T7" fmla="*/ 36 h 67"/>
              <a:gd name="T8" fmla="*/ 51 w 78"/>
              <a:gd name="T9" fmla="*/ 41 h 67"/>
              <a:gd name="T10" fmla="*/ 61 w 78"/>
              <a:gd name="T11" fmla="*/ 41 h 67"/>
              <a:gd name="T12" fmla="*/ 72 w 78"/>
              <a:gd name="T13" fmla="*/ 43 h 67"/>
              <a:gd name="T14" fmla="*/ 70 w 78"/>
              <a:gd name="T15" fmla="*/ 30 h 67"/>
              <a:gd name="T16" fmla="*/ 68 w 78"/>
              <a:gd name="T17" fmla="*/ 18 h 67"/>
              <a:gd name="T18" fmla="*/ 73 w 78"/>
              <a:gd name="T19" fmla="*/ 35 h 67"/>
              <a:gd name="T20" fmla="*/ 78 w 78"/>
              <a:gd name="T21" fmla="*/ 52 h 67"/>
              <a:gd name="T22" fmla="*/ 65 w 78"/>
              <a:gd name="T23" fmla="*/ 59 h 67"/>
              <a:gd name="T24" fmla="*/ 52 w 78"/>
              <a:gd name="T25" fmla="*/ 67 h 67"/>
              <a:gd name="T26" fmla="*/ 24 w 78"/>
              <a:gd name="T27" fmla="*/ 35 h 67"/>
              <a:gd name="T28" fmla="*/ 0 w 78"/>
              <a:gd name="T29" fmla="*/ 0 h 67"/>
              <a:gd name="T30" fmla="*/ 0 w 78"/>
              <a:gd name="T31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8" h="67">
                <a:moveTo>
                  <a:pt x="0" y="0"/>
                </a:moveTo>
                <a:lnTo>
                  <a:pt x="12" y="7"/>
                </a:lnTo>
                <a:lnTo>
                  <a:pt x="40" y="26"/>
                </a:lnTo>
                <a:lnTo>
                  <a:pt x="52" y="36"/>
                </a:lnTo>
                <a:lnTo>
                  <a:pt x="51" y="41"/>
                </a:lnTo>
                <a:lnTo>
                  <a:pt x="61" y="41"/>
                </a:lnTo>
                <a:lnTo>
                  <a:pt x="72" y="43"/>
                </a:lnTo>
                <a:lnTo>
                  <a:pt x="70" y="30"/>
                </a:lnTo>
                <a:lnTo>
                  <a:pt x="68" y="18"/>
                </a:lnTo>
                <a:lnTo>
                  <a:pt x="73" y="35"/>
                </a:lnTo>
                <a:lnTo>
                  <a:pt x="78" y="52"/>
                </a:lnTo>
                <a:lnTo>
                  <a:pt x="65" y="59"/>
                </a:lnTo>
                <a:lnTo>
                  <a:pt x="52" y="67"/>
                </a:lnTo>
                <a:lnTo>
                  <a:pt x="24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2" name="Freeform 350"/>
          <p:cNvSpPr>
            <a:spLocks/>
          </p:cNvSpPr>
          <p:nvPr/>
        </p:nvSpPr>
        <p:spPr bwMode="auto">
          <a:xfrm>
            <a:off x="4241800" y="3548063"/>
            <a:ext cx="9525" cy="7938"/>
          </a:xfrm>
          <a:custGeom>
            <a:avLst/>
            <a:gdLst>
              <a:gd name="T0" fmla="*/ 3 w 18"/>
              <a:gd name="T1" fmla="*/ 2 h 17"/>
              <a:gd name="T2" fmla="*/ 12 w 18"/>
              <a:gd name="T3" fmla="*/ 0 h 17"/>
              <a:gd name="T4" fmla="*/ 18 w 18"/>
              <a:gd name="T5" fmla="*/ 7 h 17"/>
              <a:gd name="T6" fmla="*/ 17 w 18"/>
              <a:gd name="T7" fmla="*/ 16 h 17"/>
              <a:gd name="T8" fmla="*/ 8 w 18"/>
              <a:gd name="T9" fmla="*/ 17 h 17"/>
              <a:gd name="T10" fmla="*/ 0 w 18"/>
              <a:gd name="T11" fmla="*/ 11 h 17"/>
              <a:gd name="T12" fmla="*/ 3 w 18"/>
              <a:gd name="T13" fmla="*/ 2 h 17"/>
              <a:gd name="T14" fmla="*/ 3 w 18"/>
              <a:gd name="T15" fmla="*/ 2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" h="17">
                <a:moveTo>
                  <a:pt x="3" y="2"/>
                </a:moveTo>
                <a:lnTo>
                  <a:pt x="12" y="0"/>
                </a:lnTo>
                <a:lnTo>
                  <a:pt x="18" y="7"/>
                </a:lnTo>
                <a:lnTo>
                  <a:pt x="17" y="16"/>
                </a:lnTo>
                <a:lnTo>
                  <a:pt x="8" y="17"/>
                </a:lnTo>
                <a:lnTo>
                  <a:pt x="0" y="11"/>
                </a:lnTo>
                <a:lnTo>
                  <a:pt x="3" y="2"/>
                </a:lnTo>
                <a:lnTo>
                  <a:pt x="3" y="2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3" name="Freeform 351"/>
          <p:cNvSpPr>
            <a:spLocks/>
          </p:cNvSpPr>
          <p:nvPr/>
        </p:nvSpPr>
        <p:spPr bwMode="auto">
          <a:xfrm>
            <a:off x="4314825" y="3532188"/>
            <a:ext cx="53975" cy="39688"/>
          </a:xfrm>
          <a:custGeom>
            <a:avLst/>
            <a:gdLst>
              <a:gd name="T0" fmla="*/ 14 w 102"/>
              <a:gd name="T1" fmla="*/ 0 h 73"/>
              <a:gd name="T2" fmla="*/ 41 w 102"/>
              <a:gd name="T3" fmla="*/ 10 h 73"/>
              <a:gd name="T4" fmla="*/ 70 w 102"/>
              <a:gd name="T5" fmla="*/ 16 h 73"/>
              <a:gd name="T6" fmla="*/ 82 w 102"/>
              <a:gd name="T7" fmla="*/ 19 h 73"/>
              <a:gd name="T8" fmla="*/ 95 w 102"/>
              <a:gd name="T9" fmla="*/ 23 h 73"/>
              <a:gd name="T10" fmla="*/ 98 w 102"/>
              <a:gd name="T11" fmla="*/ 33 h 73"/>
              <a:gd name="T12" fmla="*/ 102 w 102"/>
              <a:gd name="T13" fmla="*/ 45 h 73"/>
              <a:gd name="T14" fmla="*/ 83 w 102"/>
              <a:gd name="T15" fmla="*/ 45 h 73"/>
              <a:gd name="T16" fmla="*/ 65 w 102"/>
              <a:gd name="T17" fmla="*/ 41 h 73"/>
              <a:gd name="T18" fmla="*/ 55 w 102"/>
              <a:gd name="T19" fmla="*/ 40 h 73"/>
              <a:gd name="T20" fmla="*/ 45 w 102"/>
              <a:gd name="T21" fmla="*/ 43 h 73"/>
              <a:gd name="T22" fmla="*/ 39 w 102"/>
              <a:gd name="T23" fmla="*/ 51 h 73"/>
              <a:gd name="T24" fmla="*/ 33 w 102"/>
              <a:gd name="T25" fmla="*/ 59 h 73"/>
              <a:gd name="T26" fmla="*/ 16 w 102"/>
              <a:gd name="T27" fmla="*/ 73 h 73"/>
              <a:gd name="T28" fmla="*/ 5 w 102"/>
              <a:gd name="T29" fmla="*/ 72 h 73"/>
              <a:gd name="T30" fmla="*/ 1 w 102"/>
              <a:gd name="T31" fmla="*/ 65 h 73"/>
              <a:gd name="T32" fmla="*/ 0 w 102"/>
              <a:gd name="T33" fmla="*/ 56 h 73"/>
              <a:gd name="T34" fmla="*/ 2 w 102"/>
              <a:gd name="T35" fmla="*/ 45 h 73"/>
              <a:gd name="T36" fmla="*/ 6 w 102"/>
              <a:gd name="T37" fmla="*/ 40 h 73"/>
              <a:gd name="T38" fmla="*/ 20 w 102"/>
              <a:gd name="T39" fmla="*/ 36 h 73"/>
              <a:gd name="T40" fmla="*/ 28 w 102"/>
              <a:gd name="T41" fmla="*/ 36 h 73"/>
              <a:gd name="T42" fmla="*/ 36 w 102"/>
              <a:gd name="T43" fmla="*/ 35 h 73"/>
              <a:gd name="T44" fmla="*/ 37 w 102"/>
              <a:gd name="T45" fmla="*/ 26 h 73"/>
              <a:gd name="T46" fmla="*/ 22 w 102"/>
              <a:gd name="T47" fmla="*/ 8 h 73"/>
              <a:gd name="T48" fmla="*/ 14 w 102"/>
              <a:gd name="T49" fmla="*/ 0 h 73"/>
              <a:gd name="T50" fmla="*/ 14 w 102"/>
              <a:gd name="T51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2" h="73">
                <a:moveTo>
                  <a:pt x="14" y="0"/>
                </a:moveTo>
                <a:lnTo>
                  <a:pt x="41" y="10"/>
                </a:lnTo>
                <a:lnTo>
                  <a:pt x="70" y="16"/>
                </a:lnTo>
                <a:lnTo>
                  <a:pt x="82" y="19"/>
                </a:lnTo>
                <a:lnTo>
                  <a:pt x="95" y="23"/>
                </a:lnTo>
                <a:lnTo>
                  <a:pt x="98" y="33"/>
                </a:lnTo>
                <a:lnTo>
                  <a:pt x="102" y="45"/>
                </a:lnTo>
                <a:lnTo>
                  <a:pt x="83" y="45"/>
                </a:lnTo>
                <a:lnTo>
                  <a:pt x="65" y="41"/>
                </a:lnTo>
                <a:lnTo>
                  <a:pt x="55" y="40"/>
                </a:lnTo>
                <a:lnTo>
                  <a:pt x="45" y="43"/>
                </a:lnTo>
                <a:lnTo>
                  <a:pt x="39" y="51"/>
                </a:lnTo>
                <a:lnTo>
                  <a:pt x="33" y="59"/>
                </a:lnTo>
                <a:lnTo>
                  <a:pt x="16" y="73"/>
                </a:lnTo>
                <a:lnTo>
                  <a:pt x="5" y="72"/>
                </a:lnTo>
                <a:lnTo>
                  <a:pt x="1" y="65"/>
                </a:lnTo>
                <a:lnTo>
                  <a:pt x="0" y="56"/>
                </a:lnTo>
                <a:lnTo>
                  <a:pt x="2" y="45"/>
                </a:lnTo>
                <a:lnTo>
                  <a:pt x="6" y="40"/>
                </a:lnTo>
                <a:lnTo>
                  <a:pt x="20" y="36"/>
                </a:lnTo>
                <a:lnTo>
                  <a:pt x="28" y="36"/>
                </a:lnTo>
                <a:lnTo>
                  <a:pt x="36" y="35"/>
                </a:lnTo>
                <a:lnTo>
                  <a:pt x="37" y="26"/>
                </a:lnTo>
                <a:lnTo>
                  <a:pt x="22" y="8"/>
                </a:lnTo>
                <a:lnTo>
                  <a:pt x="14" y="0"/>
                </a:lnTo>
                <a:lnTo>
                  <a:pt x="14" y="0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4" name="Freeform 352"/>
          <p:cNvSpPr>
            <a:spLocks/>
          </p:cNvSpPr>
          <p:nvPr/>
        </p:nvSpPr>
        <p:spPr bwMode="auto">
          <a:xfrm>
            <a:off x="4017963" y="3529013"/>
            <a:ext cx="55563" cy="50800"/>
          </a:xfrm>
          <a:custGeom>
            <a:avLst/>
            <a:gdLst>
              <a:gd name="T0" fmla="*/ 0 w 105"/>
              <a:gd name="T1" fmla="*/ 8 h 96"/>
              <a:gd name="T2" fmla="*/ 8 w 105"/>
              <a:gd name="T3" fmla="*/ 3 h 96"/>
              <a:gd name="T4" fmla="*/ 24 w 105"/>
              <a:gd name="T5" fmla="*/ 0 h 96"/>
              <a:gd name="T6" fmla="*/ 46 w 105"/>
              <a:gd name="T7" fmla="*/ 6 h 96"/>
              <a:gd name="T8" fmla="*/ 61 w 105"/>
              <a:gd name="T9" fmla="*/ 16 h 96"/>
              <a:gd name="T10" fmla="*/ 74 w 105"/>
              <a:gd name="T11" fmla="*/ 27 h 96"/>
              <a:gd name="T12" fmla="*/ 86 w 105"/>
              <a:gd name="T13" fmla="*/ 40 h 96"/>
              <a:gd name="T14" fmla="*/ 95 w 105"/>
              <a:gd name="T15" fmla="*/ 61 h 96"/>
              <a:gd name="T16" fmla="*/ 105 w 105"/>
              <a:gd name="T17" fmla="*/ 82 h 96"/>
              <a:gd name="T18" fmla="*/ 87 w 105"/>
              <a:gd name="T19" fmla="*/ 89 h 96"/>
              <a:gd name="T20" fmla="*/ 71 w 105"/>
              <a:gd name="T21" fmla="*/ 96 h 96"/>
              <a:gd name="T22" fmla="*/ 74 w 105"/>
              <a:gd name="T23" fmla="*/ 88 h 96"/>
              <a:gd name="T24" fmla="*/ 78 w 105"/>
              <a:gd name="T25" fmla="*/ 81 h 96"/>
              <a:gd name="T26" fmla="*/ 53 w 105"/>
              <a:gd name="T27" fmla="*/ 80 h 96"/>
              <a:gd name="T28" fmla="*/ 30 w 105"/>
              <a:gd name="T29" fmla="*/ 69 h 96"/>
              <a:gd name="T30" fmla="*/ 44 w 105"/>
              <a:gd name="T31" fmla="*/ 55 h 96"/>
              <a:gd name="T32" fmla="*/ 58 w 105"/>
              <a:gd name="T33" fmla="*/ 40 h 96"/>
              <a:gd name="T34" fmla="*/ 42 w 105"/>
              <a:gd name="T35" fmla="*/ 36 h 96"/>
              <a:gd name="T36" fmla="*/ 12 w 105"/>
              <a:gd name="T37" fmla="*/ 20 h 96"/>
              <a:gd name="T38" fmla="*/ 0 w 105"/>
              <a:gd name="T39" fmla="*/ 8 h 96"/>
              <a:gd name="T40" fmla="*/ 0 w 105"/>
              <a:gd name="T41" fmla="*/ 8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5" h="96">
                <a:moveTo>
                  <a:pt x="0" y="8"/>
                </a:moveTo>
                <a:lnTo>
                  <a:pt x="8" y="3"/>
                </a:lnTo>
                <a:lnTo>
                  <a:pt x="24" y="0"/>
                </a:lnTo>
                <a:lnTo>
                  <a:pt x="46" y="6"/>
                </a:lnTo>
                <a:lnTo>
                  <a:pt x="61" y="16"/>
                </a:lnTo>
                <a:lnTo>
                  <a:pt x="74" y="27"/>
                </a:lnTo>
                <a:lnTo>
                  <a:pt x="86" y="40"/>
                </a:lnTo>
                <a:lnTo>
                  <a:pt x="95" y="61"/>
                </a:lnTo>
                <a:lnTo>
                  <a:pt x="105" y="82"/>
                </a:lnTo>
                <a:lnTo>
                  <a:pt x="87" y="89"/>
                </a:lnTo>
                <a:lnTo>
                  <a:pt x="71" y="96"/>
                </a:lnTo>
                <a:lnTo>
                  <a:pt x="74" y="88"/>
                </a:lnTo>
                <a:lnTo>
                  <a:pt x="78" y="81"/>
                </a:lnTo>
                <a:lnTo>
                  <a:pt x="53" y="80"/>
                </a:lnTo>
                <a:lnTo>
                  <a:pt x="30" y="69"/>
                </a:lnTo>
                <a:lnTo>
                  <a:pt x="44" y="55"/>
                </a:lnTo>
                <a:lnTo>
                  <a:pt x="58" y="40"/>
                </a:lnTo>
                <a:lnTo>
                  <a:pt x="42" y="36"/>
                </a:lnTo>
                <a:lnTo>
                  <a:pt x="12" y="20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5" name="Freeform 353"/>
          <p:cNvSpPr>
            <a:spLocks/>
          </p:cNvSpPr>
          <p:nvPr/>
        </p:nvSpPr>
        <p:spPr bwMode="auto">
          <a:xfrm>
            <a:off x="4132263" y="3509963"/>
            <a:ext cx="46038" cy="98425"/>
          </a:xfrm>
          <a:custGeom>
            <a:avLst/>
            <a:gdLst>
              <a:gd name="T0" fmla="*/ 49 w 86"/>
              <a:gd name="T1" fmla="*/ 70 h 185"/>
              <a:gd name="T2" fmla="*/ 59 w 86"/>
              <a:gd name="T3" fmla="*/ 53 h 185"/>
              <a:gd name="T4" fmla="*/ 68 w 86"/>
              <a:gd name="T5" fmla="*/ 24 h 185"/>
              <a:gd name="T6" fmla="*/ 78 w 86"/>
              <a:gd name="T7" fmla="*/ 6 h 185"/>
              <a:gd name="T8" fmla="*/ 86 w 86"/>
              <a:gd name="T9" fmla="*/ 0 h 185"/>
              <a:gd name="T10" fmla="*/ 82 w 86"/>
              <a:gd name="T11" fmla="*/ 24 h 185"/>
              <a:gd name="T12" fmla="*/ 68 w 86"/>
              <a:gd name="T13" fmla="*/ 69 h 185"/>
              <a:gd name="T14" fmla="*/ 59 w 86"/>
              <a:gd name="T15" fmla="*/ 91 h 185"/>
              <a:gd name="T16" fmla="*/ 43 w 86"/>
              <a:gd name="T17" fmla="*/ 137 h 185"/>
              <a:gd name="T18" fmla="*/ 29 w 86"/>
              <a:gd name="T19" fmla="*/ 185 h 185"/>
              <a:gd name="T20" fmla="*/ 17 w 86"/>
              <a:gd name="T21" fmla="*/ 162 h 185"/>
              <a:gd name="T22" fmla="*/ 9 w 86"/>
              <a:gd name="T23" fmla="*/ 139 h 185"/>
              <a:gd name="T24" fmla="*/ 13 w 86"/>
              <a:gd name="T25" fmla="*/ 132 h 185"/>
              <a:gd name="T26" fmla="*/ 22 w 86"/>
              <a:gd name="T27" fmla="*/ 121 h 185"/>
              <a:gd name="T28" fmla="*/ 30 w 86"/>
              <a:gd name="T29" fmla="*/ 123 h 185"/>
              <a:gd name="T30" fmla="*/ 29 w 86"/>
              <a:gd name="T31" fmla="*/ 114 h 185"/>
              <a:gd name="T32" fmla="*/ 26 w 86"/>
              <a:gd name="T33" fmla="*/ 104 h 185"/>
              <a:gd name="T34" fmla="*/ 13 w 86"/>
              <a:gd name="T35" fmla="*/ 108 h 185"/>
              <a:gd name="T36" fmla="*/ 0 w 86"/>
              <a:gd name="T37" fmla="*/ 111 h 185"/>
              <a:gd name="T38" fmla="*/ 9 w 86"/>
              <a:gd name="T39" fmla="*/ 103 h 185"/>
              <a:gd name="T40" fmla="*/ 22 w 86"/>
              <a:gd name="T41" fmla="*/ 96 h 185"/>
              <a:gd name="T42" fmla="*/ 35 w 86"/>
              <a:gd name="T43" fmla="*/ 83 h 185"/>
              <a:gd name="T44" fmla="*/ 49 w 86"/>
              <a:gd name="T45" fmla="*/ 70 h 185"/>
              <a:gd name="T46" fmla="*/ 49 w 86"/>
              <a:gd name="T47" fmla="*/ 7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6" h="185">
                <a:moveTo>
                  <a:pt x="49" y="70"/>
                </a:moveTo>
                <a:lnTo>
                  <a:pt x="59" y="53"/>
                </a:lnTo>
                <a:lnTo>
                  <a:pt x="68" y="24"/>
                </a:lnTo>
                <a:lnTo>
                  <a:pt x="78" y="6"/>
                </a:lnTo>
                <a:lnTo>
                  <a:pt x="86" y="0"/>
                </a:lnTo>
                <a:lnTo>
                  <a:pt x="82" y="24"/>
                </a:lnTo>
                <a:lnTo>
                  <a:pt x="68" y="69"/>
                </a:lnTo>
                <a:lnTo>
                  <a:pt x="59" y="91"/>
                </a:lnTo>
                <a:lnTo>
                  <a:pt x="43" y="137"/>
                </a:lnTo>
                <a:lnTo>
                  <a:pt x="29" y="185"/>
                </a:lnTo>
                <a:lnTo>
                  <a:pt x="17" y="162"/>
                </a:lnTo>
                <a:lnTo>
                  <a:pt x="9" y="139"/>
                </a:lnTo>
                <a:lnTo>
                  <a:pt x="13" y="132"/>
                </a:lnTo>
                <a:lnTo>
                  <a:pt x="22" y="121"/>
                </a:lnTo>
                <a:lnTo>
                  <a:pt x="30" y="123"/>
                </a:lnTo>
                <a:lnTo>
                  <a:pt x="29" y="114"/>
                </a:lnTo>
                <a:lnTo>
                  <a:pt x="26" y="104"/>
                </a:lnTo>
                <a:lnTo>
                  <a:pt x="13" y="108"/>
                </a:lnTo>
                <a:lnTo>
                  <a:pt x="0" y="111"/>
                </a:lnTo>
                <a:lnTo>
                  <a:pt x="9" y="103"/>
                </a:lnTo>
                <a:lnTo>
                  <a:pt x="22" y="96"/>
                </a:lnTo>
                <a:lnTo>
                  <a:pt x="35" y="83"/>
                </a:lnTo>
                <a:lnTo>
                  <a:pt x="49" y="70"/>
                </a:lnTo>
                <a:lnTo>
                  <a:pt x="49" y="70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6" name="Freeform 354"/>
          <p:cNvSpPr>
            <a:spLocks/>
          </p:cNvSpPr>
          <p:nvPr/>
        </p:nvSpPr>
        <p:spPr bwMode="auto">
          <a:xfrm>
            <a:off x="4198938" y="3498851"/>
            <a:ext cx="11113" cy="19050"/>
          </a:xfrm>
          <a:custGeom>
            <a:avLst/>
            <a:gdLst>
              <a:gd name="T0" fmla="*/ 12 w 20"/>
              <a:gd name="T1" fmla="*/ 0 h 35"/>
              <a:gd name="T2" fmla="*/ 17 w 20"/>
              <a:gd name="T3" fmla="*/ 2 h 35"/>
              <a:gd name="T4" fmla="*/ 20 w 20"/>
              <a:gd name="T5" fmla="*/ 13 h 35"/>
              <a:gd name="T6" fmla="*/ 15 w 20"/>
              <a:gd name="T7" fmla="*/ 25 h 35"/>
              <a:gd name="T8" fmla="*/ 7 w 20"/>
              <a:gd name="T9" fmla="*/ 34 h 35"/>
              <a:gd name="T10" fmla="*/ 2 w 20"/>
              <a:gd name="T11" fmla="*/ 35 h 35"/>
              <a:gd name="T12" fmla="*/ 0 w 20"/>
              <a:gd name="T13" fmla="*/ 26 h 35"/>
              <a:gd name="T14" fmla="*/ 6 w 20"/>
              <a:gd name="T15" fmla="*/ 8 h 35"/>
              <a:gd name="T16" fmla="*/ 12 w 20"/>
              <a:gd name="T17" fmla="*/ 0 h 35"/>
              <a:gd name="T18" fmla="*/ 12 w 20"/>
              <a:gd name="T19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" h="35">
                <a:moveTo>
                  <a:pt x="12" y="0"/>
                </a:moveTo>
                <a:lnTo>
                  <a:pt x="17" y="2"/>
                </a:lnTo>
                <a:lnTo>
                  <a:pt x="20" y="13"/>
                </a:lnTo>
                <a:lnTo>
                  <a:pt x="15" y="25"/>
                </a:lnTo>
                <a:lnTo>
                  <a:pt x="7" y="34"/>
                </a:lnTo>
                <a:lnTo>
                  <a:pt x="2" y="35"/>
                </a:lnTo>
                <a:lnTo>
                  <a:pt x="0" y="26"/>
                </a:lnTo>
                <a:lnTo>
                  <a:pt x="6" y="8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7" name="Freeform 355"/>
          <p:cNvSpPr>
            <a:spLocks/>
          </p:cNvSpPr>
          <p:nvPr/>
        </p:nvSpPr>
        <p:spPr bwMode="auto">
          <a:xfrm>
            <a:off x="3883025" y="3498851"/>
            <a:ext cx="15875" cy="28575"/>
          </a:xfrm>
          <a:custGeom>
            <a:avLst/>
            <a:gdLst>
              <a:gd name="T0" fmla="*/ 6 w 29"/>
              <a:gd name="T1" fmla="*/ 0 h 53"/>
              <a:gd name="T2" fmla="*/ 17 w 29"/>
              <a:gd name="T3" fmla="*/ 0 h 53"/>
              <a:gd name="T4" fmla="*/ 29 w 29"/>
              <a:gd name="T5" fmla="*/ 0 h 53"/>
              <a:gd name="T6" fmla="*/ 21 w 29"/>
              <a:gd name="T7" fmla="*/ 18 h 53"/>
              <a:gd name="T8" fmla="*/ 17 w 29"/>
              <a:gd name="T9" fmla="*/ 37 h 53"/>
              <a:gd name="T10" fmla="*/ 16 w 29"/>
              <a:gd name="T11" fmla="*/ 48 h 53"/>
              <a:gd name="T12" fmla="*/ 10 w 29"/>
              <a:gd name="T13" fmla="*/ 53 h 53"/>
              <a:gd name="T14" fmla="*/ 0 w 29"/>
              <a:gd name="T15" fmla="*/ 53 h 53"/>
              <a:gd name="T16" fmla="*/ 2 w 29"/>
              <a:gd name="T17" fmla="*/ 26 h 53"/>
              <a:gd name="T18" fmla="*/ 6 w 29"/>
              <a:gd name="T19" fmla="*/ 0 h 53"/>
              <a:gd name="T20" fmla="*/ 6 w 29"/>
              <a:gd name="T21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" h="53">
                <a:moveTo>
                  <a:pt x="6" y="0"/>
                </a:moveTo>
                <a:lnTo>
                  <a:pt x="17" y="0"/>
                </a:lnTo>
                <a:lnTo>
                  <a:pt x="29" y="0"/>
                </a:lnTo>
                <a:lnTo>
                  <a:pt x="21" y="18"/>
                </a:lnTo>
                <a:lnTo>
                  <a:pt x="17" y="37"/>
                </a:lnTo>
                <a:lnTo>
                  <a:pt x="16" y="48"/>
                </a:lnTo>
                <a:lnTo>
                  <a:pt x="10" y="53"/>
                </a:lnTo>
                <a:lnTo>
                  <a:pt x="0" y="53"/>
                </a:lnTo>
                <a:lnTo>
                  <a:pt x="2" y="26"/>
                </a:lnTo>
                <a:lnTo>
                  <a:pt x="6" y="0"/>
                </a:lnTo>
                <a:lnTo>
                  <a:pt x="6" y="0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8" name="Freeform 356"/>
          <p:cNvSpPr>
            <a:spLocks/>
          </p:cNvSpPr>
          <p:nvPr/>
        </p:nvSpPr>
        <p:spPr bwMode="auto">
          <a:xfrm>
            <a:off x="4384675" y="3406776"/>
            <a:ext cx="9525" cy="11113"/>
          </a:xfrm>
          <a:custGeom>
            <a:avLst/>
            <a:gdLst>
              <a:gd name="T0" fmla="*/ 7 w 16"/>
              <a:gd name="T1" fmla="*/ 21 h 21"/>
              <a:gd name="T2" fmla="*/ 0 w 16"/>
              <a:gd name="T3" fmla="*/ 16 h 21"/>
              <a:gd name="T4" fmla="*/ 1 w 16"/>
              <a:gd name="T5" fmla="*/ 6 h 21"/>
              <a:gd name="T6" fmla="*/ 9 w 16"/>
              <a:gd name="T7" fmla="*/ 0 h 21"/>
              <a:gd name="T8" fmla="*/ 16 w 16"/>
              <a:gd name="T9" fmla="*/ 6 h 21"/>
              <a:gd name="T10" fmla="*/ 15 w 16"/>
              <a:gd name="T11" fmla="*/ 18 h 21"/>
              <a:gd name="T12" fmla="*/ 7 w 16"/>
              <a:gd name="T13" fmla="*/ 21 h 21"/>
              <a:gd name="T14" fmla="*/ 7 w 16"/>
              <a:gd name="T15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" h="21">
                <a:moveTo>
                  <a:pt x="7" y="21"/>
                </a:moveTo>
                <a:lnTo>
                  <a:pt x="0" y="16"/>
                </a:lnTo>
                <a:lnTo>
                  <a:pt x="1" y="6"/>
                </a:lnTo>
                <a:lnTo>
                  <a:pt x="9" y="0"/>
                </a:lnTo>
                <a:lnTo>
                  <a:pt x="16" y="6"/>
                </a:lnTo>
                <a:lnTo>
                  <a:pt x="15" y="18"/>
                </a:lnTo>
                <a:lnTo>
                  <a:pt x="7" y="21"/>
                </a:lnTo>
                <a:lnTo>
                  <a:pt x="7" y="21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9" name="Freeform 357"/>
          <p:cNvSpPr>
            <a:spLocks/>
          </p:cNvSpPr>
          <p:nvPr/>
        </p:nvSpPr>
        <p:spPr bwMode="auto">
          <a:xfrm>
            <a:off x="4178300" y="3405188"/>
            <a:ext cx="9525" cy="9525"/>
          </a:xfrm>
          <a:custGeom>
            <a:avLst/>
            <a:gdLst>
              <a:gd name="T0" fmla="*/ 17 w 18"/>
              <a:gd name="T1" fmla="*/ 18 h 19"/>
              <a:gd name="T2" fmla="*/ 9 w 18"/>
              <a:gd name="T3" fmla="*/ 19 h 19"/>
              <a:gd name="T4" fmla="*/ 0 w 18"/>
              <a:gd name="T5" fmla="*/ 12 h 19"/>
              <a:gd name="T6" fmla="*/ 1 w 18"/>
              <a:gd name="T7" fmla="*/ 4 h 19"/>
              <a:gd name="T8" fmla="*/ 10 w 18"/>
              <a:gd name="T9" fmla="*/ 0 h 19"/>
              <a:gd name="T10" fmla="*/ 18 w 18"/>
              <a:gd name="T11" fmla="*/ 6 h 19"/>
              <a:gd name="T12" fmla="*/ 17 w 18"/>
              <a:gd name="T13" fmla="*/ 12 h 19"/>
              <a:gd name="T14" fmla="*/ 17 w 18"/>
              <a:gd name="T15" fmla="*/ 18 h 19"/>
              <a:gd name="T16" fmla="*/ 17 w 18"/>
              <a:gd name="T17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" h="19">
                <a:moveTo>
                  <a:pt x="17" y="18"/>
                </a:moveTo>
                <a:lnTo>
                  <a:pt x="9" y="19"/>
                </a:lnTo>
                <a:lnTo>
                  <a:pt x="0" y="12"/>
                </a:lnTo>
                <a:lnTo>
                  <a:pt x="1" y="4"/>
                </a:lnTo>
                <a:lnTo>
                  <a:pt x="10" y="0"/>
                </a:lnTo>
                <a:lnTo>
                  <a:pt x="18" y="6"/>
                </a:lnTo>
                <a:lnTo>
                  <a:pt x="17" y="12"/>
                </a:lnTo>
                <a:lnTo>
                  <a:pt x="17" y="18"/>
                </a:lnTo>
                <a:lnTo>
                  <a:pt x="17" y="18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0" name="Freeform 358"/>
          <p:cNvSpPr>
            <a:spLocks/>
          </p:cNvSpPr>
          <p:nvPr/>
        </p:nvSpPr>
        <p:spPr bwMode="auto">
          <a:xfrm>
            <a:off x="4192588" y="3357563"/>
            <a:ext cx="14288" cy="12700"/>
          </a:xfrm>
          <a:custGeom>
            <a:avLst/>
            <a:gdLst>
              <a:gd name="T0" fmla="*/ 0 w 28"/>
              <a:gd name="T1" fmla="*/ 4 h 26"/>
              <a:gd name="T2" fmla="*/ 4 w 28"/>
              <a:gd name="T3" fmla="*/ 0 h 26"/>
              <a:gd name="T4" fmla="*/ 15 w 28"/>
              <a:gd name="T5" fmla="*/ 2 h 26"/>
              <a:gd name="T6" fmla="*/ 28 w 28"/>
              <a:gd name="T7" fmla="*/ 15 h 26"/>
              <a:gd name="T8" fmla="*/ 28 w 28"/>
              <a:gd name="T9" fmla="*/ 26 h 26"/>
              <a:gd name="T10" fmla="*/ 19 w 28"/>
              <a:gd name="T11" fmla="*/ 26 h 26"/>
              <a:gd name="T12" fmla="*/ 4 w 28"/>
              <a:gd name="T13" fmla="*/ 12 h 26"/>
              <a:gd name="T14" fmla="*/ 0 w 28"/>
              <a:gd name="T15" fmla="*/ 4 h 26"/>
              <a:gd name="T16" fmla="*/ 0 w 28"/>
              <a:gd name="T17" fmla="*/ 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26">
                <a:moveTo>
                  <a:pt x="0" y="4"/>
                </a:moveTo>
                <a:lnTo>
                  <a:pt x="4" y="0"/>
                </a:lnTo>
                <a:lnTo>
                  <a:pt x="15" y="2"/>
                </a:lnTo>
                <a:lnTo>
                  <a:pt x="28" y="15"/>
                </a:lnTo>
                <a:lnTo>
                  <a:pt x="28" y="26"/>
                </a:lnTo>
                <a:lnTo>
                  <a:pt x="19" y="26"/>
                </a:lnTo>
                <a:lnTo>
                  <a:pt x="4" y="12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1" name="Freeform 359"/>
          <p:cNvSpPr>
            <a:spLocks/>
          </p:cNvSpPr>
          <p:nvPr/>
        </p:nvSpPr>
        <p:spPr bwMode="auto">
          <a:xfrm>
            <a:off x="4125913" y="3338513"/>
            <a:ext cx="19050" cy="49213"/>
          </a:xfrm>
          <a:custGeom>
            <a:avLst/>
            <a:gdLst>
              <a:gd name="T0" fmla="*/ 2 w 36"/>
              <a:gd name="T1" fmla="*/ 0 h 94"/>
              <a:gd name="T2" fmla="*/ 12 w 36"/>
              <a:gd name="T3" fmla="*/ 12 h 94"/>
              <a:gd name="T4" fmla="*/ 20 w 36"/>
              <a:gd name="T5" fmla="*/ 26 h 94"/>
              <a:gd name="T6" fmla="*/ 24 w 36"/>
              <a:gd name="T7" fmla="*/ 37 h 94"/>
              <a:gd name="T8" fmla="*/ 30 w 36"/>
              <a:gd name="T9" fmla="*/ 46 h 94"/>
              <a:gd name="T10" fmla="*/ 33 w 36"/>
              <a:gd name="T11" fmla="*/ 51 h 94"/>
              <a:gd name="T12" fmla="*/ 36 w 36"/>
              <a:gd name="T13" fmla="*/ 62 h 94"/>
              <a:gd name="T14" fmla="*/ 28 w 36"/>
              <a:gd name="T15" fmla="*/ 82 h 94"/>
              <a:gd name="T16" fmla="*/ 22 w 36"/>
              <a:gd name="T17" fmla="*/ 94 h 94"/>
              <a:gd name="T18" fmla="*/ 15 w 36"/>
              <a:gd name="T19" fmla="*/ 94 h 94"/>
              <a:gd name="T20" fmla="*/ 6 w 36"/>
              <a:gd name="T21" fmla="*/ 86 h 94"/>
              <a:gd name="T22" fmla="*/ 0 w 36"/>
              <a:gd name="T23" fmla="*/ 75 h 94"/>
              <a:gd name="T24" fmla="*/ 0 w 36"/>
              <a:gd name="T25" fmla="*/ 63 h 94"/>
              <a:gd name="T26" fmla="*/ 4 w 36"/>
              <a:gd name="T27" fmla="*/ 59 h 94"/>
              <a:gd name="T28" fmla="*/ 10 w 36"/>
              <a:gd name="T29" fmla="*/ 53 h 94"/>
              <a:gd name="T30" fmla="*/ 15 w 36"/>
              <a:gd name="T31" fmla="*/ 47 h 94"/>
              <a:gd name="T32" fmla="*/ 20 w 36"/>
              <a:gd name="T33" fmla="*/ 42 h 94"/>
              <a:gd name="T34" fmla="*/ 16 w 36"/>
              <a:gd name="T35" fmla="*/ 37 h 94"/>
              <a:gd name="T36" fmla="*/ 11 w 36"/>
              <a:gd name="T37" fmla="*/ 31 h 94"/>
              <a:gd name="T38" fmla="*/ 7 w 36"/>
              <a:gd name="T39" fmla="*/ 24 h 94"/>
              <a:gd name="T40" fmla="*/ 2 w 36"/>
              <a:gd name="T41" fmla="*/ 8 h 94"/>
              <a:gd name="T42" fmla="*/ 2 w 36"/>
              <a:gd name="T43" fmla="*/ 0 h 94"/>
              <a:gd name="T44" fmla="*/ 2 w 36"/>
              <a:gd name="T45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6" h="94">
                <a:moveTo>
                  <a:pt x="2" y="0"/>
                </a:moveTo>
                <a:lnTo>
                  <a:pt x="12" y="12"/>
                </a:lnTo>
                <a:lnTo>
                  <a:pt x="20" y="26"/>
                </a:lnTo>
                <a:lnTo>
                  <a:pt x="24" y="37"/>
                </a:lnTo>
                <a:lnTo>
                  <a:pt x="30" y="46"/>
                </a:lnTo>
                <a:lnTo>
                  <a:pt x="33" y="51"/>
                </a:lnTo>
                <a:lnTo>
                  <a:pt x="36" y="62"/>
                </a:lnTo>
                <a:lnTo>
                  <a:pt x="28" y="82"/>
                </a:lnTo>
                <a:lnTo>
                  <a:pt x="22" y="94"/>
                </a:lnTo>
                <a:lnTo>
                  <a:pt x="15" y="94"/>
                </a:lnTo>
                <a:lnTo>
                  <a:pt x="6" y="86"/>
                </a:lnTo>
                <a:lnTo>
                  <a:pt x="0" y="75"/>
                </a:lnTo>
                <a:lnTo>
                  <a:pt x="0" y="63"/>
                </a:lnTo>
                <a:lnTo>
                  <a:pt x="4" y="59"/>
                </a:lnTo>
                <a:lnTo>
                  <a:pt x="10" y="53"/>
                </a:lnTo>
                <a:lnTo>
                  <a:pt x="15" y="47"/>
                </a:lnTo>
                <a:lnTo>
                  <a:pt x="20" y="42"/>
                </a:lnTo>
                <a:lnTo>
                  <a:pt x="16" y="37"/>
                </a:lnTo>
                <a:lnTo>
                  <a:pt x="11" y="31"/>
                </a:lnTo>
                <a:lnTo>
                  <a:pt x="7" y="24"/>
                </a:lnTo>
                <a:lnTo>
                  <a:pt x="2" y="8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2" name="Freeform 360"/>
          <p:cNvSpPr>
            <a:spLocks/>
          </p:cNvSpPr>
          <p:nvPr/>
        </p:nvSpPr>
        <p:spPr bwMode="auto">
          <a:xfrm>
            <a:off x="3959225" y="3146426"/>
            <a:ext cx="9525" cy="6350"/>
          </a:xfrm>
          <a:custGeom>
            <a:avLst/>
            <a:gdLst>
              <a:gd name="T0" fmla="*/ 0 w 19"/>
              <a:gd name="T1" fmla="*/ 8 h 13"/>
              <a:gd name="T2" fmla="*/ 5 w 19"/>
              <a:gd name="T3" fmla="*/ 1 h 13"/>
              <a:gd name="T4" fmla="*/ 14 w 19"/>
              <a:gd name="T5" fmla="*/ 0 h 13"/>
              <a:gd name="T6" fmla="*/ 19 w 19"/>
              <a:gd name="T7" fmla="*/ 7 h 13"/>
              <a:gd name="T8" fmla="*/ 16 w 19"/>
              <a:gd name="T9" fmla="*/ 13 h 13"/>
              <a:gd name="T10" fmla="*/ 5 w 19"/>
              <a:gd name="T11" fmla="*/ 13 h 13"/>
              <a:gd name="T12" fmla="*/ 0 w 19"/>
              <a:gd name="T13" fmla="*/ 8 h 13"/>
              <a:gd name="T14" fmla="*/ 0 w 19"/>
              <a:gd name="T15" fmla="*/ 8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13">
                <a:moveTo>
                  <a:pt x="0" y="8"/>
                </a:moveTo>
                <a:lnTo>
                  <a:pt x="5" y="1"/>
                </a:lnTo>
                <a:lnTo>
                  <a:pt x="14" y="0"/>
                </a:lnTo>
                <a:lnTo>
                  <a:pt x="19" y="7"/>
                </a:lnTo>
                <a:lnTo>
                  <a:pt x="16" y="13"/>
                </a:lnTo>
                <a:lnTo>
                  <a:pt x="5" y="13"/>
                </a:lnTo>
                <a:lnTo>
                  <a:pt x="0" y="8"/>
                </a:lnTo>
                <a:lnTo>
                  <a:pt x="0" y="8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3" name="Freeform 361"/>
          <p:cNvSpPr>
            <a:spLocks/>
          </p:cNvSpPr>
          <p:nvPr/>
        </p:nvSpPr>
        <p:spPr bwMode="auto">
          <a:xfrm>
            <a:off x="3910013" y="3121026"/>
            <a:ext cx="42863" cy="63500"/>
          </a:xfrm>
          <a:custGeom>
            <a:avLst/>
            <a:gdLst>
              <a:gd name="T0" fmla="*/ 22 w 82"/>
              <a:gd name="T1" fmla="*/ 29 h 119"/>
              <a:gd name="T2" fmla="*/ 39 w 82"/>
              <a:gd name="T3" fmla="*/ 29 h 119"/>
              <a:gd name="T4" fmla="*/ 69 w 82"/>
              <a:gd name="T5" fmla="*/ 12 h 119"/>
              <a:gd name="T6" fmla="*/ 80 w 82"/>
              <a:gd name="T7" fmla="*/ 0 h 119"/>
              <a:gd name="T8" fmla="*/ 82 w 82"/>
              <a:gd name="T9" fmla="*/ 17 h 119"/>
              <a:gd name="T10" fmla="*/ 82 w 82"/>
              <a:gd name="T11" fmla="*/ 34 h 119"/>
              <a:gd name="T12" fmla="*/ 74 w 82"/>
              <a:gd name="T13" fmla="*/ 33 h 119"/>
              <a:gd name="T14" fmla="*/ 65 w 82"/>
              <a:gd name="T15" fmla="*/ 33 h 119"/>
              <a:gd name="T16" fmla="*/ 69 w 82"/>
              <a:gd name="T17" fmla="*/ 45 h 119"/>
              <a:gd name="T18" fmla="*/ 71 w 82"/>
              <a:gd name="T19" fmla="*/ 66 h 119"/>
              <a:gd name="T20" fmla="*/ 67 w 82"/>
              <a:gd name="T21" fmla="*/ 76 h 119"/>
              <a:gd name="T22" fmla="*/ 58 w 82"/>
              <a:gd name="T23" fmla="*/ 90 h 119"/>
              <a:gd name="T24" fmla="*/ 37 w 82"/>
              <a:gd name="T25" fmla="*/ 112 h 119"/>
              <a:gd name="T26" fmla="*/ 22 w 82"/>
              <a:gd name="T27" fmla="*/ 119 h 119"/>
              <a:gd name="T28" fmla="*/ 14 w 82"/>
              <a:gd name="T29" fmla="*/ 107 h 119"/>
              <a:gd name="T30" fmla="*/ 2 w 82"/>
              <a:gd name="T31" fmla="*/ 91 h 119"/>
              <a:gd name="T32" fmla="*/ 0 w 82"/>
              <a:gd name="T33" fmla="*/ 78 h 119"/>
              <a:gd name="T34" fmla="*/ 2 w 82"/>
              <a:gd name="T35" fmla="*/ 71 h 119"/>
              <a:gd name="T36" fmla="*/ 6 w 82"/>
              <a:gd name="T37" fmla="*/ 63 h 119"/>
              <a:gd name="T38" fmla="*/ 14 w 82"/>
              <a:gd name="T39" fmla="*/ 58 h 119"/>
              <a:gd name="T40" fmla="*/ 20 w 82"/>
              <a:gd name="T41" fmla="*/ 54 h 119"/>
              <a:gd name="T42" fmla="*/ 22 w 82"/>
              <a:gd name="T43" fmla="*/ 37 h 119"/>
              <a:gd name="T44" fmla="*/ 22 w 82"/>
              <a:gd name="T45" fmla="*/ 29 h 119"/>
              <a:gd name="T46" fmla="*/ 22 w 82"/>
              <a:gd name="T47" fmla="*/ 2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2" h="119">
                <a:moveTo>
                  <a:pt x="22" y="29"/>
                </a:moveTo>
                <a:lnTo>
                  <a:pt x="39" y="29"/>
                </a:lnTo>
                <a:lnTo>
                  <a:pt x="69" y="12"/>
                </a:lnTo>
                <a:lnTo>
                  <a:pt x="80" y="0"/>
                </a:lnTo>
                <a:lnTo>
                  <a:pt x="82" y="17"/>
                </a:lnTo>
                <a:lnTo>
                  <a:pt x="82" y="34"/>
                </a:lnTo>
                <a:lnTo>
                  <a:pt x="74" y="33"/>
                </a:lnTo>
                <a:lnTo>
                  <a:pt x="65" y="33"/>
                </a:lnTo>
                <a:lnTo>
                  <a:pt x="69" y="45"/>
                </a:lnTo>
                <a:lnTo>
                  <a:pt x="71" y="66"/>
                </a:lnTo>
                <a:lnTo>
                  <a:pt x="67" y="76"/>
                </a:lnTo>
                <a:lnTo>
                  <a:pt x="58" y="90"/>
                </a:lnTo>
                <a:lnTo>
                  <a:pt x="37" y="112"/>
                </a:lnTo>
                <a:lnTo>
                  <a:pt x="22" y="119"/>
                </a:lnTo>
                <a:lnTo>
                  <a:pt x="14" y="107"/>
                </a:lnTo>
                <a:lnTo>
                  <a:pt x="2" y="91"/>
                </a:lnTo>
                <a:lnTo>
                  <a:pt x="0" y="78"/>
                </a:lnTo>
                <a:lnTo>
                  <a:pt x="2" y="71"/>
                </a:lnTo>
                <a:lnTo>
                  <a:pt x="6" y="63"/>
                </a:lnTo>
                <a:lnTo>
                  <a:pt x="14" y="58"/>
                </a:lnTo>
                <a:lnTo>
                  <a:pt x="20" y="54"/>
                </a:lnTo>
                <a:lnTo>
                  <a:pt x="22" y="37"/>
                </a:lnTo>
                <a:lnTo>
                  <a:pt x="22" y="29"/>
                </a:lnTo>
                <a:lnTo>
                  <a:pt x="22" y="29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" name="Freeform 362"/>
          <p:cNvSpPr>
            <a:spLocks/>
          </p:cNvSpPr>
          <p:nvPr/>
        </p:nvSpPr>
        <p:spPr bwMode="auto">
          <a:xfrm>
            <a:off x="4176713" y="3049588"/>
            <a:ext cx="39688" cy="23813"/>
          </a:xfrm>
          <a:custGeom>
            <a:avLst/>
            <a:gdLst>
              <a:gd name="T0" fmla="*/ 14 w 76"/>
              <a:gd name="T1" fmla="*/ 10 h 43"/>
              <a:gd name="T2" fmla="*/ 30 w 76"/>
              <a:gd name="T3" fmla="*/ 6 h 43"/>
              <a:gd name="T4" fmla="*/ 60 w 76"/>
              <a:gd name="T5" fmla="*/ 0 h 43"/>
              <a:gd name="T6" fmla="*/ 76 w 76"/>
              <a:gd name="T7" fmla="*/ 5 h 43"/>
              <a:gd name="T8" fmla="*/ 64 w 76"/>
              <a:gd name="T9" fmla="*/ 8 h 43"/>
              <a:gd name="T10" fmla="*/ 54 w 76"/>
              <a:gd name="T11" fmla="*/ 10 h 43"/>
              <a:gd name="T12" fmla="*/ 42 w 76"/>
              <a:gd name="T13" fmla="*/ 24 h 43"/>
              <a:gd name="T14" fmla="*/ 34 w 76"/>
              <a:gd name="T15" fmla="*/ 43 h 43"/>
              <a:gd name="T16" fmla="*/ 17 w 76"/>
              <a:gd name="T17" fmla="*/ 33 h 43"/>
              <a:gd name="T18" fmla="*/ 0 w 76"/>
              <a:gd name="T19" fmla="*/ 25 h 43"/>
              <a:gd name="T20" fmla="*/ 8 w 76"/>
              <a:gd name="T21" fmla="*/ 17 h 43"/>
              <a:gd name="T22" fmla="*/ 14 w 76"/>
              <a:gd name="T23" fmla="*/ 10 h 43"/>
              <a:gd name="T24" fmla="*/ 14 w 76"/>
              <a:gd name="T25" fmla="*/ 1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6" h="43">
                <a:moveTo>
                  <a:pt x="14" y="10"/>
                </a:moveTo>
                <a:lnTo>
                  <a:pt x="30" y="6"/>
                </a:lnTo>
                <a:lnTo>
                  <a:pt x="60" y="0"/>
                </a:lnTo>
                <a:lnTo>
                  <a:pt x="76" y="5"/>
                </a:lnTo>
                <a:lnTo>
                  <a:pt x="64" y="8"/>
                </a:lnTo>
                <a:lnTo>
                  <a:pt x="54" y="10"/>
                </a:lnTo>
                <a:lnTo>
                  <a:pt x="42" y="24"/>
                </a:lnTo>
                <a:lnTo>
                  <a:pt x="34" y="43"/>
                </a:lnTo>
                <a:lnTo>
                  <a:pt x="17" y="33"/>
                </a:lnTo>
                <a:lnTo>
                  <a:pt x="0" y="25"/>
                </a:lnTo>
                <a:lnTo>
                  <a:pt x="8" y="17"/>
                </a:lnTo>
                <a:lnTo>
                  <a:pt x="14" y="10"/>
                </a:lnTo>
                <a:lnTo>
                  <a:pt x="14" y="10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5" name="Freeform 363"/>
          <p:cNvSpPr>
            <a:spLocks/>
          </p:cNvSpPr>
          <p:nvPr/>
        </p:nvSpPr>
        <p:spPr bwMode="auto">
          <a:xfrm>
            <a:off x="3836988" y="2960688"/>
            <a:ext cx="350838" cy="622300"/>
          </a:xfrm>
          <a:custGeom>
            <a:avLst/>
            <a:gdLst>
              <a:gd name="T0" fmla="*/ 557 w 663"/>
              <a:gd name="T1" fmla="*/ 47 h 1177"/>
              <a:gd name="T2" fmla="*/ 570 w 663"/>
              <a:gd name="T3" fmla="*/ 150 h 1177"/>
              <a:gd name="T4" fmla="*/ 504 w 663"/>
              <a:gd name="T5" fmla="*/ 298 h 1177"/>
              <a:gd name="T6" fmla="*/ 405 w 663"/>
              <a:gd name="T7" fmla="*/ 256 h 1177"/>
              <a:gd name="T8" fmla="*/ 373 w 663"/>
              <a:gd name="T9" fmla="*/ 275 h 1177"/>
              <a:gd name="T10" fmla="*/ 298 w 663"/>
              <a:gd name="T11" fmla="*/ 290 h 1177"/>
              <a:gd name="T12" fmla="*/ 236 w 663"/>
              <a:gd name="T13" fmla="*/ 287 h 1177"/>
              <a:gd name="T14" fmla="*/ 167 w 663"/>
              <a:gd name="T15" fmla="*/ 313 h 1177"/>
              <a:gd name="T16" fmla="*/ 125 w 663"/>
              <a:gd name="T17" fmla="*/ 375 h 1177"/>
              <a:gd name="T18" fmla="*/ 123 w 663"/>
              <a:gd name="T19" fmla="*/ 407 h 1177"/>
              <a:gd name="T20" fmla="*/ 152 w 663"/>
              <a:gd name="T21" fmla="*/ 431 h 1177"/>
              <a:gd name="T22" fmla="*/ 66 w 663"/>
              <a:gd name="T23" fmla="*/ 403 h 1177"/>
              <a:gd name="T24" fmla="*/ 147 w 663"/>
              <a:gd name="T25" fmla="*/ 473 h 1177"/>
              <a:gd name="T26" fmla="*/ 177 w 663"/>
              <a:gd name="T27" fmla="*/ 432 h 1177"/>
              <a:gd name="T28" fmla="*/ 244 w 663"/>
              <a:gd name="T29" fmla="*/ 366 h 1177"/>
              <a:gd name="T30" fmla="*/ 275 w 663"/>
              <a:gd name="T31" fmla="*/ 362 h 1177"/>
              <a:gd name="T32" fmla="*/ 357 w 663"/>
              <a:gd name="T33" fmla="*/ 289 h 1177"/>
              <a:gd name="T34" fmla="*/ 392 w 663"/>
              <a:gd name="T35" fmla="*/ 268 h 1177"/>
              <a:gd name="T36" fmla="*/ 458 w 663"/>
              <a:gd name="T37" fmla="*/ 264 h 1177"/>
              <a:gd name="T38" fmla="*/ 480 w 663"/>
              <a:gd name="T39" fmla="*/ 408 h 1177"/>
              <a:gd name="T40" fmla="*/ 523 w 663"/>
              <a:gd name="T41" fmla="*/ 420 h 1177"/>
              <a:gd name="T42" fmla="*/ 475 w 663"/>
              <a:gd name="T43" fmla="*/ 505 h 1177"/>
              <a:gd name="T44" fmla="*/ 505 w 663"/>
              <a:gd name="T45" fmla="*/ 481 h 1177"/>
              <a:gd name="T46" fmla="*/ 627 w 663"/>
              <a:gd name="T47" fmla="*/ 477 h 1177"/>
              <a:gd name="T48" fmla="*/ 647 w 663"/>
              <a:gd name="T49" fmla="*/ 563 h 1177"/>
              <a:gd name="T50" fmla="*/ 585 w 663"/>
              <a:gd name="T51" fmla="*/ 659 h 1177"/>
              <a:gd name="T52" fmla="*/ 557 w 663"/>
              <a:gd name="T53" fmla="*/ 648 h 1177"/>
              <a:gd name="T54" fmla="*/ 546 w 663"/>
              <a:gd name="T55" fmla="*/ 648 h 1177"/>
              <a:gd name="T56" fmla="*/ 516 w 663"/>
              <a:gd name="T57" fmla="*/ 615 h 1177"/>
              <a:gd name="T58" fmla="*/ 478 w 663"/>
              <a:gd name="T59" fmla="*/ 769 h 1177"/>
              <a:gd name="T60" fmla="*/ 421 w 663"/>
              <a:gd name="T61" fmla="*/ 775 h 1177"/>
              <a:gd name="T62" fmla="*/ 427 w 663"/>
              <a:gd name="T63" fmla="*/ 833 h 1177"/>
              <a:gd name="T64" fmla="*/ 365 w 663"/>
              <a:gd name="T65" fmla="*/ 838 h 1177"/>
              <a:gd name="T66" fmla="*/ 412 w 663"/>
              <a:gd name="T67" fmla="*/ 900 h 1177"/>
              <a:gd name="T68" fmla="*/ 517 w 663"/>
              <a:gd name="T69" fmla="*/ 870 h 1177"/>
              <a:gd name="T70" fmla="*/ 590 w 663"/>
              <a:gd name="T71" fmla="*/ 902 h 1177"/>
              <a:gd name="T72" fmla="*/ 615 w 663"/>
              <a:gd name="T73" fmla="*/ 993 h 1177"/>
              <a:gd name="T74" fmla="*/ 569 w 663"/>
              <a:gd name="T75" fmla="*/ 1096 h 1177"/>
              <a:gd name="T76" fmla="*/ 531 w 663"/>
              <a:gd name="T77" fmla="*/ 1114 h 1177"/>
              <a:gd name="T78" fmla="*/ 495 w 663"/>
              <a:gd name="T79" fmla="*/ 1077 h 1177"/>
              <a:gd name="T80" fmla="*/ 441 w 663"/>
              <a:gd name="T81" fmla="*/ 1031 h 1177"/>
              <a:gd name="T82" fmla="*/ 410 w 663"/>
              <a:gd name="T83" fmla="*/ 1011 h 1177"/>
              <a:gd name="T84" fmla="*/ 388 w 663"/>
              <a:gd name="T85" fmla="*/ 935 h 1177"/>
              <a:gd name="T86" fmla="*/ 345 w 663"/>
              <a:gd name="T87" fmla="*/ 957 h 1177"/>
              <a:gd name="T88" fmla="*/ 352 w 663"/>
              <a:gd name="T89" fmla="*/ 990 h 1177"/>
              <a:gd name="T90" fmla="*/ 355 w 663"/>
              <a:gd name="T91" fmla="*/ 1040 h 1177"/>
              <a:gd name="T92" fmla="*/ 315 w 663"/>
              <a:gd name="T93" fmla="*/ 1087 h 1177"/>
              <a:gd name="T94" fmla="*/ 374 w 663"/>
              <a:gd name="T95" fmla="*/ 1133 h 1177"/>
              <a:gd name="T96" fmla="*/ 307 w 663"/>
              <a:gd name="T97" fmla="*/ 1162 h 1177"/>
              <a:gd name="T98" fmla="*/ 209 w 663"/>
              <a:gd name="T99" fmla="*/ 1148 h 1177"/>
              <a:gd name="T100" fmla="*/ 126 w 663"/>
              <a:gd name="T101" fmla="*/ 1116 h 1177"/>
              <a:gd name="T102" fmla="*/ 128 w 663"/>
              <a:gd name="T103" fmla="*/ 999 h 1177"/>
              <a:gd name="T104" fmla="*/ 106 w 663"/>
              <a:gd name="T105" fmla="*/ 980 h 1177"/>
              <a:gd name="T106" fmla="*/ 107 w 663"/>
              <a:gd name="T107" fmla="*/ 937 h 1177"/>
              <a:gd name="T108" fmla="*/ 91 w 663"/>
              <a:gd name="T109" fmla="*/ 950 h 1177"/>
              <a:gd name="T110" fmla="*/ 66 w 663"/>
              <a:gd name="T111" fmla="*/ 929 h 1177"/>
              <a:gd name="T112" fmla="*/ 24 w 663"/>
              <a:gd name="T113" fmla="*/ 804 h 1177"/>
              <a:gd name="T114" fmla="*/ 28 w 663"/>
              <a:gd name="T115" fmla="*/ 620 h 1177"/>
              <a:gd name="T116" fmla="*/ 36 w 663"/>
              <a:gd name="T117" fmla="*/ 522 h 1177"/>
              <a:gd name="T118" fmla="*/ 105 w 663"/>
              <a:gd name="T119" fmla="*/ 297 h 1177"/>
              <a:gd name="T120" fmla="*/ 218 w 663"/>
              <a:gd name="T121" fmla="*/ 242 h 1177"/>
              <a:gd name="T122" fmla="*/ 386 w 663"/>
              <a:gd name="T123" fmla="*/ 158 h 1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63" h="1177">
                <a:moveTo>
                  <a:pt x="499" y="58"/>
                </a:moveTo>
                <a:lnTo>
                  <a:pt x="513" y="52"/>
                </a:lnTo>
                <a:lnTo>
                  <a:pt x="536" y="35"/>
                </a:lnTo>
                <a:lnTo>
                  <a:pt x="557" y="15"/>
                </a:lnTo>
                <a:lnTo>
                  <a:pt x="581" y="1"/>
                </a:lnTo>
                <a:lnTo>
                  <a:pt x="595" y="0"/>
                </a:lnTo>
                <a:lnTo>
                  <a:pt x="581" y="14"/>
                </a:lnTo>
                <a:lnTo>
                  <a:pt x="557" y="47"/>
                </a:lnTo>
                <a:lnTo>
                  <a:pt x="546" y="64"/>
                </a:lnTo>
                <a:lnTo>
                  <a:pt x="545" y="74"/>
                </a:lnTo>
                <a:lnTo>
                  <a:pt x="557" y="92"/>
                </a:lnTo>
                <a:lnTo>
                  <a:pt x="562" y="100"/>
                </a:lnTo>
                <a:lnTo>
                  <a:pt x="572" y="111"/>
                </a:lnTo>
                <a:lnTo>
                  <a:pt x="573" y="124"/>
                </a:lnTo>
                <a:lnTo>
                  <a:pt x="572" y="137"/>
                </a:lnTo>
                <a:lnTo>
                  <a:pt x="570" y="150"/>
                </a:lnTo>
                <a:lnTo>
                  <a:pt x="570" y="174"/>
                </a:lnTo>
                <a:lnTo>
                  <a:pt x="572" y="197"/>
                </a:lnTo>
                <a:lnTo>
                  <a:pt x="570" y="207"/>
                </a:lnTo>
                <a:lnTo>
                  <a:pt x="557" y="224"/>
                </a:lnTo>
                <a:lnTo>
                  <a:pt x="550" y="234"/>
                </a:lnTo>
                <a:lnTo>
                  <a:pt x="535" y="269"/>
                </a:lnTo>
                <a:lnTo>
                  <a:pt x="524" y="306"/>
                </a:lnTo>
                <a:lnTo>
                  <a:pt x="504" y="298"/>
                </a:lnTo>
                <a:lnTo>
                  <a:pt x="472" y="273"/>
                </a:lnTo>
                <a:lnTo>
                  <a:pt x="456" y="260"/>
                </a:lnTo>
                <a:lnTo>
                  <a:pt x="449" y="267"/>
                </a:lnTo>
                <a:lnTo>
                  <a:pt x="435" y="267"/>
                </a:lnTo>
                <a:lnTo>
                  <a:pt x="414" y="252"/>
                </a:lnTo>
                <a:lnTo>
                  <a:pt x="402" y="243"/>
                </a:lnTo>
                <a:lnTo>
                  <a:pt x="404" y="249"/>
                </a:lnTo>
                <a:lnTo>
                  <a:pt x="405" y="256"/>
                </a:lnTo>
                <a:lnTo>
                  <a:pt x="397" y="255"/>
                </a:lnTo>
                <a:lnTo>
                  <a:pt x="388" y="253"/>
                </a:lnTo>
                <a:lnTo>
                  <a:pt x="388" y="260"/>
                </a:lnTo>
                <a:lnTo>
                  <a:pt x="388" y="267"/>
                </a:lnTo>
                <a:lnTo>
                  <a:pt x="381" y="261"/>
                </a:lnTo>
                <a:lnTo>
                  <a:pt x="373" y="256"/>
                </a:lnTo>
                <a:lnTo>
                  <a:pt x="373" y="265"/>
                </a:lnTo>
                <a:lnTo>
                  <a:pt x="373" y="275"/>
                </a:lnTo>
                <a:lnTo>
                  <a:pt x="365" y="275"/>
                </a:lnTo>
                <a:lnTo>
                  <a:pt x="357" y="275"/>
                </a:lnTo>
                <a:lnTo>
                  <a:pt x="360" y="265"/>
                </a:lnTo>
                <a:lnTo>
                  <a:pt x="363" y="257"/>
                </a:lnTo>
                <a:lnTo>
                  <a:pt x="343" y="272"/>
                </a:lnTo>
                <a:lnTo>
                  <a:pt x="320" y="283"/>
                </a:lnTo>
                <a:lnTo>
                  <a:pt x="308" y="287"/>
                </a:lnTo>
                <a:lnTo>
                  <a:pt x="298" y="290"/>
                </a:lnTo>
                <a:lnTo>
                  <a:pt x="291" y="293"/>
                </a:lnTo>
                <a:lnTo>
                  <a:pt x="283" y="290"/>
                </a:lnTo>
                <a:lnTo>
                  <a:pt x="278" y="287"/>
                </a:lnTo>
                <a:lnTo>
                  <a:pt x="271" y="281"/>
                </a:lnTo>
                <a:lnTo>
                  <a:pt x="265" y="279"/>
                </a:lnTo>
                <a:lnTo>
                  <a:pt x="258" y="281"/>
                </a:lnTo>
                <a:lnTo>
                  <a:pt x="248" y="284"/>
                </a:lnTo>
                <a:lnTo>
                  <a:pt x="236" y="287"/>
                </a:lnTo>
                <a:lnTo>
                  <a:pt x="212" y="288"/>
                </a:lnTo>
                <a:lnTo>
                  <a:pt x="188" y="284"/>
                </a:lnTo>
                <a:lnTo>
                  <a:pt x="197" y="287"/>
                </a:lnTo>
                <a:lnTo>
                  <a:pt x="203" y="298"/>
                </a:lnTo>
                <a:lnTo>
                  <a:pt x="201" y="308"/>
                </a:lnTo>
                <a:lnTo>
                  <a:pt x="188" y="309"/>
                </a:lnTo>
                <a:lnTo>
                  <a:pt x="175" y="312"/>
                </a:lnTo>
                <a:lnTo>
                  <a:pt x="167" y="313"/>
                </a:lnTo>
                <a:lnTo>
                  <a:pt x="163" y="321"/>
                </a:lnTo>
                <a:lnTo>
                  <a:pt x="160" y="329"/>
                </a:lnTo>
                <a:lnTo>
                  <a:pt x="155" y="341"/>
                </a:lnTo>
                <a:lnTo>
                  <a:pt x="151" y="354"/>
                </a:lnTo>
                <a:lnTo>
                  <a:pt x="140" y="361"/>
                </a:lnTo>
                <a:lnTo>
                  <a:pt x="128" y="367"/>
                </a:lnTo>
                <a:lnTo>
                  <a:pt x="123" y="371"/>
                </a:lnTo>
                <a:lnTo>
                  <a:pt x="125" y="375"/>
                </a:lnTo>
                <a:lnTo>
                  <a:pt x="128" y="380"/>
                </a:lnTo>
                <a:lnTo>
                  <a:pt x="132" y="388"/>
                </a:lnTo>
                <a:lnTo>
                  <a:pt x="138" y="395"/>
                </a:lnTo>
                <a:lnTo>
                  <a:pt x="128" y="394"/>
                </a:lnTo>
                <a:lnTo>
                  <a:pt x="119" y="392"/>
                </a:lnTo>
                <a:lnTo>
                  <a:pt x="127" y="400"/>
                </a:lnTo>
                <a:lnTo>
                  <a:pt x="134" y="408"/>
                </a:lnTo>
                <a:lnTo>
                  <a:pt x="123" y="407"/>
                </a:lnTo>
                <a:lnTo>
                  <a:pt x="113" y="406"/>
                </a:lnTo>
                <a:lnTo>
                  <a:pt x="113" y="410"/>
                </a:lnTo>
                <a:lnTo>
                  <a:pt x="113" y="413"/>
                </a:lnTo>
                <a:lnTo>
                  <a:pt x="122" y="412"/>
                </a:lnTo>
                <a:lnTo>
                  <a:pt x="140" y="412"/>
                </a:lnTo>
                <a:lnTo>
                  <a:pt x="146" y="417"/>
                </a:lnTo>
                <a:lnTo>
                  <a:pt x="150" y="424"/>
                </a:lnTo>
                <a:lnTo>
                  <a:pt x="152" y="431"/>
                </a:lnTo>
                <a:lnTo>
                  <a:pt x="148" y="436"/>
                </a:lnTo>
                <a:lnTo>
                  <a:pt x="139" y="443"/>
                </a:lnTo>
                <a:lnTo>
                  <a:pt x="131" y="449"/>
                </a:lnTo>
                <a:lnTo>
                  <a:pt x="117" y="429"/>
                </a:lnTo>
                <a:lnTo>
                  <a:pt x="84" y="394"/>
                </a:lnTo>
                <a:lnTo>
                  <a:pt x="74" y="371"/>
                </a:lnTo>
                <a:lnTo>
                  <a:pt x="74" y="383"/>
                </a:lnTo>
                <a:lnTo>
                  <a:pt x="66" y="403"/>
                </a:lnTo>
                <a:lnTo>
                  <a:pt x="58" y="411"/>
                </a:lnTo>
                <a:lnTo>
                  <a:pt x="72" y="440"/>
                </a:lnTo>
                <a:lnTo>
                  <a:pt x="84" y="468"/>
                </a:lnTo>
                <a:lnTo>
                  <a:pt x="84" y="457"/>
                </a:lnTo>
                <a:lnTo>
                  <a:pt x="84" y="447"/>
                </a:lnTo>
                <a:lnTo>
                  <a:pt x="115" y="458"/>
                </a:lnTo>
                <a:lnTo>
                  <a:pt x="148" y="464"/>
                </a:lnTo>
                <a:lnTo>
                  <a:pt x="147" y="473"/>
                </a:lnTo>
                <a:lnTo>
                  <a:pt x="138" y="486"/>
                </a:lnTo>
                <a:lnTo>
                  <a:pt x="128" y="489"/>
                </a:lnTo>
                <a:lnTo>
                  <a:pt x="152" y="490"/>
                </a:lnTo>
                <a:lnTo>
                  <a:pt x="175" y="494"/>
                </a:lnTo>
                <a:lnTo>
                  <a:pt x="176" y="480"/>
                </a:lnTo>
                <a:lnTo>
                  <a:pt x="171" y="451"/>
                </a:lnTo>
                <a:lnTo>
                  <a:pt x="162" y="439"/>
                </a:lnTo>
                <a:lnTo>
                  <a:pt x="177" y="432"/>
                </a:lnTo>
                <a:lnTo>
                  <a:pt x="204" y="410"/>
                </a:lnTo>
                <a:lnTo>
                  <a:pt x="221" y="406"/>
                </a:lnTo>
                <a:lnTo>
                  <a:pt x="208" y="404"/>
                </a:lnTo>
                <a:lnTo>
                  <a:pt x="193" y="403"/>
                </a:lnTo>
                <a:lnTo>
                  <a:pt x="201" y="391"/>
                </a:lnTo>
                <a:lnTo>
                  <a:pt x="222" y="372"/>
                </a:lnTo>
                <a:lnTo>
                  <a:pt x="237" y="369"/>
                </a:lnTo>
                <a:lnTo>
                  <a:pt x="244" y="366"/>
                </a:lnTo>
                <a:lnTo>
                  <a:pt x="255" y="369"/>
                </a:lnTo>
                <a:lnTo>
                  <a:pt x="259" y="375"/>
                </a:lnTo>
                <a:lnTo>
                  <a:pt x="269" y="394"/>
                </a:lnTo>
                <a:lnTo>
                  <a:pt x="279" y="411"/>
                </a:lnTo>
                <a:lnTo>
                  <a:pt x="286" y="402"/>
                </a:lnTo>
                <a:lnTo>
                  <a:pt x="282" y="382"/>
                </a:lnTo>
                <a:lnTo>
                  <a:pt x="278" y="371"/>
                </a:lnTo>
                <a:lnTo>
                  <a:pt x="275" y="362"/>
                </a:lnTo>
                <a:lnTo>
                  <a:pt x="277" y="353"/>
                </a:lnTo>
                <a:lnTo>
                  <a:pt x="277" y="338"/>
                </a:lnTo>
                <a:lnTo>
                  <a:pt x="278" y="324"/>
                </a:lnTo>
                <a:lnTo>
                  <a:pt x="285" y="310"/>
                </a:lnTo>
                <a:lnTo>
                  <a:pt x="307" y="290"/>
                </a:lnTo>
                <a:lnTo>
                  <a:pt x="320" y="287"/>
                </a:lnTo>
                <a:lnTo>
                  <a:pt x="339" y="284"/>
                </a:lnTo>
                <a:lnTo>
                  <a:pt x="357" y="289"/>
                </a:lnTo>
                <a:lnTo>
                  <a:pt x="361" y="292"/>
                </a:lnTo>
                <a:lnTo>
                  <a:pt x="363" y="298"/>
                </a:lnTo>
                <a:lnTo>
                  <a:pt x="360" y="314"/>
                </a:lnTo>
                <a:lnTo>
                  <a:pt x="357" y="324"/>
                </a:lnTo>
                <a:lnTo>
                  <a:pt x="371" y="302"/>
                </a:lnTo>
                <a:lnTo>
                  <a:pt x="384" y="281"/>
                </a:lnTo>
                <a:lnTo>
                  <a:pt x="386" y="275"/>
                </a:lnTo>
                <a:lnTo>
                  <a:pt x="392" y="268"/>
                </a:lnTo>
                <a:lnTo>
                  <a:pt x="398" y="269"/>
                </a:lnTo>
                <a:lnTo>
                  <a:pt x="410" y="273"/>
                </a:lnTo>
                <a:lnTo>
                  <a:pt x="422" y="279"/>
                </a:lnTo>
                <a:lnTo>
                  <a:pt x="418" y="272"/>
                </a:lnTo>
                <a:lnTo>
                  <a:pt x="415" y="267"/>
                </a:lnTo>
                <a:lnTo>
                  <a:pt x="426" y="272"/>
                </a:lnTo>
                <a:lnTo>
                  <a:pt x="449" y="272"/>
                </a:lnTo>
                <a:lnTo>
                  <a:pt x="458" y="264"/>
                </a:lnTo>
                <a:lnTo>
                  <a:pt x="471" y="279"/>
                </a:lnTo>
                <a:lnTo>
                  <a:pt x="500" y="301"/>
                </a:lnTo>
                <a:lnTo>
                  <a:pt x="519" y="306"/>
                </a:lnTo>
                <a:lnTo>
                  <a:pt x="512" y="331"/>
                </a:lnTo>
                <a:lnTo>
                  <a:pt x="516" y="382"/>
                </a:lnTo>
                <a:lnTo>
                  <a:pt x="524" y="407"/>
                </a:lnTo>
                <a:lnTo>
                  <a:pt x="509" y="403"/>
                </a:lnTo>
                <a:lnTo>
                  <a:pt x="480" y="408"/>
                </a:lnTo>
                <a:lnTo>
                  <a:pt x="439" y="425"/>
                </a:lnTo>
                <a:lnTo>
                  <a:pt x="410" y="433"/>
                </a:lnTo>
                <a:lnTo>
                  <a:pt x="419" y="435"/>
                </a:lnTo>
                <a:lnTo>
                  <a:pt x="464" y="420"/>
                </a:lnTo>
                <a:lnTo>
                  <a:pt x="476" y="413"/>
                </a:lnTo>
                <a:lnTo>
                  <a:pt x="486" y="410"/>
                </a:lnTo>
                <a:lnTo>
                  <a:pt x="513" y="415"/>
                </a:lnTo>
                <a:lnTo>
                  <a:pt x="523" y="420"/>
                </a:lnTo>
                <a:lnTo>
                  <a:pt x="529" y="425"/>
                </a:lnTo>
                <a:lnTo>
                  <a:pt x="529" y="436"/>
                </a:lnTo>
                <a:lnTo>
                  <a:pt x="516" y="452"/>
                </a:lnTo>
                <a:lnTo>
                  <a:pt x="508" y="461"/>
                </a:lnTo>
                <a:lnTo>
                  <a:pt x="500" y="473"/>
                </a:lnTo>
                <a:lnTo>
                  <a:pt x="497" y="489"/>
                </a:lnTo>
                <a:lnTo>
                  <a:pt x="495" y="497"/>
                </a:lnTo>
                <a:lnTo>
                  <a:pt x="475" y="505"/>
                </a:lnTo>
                <a:lnTo>
                  <a:pt x="466" y="507"/>
                </a:lnTo>
                <a:lnTo>
                  <a:pt x="495" y="505"/>
                </a:lnTo>
                <a:lnTo>
                  <a:pt x="523" y="505"/>
                </a:lnTo>
                <a:lnTo>
                  <a:pt x="515" y="501"/>
                </a:lnTo>
                <a:lnTo>
                  <a:pt x="508" y="498"/>
                </a:lnTo>
                <a:lnTo>
                  <a:pt x="501" y="495"/>
                </a:lnTo>
                <a:lnTo>
                  <a:pt x="501" y="488"/>
                </a:lnTo>
                <a:lnTo>
                  <a:pt x="505" y="481"/>
                </a:lnTo>
                <a:lnTo>
                  <a:pt x="512" y="464"/>
                </a:lnTo>
                <a:lnTo>
                  <a:pt x="521" y="447"/>
                </a:lnTo>
                <a:lnTo>
                  <a:pt x="532" y="464"/>
                </a:lnTo>
                <a:lnTo>
                  <a:pt x="553" y="481"/>
                </a:lnTo>
                <a:lnTo>
                  <a:pt x="570" y="485"/>
                </a:lnTo>
                <a:lnTo>
                  <a:pt x="581" y="484"/>
                </a:lnTo>
                <a:lnTo>
                  <a:pt x="605" y="478"/>
                </a:lnTo>
                <a:lnTo>
                  <a:pt x="627" y="477"/>
                </a:lnTo>
                <a:lnTo>
                  <a:pt x="638" y="480"/>
                </a:lnTo>
                <a:lnTo>
                  <a:pt x="655" y="502"/>
                </a:lnTo>
                <a:lnTo>
                  <a:pt x="663" y="511"/>
                </a:lnTo>
                <a:lnTo>
                  <a:pt x="658" y="518"/>
                </a:lnTo>
                <a:lnTo>
                  <a:pt x="654" y="526"/>
                </a:lnTo>
                <a:lnTo>
                  <a:pt x="655" y="535"/>
                </a:lnTo>
                <a:lnTo>
                  <a:pt x="654" y="544"/>
                </a:lnTo>
                <a:lnTo>
                  <a:pt x="647" y="563"/>
                </a:lnTo>
                <a:lnTo>
                  <a:pt x="634" y="577"/>
                </a:lnTo>
                <a:lnTo>
                  <a:pt x="628" y="597"/>
                </a:lnTo>
                <a:lnTo>
                  <a:pt x="617" y="613"/>
                </a:lnTo>
                <a:lnTo>
                  <a:pt x="610" y="621"/>
                </a:lnTo>
                <a:lnTo>
                  <a:pt x="602" y="628"/>
                </a:lnTo>
                <a:lnTo>
                  <a:pt x="597" y="645"/>
                </a:lnTo>
                <a:lnTo>
                  <a:pt x="591" y="662"/>
                </a:lnTo>
                <a:lnTo>
                  <a:pt x="585" y="659"/>
                </a:lnTo>
                <a:lnTo>
                  <a:pt x="578" y="656"/>
                </a:lnTo>
                <a:lnTo>
                  <a:pt x="574" y="652"/>
                </a:lnTo>
                <a:lnTo>
                  <a:pt x="579" y="636"/>
                </a:lnTo>
                <a:lnTo>
                  <a:pt x="582" y="629"/>
                </a:lnTo>
                <a:lnTo>
                  <a:pt x="576" y="629"/>
                </a:lnTo>
                <a:lnTo>
                  <a:pt x="565" y="636"/>
                </a:lnTo>
                <a:lnTo>
                  <a:pt x="561" y="641"/>
                </a:lnTo>
                <a:lnTo>
                  <a:pt x="557" y="648"/>
                </a:lnTo>
                <a:lnTo>
                  <a:pt x="557" y="657"/>
                </a:lnTo>
                <a:lnTo>
                  <a:pt x="558" y="665"/>
                </a:lnTo>
                <a:lnTo>
                  <a:pt x="560" y="670"/>
                </a:lnTo>
                <a:lnTo>
                  <a:pt x="556" y="677"/>
                </a:lnTo>
                <a:lnTo>
                  <a:pt x="550" y="678"/>
                </a:lnTo>
                <a:lnTo>
                  <a:pt x="544" y="673"/>
                </a:lnTo>
                <a:lnTo>
                  <a:pt x="545" y="656"/>
                </a:lnTo>
                <a:lnTo>
                  <a:pt x="546" y="648"/>
                </a:lnTo>
                <a:lnTo>
                  <a:pt x="536" y="649"/>
                </a:lnTo>
                <a:lnTo>
                  <a:pt x="520" y="648"/>
                </a:lnTo>
                <a:lnTo>
                  <a:pt x="511" y="641"/>
                </a:lnTo>
                <a:lnTo>
                  <a:pt x="531" y="628"/>
                </a:lnTo>
                <a:lnTo>
                  <a:pt x="549" y="613"/>
                </a:lnTo>
                <a:lnTo>
                  <a:pt x="538" y="608"/>
                </a:lnTo>
                <a:lnTo>
                  <a:pt x="527" y="601"/>
                </a:lnTo>
                <a:lnTo>
                  <a:pt x="516" y="615"/>
                </a:lnTo>
                <a:lnTo>
                  <a:pt x="505" y="626"/>
                </a:lnTo>
                <a:lnTo>
                  <a:pt x="495" y="640"/>
                </a:lnTo>
                <a:lnTo>
                  <a:pt x="484" y="652"/>
                </a:lnTo>
                <a:lnTo>
                  <a:pt x="488" y="666"/>
                </a:lnTo>
                <a:lnTo>
                  <a:pt x="491" y="681"/>
                </a:lnTo>
                <a:lnTo>
                  <a:pt x="494" y="707"/>
                </a:lnTo>
                <a:lnTo>
                  <a:pt x="488" y="745"/>
                </a:lnTo>
                <a:lnTo>
                  <a:pt x="478" y="769"/>
                </a:lnTo>
                <a:lnTo>
                  <a:pt x="468" y="780"/>
                </a:lnTo>
                <a:lnTo>
                  <a:pt x="466" y="772"/>
                </a:lnTo>
                <a:lnTo>
                  <a:pt x="458" y="760"/>
                </a:lnTo>
                <a:lnTo>
                  <a:pt x="450" y="760"/>
                </a:lnTo>
                <a:lnTo>
                  <a:pt x="423" y="765"/>
                </a:lnTo>
                <a:lnTo>
                  <a:pt x="397" y="769"/>
                </a:lnTo>
                <a:lnTo>
                  <a:pt x="409" y="772"/>
                </a:lnTo>
                <a:lnTo>
                  <a:pt x="421" y="775"/>
                </a:lnTo>
                <a:lnTo>
                  <a:pt x="429" y="776"/>
                </a:lnTo>
                <a:lnTo>
                  <a:pt x="442" y="780"/>
                </a:lnTo>
                <a:lnTo>
                  <a:pt x="443" y="788"/>
                </a:lnTo>
                <a:lnTo>
                  <a:pt x="442" y="801"/>
                </a:lnTo>
                <a:lnTo>
                  <a:pt x="442" y="813"/>
                </a:lnTo>
                <a:lnTo>
                  <a:pt x="442" y="823"/>
                </a:lnTo>
                <a:lnTo>
                  <a:pt x="437" y="830"/>
                </a:lnTo>
                <a:lnTo>
                  <a:pt x="427" y="833"/>
                </a:lnTo>
                <a:lnTo>
                  <a:pt x="404" y="838"/>
                </a:lnTo>
                <a:lnTo>
                  <a:pt x="378" y="835"/>
                </a:lnTo>
                <a:lnTo>
                  <a:pt x="367" y="829"/>
                </a:lnTo>
                <a:lnTo>
                  <a:pt x="352" y="825"/>
                </a:lnTo>
                <a:lnTo>
                  <a:pt x="337" y="825"/>
                </a:lnTo>
                <a:lnTo>
                  <a:pt x="322" y="825"/>
                </a:lnTo>
                <a:lnTo>
                  <a:pt x="339" y="829"/>
                </a:lnTo>
                <a:lnTo>
                  <a:pt x="365" y="838"/>
                </a:lnTo>
                <a:lnTo>
                  <a:pt x="377" y="850"/>
                </a:lnTo>
                <a:lnTo>
                  <a:pt x="378" y="861"/>
                </a:lnTo>
                <a:lnTo>
                  <a:pt x="389" y="859"/>
                </a:lnTo>
                <a:lnTo>
                  <a:pt x="400" y="858"/>
                </a:lnTo>
                <a:lnTo>
                  <a:pt x="388" y="871"/>
                </a:lnTo>
                <a:lnTo>
                  <a:pt x="377" y="884"/>
                </a:lnTo>
                <a:lnTo>
                  <a:pt x="388" y="888"/>
                </a:lnTo>
                <a:lnTo>
                  <a:pt x="412" y="900"/>
                </a:lnTo>
                <a:lnTo>
                  <a:pt x="422" y="899"/>
                </a:lnTo>
                <a:lnTo>
                  <a:pt x="445" y="884"/>
                </a:lnTo>
                <a:lnTo>
                  <a:pt x="468" y="872"/>
                </a:lnTo>
                <a:lnTo>
                  <a:pt x="479" y="868"/>
                </a:lnTo>
                <a:lnTo>
                  <a:pt x="491" y="864"/>
                </a:lnTo>
                <a:lnTo>
                  <a:pt x="499" y="862"/>
                </a:lnTo>
                <a:lnTo>
                  <a:pt x="511" y="864"/>
                </a:lnTo>
                <a:lnTo>
                  <a:pt x="517" y="870"/>
                </a:lnTo>
                <a:lnTo>
                  <a:pt x="542" y="888"/>
                </a:lnTo>
                <a:lnTo>
                  <a:pt x="569" y="903"/>
                </a:lnTo>
                <a:lnTo>
                  <a:pt x="568" y="880"/>
                </a:lnTo>
                <a:lnTo>
                  <a:pt x="562" y="859"/>
                </a:lnTo>
                <a:lnTo>
                  <a:pt x="572" y="866"/>
                </a:lnTo>
                <a:lnTo>
                  <a:pt x="582" y="883"/>
                </a:lnTo>
                <a:lnTo>
                  <a:pt x="586" y="892"/>
                </a:lnTo>
                <a:lnTo>
                  <a:pt x="590" y="902"/>
                </a:lnTo>
                <a:lnTo>
                  <a:pt x="594" y="911"/>
                </a:lnTo>
                <a:lnTo>
                  <a:pt x="602" y="911"/>
                </a:lnTo>
                <a:lnTo>
                  <a:pt x="610" y="909"/>
                </a:lnTo>
                <a:lnTo>
                  <a:pt x="594" y="919"/>
                </a:lnTo>
                <a:lnTo>
                  <a:pt x="578" y="928"/>
                </a:lnTo>
                <a:lnTo>
                  <a:pt x="605" y="960"/>
                </a:lnTo>
                <a:lnTo>
                  <a:pt x="624" y="997"/>
                </a:lnTo>
                <a:lnTo>
                  <a:pt x="615" y="993"/>
                </a:lnTo>
                <a:lnTo>
                  <a:pt x="603" y="989"/>
                </a:lnTo>
                <a:lnTo>
                  <a:pt x="610" y="1009"/>
                </a:lnTo>
                <a:lnTo>
                  <a:pt x="606" y="1048"/>
                </a:lnTo>
                <a:lnTo>
                  <a:pt x="599" y="1067"/>
                </a:lnTo>
                <a:lnTo>
                  <a:pt x="593" y="1084"/>
                </a:lnTo>
                <a:lnTo>
                  <a:pt x="585" y="1096"/>
                </a:lnTo>
                <a:lnTo>
                  <a:pt x="577" y="1096"/>
                </a:lnTo>
                <a:lnTo>
                  <a:pt x="569" y="1096"/>
                </a:lnTo>
                <a:lnTo>
                  <a:pt x="578" y="1107"/>
                </a:lnTo>
                <a:lnTo>
                  <a:pt x="587" y="1117"/>
                </a:lnTo>
                <a:lnTo>
                  <a:pt x="570" y="1124"/>
                </a:lnTo>
                <a:lnTo>
                  <a:pt x="533" y="1120"/>
                </a:lnTo>
                <a:lnTo>
                  <a:pt x="515" y="1118"/>
                </a:lnTo>
                <a:lnTo>
                  <a:pt x="516" y="1114"/>
                </a:lnTo>
                <a:lnTo>
                  <a:pt x="517" y="1111"/>
                </a:lnTo>
                <a:lnTo>
                  <a:pt x="531" y="1114"/>
                </a:lnTo>
                <a:lnTo>
                  <a:pt x="544" y="1120"/>
                </a:lnTo>
                <a:lnTo>
                  <a:pt x="548" y="1112"/>
                </a:lnTo>
                <a:lnTo>
                  <a:pt x="549" y="1104"/>
                </a:lnTo>
                <a:lnTo>
                  <a:pt x="542" y="1097"/>
                </a:lnTo>
                <a:lnTo>
                  <a:pt x="527" y="1088"/>
                </a:lnTo>
                <a:lnTo>
                  <a:pt x="517" y="1085"/>
                </a:lnTo>
                <a:lnTo>
                  <a:pt x="508" y="1084"/>
                </a:lnTo>
                <a:lnTo>
                  <a:pt x="495" y="1077"/>
                </a:lnTo>
                <a:lnTo>
                  <a:pt x="488" y="1068"/>
                </a:lnTo>
                <a:lnTo>
                  <a:pt x="464" y="1072"/>
                </a:lnTo>
                <a:lnTo>
                  <a:pt x="441" y="1076"/>
                </a:lnTo>
                <a:lnTo>
                  <a:pt x="445" y="1067"/>
                </a:lnTo>
                <a:lnTo>
                  <a:pt x="458" y="1055"/>
                </a:lnTo>
                <a:lnTo>
                  <a:pt x="467" y="1051"/>
                </a:lnTo>
                <a:lnTo>
                  <a:pt x="459" y="1042"/>
                </a:lnTo>
                <a:lnTo>
                  <a:pt x="441" y="1031"/>
                </a:lnTo>
                <a:lnTo>
                  <a:pt x="429" y="1030"/>
                </a:lnTo>
                <a:lnTo>
                  <a:pt x="437" y="1046"/>
                </a:lnTo>
                <a:lnTo>
                  <a:pt x="446" y="1060"/>
                </a:lnTo>
                <a:lnTo>
                  <a:pt x="437" y="1060"/>
                </a:lnTo>
                <a:lnTo>
                  <a:pt x="427" y="1052"/>
                </a:lnTo>
                <a:lnTo>
                  <a:pt x="425" y="1031"/>
                </a:lnTo>
                <a:lnTo>
                  <a:pt x="418" y="1019"/>
                </a:lnTo>
                <a:lnTo>
                  <a:pt x="410" y="1011"/>
                </a:lnTo>
                <a:lnTo>
                  <a:pt x="402" y="998"/>
                </a:lnTo>
                <a:lnTo>
                  <a:pt x="402" y="988"/>
                </a:lnTo>
                <a:lnTo>
                  <a:pt x="404" y="977"/>
                </a:lnTo>
                <a:lnTo>
                  <a:pt x="402" y="965"/>
                </a:lnTo>
                <a:lnTo>
                  <a:pt x="393" y="965"/>
                </a:lnTo>
                <a:lnTo>
                  <a:pt x="384" y="964"/>
                </a:lnTo>
                <a:lnTo>
                  <a:pt x="386" y="949"/>
                </a:lnTo>
                <a:lnTo>
                  <a:pt x="388" y="935"/>
                </a:lnTo>
                <a:lnTo>
                  <a:pt x="381" y="936"/>
                </a:lnTo>
                <a:lnTo>
                  <a:pt x="376" y="936"/>
                </a:lnTo>
                <a:lnTo>
                  <a:pt x="372" y="923"/>
                </a:lnTo>
                <a:lnTo>
                  <a:pt x="369" y="909"/>
                </a:lnTo>
                <a:lnTo>
                  <a:pt x="359" y="924"/>
                </a:lnTo>
                <a:lnTo>
                  <a:pt x="348" y="940"/>
                </a:lnTo>
                <a:lnTo>
                  <a:pt x="345" y="948"/>
                </a:lnTo>
                <a:lnTo>
                  <a:pt x="345" y="957"/>
                </a:lnTo>
                <a:lnTo>
                  <a:pt x="337" y="958"/>
                </a:lnTo>
                <a:lnTo>
                  <a:pt x="330" y="960"/>
                </a:lnTo>
                <a:lnTo>
                  <a:pt x="339" y="961"/>
                </a:lnTo>
                <a:lnTo>
                  <a:pt x="347" y="961"/>
                </a:lnTo>
                <a:lnTo>
                  <a:pt x="352" y="964"/>
                </a:lnTo>
                <a:lnTo>
                  <a:pt x="353" y="978"/>
                </a:lnTo>
                <a:lnTo>
                  <a:pt x="352" y="985"/>
                </a:lnTo>
                <a:lnTo>
                  <a:pt x="352" y="990"/>
                </a:lnTo>
                <a:lnTo>
                  <a:pt x="353" y="998"/>
                </a:lnTo>
                <a:lnTo>
                  <a:pt x="357" y="1001"/>
                </a:lnTo>
                <a:lnTo>
                  <a:pt x="369" y="1001"/>
                </a:lnTo>
                <a:lnTo>
                  <a:pt x="381" y="1002"/>
                </a:lnTo>
                <a:lnTo>
                  <a:pt x="373" y="1005"/>
                </a:lnTo>
                <a:lnTo>
                  <a:pt x="367" y="1009"/>
                </a:lnTo>
                <a:lnTo>
                  <a:pt x="361" y="1025"/>
                </a:lnTo>
                <a:lnTo>
                  <a:pt x="355" y="1040"/>
                </a:lnTo>
                <a:lnTo>
                  <a:pt x="345" y="1034"/>
                </a:lnTo>
                <a:lnTo>
                  <a:pt x="337" y="1027"/>
                </a:lnTo>
                <a:lnTo>
                  <a:pt x="324" y="1040"/>
                </a:lnTo>
                <a:lnTo>
                  <a:pt x="312" y="1052"/>
                </a:lnTo>
                <a:lnTo>
                  <a:pt x="326" y="1054"/>
                </a:lnTo>
                <a:lnTo>
                  <a:pt x="339" y="1055"/>
                </a:lnTo>
                <a:lnTo>
                  <a:pt x="333" y="1067"/>
                </a:lnTo>
                <a:lnTo>
                  <a:pt x="315" y="1087"/>
                </a:lnTo>
                <a:lnTo>
                  <a:pt x="302" y="1092"/>
                </a:lnTo>
                <a:lnTo>
                  <a:pt x="320" y="1092"/>
                </a:lnTo>
                <a:lnTo>
                  <a:pt x="337" y="1089"/>
                </a:lnTo>
                <a:lnTo>
                  <a:pt x="351" y="1099"/>
                </a:lnTo>
                <a:lnTo>
                  <a:pt x="365" y="1108"/>
                </a:lnTo>
                <a:lnTo>
                  <a:pt x="373" y="1113"/>
                </a:lnTo>
                <a:lnTo>
                  <a:pt x="377" y="1122"/>
                </a:lnTo>
                <a:lnTo>
                  <a:pt x="374" y="1133"/>
                </a:lnTo>
                <a:lnTo>
                  <a:pt x="371" y="1153"/>
                </a:lnTo>
                <a:lnTo>
                  <a:pt x="371" y="1173"/>
                </a:lnTo>
                <a:lnTo>
                  <a:pt x="359" y="1165"/>
                </a:lnTo>
                <a:lnTo>
                  <a:pt x="345" y="1148"/>
                </a:lnTo>
                <a:lnTo>
                  <a:pt x="348" y="1136"/>
                </a:lnTo>
                <a:lnTo>
                  <a:pt x="355" y="1129"/>
                </a:lnTo>
                <a:lnTo>
                  <a:pt x="331" y="1146"/>
                </a:lnTo>
                <a:lnTo>
                  <a:pt x="307" y="1162"/>
                </a:lnTo>
                <a:lnTo>
                  <a:pt x="296" y="1169"/>
                </a:lnTo>
                <a:lnTo>
                  <a:pt x="286" y="1174"/>
                </a:lnTo>
                <a:lnTo>
                  <a:pt x="278" y="1177"/>
                </a:lnTo>
                <a:lnTo>
                  <a:pt x="269" y="1170"/>
                </a:lnTo>
                <a:lnTo>
                  <a:pt x="261" y="1166"/>
                </a:lnTo>
                <a:lnTo>
                  <a:pt x="240" y="1159"/>
                </a:lnTo>
                <a:lnTo>
                  <a:pt x="218" y="1152"/>
                </a:lnTo>
                <a:lnTo>
                  <a:pt x="209" y="1148"/>
                </a:lnTo>
                <a:lnTo>
                  <a:pt x="201" y="1141"/>
                </a:lnTo>
                <a:lnTo>
                  <a:pt x="184" y="1140"/>
                </a:lnTo>
                <a:lnTo>
                  <a:pt x="168" y="1138"/>
                </a:lnTo>
                <a:lnTo>
                  <a:pt x="155" y="1137"/>
                </a:lnTo>
                <a:lnTo>
                  <a:pt x="143" y="1134"/>
                </a:lnTo>
                <a:lnTo>
                  <a:pt x="132" y="1133"/>
                </a:lnTo>
                <a:lnTo>
                  <a:pt x="127" y="1125"/>
                </a:lnTo>
                <a:lnTo>
                  <a:pt x="126" y="1116"/>
                </a:lnTo>
                <a:lnTo>
                  <a:pt x="125" y="1103"/>
                </a:lnTo>
                <a:lnTo>
                  <a:pt x="122" y="1077"/>
                </a:lnTo>
                <a:lnTo>
                  <a:pt x="125" y="1064"/>
                </a:lnTo>
                <a:lnTo>
                  <a:pt x="130" y="1052"/>
                </a:lnTo>
                <a:lnTo>
                  <a:pt x="135" y="1031"/>
                </a:lnTo>
                <a:lnTo>
                  <a:pt x="134" y="1018"/>
                </a:lnTo>
                <a:lnTo>
                  <a:pt x="132" y="1010"/>
                </a:lnTo>
                <a:lnTo>
                  <a:pt x="128" y="999"/>
                </a:lnTo>
                <a:lnTo>
                  <a:pt x="121" y="998"/>
                </a:lnTo>
                <a:lnTo>
                  <a:pt x="103" y="999"/>
                </a:lnTo>
                <a:lnTo>
                  <a:pt x="87" y="1002"/>
                </a:lnTo>
                <a:lnTo>
                  <a:pt x="89" y="995"/>
                </a:lnTo>
                <a:lnTo>
                  <a:pt x="97" y="995"/>
                </a:lnTo>
                <a:lnTo>
                  <a:pt x="105" y="997"/>
                </a:lnTo>
                <a:lnTo>
                  <a:pt x="105" y="989"/>
                </a:lnTo>
                <a:lnTo>
                  <a:pt x="106" y="980"/>
                </a:lnTo>
                <a:lnTo>
                  <a:pt x="117" y="986"/>
                </a:lnTo>
                <a:lnTo>
                  <a:pt x="127" y="994"/>
                </a:lnTo>
                <a:lnTo>
                  <a:pt x="131" y="980"/>
                </a:lnTo>
                <a:lnTo>
                  <a:pt x="135" y="965"/>
                </a:lnTo>
                <a:lnTo>
                  <a:pt x="127" y="948"/>
                </a:lnTo>
                <a:lnTo>
                  <a:pt x="121" y="931"/>
                </a:lnTo>
                <a:lnTo>
                  <a:pt x="114" y="935"/>
                </a:lnTo>
                <a:lnTo>
                  <a:pt x="107" y="937"/>
                </a:lnTo>
                <a:lnTo>
                  <a:pt x="110" y="931"/>
                </a:lnTo>
                <a:lnTo>
                  <a:pt x="106" y="921"/>
                </a:lnTo>
                <a:lnTo>
                  <a:pt x="87" y="916"/>
                </a:lnTo>
                <a:lnTo>
                  <a:pt x="77" y="912"/>
                </a:lnTo>
                <a:lnTo>
                  <a:pt x="81" y="924"/>
                </a:lnTo>
                <a:lnTo>
                  <a:pt x="85" y="935"/>
                </a:lnTo>
                <a:lnTo>
                  <a:pt x="86" y="943"/>
                </a:lnTo>
                <a:lnTo>
                  <a:pt x="91" y="950"/>
                </a:lnTo>
                <a:lnTo>
                  <a:pt x="99" y="950"/>
                </a:lnTo>
                <a:lnTo>
                  <a:pt x="99" y="961"/>
                </a:lnTo>
                <a:lnTo>
                  <a:pt x="101" y="972"/>
                </a:lnTo>
                <a:lnTo>
                  <a:pt x="93" y="968"/>
                </a:lnTo>
                <a:lnTo>
                  <a:pt x="81" y="960"/>
                </a:lnTo>
                <a:lnTo>
                  <a:pt x="78" y="953"/>
                </a:lnTo>
                <a:lnTo>
                  <a:pt x="73" y="940"/>
                </a:lnTo>
                <a:lnTo>
                  <a:pt x="66" y="929"/>
                </a:lnTo>
                <a:lnTo>
                  <a:pt x="58" y="917"/>
                </a:lnTo>
                <a:lnTo>
                  <a:pt x="36" y="898"/>
                </a:lnTo>
                <a:lnTo>
                  <a:pt x="24" y="890"/>
                </a:lnTo>
                <a:lnTo>
                  <a:pt x="12" y="883"/>
                </a:lnTo>
                <a:lnTo>
                  <a:pt x="0" y="878"/>
                </a:lnTo>
                <a:lnTo>
                  <a:pt x="7" y="861"/>
                </a:lnTo>
                <a:lnTo>
                  <a:pt x="12" y="843"/>
                </a:lnTo>
                <a:lnTo>
                  <a:pt x="24" y="804"/>
                </a:lnTo>
                <a:lnTo>
                  <a:pt x="32" y="764"/>
                </a:lnTo>
                <a:lnTo>
                  <a:pt x="28" y="765"/>
                </a:lnTo>
                <a:lnTo>
                  <a:pt x="24" y="765"/>
                </a:lnTo>
                <a:lnTo>
                  <a:pt x="23" y="736"/>
                </a:lnTo>
                <a:lnTo>
                  <a:pt x="19" y="707"/>
                </a:lnTo>
                <a:lnTo>
                  <a:pt x="17" y="678"/>
                </a:lnTo>
                <a:lnTo>
                  <a:pt x="23" y="649"/>
                </a:lnTo>
                <a:lnTo>
                  <a:pt x="28" y="620"/>
                </a:lnTo>
                <a:lnTo>
                  <a:pt x="39" y="563"/>
                </a:lnTo>
                <a:lnTo>
                  <a:pt x="37" y="534"/>
                </a:lnTo>
                <a:lnTo>
                  <a:pt x="53" y="544"/>
                </a:lnTo>
                <a:lnTo>
                  <a:pt x="72" y="551"/>
                </a:lnTo>
                <a:lnTo>
                  <a:pt x="56" y="529"/>
                </a:lnTo>
                <a:lnTo>
                  <a:pt x="48" y="503"/>
                </a:lnTo>
                <a:lnTo>
                  <a:pt x="43" y="513"/>
                </a:lnTo>
                <a:lnTo>
                  <a:pt x="36" y="522"/>
                </a:lnTo>
                <a:lnTo>
                  <a:pt x="36" y="497"/>
                </a:lnTo>
                <a:lnTo>
                  <a:pt x="43" y="445"/>
                </a:lnTo>
                <a:lnTo>
                  <a:pt x="49" y="421"/>
                </a:lnTo>
                <a:lnTo>
                  <a:pt x="57" y="400"/>
                </a:lnTo>
                <a:lnTo>
                  <a:pt x="64" y="378"/>
                </a:lnTo>
                <a:lnTo>
                  <a:pt x="69" y="355"/>
                </a:lnTo>
                <a:lnTo>
                  <a:pt x="81" y="334"/>
                </a:lnTo>
                <a:lnTo>
                  <a:pt x="105" y="297"/>
                </a:lnTo>
                <a:lnTo>
                  <a:pt x="135" y="264"/>
                </a:lnTo>
                <a:lnTo>
                  <a:pt x="142" y="256"/>
                </a:lnTo>
                <a:lnTo>
                  <a:pt x="156" y="240"/>
                </a:lnTo>
                <a:lnTo>
                  <a:pt x="164" y="242"/>
                </a:lnTo>
                <a:lnTo>
                  <a:pt x="175" y="246"/>
                </a:lnTo>
                <a:lnTo>
                  <a:pt x="199" y="248"/>
                </a:lnTo>
                <a:lnTo>
                  <a:pt x="209" y="246"/>
                </a:lnTo>
                <a:lnTo>
                  <a:pt x="218" y="242"/>
                </a:lnTo>
                <a:lnTo>
                  <a:pt x="237" y="230"/>
                </a:lnTo>
                <a:lnTo>
                  <a:pt x="245" y="230"/>
                </a:lnTo>
                <a:lnTo>
                  <a:pt x="266" y="235"/>
                </a:lnTo>
                <a:lnTo>
                  <a:pt x="289" y="235"/>
                </a:lnTo>
                <a:lnTo>
                  <a:pt x="308" y="232"/>
                </a:lnTo>
                <a:lnTo>
                  <a:pt x="345" y="216"/>
                </a:lnTo>
                <a:lnTo>
                  <a:pt x="359" y="202"/>
                </a:lnTo>
                <a:lnTo>
                  <a:pt x="386" y="158"/>
                </a:lnTo>
                <a:lnTo>
                  <a:pt x="410" y="113"/>
                </a:lnTo>
                <a:lnTo>
                  <a:pt x="425" y="89"/>
                </a:lnTo>
                <a:lnTo>
                  <a:pt x="443" y="67"/>
                </a:lnTo>
                <a:lnTo>
                  <a:pt x="454" y="60"/>
                </a:lnTo>
                <a:lnTo>
                  <a:pt x="486" y="59"/>
                </a:lnTo>
                <a:lnTo>
                  <a:pt x="499" y="58"/>
                </a:lnTo>
                <a:lnTo>
                  <a:pt x="499" y="58"/>
                </a:lnTo>
                <a:close/>
              </a:path>
            </a:pathLst>
          </a:custGeom>
          <a:solidFill>
            <a:srgbClr val="43A8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6" name="Freeform 364"/>
          <p:cNvSpPr>
            <a:spLocks noEditPoints="1"/>
          </p:cNvSpPr>
          <p:nvPr/>
        </p:nvSpPr>
        <p:spPr bwMode="auto">
          <a:xfrm>
            <a:off x="4767263" y="1927226"/>
            <a:ext cx="379413" cy="693738"/>
          </a:xfrm>
          <a:custGeom>
            <a:avLst/>
            <a:gdLst>
              <a:gd name="T0" fmla="*/ 480 w 717"/>
              <a:gd name="T1" fmla="*/ 31 h 1311"/>
              <a:gd name="T2" fmla="*/ 521 w 717"/>
              <a:gd name="T3" fmla="*/ 88 h 1311"/>
              <a:gd name="T4" fmla="*/ 490 w 717"/>
              <a:gd name="T5" fmla="*/ 152 h 1311"/>
              <a:gd name="T6" fmla="*/ 499 w 717"/>
              <a:gd name="T7" fmla="*/ 215 h 1311"/>
              <a:gd name="T8" fmla="*/ 564 w 717"/>
              <a:gd name="T9" fmla="*/ 287 h 1311"/>
              <a:gd name="T10" fmla="*/ 558 w 717"/>
              <a:gd name="T11" fmla="*/ 357 h 1311"/>
              <a:gd name="T12" fmla="*/ 594 w 717"/>
              <a:gd name="T13" fmla="*/ 518 h 1311"/>
              <a:gd name="T14" fmla="*/ 597 w 717"/>
              <a:gd name="T15" fmla="*/ 562 h 1311"/>
              <a:gd name="T16" fmla="*/ 593 w 717"/>
              <a:gd name="T17" fmla="*/ 634 h 1311"/>
              <a:gd name="T18" fmla="*/ 616 w 717"/>
              <a:gd name="T19" fmla="*/ 691 h 1311"/>
              <a:gd name="T20" fmla="*/ 644 w 717"/>
              <a:gd name="T21" fmla="*/ 740 h 1311"/>
              <a:gd name="T22" fmla="*/ 626 w 717"/>
              <a:gd name="T23" fmla="*/ 799 h 1311"/>
              <a:gd name="T24" fmla="*/ 652 w 717"/>
              <a:gd name="T25" fmla="*/ 832 h 1311"/>
              <a:gd name="T26" fmla="*/ 698 w 717"/>
              <a:gd name="T27" fmla="*/ 961 h 1311"/>
              <a:gd name="T28" fmla="*/ 544 w 717"/>
              <a:gd name="T29" fmla="*/ 1179 h 1311"/>
              <a:gd name="T30" fmla="*/ 415 w 717"/>
              <a:gd name="T31" fmla="*/ 1234 h 1311"/>
              <a:gd name="T32" fmla="*/ 341 w 717"/>
              <a:gd name="T33" fmla="*/ 1265 h 1311"/>
              <a:gd name="T34" fmla="*/ 302 w 717"/>
              <a:gd name="T35" fmla="*/ 1278 h 1311"/>
              <a:gd name="T36" fmla="*/ 217 w 717"/>
              <a:gd name="T37" fmla="*/ 1298 h 1311"/>
              <a:gd name="T38" fmla="*/ 217 w 717"/>
              <a:gd name="T39" fmla="*/ 1277 h 1311"/>
              <a:gd name="T40" fmla="*/ 208 w 717"/>
              <a:gd name="T41" fmla="*/ 1254 h 1311"/>
              <a:gd name="T42" fmla="*/ 192 w 717"/>
              <a:gd name="T43" fmla="*/ 1286 h 1311"/>
              <a:gd name="T44" fmla="*/ 185 w 717"/>
              <a:gd name="T45" fmla="*/ 1269 h 1311"/>
              <a:gd name="T46" fmla="*/ 142 w 717"/>
              <a:gd name="T47" fmla="*/ 1269 h 1311"/>
              <a:gd name="T48" fmla="*/ 134 w 717"/>
              <a:gd name="T49" fmla="*/ 1246 h 1311"/>
              <a:gd name="T50" fmla="*/ 167 w 717"/>
              <a:gd name="T51" fmla="*/ 1249 h 1311"/>
              <a:gd name="T52" fmla="*/ 143 w 717"/>
              <a:gd name="T53" fmla="*/ 1201 h 1311"/>
              <a:gd name="T54" fmla="*/ 126 w 717"/>
              <a:gd name="T55" fmla="*/ 1208 h 1311"/>
              <a:gd name="T56" fmla="*/ 127 w 717"/>
              <a:gd name="T57" fmla="*/ 1131 h 1311"/>
              <a:gd name="T58" fmla="*/ 124 w 717"/>
              <a:gd name="T59" fmla="*/ 995 h 1311"/>
              <a:gd name="T60" fmla="*/ 136 w 717"/>
              <a:gd name="T61" fmla="*/ 908 h 1311"/>
              <a:gd name="T62" fmla="*/ 121 w 717"/>
              <a:gd name="T63" fmla="*/ 881 h 1311"/>
              <a:gd name="T64" fmla="*/ 147 w 717"/>
              <a:gd name="T65" fmla="*/ 887 h 1311"/>
              <a:gd name="T66" fmla="*/ 172 w 717"/>
              <a:gd name="T67" fmla="*/ 871 h 1311"/>
              <a:gd name="T68" fmla="*/ 184 w 717"/>
              <a:gd name="T69" fmla="*/ 852 h 1311"/>
              <a:gd name="T70" fmla="*/ 251 w 717"/>
              <a:gd name="T71" fmla="*/ 786 h 1311"/>
              <a:gd name="T72" fmla="*/ 335 w 717"/>
              <a:gd name="T73" fmla="*/ 672 h 1311"/>
              <a:gd name="T74" fmla="*/ 353 w 717"/>
              <a:gd name="T75" fmla="*/ 614 h 1311"/>
              <a:gd name="T76" fmla="*/ 302 w 717"/>
              <a:gd name="T77" fmla="*/ 560 h 1311"/>
              <a:gd name="T78" fmla="*/ 269 w 717"/>
              <a:gd name="T79" fmla="*/ 491 h 1311"/>
              <a:gd name="T80" fmla="*/ 282 w 717"/>
              <a:gd name="T81" fmla="*/ 420 h 1311"/>
              <a:gd name="T82" fmla="*/ 267 w 717"/>
              <a:gd name="T83" fmla="*/ 351 h 1311"/>
              <a:gd name="T84" fmla="*/ 261 w 717"/>
              <a:gd name="T85" fmla="*/ 275 h 1311"/>
              <a:gd name="T86" fmla="*/ 179 w 717"/>
              <a:gd name="T87" fmla="*/ 197 h 1311"/>
              <a:gd name="T88" fmla="*/ 150 w 717"/>
              <a:gd name="T89" fmla="*/ 127 h 1311"/>
              <a:gd name="T90" fmla="*/ 188 w 717"/>
              <a:gd name="T91" fmla="*/ 121 h 1311"/>
              <a:gd name="T92" fmla="*/ 229 w 717"/>
              <a:gd name="T93" fmla="*/ 186 h 1311"/>
              <a:gd name="T94" fmla="*/ 277 w 717"/>
              <a:gd name="T95" fmla="*/ 175 h 1311"/>
              <a:gd name="T96" fmla="*/ 329 w 717"/>
              <a:gd name="T97" fmla="*/ 201 h 1311"/>
              <a:gd name="T98" fmla="*/ 364 w 717"/>
              <a:gd name="T99" fmla="*/ 143 h 1311"/>
              <a:gd name="T100" fmla="*/ 388 w 717"/>
              <a:gd name="T101" fmla="*/ 35 h 1311"/>
              <a:gd name="T102" fmla="*/ 60 w 717"/>
              <a:gd name="T103" fmla="*/ 1249 h 1311"/>
              <a:gd name="T104" fmla="*/ 27 w 717"/>
              <a:gd name="T105" fmla="*/ 1266 h 1311"/>
              <a:gd name="T106" fmla="*/ 28 w 717"/>
              <a:gd name="T107" fmla="*/ 1232 h 1311"/>
              <a:gd name="T108" fmla="*/ 332 w 717"/>
              <a:gd name="T109" fmla="*/ 660 h 1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17" h="1311">
                <a:moveTo>
                  <a:pt x="422" y="26"/>
                </a:moveTo>
                <a:lnTo>
                  <a:pt x="438" y="12"/>
                </a:lnTo>
                <a:lnTo>
                  <a:pt x="455" y="0"/>
                </a:lnTo>
                <a:lnTo>
                  <a:pt x="460" y="12"/>
                </a:lnTo>
                <a:lnTo>
                  <a:pt x="480" y="31"/>
                </a:lnTo>
                <a:lnTo>
                  <a:pt x="491" y="39"/>
                </a:lnTo>
                <a:lnTo>
                  <a:pt x="500" y="44"/>
                </a:lnTo>
                <a:lnTo>
                  <a:pt x="520" y="60"/>
                </a:lnTo>
                <a:lnTo>
                  <a:pt x="524" y="70"/>
                </a:lnTo>
                <a:lnTo>
                  <a:pt x="521" y="88"/>
                </a:lnTo>
                <a:lnTo>
                  <a:pt x="508" y="113"/>
                </a:lnTo>
                <a:lnTo>
                  <a:pt x="507" y="129"/>
                </a:lnTo>
                <a:lnTo>
                  <a:pt x="512" y="138"/>
                </a:lnTo>
                <a:lnTo>
                  <a:pt x="501" y="146"/>
                </a:lnTo>
                <a:lnTo>
                  <a:pt x="490" y="152"/>
                </a:lnTo>
                <a:lnTo>
                  <a:pt x="496" y="156"/>
                </a:lnTo>
                <a:lnTo>
                  <a:pt x="507" y="163"/>
                </a:lnTo>
                <a:lnTo>
                  <a:pt x="505" y="170"/>
                </a:lnTo>
                <a:lnTo>
                  <a:pt x="499" y="192"/>
                </a:lnTo>
                <a:lnTo>
                  <a:pt x="499" y="215"/>
                </a:lnTo>
                <a:lnTo>
                  <a:pt x="501" y="225"/>
                </a:lnTo>
                <a:lnTo>
                  <a:pt x="512" y="241"/>
                </a:lnTo>
                <a:lnTo>
                  <a:pt x="536" y="258"/>
                </a:lnTo>
                <a:lnTo>
                  <a:pt x="552" y="273"/>
                </a:lnTo>
                <a:lnTo>
                  <a:pt x="564" y="287"/>
                </a:lnTo>
                <a:lnTo>
                  <a:pt x="573" y="303"/>
                </a:lnTo>
                <a:lnTo>
                  <a:pt x="577" y="314"/>
                </a:lnTo>
                <a:lnTo>
                  <a:pt x="574" y="331"/>
                </a:lnTo>
                <a:lnTo>
                  <a:pt x="568" y="340"/>
                </a:lnTo>
                <a:lnTo>
                  <a:pt x="558" y="357"/>
                </a:lnTo>
                <a:lnTo>
                  <a:pt x="541" y="391"/>
                </a:lnTo>
                <a:lnTo>
                  <a:pt x="541" y="410"/>
                </a:lnTo>
                <a:lnTo>
                  <a:pt x="564" y="453"/>
                </a:lnTo>
                <a:lnTo>
                  <a:pt x="585" y="498"/>
                </a:lnTo>
                <a:lnTo>
                  <a:pt x="594" y="518"/>
                </a:lnTo>
                <a:lnTo>
                  <a:pt x="602" y="539"/>
                </a:lnTo>
                <a:lnTo>
                  <a:pt x="605" y="544"/>
                </a:lnTo>
                <a:lnTo>
                  <a:pt x="607" y="555"/>
                </a:lnTo>
                <a:lnTo>
                  <a:pt x="603" y="559"/>
                </a:lnTo>
                <a:lnTo>
                  <a:pt x="597" y="562"/>
                </a:lnTo>
                <a:lnTo>
                  <a:pt x="591" y="570"/>
                </a:lnTo>
                <a:lnTo>
                  <a:pt x="586" y="584"/>
                </a:lnTo>
                <a:lnTo>
                  <a:pt x="589" y="614"/>
                </a:lnTo>
                <a:lnTo>
                  <a:pt x="597" y="626"/>
                </a:lnTo>
                <a:lnTo>
                  <a:pt x="593" y="634"/>
                </a:lnTo>
                <a:lnTo>
                  <a:pt x="585" y="650"/>
                </a:lnTo>
                <a:lnTo>
                  <a:pt x="587" y="658"/>
                </a:lnTo>
                <a:lnTo>
                  <a:pt x="606" y="671"/>
                </a:lnTo>
                <a:lnTo>
                  <a:pt x="624" y="682"/>
                </a:lnTo>
                <a:lnTo>
                  <a:pt x="616" y="691"/>
                </a:lnTo>
                <a:lnTo>
                  <a:pt x="615" y="711"/>
                </a:lnTo>
                <a:lnTo>
                  <a:pt x="618" y="721"/>
                </a:lnTo>
                <a:lnTo>
                  <a:pt x="628" y="728"/>
                </a:lnTo>
                <a:lnTo>
                  <a:pt x="639" y="734"/>
                </a:lnTo>
                <a:lnTo>
                  <a:pt x="644" y="740"/>
                </a:lnTo>
                <a:lnTo>
                  <a:pt x="648" y="750"/>
                </a:lnTo>
                <a:lnTo>
                  <a:pt x="648" y="758"/>
                </a:lnTo>
                <a:lnTo>
                  <a:pt x="648" y="769"/>
                </a:lnTo>
                <a:lnTo>
                  <a:pt x="632" y="790"/>
                </a:lnTo>
                <a:lnTo>
                  <a:pt x="626" y="799"/>
                </a:lnTo>
                <a:lnTo>
                  <a:pt x="623" y="805"/>
                </a:lnTo>
                <a:lnTo>
                  <a:pt x="626" y="811"/>
                </a:lnTo>
                <a:lnTo>
                  <a:pt x="631" y="815"/>
                </a:lnTo>
                <a:lnTo>
                  <a:pt x="642" y="824"/>
                </a:lnTo>
                <a:lnTo>
                  <a:pt x="652" y="832"/>
                </a:lnTo>
                <a:lnTo>
                  <a:pt x="671" y="846"/>
                </a:lnTo>
                <a:lnTo>
                  <a:pt x="705" y="876"/>
                </a:lnTo>
                <a:lnTo>
                  <a:pt x="717" y="894"/>
                </a:lnTo>
                <a:lnTo>
                  <a:pt x="714" y="917"/>
                </a:lnTo>
                <a:lnTo>
                  <a:pt x="698" y="961"/>
                </a:lnTo>
                <a:lnTo>
                  <a:pt x="685" y="980"/>
                </a:lnTo>
                <a:lnTo>
                  <a:pt x="660" y="1021"/>
                </a:lnTo>
                <a:lnTo>
                  <a:pt x="607" y="1103"/>
                </a:lnTo>
                <a:lnTo>
                  <a:pt x="577" y="1142"/>
                </a:lnTo>
                <a:lnTo>
                  <a:pt x="544" y="1179"/>
                </a:lnTo>
                <a:lnTo>
                  <a:pt x="512" y="1220"/>
                </a:lnTo>
                <a:lnTo>
                  <a:pt x="490" y="1216"/>
                </a:lnTo>
                <a:lnTo>
                  <a:pt x="467" y="1220"/>
                </a:lnTo>
                <a:lnTo>
                  <a:pt x="442" y="1229"/>
                </a:lnTo>
                <a:lnTo>
                  <a:pt x="415" y="1234"/>
                </a:lnTo>
                <a:lnTo>
                  <a:pt x="417" y="1238"/>
                </a:lnTo>
                <a:lnTo>
                  <a:pt x="418" y="1242"/>
                </a:lnTo>
                <a:lnTo>
                  <a:pt x="389" y="1252"/>
                </a:lnTo>
                <a:lnTo>
                  <a:pt x="359" y="1259"/>
                </a:lnTo>
                <a:lnTo>
                  <a:pt x="341" y="1265"/>
                </a:lnTo>
                <a:lnTo>
                  <a:pt x="326" y="1270"/>
                </a:lnTo>
                <a:lnTo>
                  <a:pt x="319" y="1278"/>
                </a:lnTo>
                <a:lnTo>
                  <a:pt x="314" y="1287"/>
                </a:lnTo>
                <a:lnTo>
                  <a:pt x="307" y="1282"/>
                </a:lnTo>
                <a:lnTo>
                  <a:pt x="302" y="1278"/>
                </a:lnTo>
                <a:lnTo>
                  <a:pt x="290" y="1283"/>
                </a:lnTo>
                <a:lnTo>
                  <a:pt x="277" y="1287"/>
                </a:lnTo>
                <a:lnTo>
                  <a:pt x="249" y="1299"/>
                </a:lnTo>
                <a:lnTo>
                  <a:pt x="220" y="1311"/>
                </a:lnTo>
                <a:lnTo>
                  <a:pt x="217" y="1298"/>
                </a:lnTo>
                <a:lnTo>
                  <a:pt x="216" y="1285"/>
                </a:lnTo>
                <a:lnTo>
                  <a:pt x="225" y="1293"/>
                </a:lnTo>
                <a:lnTo>
                  <a:pt x="236" y="1299"/>
                </a:lnTo>
                <a:lnTo>
                  <a:pt x="229" y="1286"/>
                </a:lnTo>
                <a:lnTo>
                  <a:pt x="217" y="1277"/>
                </a:lnTo>
                <a:lnTo>
                  <a:pt x="212" y="1270"/>
                </a:lnTo>
                <a:lnTo>
                  <a:pt x="217" y="1249"/>
                </a:lnTo>
                <a:lnTo>
                  <a:pt x="221" y="1240"/>
                </a:lnTo>
                <a:lnTo>
                  <a:pt x="212" y="1244"/>
                </a:lnTo>
                <a:lnTo>
                  <a:pt x="208" y="1254"/>
                </a:lnTo>
                <a:lnTo>
                  <a:pt x="209" y="1265"/>
                </a:lnTo>
                <a:lnTo>
                  <a:pt x="209" y="1274"/>
                </a:lnTo>
                <a:lnTo>
                  <a:pt x="209" y="1283"/>
                </a:lnTo>
                <a:lnTo>
                  <a:pt x="201" y="1285"/>
                </a:lnTo>
                <a:lnTo>
                  <a:pt x="192" y="1286"/>
                </a:lnTo>
                <a:lnTo>
                  <a:pt x="181" y="1286"/>
                </a:lnTo>
                <a:lnTo>
                  <a:pt x="175" y="1275"/>
                </a:lnTo>
                <a:lnTo>
                  <a:pt x="172" y="1265"/>
                </a:lnTo>
                <a:lnTo>
                  <a:pt x="179" y="1266"/>
                </a:lnTo>
                <a:lnTo>
                  <a:pt x="185" y="1269"/>
                </a:lnTo>
                <a:lnTo>
                  <a:pt x="187" y="1258"/>
                </a:lnTo>
                <a:lnTo>
                  <a:pt x="187" y="1246"/>
                </a:lnTo>
                <a:lnTo>
                  <a:pt x="176" y="1254"/>
                </a:lnTo>
                <a:lnTo>
                  <a:pt x="155" y="1267"/>
                </a:lnTo>
                <a:lnTo>
                  <a:pt x="142" y="1269"/>
                </a:lnTo>
                <a:lnTo>
                  <a:pt x="132" y="1267"/>
                </a:lnTo>
                <a:lnTo>
                  <a:pt x="114" y="1263"/>
                </a:lnTo>
                <a:lnTo>
                  <a:pt x="109" y="1256"/>
                </a:lnTo>
                <a:lnTo>
                  <a:pt x="121" y="1250"/>
                </a:lnTo>
                <a:lnTo>
                  <a:pt x="134" y="1246"/>
                </a:lnTo>
                <a:lnTo>
                  <a:pt x="134" y="1254"/>
                </a:lnTo>
                <a:lnTo>
                  <a:pt x="134" y="1261"/>
                </a:lnTo>
                <a:lnTo>
                  <a:pt x="142" y="1261"/>
                </a:lnTo>
                <a:lnTo>
                  <a:pt x="159" y="1254"/>
                </a:lnTo>
                <a:lnTo>
                  <a:pt x="167" y="1249"/>
                </a:lnTo>
                <a:lnTo>
                  <a:pt x="169" y="1242"/>
                </a:lnTo>
                <a:lnTo>
                  <a:pt x="162" y="1236"/>
                </a:lnTo>
                <a:lnTo>
                  <a:pt x="156" y="1232"/>
                </a:lnTo>
                <a:lnTo>
                  <a:pt x="146" y="1218"/>
                </a:lnTo>
                <a:lnTo>
                  <a:pt x="143" y="1201"/>
                </a:lnTo>
                <a:lnTo>
                  <a:pt x="142" y="1213"/>
                </a:lnTo>
                <a:lnTo>
                  <a:pt x="132" y="1221"/>
                </a:lnTo>
                <a:lnTo>
                  <a:pt x="119" y="1225"/>
                </a:lnTo>
                <a:lnTo>
                  <a:pt x="123" y="1216"/>
                </a:lnTo>
                <a:lnTo>
                  <a:pt x="126" y="1208"/>
                </a:lnTo>
                <a:lnTo>
                  <a:pt x="118" y="1211"/>
                </a:lnTo>
                <a:lnTo>
                  <a:pt x="110" y="1215"/>
                </a:lnTo>
                <a:lnTo>
                  <a:pt x="115" y="1193"/>
                </a:lnTo>
                <a:lnTo>
                  <a:pt x="118" y="1150"/>
                </a:lnTo>
                <a:lnTo>
                  <a:pt x="127" y="1131"/>
                </a:lnTo>
                <a:lnTo>
                  <a:pt x="132" y="1107"/>
                </a:lnTo>
                <a:lnTo>
                  <a:pt x="132" y="1060"/>
                </a:lnTo>
                <a:lnTo>
                  <a:pt x="126" y="1037"/>
                </a:lnTo>
                <a:lnTo>
                  <a:pt x="124" y="1017"/>
                </a:lnTo>
                <a:lnTo>
                  <a:pt x="124" y="995"/>
                </a:lnTo>
                <a:lnTo>
                  <a:pt x="119" y="974"/>
                </a:lnTo>
                <a:lnTo>
                  <a:pt x="115" y="953"/>
                </a:lnTo>
                <a:lnTo>
                  <a:pt x="121" y="934"/>
                </a:lnTo>
                <a:lnTo>
                  <a:pt x="132" y="917"/>
                </a:lnTo>
                <a:lnTo>
                  <a:pt x="136" y="908"/>
                </a:lnTo>
                <a:lnTo>
                  <a:pt x="136" y="898"/>
                </a:lnTo>
                <a:lnTo>
                  <a:pt x="146" y="898"/>
                </a:lnTo>
                <a:lnTo>
                  <a:pt x="155" y="897"/>
                </a:lnTo>
                <a:lnTo>
                  <a:pt x="139" y="888"/>
                </a:lnTo>
                <a:lnTo>
                  <a:pt x="121" y="881"/>
                </a:lnTo>
                <a:lnTo>
                  <a:pt x="124" y="868"/>
                </a:lnTo>
                <a:lnTo>
                  <a:pt x="130" y="856"/>
                </a:lnTo>
                <a:lnTo>
                  <a:pt x="132" y="865"/>
                </a:lnTo>
                <a:lnTo>
                  <a:pt x="140" y="879"/>
                </a:lnTo>
                <a:lnTo>
                  <a:pt x="147" y="887"/>
                </a:lnTo>
                <a:lnTo>
                  <a:pt x="148" y="879"/>
                </a:lnTo>
                <a:lnTo>
                  <a:pt x="150" y="872"/>
                </a:lnTo>
                <a:lnTo>
                  <a:pt x="164" y="877"/>
                </a:lnTo>
                <a:lnTo>
                  <a:pt x="179" y="884"/>
                </a:lnTo>
                <a:lnTo>
                  <a:pt x="172" y="871"/>
                </a:lnTo>
                <a:lnTo>
                  <a:pt x="165" y="857"/>
                </a:lnTo>
                <a:lnTo>
                  <a:pt x="179" y="867"/>
                </a:lnTo>
                <a:lnTo>
                  <a:pt x="192" y="876"/>
                </a:lnTo>
                <a:lnTo>
                  <a:pt x="188" y="864"/>
                </a:lnTo>
                <a:lnTo>
                  <a:pt x="184" y="852"/>
                </a:lnTo>
                <a:lnTo>
                  <a:pt x="197" y="836"/>
                </a:lnTo>
                <a:lnTo>
                  <a:pt x="209" y="820"/>
                </a:lnTo>
                <a:lnTo>
                  <a:pt x="221" y="808"/>
                </a:lnTo>
                <a:lnTo>
                  <a:pt x="237" y="799"/>
                </a:lnTo>
                <a:lnTo>
                  <a:pt x="251" y="786"/>
                </a:lnTo>
                <a:lnTo>
                  <a:pt x="262" y="769"/>
                </a:lnTo>
                <a:lnTo>
                  <a:pt x="287" y="734"/>
                </a:lnTo>
                <a:lnTo>
                  <a:pt x="308" y="697"/>
                </a:lnTo>
                <a:lnTo>
                  <a:pt x="318" y="684"/>
                </a:lnTo>
                <a:lnTo>
                  <a:pt x="335" y="672"/>
                </a:lnTo>
                <a:lnTo>
                  <a:pt x="349" y="672"/>
                </a:lnTo>
                <a:lnTo>
                  <a:pt x="357" y="676"/>
                </a:lnTo>
                <a:lnTo>
                  <a:pt x="357" y="656"/>
                </a:lnTo>
                <a:lnTo>
                  <a:pt x="351" y="638"/>
                </a:lnTo>
                <a:lnTo>
                  <a:pt x="353" y="614"/>
                </a:lnTo>
                <a:lnTo>
                  <a:pt x="355" y="592"/>
                </a:lnTo>
                <a:lnTo>
                  <a:pt x="339" y="582"/>
                </a:lnTo>
                <a:lnTo>
                  <a:pt x="322" y="573"/>
                </a:lnTo>
                <a:lnTo>
                  <a:pt x="312" y="565"/>
                </a:lnTo>
                <a:lnTo>
                  <a:pt x="302" y="560"/>
                </a:lnTo>
                <a:lnTo>
                  <a:pt x="292" y="552"/>
                </a:lnTo>
                <a:lnTo>
                  <a:pt x="290" y="540"/>
                </a:lnTo>
                <a:lnTo>
                  <a:pt x="281" y="521"/>
                </a:lnTo>
                <a:lnTo>
                  <a:pt x="273" y="504"/>
                </a:lnTo>
                <a:lnTo>
                  <a:pt x="269" y="491"/>
                </a:lnTo>
                <a:lnTo>
                  <a:pt x="271" y="469"/>
                </a:lnTo>
                <a:lnTo>
                  <a:pt x="275" y="457"/>
                </a:lnTo>
                <a:lnTo>
                  <a:pt x="278" y="447"/>
                </a:lnTo>
                <a:lnTo>
                  <a:pt x="285" y="428"/>
                </a:lnTo>
                <a:lnTo>
                  <a:pt x="282" y="420"/>
                </a:lnTo>
                <a:lnTo>
                  <a:pt x="270" y="402"/>
                </a:lnTo>
                <a:lnTo>
                  <a:pt x="265" y="383"/>
                </a:lnTo>
                <a:lnTo>
                  <a:pt x="266" y="373"/>
                </a:lnTo>
                <a:lnTo>
                  <a:pt x="271" y="359"/>
                </a:lnTo>
                <a:lnTo>
                  <a:pt x="267" y="351"/>
                </a:lnTo>
                <a:lnTo>
                  <a:pt x="262" y="343"/>
                </a:lnTo>
                <a:lnTo>
                  <a:pt x="259" y="327"/>
                </a:lnTo>
                <a:lnTo>
                  <a:pt x="261" y="316"/>
                </a:lnTo>
                <a:lnTo>
                  <a:pt x="265" y="295"/>
                </a:lnTo>
                <a:lnTo>
                  <a:pt x="261" y="275"/>
                </a:lnTo>
                <a:lnTo>
                  <a:pt x="250" y="258"/>
                </a:lnTo>
                <a:lnTo>
                  <a:pt x="238" y="241"/>
                </a:lnTo>
                <a:lnTo>
                  <a:pt x="226" y="227"/>
                </a:lnTo>
                <a:lnTo>
                  <a:pt x="193" y="209"/>
                </a:lnTo>
                <a:lnTo>
                  <a:pt x="179" y="197"/>
                </a:lnTo>
                <a:lnTo>
                  <a:pt x="151" y="168"/>
                </a:lnTo>
                <a:lnTo>
                  <a:pt x="128" y="135"/>
                </a:lnTo>
                <a:lnTo>
                  <a:pt x="140" y="137"/>
                </a:lnTo>
                <a:lnTo>
                  <a:pt x="152" y="138"/>
                </a:lnTo>
                <a:lnTo>
                  <a:pt x="150" y="127"/>
                </a:lnTo>
                <a:lnTo>
                  <a:pt x="155" y="110"/>
                </a:lnTo>
                <a:lnTo>
                  <a:pt x="163" y="105"/>
                </a:lnTo>
                <a:lnTo>
                  <a:pt x="169" y="105"/>
                </a:lnTo>
                <a:lnTo>
                  <a:pt x="176" y="108"/>
                </a:lnTo>
                <a:lnTo>
                  <a:pt x="188" y="121"/>
                </a:lnTo>
                <a:lnTo>
                  <a:pt x="201" y="150"/>
                </a:lnTo>
                <a:lnTo>
                  <a:pt x="206" y="164"/>
                </a:lnTo>
                <a:lnTo>
                  <a:pt x="210" y="174"/>
                </a:lnTo>
                <a:lnTo>
                  <a:pt x="218" y="183"/>
                </a:lnTo>
                <a:lnTo>
                  <a:pt x="229" y="186"/>
                </a:lnTo>
                <a:lnTo>
                  <a:pt x="240" y="190"/>
                </a:lnTo>
                <a:lnTo>
                  <a:pt x="257" y="190"/>
                </a:lnTo>
                <a:lnTo>
                  <a:pt x="266" y="184"/>
                </a:lnTo>
                <a:lnTo>
                  <a:pt x="271" y="179"/>
                </a:lnTo>
                <a:lnTo>
                  <a:pt x="277" y="175"/>
                </a:lnTo>
                <a:lnTo>
                  <a:pt x="283" y="171"/>
                </a:lnTo>
                <a:lnTo>
                  <a:pt x="291" y="175"/>
                </a:lnTo>
                <a:lnTo>
                  <a:pt x="296" y="179"/>
                </a:lnTo>
                <a:lnTo>
                  <a:pt x="312" y="191"/>
                </a:lnTo>
                <a:lnTo>
                  <a:pt x="329" y="201"/>
                </a:lnTo>
                <a:lnTo>
                  <a:pt x="333" y="190"/>
                </a:lnTo>
                <a:lnTo>
                  <a:pt x="345" y="170"/>
                </a:lnTo>
                <a:lnTo>
                  <a:pt x="355" y="160"/>
                </a:lnTo>
                <a:lnTo>
                  <a:pt x="361" y="154"/>
                </a:lnTo>
                <a:lnTo>
                  <a:pt x="364" y="143"/>
                </a:lnTo>
                <a:lnTo>
                  <a:pt x="364" y="134"/>
                </a:lnTo>
                <a:lnTo>
                  <a:pt x="365" y="117"/>
                </a:lnTo>
                <a:lnTo>
                  <a:pt x="367" y="100"/>
                </a:lnTo>
                <a:lnTo>
                  <a:pt x="369" y="76"/>
                </a:lnTo>
                <a:lnTo>
                  <a:pt x="388" y="35"/>
                </a:lnTo>
                <a:lnTo>
                  <a:pt x="408" y="23"/>
                </a:lnTo>
                <a:lnTo>
                  <a:pt x="422" y="26"/>
                </a:lnTo>
                <a:close/>
                <a:moveTo>
                  <a:pt x="25" y="1221"/>
                </a:moveTo>
                <a:lnTo>
                  <a:pt x="42" y="1234"/>
                </a:lnTo>
                <a:lnTo>
                  <a:pt x="60" y="1249"/>
                </a:lnTo>
                <a:lnTo>
                  <a:pt x="44" y="1249"/>
                </a:lnTo>
                <a:lnTo>
                  <a:pt x="29" y="1249"/>
                </a:lnTo>
                <a:lnTo>
                  <a:pt x="41" y="1265"/>
                </a:lnTo>
                <a:lnTo>
                  <a:pt x="53" y="1279"/>
                </a:lnTo>
                <a:lnTo>
                  <a:pt x="27" y="1266"/>
                </a:lnTo>
                <a:lnTo>
                  <a:pt x="0" y="1253"/>
                </a:lnTo>
                <a:lnTo>
                  <a:pt x="7" y="1248"/>
                </a:lnTo>
                <a:lnTo>
                  <a:pt x="23" y="1242"/>
                </a:lnTo>
                <a:lnTo>
                  <a:pt x="32" y="1242"/>
                </a:lnTo>
                <a:lnTo>
                  <a:pt x="28" y="1232"/>
                </a:lnTo>
                <a:lnTo>
                  <a:pt x="25" y="1221"/>
                </a:lnTo>
                <a:close/>
                <a:moveTo>
                  <a:pt x="318" y="647"/>
                </a:moveTo>
                <a:lnTo>
                  <a:pt x="327" y="644"/>
                </a:lnTo>
                <a:lnTo>
                  <a:pt x="333" y="651"/>
                </a:lnTo>
                <a:lnTo>
                  <a:pt x="332" y="660"/>
                </a:lnTo>
                <a:lnTo>
                  <a:pt x="322" y="663"/>
                </a:lnTo>
                <a:lnTo>
                  <a:pt x="315" y="656"/>
                </a:lnTo>
                <a:lnTo>
                  <a:pt x="318" y="647"/>
                </a:lnTo>
                <a:close/>
              </a:path>
            </a:pathLst>
          </a:custGeom>
          <a:solidFill>
            <a:srgbClr val="F264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7" name="Freeform 365"/>
          <p:cNvSpPr>
            <a:spLocks noEditPoints="1"/>
          </p:cNvSpPr>
          <p:nvPr/>
        </p:nvSpPr>
        <p:spPr bwMode="auto">
          <a:xfrm>
            <a:off x="2582069" y="2014537"/>
            <a:ext cx="977900" cy="676275"/>
          </a:xfrm>
          <a:custGeom>
            <a:avLst/>
            <a:gdLst>
              <a:gd name="T0" fmla="*/ 1516 w 1848"/>
              <a:gd name="T1" fmla="*/ 142 h 1278"/>
              <a:gd name="T2" fmla="*/ 1648 w 1848"/>
              <a:gd name="T3" fmla="*/ 52 h 1278"/>
              <a:gd name="T4" fmla="*/ 1573 w 1848"/>
              <a:gd name="T5" fmla="*/ 187 h 1278"/>
              <a:gd name="T6" fmla="*/ 1655 w 1848"/>
              <a:gd name="T7" fmla="*/ 296 h 1278"/>
              <a:gd name="T8" fmla="*/ 1802 w 1848"/>
              <a:gd name="T9" fmla="*/ 377 h 1278"/>
              <a:gd name="T10" fmla="*/ 1824 w 1848"/>
              <a:gd name="T11" fmla="*/ 479 h 1278"/>
              <a:gd name="T12" fmla="*/ 1800 w 1848"/>
              <a:gd name="T13" fmla="*/ 542 h 1278"/>
              <a:gd name="T14" fmla="*/ 1762 w 1848"/>
              <a:gd name="T15" fmla="*/ 578 h 1278"/>
              <a:gd name="T16" fmla="*/ 1777 w 1848"/>
              <a:gd name="T17" fmla="*/ 640 h 1278"/>
              <a:gd name="T18" fmla="*/ 1780 w 1848"/>
              <a:gd name="T19" fmla="*/ 710 h 1278"/>
              <a:gd name="T20" fmla="*/ 1706 w 1848"/>
              <a:gd name="T21" fmla="*/ 741 h 1278"/>
              <a:gd name="T22" fmla="*/ 1656 w 1848"/>
              <a:gd name="T23" fmla="*/ 864 h 1278"/>
              <a:gd name="T24" fmla="*/ 1549 w 1848"/>
              <a:gd name="T25" fmla="*/ 878 h 1278"/>
              <a:gd name="T26" fmla="*/ 1357 w 1848"/>
              <a:gd name="T27" fmla="*/ 1070 h 1278"/>
              <a:gd name="T28" fmla="*/ 1109 w 1848"/>
              <a:gd name="T29" fmla="*/ 1219 h 1278"/>
              <a:gd name="T30" fmla="*/ 720 w 1848"/>
              <a:gd name="T31" fmla="*/ 1218 h 1278"/>
              <a:gd name="T32" fmla="*/ 603 w 1848"/>
              <a:gd name="T33" fmla="*/ 1114 h 1278"/>
              <a:gd name="T34" fmla="*/ 512 w 1848"/>
              <a:gd name="T35" fmla="*/ 1079 h 1278"/>
              <a:gd name="T36" fmla="*/ 324 w 1848"/>
              <a:gd name="T37" fmla="*/ 1086 h 1278"/>
              <a:gd name="T38" fmla="*/ 398 w 1848"/>
              <a:gd name="T39" fmla="*/ 989 h 1278"/>
              <a:gd name="T40" fmla="*/ 410 w 1848"/>
              <a:gd name="T41" fmla="*/ 922 h 1278"/>
              <a:gd name="T42" fmla="*/ 442 w 1848"/>
              <a:gd name="T43" fmla="*/ 876 h 1278"/>
              <a:gd name="T44" fmla="*/ 404 w 1848"/>
              <a:gd name="T45" fmla="*/ 809 h 1278"/>
              <a:gd name="T46" fmla="*/ 316 w 1848"/>
              <a:gd name="T47" fmla="*/ 710 h 1278"/>
              <a:gd name="T48" fmla="*/ 179 w 1848"/>
              <a:gd name="T49" fmla="*/ 671 h 1278"/>
              <a:gd name="T50" fmla="*/ 88 w 1848"/>
              <a:gd name="T51" fmla="*/ 630 h 1278"/>
              <a:gd name="T52" fmla="*/ 224 w 1848"/>
              <a:gd name="T53" fmla="*/ 606 h 1278"/>
              <a:gd name="T54" fmla="*/ 286 w 1848"/>
              <a:gd name="T55" fmla="*/ 581 h 1278"/>
              <a:gd name="T56" fmla="*/ 428 w 1848"/>
              <a:gd name="T57" fmla="*/ 603 h 1278"/>
              <a:gd name="T58" fmla="*/ 309 w 1848"/>
              <a:gd name="T59" fmla="*/ 546 h 1278"/>
              <a:gd name="T60" fmla="*/ 454 w 1848"/>
              <a:gd name="T61" fmla="*/ 446 h 1278"/>
              <a:gd name="T62" fmla="*/ 371 w 1848"/>
              <a:gd name="T63" fmla="*/ 407 h 1278"/>
              <a:gd name="T64" fmla="*/ 334 w 1848"/>
              <a:gd name="T65" fmla="*/ 362 h 1278"/>
              <a:gd name="T66" fmla="*/ 264 w 1848"/>
              <a:gd name="T67" fmla="*/ 392 h 1278"/>
              <a:gd name="T68" fmla="*/ 61 w 1848"/>
              <a:gd name="T69" fmla="*/ 395 h 1278"/>
              <a:gd name="T70" fmla="*/ 49 w 1848"/>
              <a:gd name="T71" fmla="*/ 335 h 1278"/>
              <a:gd name="T72" fmla="*/ 76 w 1848"/>
              <a:gd name="T73" fmla="*/ 280 h 1278"/>
              <a:gd name="T74" fmla="*/ 200 w 1848"/>
              <a:gd name="T75" fmla="*/ 339 h 1278"/>
              <a:gd name="T76" fmla="*/ 145 w 1848"/>
              <a:gd name="T77" fmla="*/ 286 h 1278"/>
              <a:gd name="T78" fmla="*/ 134 w 1848"/>
              <a:gd name="T79" fmla="*/ 176 h 1278"/>
              <a:gd name="T80" fmla="*/ 213 w 1848"/>
              <a:gd name="T81" fmla="*/ 120 h 1278"/>
              <a:gd name="T82" fmla="*/ 295 w 1848"/>
              <a:gd name="T83" fmla="*/ 218 h 1278"/>
              <a:gd name="T84" fmla="*/ 355 w 1848"/>
              <a:gd name="T85" fmla="*/ 226 h 1278"/>
              <a:gd name="T86" fmla="*/ 338 w 1848"/>
              <a:gd name="T87" fmla="*/ 167 h 1278"/>
              <a:gd name="T88" fmla="*/ 343 w 1848"/>
              <a:gd name="T89" fmla="*/ 114 h 1278"/>
              <a:gd name="T90" fmla="*/ 257 w 1848"/>
              <a:gd name="T91" fmla="*/ 56 h 1278"/>
              <a:gd name="T92" fmla="*/ 359 w 1848"/>
              <a:gd name="T93" fmla="*/ 28 h 1278"/>
              <a:gd name="T94" fmla="*/ 447 w 1848"/>
              <a:gd name="T95" fmla="*/ 126 h 1278"/>
              <a:gd name="T96" fmla="*/ 535 w 1848"/>
              <a:gd name="T97" fmla="*/ 210 h 1278"/>
              <a:gd name="T98" fmla="*/ 529 w 1848"/>
              <a:gd name="T99" fmla="*/ 324 h 1278"/>
              <a:gd name="T100" fmla="*/ 515 w 1848"/>
              <a:gd name="T101" fmla="*/ 392 h 1278"/>
              <a:gd name="T102" fmla="*/ 565 w 1848"/>
              <a:gd name="T103" fmla="*/ 530 h 1278"/>
              <a:gd name="T104" fmla="*/ 667 w 1848"/>
              <a:gd name="T105" fmla="*/ 382 h 1278"/>
              <a:gd name="T106" fmla="*/ 708 w 1848"/>
              <a:gd name="T107" fmla="*/ 181 h 1278"/>
              <a:gd name="T108" fmla="*/ 828 w 1848"/>
              <a:gd name="T109" fmla="*/ 319 h 1278"/>
              <a:gd name="T110" fmla="*/ 882 w 1848"/>
              <a:gd name="T111" fmla="*/ 189 h 1278"/>
              <a:gd name="T112" fmla="*/ 1000 w 1848"/>
              <a:gd name="T113" fmla="*/ 192 h 1278"/>
              <a:gd name="T114" fmla="*/ 1069 w 1848"/>
              <a:gd name="T115" fmla="*/ 149 h 1278"/>
              <a:gd name="T116" fmla="*/ 1205 w 1848"/>
              <a:gd name="T117" fmla="*/ 143 h 1278"/>
              <a:gd name="T118" fmla="*/ 1336 w 1848"/>
              <a:gd name="T119" fmla="*/ 102 h 1278"/>
              <a:gd name="T120" fmla="*/ 1065 w 1848"/>
              <a:gd name="T121" fmla="*/ 329 h 1278"/>
              <a:gd name="T122" fmla="*/ 1702 w 1848"/>
              <a:gd name="T123" fmla="*/ 786 h 1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48" h="1278">
                <a:moveTo>
                  <a:pt x="1385" y="3"/>
                </a:moveTo>
                <a:lnTo>
                  <a:pt x="1394" y="0"/>
                </a:lnTo>
                <a:lnTo>
                  <a:pt x="1410" y="3"/>
                </a:lnTo>
                <a:lnTo>
                  <a:pt x="1422" y="13"/>
                </a:lnTo>
                <a:lnTo>
                  <a:pt x="1426" y="29"/>
                </a:lnTo>
                <a:lnTo>
                  <a:pt x="1422" y="37"/>
                </a:lnTo>
                <a:lnTo>
                  <a:pt x="1445" y="48"/>
                </a:lnTo>
                <a:lnTo>
                  <a:pt x="1467" y="56"/>
                </a:lnTo>
                <a:lnTo>
                  <a:pt x="1467" y="69"/>
                </a:lnTo>
                <a:lnTo>
                  <a:pt x="1456" y="91"/>
                </a:lnTo>
                <a:lnTo>
                  <a:pt x="1449" y="102"/>
                </a:lnTo>
                <a:lnTo>
                  <a:pt x="1484" y="119"/>
                </a:lnTo>
                <a:lnTo>
                  <a:pt x="1516" y="142"/>
                </a:lnTo>
                <a:lnTo>
                  <a:pt x="1517" y="127"/>
                </a:lnTo>
                <a:lnTo>
                  <a:pt x="1519" y="114"/>
                </a:lnTo>
                <a:lnTo>
                  <a:pt x="1520" y="106"/>
                </a:lnTo>
                <a:lnTo>
                  <a:pt x="1527" y="102"/>
                </a:lnTo>
                <a:lnTo>
                  <a:pt x="1534" y="102"/>
                </a:lnTo>
                <a:lnTo>
                  <a:pt x="1546" y="99"/>
                </a:lnTo>
                <a:lnTo>
                  <a:pt x="1560" y="87"/>
                </a:lnTo>
                <a:lnTo>
                  <a:pt x="1565" y="77"/>
                </a:lnTo>
                <a:lnTo>
                  <a:pt x="1572" y="66"/>
                </a:lnTo>
                <a:lnTo>
                  <a:pt x="1585" y="54"/>
                </a:lnTo>
                <a:lnTo>
                  <a:pt x="1598" y="52"/>
                </a:lnTo>
                <a:lnTo>
                  <a:pt x="1623" y="52"/>
                </a:lnTo>
                <a:lnTo>
                  <a:pt x="1648" y="52"/>
                </a:lnTo>
                <a:lnTo>
                  <a:pt x="1627" y="65"/>
                </a:lnTo>
                <a:lnTo>
                  <a:pt x="1606" y="78"/>
                </a:lnTo>
                <a:lnTo>
                  <a:pt x="1595" y="85"/>
                </a:lnTo>
                <a:lnTo>
                  <a:pt x="1586" y="91"/>
                </a:lnTo>
                <a:lnTo>
                  <a:pt x="1586" y="108"/>
                </a:lnTo>
                <a:lnTo>
                  <a:pt x="1587" y="126"/>
                </a:lnTo>
                <a:lnTo>
                  <a:pt x="1574" y="142"/>
                </a:lnTo>
                <a:lnTo>
                  <a:pt x="1557" y="153"/>
                </a:lnTo>
                <a:lnTo>
                  <a:pt x="1553" y="159"/>
                </a:lnTo>
                <a:lnTo>
                  <a:pt x="1557" y="165"/>
                </a:lnTo>
                <a:lnTo>
                  <a:pt x="1561" y="169"/>
                </a:lnTo>
                <a:lnTo>
                  <a:pt x="1565" y="176"/>
                </a:lnTo>
                <a:lnTo>
                  <a:pt x="1573" y="187"/>
                </a:lnTo>
                <a:lnTo>
                  <a:pt x="1581" y="189"/>
                </a:lnTo>
                <a:lnTo>
                  <a:pt x="1593" y="190"/>
                </a:lnTo>
                <a:lnTo>
                  <a:pt x="1616" y="188"/>
                </a:lnTo>
                <a:lnTo>
                  <a:pt x="1627" y="183"/>
                </a:lnTo>
                <a:lnTo>
                  <a:pt x="1636" y="190"/>
                </a:lnTo>
                <a:lnTo>
                  <a:pt x="1650" y="210"/>
                </a:lnTo>
                <a:lnTo>
                  <a:pt x="1651" y="222"/>
                </a:lnTo>
                <a:lnTo>
                  <a:pt x="1647" y="235"/>
                </a:lnTo>
                <a:lnTo>
                  <a:pt x="1630" y="261"/>
                </a:lnTo>
                <a:lnTo>
                  <a:pt x="1622" y="272"/>
                </a:lnTo>
                <a:lnTo>
                  <a:pt x="1615" y="292"/>
                </a:lnTo>
                <a:lnTo>
                  <a:pt x="1616" y="315"/>
                </a:lnTo>
                <a:lnTo>
                  <a:pt x="1655" y="296"/>
                </a:lnTo>
                <a:lnTo>
                  <a:pt x="1695" y="284"/>
                </a:lnTo>
                <a:lnTo>
                  <a:pt x="1692" y="292"/>
                </a:lnTo>
                <a:lnTo>
                  <a:pt x="1692" y="307"/>
                </a:lnTo>
                <a:lnTo>
                  <a:pt x="1702" y="327"/>
                </a:lnTo>
                <a:lnTo>
                  <a:pt x="1714" y="337"/>
                </a:lnTo>
                <a:lnTo>
                  <a:pt x="1726" y="345"/>
                </a:lnTo>
                <a:lnTo>
                  <a:pt x="1739" y="353"/>
                </a:lnTo>
                <a:lnTo>
                  <a:pt x="1749" y="356"/>
                </a:lnTo>
                <a:lnTo>
                  <a:pt x="1766" y="349"/>
                </a:lnTo>
                <a:lnTo>
                  <a:pt x="1775" y="344"/>
                </a:lnTo>
                <a:lnTo>
                  <a:pt x="1784" y="362"/>
                </a:lnTo>
                <a:lnTo>
                  <a:pt x="1794" y="382"/>
                </a:lnTo>
                <a:lnTo>
                  <a:pt x="1802" y="377"/>
                </a:lnTo>
                <a:lnTo>
                  <a:pt x="1810" y="373"/>
                </a:lnTo>
                <a:lnTo>
                  <a:pt x="1816" y="384"/>
                </a:lnTo>
                <a:lnTo>
                  <a:pt x="1821" y="409"/>
                </a:lnTo>
                <a:lnTo>
                  <a:pt x="1820" y="422"/>
                </a:lnTo>
                <a:lnTo>
                  <a:pt x="1818" y="436"/>
                </a:lnTo>
                <a:lnTo>
                  <a:pt x="1800" y="448"/>
                </a:lnTo>
                <a:lnTo>
                  <a:pt x="1786" y="452"/>
                </a:lnTo>
                <a:lnTo>
                  <a:pt x="1798" y="459"/>
                </a:lnTo>
                <a:lnTo>
                  <a:pt x="1808" y="464"/>
                </a:lnTo>
                <a:lnTo>
                  <a:pt x="1787" y="472"/>
                </a:lnTo>
                <a:lnTo>
                  <a:pt x="1769" y="484"/>
                </a:lnTo>
                <a:lnTo>
                  <a:pt x="1786" y="481"/>
                </a:lnTo>
                <a:lnTo>
                  <a:pt x="1824" y="479"/>
                </a:lnTo>
                <a:lnTo>
                  <a:pt x="1833" y="484"/>
                </a:lnTo>
                <a:lnTo>
                  <a:pt x="1832" y="492"/>
                </a:lnTo>
                <a:lnTo>
                  <a:pt x="1828" y="499"/>
                </a:lnTo>
                <a:lnTo>
                  <a:pt x="1816" y="511"/>
                </a:lnTo>
                <a:lnTo>
                  <a:pt x="1784" y="518"/>
                </a:lnTo>
                <a:lnTo>
                  <a:pt x="1769" y="518"/>
                </a:lnTo>
                <a:lnTo>
                  <a:pt x="1771" y="524"/>
                </a:lnTo>
                <a:lnTo>
                  <a:pt x="1780" y="522"/>
                </a:lnTo>
                <a:lnTo>
                  <a:pt x="1788" y="521"/>
                </a:lnTo>
                <a:lnTo>
                  <a:pt x="1811" y="518"/>
                </a:lnTo>
                <a:lnTo>
                  <a:pt x="1833" y="520"/>
                </a:lnTo>
                <a:lnTo>
                  <a:pt x="1818" y="532"/>
                </a:lnTo>
                <a:lnTo>
                  <a:pt x="1800" y="542"/>
                </a:lnTo>
                <a:lnTo>
                  <a:pt x="1816" y="549"/>
                </a:lnTo>
                <a:lnTo>
                  <a:pt x="1831" y="554"/>
                </a:lnTo>
                <a:lnTo>
                  <a:pt x="1837" y="541"/>
                </a:lnTo>
                <a:lnTo>
                  <a:pt x="1843" y="528"/>
                </a:lnTo>
                <a:lnTo>
                  <a:pt x="1848" y="544"/>
                </a:lnTo>
                <a:lnTo>
                  <a:pt x="1844" y="577"/>
                </a:lnTo>
                <a:lnTo>
                  <a:pt x="1835" y="591"/>
                </a:lnTo>
                <a:lnTo>
                  <a:pt x="1828" y="598"/>
                </a:lnTo>
                <a:lnTo>
                  <a:pt x="1812" y="603"/>
                </a:lnTo>
                <a:lnTo>
                  <a:pt x="1806" y="598"/>
                </a:lnTo>
                <a:lnTo>
                  <a:pt x="1787" y="581"/>
                </a:lnTo>
                <a:lnTo>
                  <a:pt x="1766" y="566"/>
                </a:lnTo>
                <a:lnTo>
                  <a:pt x="1762" y="578"/>
                </a:lnTo>
                <a:lnTo>
                  <a:pt x="1743" y="589"/>
                </a:lnTo>
                <a:lnTo>
                  <a:pt x="1733" y="594"/>
                </a:lnTo>
                <a:lnTo>
                  <a:pt x="1757" y="593"/>
                </a:lnTo>
                <a:lnTo>
                  <a:pt x="1780" y="594"/>
                </a:lnTo>
                <a:lnTo>
                  <a:pt x="1804" y="614"/>
                </a:lnTo>
                <a:lnTo>
                  <a:pt x="1829" y="631"/>
                </a:lnTo>
                <a:lnTo>
                  <a:pt x="1816" y="634"/>
                </a:lnTo>
                <a:lnTo>
                  <a:pt x="1802" y="635"/>
                </a:lnTo>
                <a:lnTo>
                  <a:pt x="1791" y="638"/>
                </a:lnTo>
                <a:lnTo>
                  <a:pt x="1782" y="635"/>
                </a:lnTo>
                <a:lnTo>
                  <a:pt x="1779" y="626"/>
                </a:lnTo>
                <a:lnTo>
                  <a:pt x="1778" y="634"/>
                </a:lnTo>
                <a:lnTo>
                  <a:pt x="1777" y="640"/>
                </a:lnTo>
                <a:lnTo>
                  <a:pt x="1792" y="640"/>
                </a:lnTo>
                <a:lnTo>
                  <a:pt x="1810" y="641"/>
                </a:lnTo>
                <a:lnTo>
                  <a:pt x="1814" y="651"/>
                </a:lnTo>
                <a:lnTo>
                  <a:pt x="1819" y="661"/>
                </a:lnTo>
                <a:lnTo>
                  <a:pt x="1811" y="664"/>
                </a:lnTo>
                <a:lnTo>
                  <a:pt x="1803" y="665"/>
                </a:lnTo>
                <a:lnTo>
                  <a:pt x="1798" y="669"/>
                </a:lnTo>
                <a:lnTo>
                  <a:pt x="1799" y="677"/>
                </a:lnTo>
                <a:lnTo>
                  <a:pt x="1795" y="684"/>
                </a:lnTo>
                <a:lnTo>
                  <a:pt x="1782" y="688"/>
                </a:lnTo>
                <a:lnTo>
                  <a:pt x="1775" y="688"/>
                </a:lnTo>
                <a:lnTo>
                  <a:pt x="1778" y="696"/>
                </a:lnTo>
                <a:lnTo>
                  <a:pt x="1780" y="710"/>
                </a:lnTo>
                <a:lnTo>
                  <a:pt x="1774" y="714"/>
                </a:lnTo>
                <a:lnTo>
                  <a:pt x="1758" y="722"/>
                </a:lnTo>
                <a:lnTo>
                  <a:pt x="1741" y="727"/>
                </a:lnTo>
                <a:lnTo>
                  <a:pt x="1724" y="722"/>
                </a:lnTo>
                <a:lnTo>
                  <a:pt x="1701" y="698"/>
                </a:lnTo>
                <a:lnTo>
                  <a:pt x="1689" y="686"/>
                </a:lnTo>
                <a:lnTo>
                  <a:pt x="1702" y="709"/>
                </a:lnTo>
                <a:lnTo>
                  <a:pt x="1720" y="729"/>
                </a:lnTo>
                <a:lnTo>
                  <a:pt x="1726" y="734"/>
                </a:lnTo>
                <a:lnTo>
                  <a:pt x="1737" y="745"/>
                </a:lnTo>
                <a:lnTo>
                  <a:pt x="1737" y="753"/>
                </a:lnTo>
                <a:lnTo>
                  <a:pt x="1722" y="747"/>
                </a:lnTo>
                <a:lnTo>
                  <a:pt x="1706" y="741"/>
                </a:lnTo>
                <a:lnTo>
                  <a:pt x="1710" y="751"/>
                </a:lnTo>
                <a:lnTo>
                  <a:pt x="1714" y="762"/>
                </a:lnTo>
                <a:lnTo>
                  <a:pt x="1725" y="758"/>
                </a:lnTo>
                <a:lnTo>
                  <a:pt x="1737" y="754"/>
                </a:lnTo>
                <a:lnTo>
                  <a:pt x="1717" y="775"/>
                </a:lnTo>
                <a:lnTo>
                  <a:pt x="1704" y="800"/>
                </a:lnTo>
                <a:lnTo>
                  <a:pt x="1698" y="813"/>
                </a:lnTo>
                <a:lnTo>
                  <a:pt x="1696" y="827"/>
                </a:lnTo>
                <a:lnTo>
                  <a:pt x="1696" y="835"/>
                </a:lnTo>
                <a:lnTo>
                  <a:pt x="1697" y="843"/>
                </a:lnTo>
                <a:lnTo>
                  <a:pt x="1685" y="849"/>
                </a:lnTo>
                <a:lnTo>
                  <a:pt x="1673" y="856"/>
                </a:lnTo>
                <a:lnTo>
                  <a:pt x="1656" y="864"/>
                </a:lnTo>
                <a:lnTo>
                  <a:pt x="1640" y="873"/>
                </a:lnTo>
                <a:lnTo>
                  <a:pt x="1630" y="885"/>
                </a:lnTo>
                <a:lnTo>
                  <a:pt x="1626" y="901"/>
                </a:lnTo>
                <a:lnTo>
                  <a:pt x="1619" y="913"/>
                </a:lnTo>
                <a:lnTo>
                  <a:pt x="1595" y="925"/>
                </a:lnTo>
                <a:lnTo>
                  <a:pt x="1582" y="923"/>
                </a:lnTo>
                <a:lnTo>
                  <a:pt x="1591" y="914"/>
                </a:lnTo>
                <a:lnTo>
                  <a:pt x="1601" y="903"/>
                </a:lnTo>
                <a:lnTo>
                  <a:pt x="1578" y="905"/>
                </a:lnTo>
                <a:lnTo>
                  <a:pt x="1556" y="905"/>
                </a:lnTo>
                <a:lnTo>
                  <a:pt x="1556" y="887"/>
                </a:lnTo>
                <a:lnTo>
                  <a:pt x="1556" y="870"/>
                </a:lnTo>
                <a:lnTo>
                  <a:pt x="1549" y="878"/>
                </a:lnTo>
                <a:lnTo>
                  <a:pt x="1542" y="899"/>
                </a:lnTo>
                <a:lnTo>
                  <a:pt x="1540" y="910"/>
                </a:lnTo>
                <a:lnTo>
                  <a:pt x="1558" y="914"/>
                </a:lnTo>
                <a:lnTo>
                  <a:pt x="1573" y="923"/>
                </a:lnTo>
                <a:lnTo>
                  <a:pt x="1557" y="923"/>
                </a:lnTo>
                <a:lnTo>
                  <a:pt x="1525" y="923"/>
                </a:lnTo>
                <a:lnTo>
                  <a:pt x="1509" y="930"/>
                </a:lnTo>
                <a:lnTo>
                  <a:pt x="1474" y="951"/>
                </a:lnTo>
                <a:lnTo>
                  <a:pt x="1441" y="976"/>
                </a:lnTo>
                <a:lnTo>
                  <a:pt x="1417" y="1003"/>
                </a:lnTo>
                <a:lnTo>
                  <a:pt x="1393" y="1028"/>
                </a:lnTo>
                <a:lnTo>
                  <a:pt x="1380" y="1041"/>
                </a:lnTo>
                <a:lnTo>
                  <a:pt x="1357" y="1070"/>
                </a:lnTo>
                <a:lnTo>
                  <a:pt x="1348" y="1087"/>
                </a:lnTo>
                <a:lnTo>
                  <a:pt x="1340" y="1100"/>
                </a:lnTo>
                <a:lnTo>
                  <a:pt x="1333" y="1114"/>
                </a:lnTo>
                <a:lnTo>
                  <a:pt x="1314" y="1114"/>
                </a:lnTo>
                <a:lnTo>
                  <a:pt x="1292" y="1115"/>
                </a:lnTo>
                <a:lnTo>
                  <a:pt x="1250" y="1118"/>
                </a:lnTo>
                <a:lnTo>
                  <a:pt x="1210" y="1124"/>
                </a:lnTo>
                <a:lnTo>
                  <a:pt x="1192" y="1130"/>
                </a:lnTo>
                <a:lnTo>
                  <a:pt x="1156" y="1144"/>
                </a:lnTo>
                <a:lnTo>
                  <a:pt x="1142" y="1155"/>
                </a:lnTo>
                <a:lnTo>
                  <a:pt x="1127" y="1178"/>
                </a:lnTo>
                <a:lnTo>
                  <a:pt x="1118" y="1205"/>
                </a:lnTo>
                <a:lnTo>
                  <a:pt x="1109" y="1219"/>
                </a:lnTo>
                <a:lnTo>
                  <a:pt x="1086" y="1239"/>
                </a:lnTo>
                <a:lnTo>
                  <a:pt x="1040" y="1255"/>
                </a:lnTo>
                <a:lnTo>
                  <a:pt x="1009" y="1264"/>
                </a:lnTo>
                <a:lnTo>
                  <a:pt x="991" y="1271"/>
                </a:lnTo>
                <a:lnTo>
                  <a:pt x="972" y="1276"/>
                </a:lnTo>
                <a:lnTo>
                  <a:pt x="951" y="1278"/>
                </a:lnTo>
                <a:lnTo>
                  <a:pt x="930" y="1272"/>
                </a:lnTo>
                <a:lnTo>
                  <a:pt x="892" y="1264"/>
                </a:lnTo>
                <a:lnTo>
                  <a:pt x="856" y="1250"/>
                </a:lnTo>
                <a:lnTo>
                  <a:pt x="822" y="1234"/>
                </a:lnTo>
                <a:lnTo>
                  <a:pt x="786" y="1222"/>
                </a:lnTo>
                <a:lnTo>
                  <a:pt x="753" y="1218"/>
                </a:lnTo>
                <a:lnTo>
                  <a:pt x="720" y="1218"/>
                </a:lnTo>
                <a:lnTo>
                  <a:pt x="705" y="1213"/>
                </a:lnTo>
                <a:lnTo>
                  <a:pt x="680" y="1185"/>
                </a:lnTo>
                <a:lnTo>
                  <a:pt x="668" y="1173"/>
                </a:lnTo>
                <a:lnTo>
                  <a:pt x="638" y="1148"/>
                </a:lnTo>
                <a:lnTo>
                  <a:pt x="606" y="1124"/>
                </a:lnTo>
                <a:lnTo>
                  <a:pt x="619" y="1112"/>
                </a:lnTo>
                <a:lnTo>
                  <a:pt x="633" y="1100"/>
                </a:lnTo>
                <a:lnTo>
                  <a:pt x="629" y="1086"/>
                </a:lnTo>
                <a:lnTo>
                  <a:pt x="623" y="1073"/>
                </a:lnTo>
                <a:lnTo>
                  <a:pt x="623" y="1085"/>
                </a:lnTo>
                <a:lnTo>
                  <a:pt x="621" y="1100"/>
                </a:lnTo>
                <a:lnTo>
                  <a:pt x="613" y="1108"/>
                </a:lnTo>
                <a:lnTo>
                  <a:pt x="603" y="1114"/>
                </a:lnTo>
                <a:lnTo>
                  <a:pt x="592" y="1108"/>
                </a:lnTo>
                <a:lnTo>
                  <a:pt x="581" y="1103"/>
                </a:lnTo>
                <a:lnTo>
                  <a:pt x="562" y="1094"/>
                </a:lnTo>
                <a:lnTo>
                  <a:pt x="544" y="1086"/>
                </a:lnTo>
                <a:lnTo>
                  <a:pt x="539" y="1083"/>
                </a:lnTo>
                <a:lnTo>
                  <a:pt x="529" y="1079"/>
                </a:lnTo>
                <a:lnTo>
                  <a:pt x="528" y="1074"/>
                </a:lnTo>
                <a:lnTo>
                  <a:pt x="529" y="1065"/>
                </a:lnTo>
                <a:lnTo>
                  <a:pt x="529" y="1055"/>
                </a:lnTo>
                <a:lnTo>
                  <a:pt x="521" y="1057"/>
                </a:lnTo>
                <a:lnTo>
                  <a:pt x="513" y="1058"/>
                </a:lnTo>
                <a:lnTo>
                  <a:pt x="512" y="1062"/>
                </a:lnTo>
                <a:lnTo>
                  <a:pt x="512" y="1079"/>
                </a:lnTo>
                <a:lnTo>
                  <a:pt x="507" y="1083"/>
                </a:lnTo>
                <a:lnTo>
                  <a:pt x="490" y="1090"/>
                </a:lnTo>
                <a:lnTo>
                  <a:pt x="461" y="1094"/>
                </a:lnTo>
                <a:lnTo>
                  <a:pt x="442" y="1089"/>
                </a:lnTo>
                <a:lnTo>
                  <a:pt x="434" y="1083"/>
                </a:lnTo>
                <a:lnTo>
                  <a:pt x="428" y="1079"/>
                </a:lnTo>
                <a:lnTo>
                  <a:pt x="409" y="1085"/>
                </a:lnTo>
                <a:lnTo>
                  <a:pt x="400" y="1087"/>
                </a:lnTo>
                <a:lnTo>
                  <a:pt x="376" y="1089"/>
                </a:lnTo>
                <a:lnTo>
                  <a:pt x="353" y="1089"/>
                </a:lnTo>
                <a:lnTo>
                  <a:pt x="344" y="1086"/>
                </a:lnTo>
                <a:lnTo>
                  <a:pt x="336" y="1082"/>
                </a:lnTo>
                <a:lnTo>
                  <a:pt x="324" y="1086"/>
                </a:lnTo>
                <a:lnTo>
                  <a:pt x="311" y="1089"/>
                </a:lnTo>
                <a:lnTo>
                  <a:pt x="286" y="1092"/>
                </a:lnTo>
                <a:lnTo>
                  <a:pt x="260" y="1094"/>
                </a:lnTo>
                <a:lnTo>
                  <a:pt x="268" y="1063"/>
                </a:lnTo>
                <a:lnTo>
                  <a:pt x="266" y="1034"/>
                </a:lnTo>
                <a:lnTo>
                  <a:pt x="265" y="1005"/>
                </a:lnTo>
                <a:lnTo>
                  <a:pt x="271" y="976"/>
                </a:lnTo>
                <a:lnTo>
                  <a:pt x="285" y="985"/>
                </a:lnTo>
                <a:lnTo>
                  <a:pt x="303" y="1012"/>
                </a:lnTo>
                <a:lnTo>
                  <a:pt x="309" y="1028"/>
                </a:lnTo>
                <a:lnTo>
                  <a:pt x="328" y="1013"/>
                </a:lnTo>
                <a:lnTo>
                  <a:pt x="375" y="999"/>
                </a:lnTo>
                <a:lnTo>
                  <a:pt x="398" y="989"/>
                </a:lnTo>
                <a:lnTo>
                  <a:pt x="392" y="980"/>
                </a:lnTo>
                <a:lnTo>
                  <a:pt x="387" y="969"/>
                </a:lnTo>
                <a:lnTo>
                  <a:pt x="396" y="968"/>
                </a:lnTo>
                <a:lnTo>
                  <a:pt x="405" y="968"/>
                </a:lnTo>
                <a:lnTo>
                  <a:pt x="396" y="960"/>
                </a:lnTo>
                <a:lnTo>
                  <a:pt x="387" y="952"/>
                </a:lnTo>
                <a:lnTo>
                  <a:pt x="406" y="956"/>
                </a:lnTo>
                <a:lnTo>
                  <a:pt x="425" y="958"/>
                </a:lnTo>
                <a:lnTo>
                  <a:pt x="433" y="956"/>
                </a:lnTo>
                <a:lnTo>
                  <a:pt x="435" y="948"/>
                </a:lnTo>
                <a:lnTo>
                  <a:pt x="424" y="934"/>
                </a:lnTo>
                <a:lnTo>
                  <a:pt x="416" y="927"/>
                </a:lnTo>
                <a:lnTo>
                  <a:pt x="410" y="922"/>
                </a:lnTo>
                <a:lnTo>
                  <a:pt x="418" y="911"/>
                </a:lnTo>
                <a:lnTo>
                  <a:pt x="424" y="906"/>
                </a:lnTo>
                <a:lnTo>
                  <a:pt x="433" y="895"/>
                </a:lnTo>
                <a:lnTo>
                  <a:pt x="445" y="886"/>
                </a:lnTo>
                <a:lnTo>
                  <a:pt x="457" y="878"/>
                </a:lnTo>
                <a:lnTo>
                  <a:pt x="470" y="873"/>
                </a:lnTo>
                <a:lnTo>
                  <a:pt x="479" y="877"/>
                </a:lnTo>
                <a:lnTo>
                  <a:pt x="500" y="878"/>
                </a:lnTo>
                <a:lnTo>
                  <a:pt x="510" y="876"/>
                </a:lnTo>
                <a:lnTo>
                  <a:pt x="491" y="869"/>
                </a:lnTo>
                <a:lnTo>
                  <a:pt x="467" y="864"/>
                </a:lnTo>
                <a:lnTo>
                  <a:pt x="450" y="869"/>
                </a:lnTo>
                <a:lnTo>
                  <a:pt x="442" y="876"/>
                </a:lnTo>
                <a:lnTo>
                  <a:pt x="426" y="887"/>
                </a:lnTo>
                <a:lnTo>
                  <a:pt x="410" y="901"/>
                </a:lnTo>
                <a:lnTo>
                  <a:pt x="404" y="905"/>
                </a:lnTo>
                <a:lnTo>
                  <a:pt x="390" y="898"/>
                </a:lnTo>
                <a:lnTo>
                  <a:pt x="384" y="894"/>
                </a:lnTo>
                <a:lnTo>
                  <a:pt x="394" y="869"/>
                </a:lnTo>
                <a:lnTo>
                  <a:pt x="398" y="841"/>
                </a:lnTo>
                <a:lnTo>
                  <a:pt x="406" y="825"/>
                </a:lnTo>
                <a:lnTo>
                  <a:pt x="433" y="802"/>
                </a:lnTo>
                <a:lnTo>
                  <a:pt x="445" y="788"/>
                </a:lnTo>
                <a:lnTo>
                  <a:pt x="430" y="795"/>
                </a:lnTo>
                <a:lnTo>
                  <a:pt x="416" y="803"/>
                </a:lnTo>
                <a:lnTo>
                  <a:pt x="404" y="809"/>
                </a:lnTo>
                <a:lnTo>
                  <a:pt x="394" y="820"/>
                </a:lnTo>
                <a:lnTo>
                  <a:pt x="385" y="828"/>
                </a:lnTo>
                <a:lnTo>
                  <a:pt x="373" y="832"/>
                </a:lnTo>
                <a:lnTo>
                  <a:pt x="365" y="831"/>
                </a:lnTo>
                <a:lnTo>
                  <a:pt x="356" y="807"/>
                </a:lnTo>
                <a:lnTo>
                  <a:pt x="352" y="798"/>
                </a:lnTo>
                <a:lnTo>
                  <a:pt x="346" y="805"/>
                </a:lnTo>
                <a:lnTo>
                  <a:pt x="338" y="813"/>
                </a:lnTo>
                <a:lnTo>
                  <a:pt x="343" y="802"/>
                </a:lnTo>
                <a:lnTo>
                  <a:pt x="343" y="775"/>
                </a:lnTo>
                <a:lnTo>
                  <a:pt x="340" y="762"/>
                </a:lnTo>
                <a:lnTo>
                  <a:pt x="331" y="734"/>
                </a:lnTo>
                <a:lnTo>
                  <a:pt x="316" y="710"/>
                </a:lnTo>
                <a:lnTo>
                  <a:pt x="323" y="716"/>
                </a:lnTo>
                <a:lnTo>
                  <a:pt x="331" y="722"/>
                </a:lnTo>
                <a:lnTo>
                  <a:pt x="338" y="727"/>
                </a:lnTo>
                <a:lnTo>
                  <a:pt x="344" y="723"/>
                </a:lnTo>
                <a:lnTo>
                  <a:pt x="351" y="718"/>
                </a:lnTo>
                <a:lnTo>
                  <a:pt x="340" y="712"/>
                </a:lnTo>
                <a:lnTo>
                  <a:pt x="331" y="704"/>
                </a:lnTo>
                <a:lnTo>
                  <a:pt x="314" y="698"/>
                </a:lnTo>
                <a:lnTo>
                  <a:pt x="297" y="698"/>
                </a:lnTo>
                <a:lnTo>
                  <a:pt x="266" y="694"/>
                </a:lnTo>
                <a:lnTo>
                  <a:pt x="236" y="686"/>
                </a:lnTo>
                <a:lnTo>
                  <a:pt x="207" y="680"/>
                </a:lnTo>
                <a:lnTo>
                  <a:pt x="179" y="671"/>
                </a:lnTo>
                <a:lnTo>
                  <a:pt x="171" y="679"/>
                </a:lnTo>
                <a:lnTo>
                  <a:pt x="164" y="688"/>
                </a:lnTo>
                <a:lnTo>
                  <a:pt x="150" y="680"/>
                </a:lnTo>
                <a:lnTo>
                  <a:pt x="135" y="673"/>
                </a:lnTo>
                <a:lnTo>
                  <a:pt x="131" y="689"/>
                </a:lnTo>
                <a:lnTo>
                  <a:pt x="127" y="704"/>
                </a:lnTo>
                <a:lnTo>
                  <a:pt x="106" y="706"/>
                </a:lnTo>
                <a:lnTo>
                  <a:pt x="85" y="710"/>
                </a:lnTo>
                <a:lnTo>
                  <a:pt x="74" y="693"/>
                </a:lnTo>
                <a:lnTo>
                  <a:pt x="60" y="657"/>
                </a:lnTo>
                <a:lnTo>
                  <a:pt x="55" y="639"/>
                </a:lnTo>
                <a:lnTo>
                  <a:pt x="72" y="634"/>
                </a:lnTo>
                <a:lnTo>
                  <a:pt x="88" y="630"/>
                </a:lnTo>
                <a:lnTo>
                  <a:pt x="100" y="631"/>
                </a:lnTo>
                <a:lnTo>
                  <a:pt x="123" y="641"/>
                </a:lnTo>
                <a:lnTo>
                  <a:pt x="135" y="639"/>
                </a:lnTo>
                <a:lnTo>
                  <a:pt x="159" y="624"/>
                </a:lnTo>
                <a:lnTo>
                  <a:pt x="187" y="616"/>
                </a:lnTo>
                <a:lnTo>
                  <a:pt x="191" y="626"/>
                </a:lnTo>
                <a:lnTo>
                  <a:pt x="195" y="636"/>
                </a:lnTo>
                <a:lnTo>
                  <a:pt x="201" y="624"/>
                </a:lnTo>
                <a:lnTo>
                  <a:pt x="201" y="607"/>
                </a:lnTo>
                <a:lnTo>
                  <a:pt x="209" y="599"/>
                </a:lnTo>
                <a:lnTo>
                  <a:pt x="219" y="597"/>
                </a:lnTo>
                <a:lnTo>
                  <a:pt x="224" y="598"/>
                </a:lnTo>
                <a:lnTo>
                  <a:pt x="224" y="606"/>
                </a:lnTo>
                <a:lnTo>
                  <a:pt x="215" y="627"/>
                </a:lnTo>
                <a:lnTo>
                  <a:pt x="212" y="635"/>
                </a:lnTo>
                <a:lnTo>
                  <a:pt x="220" y="631"/>
                </a:lnTo>
                <a:lnTo>
                  <a:pt x="228" y="627"/>
                </a:lnTo>
                <a:lnTo>
                  <a:pt x="234" y="622"/>
                </a:lnTo>
                <a:lnTo>
                  <a:pt x="236" y="614"/>
                </a:lnTo>
                <a:lnTo>
                  <a:pt x="240" y="607"/>
                </a:lnTo>
                <a:lnTo>
                  <a:pt x="254" y="604"/>
                </a:lnTo>
                <a:lnTo>
                  <a:pt x="261" y="606"/>
                </a:lnTo>
                <a:lnTo>
                  <a:pt x="266" y="603"/>
                </a:lnTo>
                <a:lnTo>
                  <a:pt x="275" y="589"/>
                </a:lnTo>
                <a:lnTo>
                  <a:pt x="283" y="582"/>
                </a:lnTo>
                <a:lnTo>
                  <a:pt x="286" y="581"/>
                </a:lnTo>
                <a:lnTo>
                  <a:pt x="294" y="589"/>
                </a:lnTo>
                <a:lnTo>
                  <a:pt x="306" y="608"/>
                </a:lnTo>
                <a:lnTo>
                  <a:pt x="311" y="618"/>
                </a:lnTo>
                <a:lnTo>
                  <a:pt x="311" y="608"/>
                </a:lnTo>
                <a:lnTo>
                  <a:pt x="312" y="599"/>
                </a:lnTo>
                <a:lnTo>
                  <a:pt x="314" y="593"/>
                </a:lnTo>
                <a:lnTo>
                  <a:pt x="324" y="593"/>
                </a:lnTo>
                <a:lnTo>
                  <a:pt x="331" y="594"/>
                </a:lnTo>
                <a:lnTo>
                  <a:pt x="361" y="595"/>
                </a:lnTo>
                <a:lnTo>
                  <a:pt x="393" y="599"/>
                </a:lnTo>
                <a:lnTo>
                  <a:pt x="406" y="600"/>
                </a:lnTo>
                <a:lnTo>
                  <a:pt x="420" y="602"/>
                </a:lnTo>
                <a:lnTo>
                  <a:pt x="428" y="603"/>
                </a:lnTo>
                <a:lnTo>
                  <a:pt x="437" y="603"/>
                </a:lnTo>
                <a:lnTo>
                  <a:pt x="441" y="595"/>
                </a:lnTo>
                <a:lnTo>
                  <a:pt x="450" y="567"/>
                </a:lnTo>
                <a:lnTo>
                  <a:pt x="458" y="538"/>
                </a:lnTo>
                <a:lnTo>
                  <a:pt x="438" y="554"/>
                </a:lnTo>
                <a:lnTo>
                  <a:pt x="420" y="570"/>
                </a:lnTo>
                <a:lnTo>
                  <a:pt x="409" y="575"/>
                </a:lnTo>
                <a:lnTo>
                  <a:pt x="384" y="569"/>
                </a:lnTo>
                <a:lnTo>
                  <a:pt x="373" y="563"/>
                </a:lnTo>
                <a:lnTo>
                  <a:pt x="351" y="554"/>
                </a:lnTo>
                <a:lnTo>
                  <a:pt x="328" y="542"/>
                </a:lnTo>
                <a:lnTo>
                  <a:pt x="322" y="541"/>
                </a:lnTo>
                <a:lnTo>
                  <a:pt x="309" y="546"/>
                </a:lnTo>
                <a:lnTo>
                  <a:pt x="289" y="562"/>
                </a:lnTo>
                <a:lnTo>
                  <a:pt x="278" y="570"/>
                </a:lnTo>
                <a:lnTo>
                  <a:pt x="278" y="556"/>
                </a:lnTo>
                <a:lnTo>
                  <a:pt x="279" y="541"/>
                </a:lnTo>
                <a:lnTo>
                  <a:pt x="285" y="550"/>
                </a:lnTo>
                <a:lnTo>
                  <a:pt x="290" y="558"/>
                </a:lnTo>
                <a:lnTo>
                  <a:pt x="310" y="538"/>
                </a:lnTo>
                <a:lnTo>
                  <a:pt x="352" y="501"/>
                </a:lnTo>
                <a:lnTo>
                  <a:pt x="376" y="487"/>
                </a:lnTo>
                <a:lnTo>
                  <a:pt x="397" y="474"/>
                </a:lnTo>
                <a:lnTo>
                  <a:pt x="417" y="458"/>
                </a:lnTo>
                <a:lnTo>
                  <a:pt x="428" y="450"/>
                </a:lnTo>
                <a:lnTo>
                  <a:pt x="454" y="446"/>
                </a:lnTo>
                <a:lnTo>
                  <a:pt x="467" y="444"/>
                </a:lnTo>
                <a:lnTo>
                  <a:pt x="446" y="438"/>
                </a:lnTo>
                <a:lnTo>
                  <a:pt x="426" y="433"/>
                </a:lnTo>
                <a:lnTo>
                  <a:pt x="416" y="429"/>
                </a:lnTo>
                <a:lnTo>
                  <a:pt x="409" y="417"/>
                </a:lnTo>
                <a:lnTo>
                  <a:pt x="408" y="405"/>
                </a:lnTo>
                <a:lnTo>
                  <a:pt x="398" y="425"/>
                </a:lnTo>
                <a:lnTo>
                  <a:pt x="388" y="446"/>
                </a:lnTo>
                <a:lnTo>
                  <a:pt x="380" y="440"/>
                </a:lnTo>
                <a:lnTo>
                  <a:pt x="357" y="427"/>
                </a:lnTo>
                <a:lnTo>
                  <a:pt x="356" y="418"/>
                </a:lnTo>
                <a:lnTo>
                  <a:pt x="357" y="411"/>
                </a:lnTo>
                <a:lnTo>
                  <a:pt x="371" y="407"/>
                </a:lnTo>
                <a:lnTo>
                  <a:pt x="377" y="407"/>
                </a:lnTo>
                <a:lnTo>
                  <a:pt x="388" y="403"/>
                </a:lnTo>
                <a:lnTo>
                  <a:pt x="398" y="386"/>
                </a:lnTo>
                <a:lnTo>
                  <a:pt x="404" y="376"/>
                </a:lnTo>
                <a:lnTo>
                  <a:pt x="389" y="392"/>
                </a:lnTo>
                <a:lnTo>
                  <a:pt x="375" y="406"/>
                </a:lnTo>
                <a:lnTo>
                  <a:pt x="375" y="397"/>
                </a:lnTo>
                <a:lnTo>
                  <a:pt x="373" y="386"/>
                </a:lnTo>
                <a:lnTo>
                  <a:pt x="360" y="398"/>
                </a:lnTo>
                <a:lnTo>
                  <a:pt x="346" y="410"/>
                </a:lnTo>
                <a:lnTo>
                  <a:pt x="347" y="397"/>
                </a:lnTo>
                <a:lnTo>
                  <a:pt x="342" y="373"/>
                </a:lnTo>
                <a:lnTo>
                  <a:pt x="334" y="362"/>
                </a:lnTo>
                <a:lnTo>
                  <a:pt x="334" y="377"/>
                </a:lnTo>
                <a:lnTo>
                  <a:pt x="334" y="392"/>
                </a:lnTo>
                <a:lnTo>
                  <a:pt x="320" y="390"/>
                </a:lnTo>
                <a:lnTo>
                  <a:pt x="307" y="389"/>
                </a:lnTo>
                <a:lnTo>
                  <a:pt x="307" y="374"/>
                </a:lnTo>
                <a:lnTo>
                  <a:pt x="307" y="358"/>
                </a:lnTo>
                <a:lnTo>
                  <a:pt x="299" y="369"/>
                </a:lnTo>
                <a:lnTo>
                  <a:pt x="287" y="374"/>
                </a:lnTo>
                <a:lnTo>
                  <a:pt x="278" y="378"/>
                </a:lnTo>
                <a:lnTo>
                  <a:pt x="270" y="377"/>
                </a:lnTo>
                <a:lnTo>
                  <a:pt x="265" y="368"/>
                </a:lnTo>
                <a:lnTo>
                  <a:pt x="265" y="380"/>
                </a:lnTo>
                <a:lnTo>
                  <a:pt x="264" y="392"/>
                </a:lnTo>
                <a:lnTo>
                  <a:pt x="245" y="386"/>
                </a:lnTo>
                <a:lnTo>
                  <a:pt x="227" y="378"/>
                </a:lnTo>
                <a:lnTo>
                  <a:pt x="225" y="393"/>
                </a:lnTo>
                <a:lnTo>
                  <a:pt x="221" y="406"/>
                </a:lnTo>
                <a:lnTo>
                  <a:pt x="204" y="407"/>
                </a:lnTo>
                <a:lnTo>
                  <a:pt x="188" y="407"/>
                </a:lnTo>
                <a:lnTo>
                  <a:pt x="171" y="407"/>
                </a:lnTo>
                <a:lnTo>
                  <a:pt x="146" y="418"/>
                </a:lnTo>
                <a:lnTo>
                  <a:pt x="133" y="429"/>
                </a:lnTo>
                <a:lnTo>
                  <a:pt x="121" y="435"/>
                </a:lnTo>
                <a:lnTo>
                  <a:pt x="100" y="430"/>
                </a:lnTo>
                <a:lnTo>
                  <a:pt x="81" y="413"/>
                </a:lnTo>
                <a:lnTo>
                  <a:pt x="61" y="395"/>
                </a:lnTo>
                <a:lnTo>
                  <a:pt x="49" y="393"/>
                </a:lnTo>
                <a:lnTo>
                  <a:pt x="39" y="393"/>
                </a:lnTo>
                <a:lnTo>
                  <a:pt x="14" y="392"/>
                </a:lnTo>
                <a:lnTo>
                  <a:pt x="2" y="388"/>
                </a:lnTo>
                <a:lnTo>
                  <a:pt x="0" y="385"/>
                </a:lnTo>
                <a:lnTo>
                  <a:pt x="3" y="376"/>
                </a:lnTo>
                <a:lnTo>
                  <a:pt x="11" y="372"/>
                </a:lnTo>
                <a:lnTo>
                  <a:pt x="19" y="366"/>
                </a:lnTo>
                <a:lnTo>
                  <a:pt x="25" y="356"/>
                </a:lnTo>
                <a:lnTo>
                  <a:pt x="29" y="347"/>
                </a:lnTo>
                <a:lnTo>
                  <a:pt x="33" y="337"/>
                </a:lnTo>
                <a:lnTo>
                  <a:pt x="40" y="331"/>
                </a:lnTo>
                <a:lnTo>
                  <a:pt x="49" y="335"/>
                </a:lnTo>
                <a:lnTo>
                  <a:pt x="60" y="341"/>
                </a:lnTo>
                <a:lnTo>
                  <a:pt x="70" y="351"/>
                </a:lnTo>
                <a:lnTo>
                  <a:pt x="92" y="370"/>
                </a:lnTo>
                <a:lnTo>
                  <a:pt x="117" y="388"/>
                </a:lnTo>
                <a:lnTo>
                  <a:pt x="104" y="372"/>
                </a:lnTo>
                <a:lnTo>
                  <a:pt x="80" y="340"/>
                </a:lnTo>
                <a:lnTo>
                  <a:pt x="72" y="321"/>
                </a:lnTo>
                <a:lnTo>
                  <a:pt x="90" y="331"/>
                </a:lnTo>
                <a:lnTo>
                  <a:pt x="109" y="341"/>
                </a:lnTo>
                <a:lnTo>
                  <a:pt x="92" y="323"/>
                </a:lnTo>
                <a:lnTo>
                  <a:pt x="81" y="302"/>
                </a:lnTo>
                <a:lnTo>
                  <a:pt x="77" y="291"/>
                </a:lnTo>
                <a:lnTo>
                  <a:pt x="76" y="280"/>
                </a:lnTo>
                <a:lnTo>
                  <a:pt x="80" y="275"/>
                </a:lnTo>
                <a:lnTo>
                  <a:pt x="86" y="271"/>
                </a:lnTo>
                <a:lnTo>
                  <a:pt x="93" y="275"/>
                </a:lnTo>
                <a:lnTo>
                  <a:pt x="117" y="292"/>
                </a:lnTo>
                <a:lnTo>
                  <a:pt x="142" y="308"/>
                </a:lnTo>
                <a:lnTo>
                  <a:pt x="155" y="317"/>
                </a:lnTo>
                <a:lnTo>
                  <a:pt x="171" y="325"/>
                </a:lnTo>
                <a:lnTo>
                  <a:pt x="168" y="336"/>
                </a:lnTo>
                <a:lnTo>
                  <a:pt x="166" y="347"/>
                </a:lnTo>
                <a:lnTo>
                  <a:pt x="176" y="345"/>
                </a:lnTo>
                <a:lnTo>
                  <a:pt x="188" y="345"/>
                </a:lnTo>
                <a:lnTo>
                  <a:pt x="193" y="344"/>
                </a:lnTo>
                <a:lnTo>
                  <a:pt x="200" y="339"/>
                </a:lnTo>
                <a:lnTo>
                  <a:pt x="204" y="332"/>
                </a:lnTo>
                <a:lnTo>
                  <a:pt x="195" y="331"/>
                </a:lnTo>
                <a:lnTo>
                  <a:pt x="180" y="320"/>
                </a:lnTo>
                <a:lnTo>
                  <a:pt x="174" y="313"/>
                </a:lnTo>
                <a:lnTo>
                  <a:pt x="189" y="308"/>
                </a:lnTo>
                <a:lnTo>
                  <a:pt x="205" y="304"/>
                </a:lnTo>
                <a:lnTo>
                  <a:pt x="213" y="304"/>
                </a:lnTo>
                <a:lnTo>
                  <a:pt x="221" y="300"/>
                </a:lnTo>
                <a:lnTo>
                  <a:pt x="221" y="292"/>
                </a:lnTo>
                <a:lnTo>
                  <a:pt x="207" y="295"/>
                </a:lnTo>
                <a:lnTo>
                  <a:pt x="172" y="298"/>
                </a:lnTo>
                <a:lnTo>
                  <a:pt x="158" y="294"/>
                </a:lnTo>
                <a:lnTo>
                  <a:pt x="145" y="286"/>
                </a:lnTo>
                <a:lnTo>
                  <a:pt x="127" y="262"/>
                </a:lnTo>
                <a:lnTo>
                  <a:pt x="125" y="247"/>
                </a:lnTo>
                <a:lnTo>
                  <a:pt x="123" y="239"/>
                </a:lnTo>
                <a:lnTo>
                  <a:pt x="127" y="229"/>
                </a:lnTo>
                <a:lnTo>
                  <a:pt x="139" y="226"/>
                </a:lnTo>
                <a:lnTo>
                  <a:pt x="151" y="234"/>
                </a:lnTo>
                <a:lnTo>
                  <a:pt x="180" y="251"/>
                </a:lnTo>
                <a:lnTo>
                  <a:pt x="213" y="261"/>
                </a:lnTo>
                <a:lnTo>
                  <a:pt x="189" y="247"/>
                </a:lnTo>
                <a:lnTo>
                  <a:pt x="150" y="212"/>
                </a:lnTo>
                <a:lnTo>
                  <a:pt x="134" y="189"/>
                </a:lnTo>
                <a:lnTo>
                  <a:pt x="130" y="184"/>
                </a:lnTo>
                <a:lnTo>
                  <a:pt x="134" y="176"/>
                </a:lnTo>
                <a:lnTo>
                  <a:pt x="151" y="172"/>
                </a:lnTo>
                <a:lnTo>
                  <a:pt x="162" y="173"/>
                </a:lnTo>
                <a:lnTo>
                  <a:pt x="184" y="185"/>
                </a:lnTo>
                <a:lnTo>
                  <a:pt x="205" y="198"/>
                </a:lnTo>
                <a:lnTo>
                  <a:pt x="182" y="176"/>
                </a:lnTo>
                <a:lnTo>
                  <a:pt x="162" y="149"/>
                </a:lnTo>
                <a:lnTo>
                  <a:pt x="183" y="149"/>
                </a:lnTo>
                <a:lnTo>
                  <a:pt x="204" y="156"/>
                </a:lnTo>
                <a:lnTo>
                  <a:pt x="188" y="146"/>
                </a:lnTo>
                <a:lnTo>
                  <a:pt x="174" y="134"/>
                </a:lnTo>
                <a:lnTo>
                  <a:pt x="178" y="128"/>
                </a:lnTo>
                <a:lnTo>
                  <a:pt x="191" y="122"/>
                </a:lnTo>
                <a:lnTo>
                  <a:pt x="213" y="120"/>
                </a:lnTo>
                <a:lnTo>
                  <a:pt x="240" y="136"/>
                </a:lnTo>
                <a:lnTo>
                  <a:pt x="254" y="161"/>
                </a:lnTo>
                <a:lnTo>
                  <a:pt x="253" y="176"/>
                </a:lnTo>
                <a:lnTo>
                  <a:pt x="261" y="169"/>
                </a:lnTo>
                <a:lnTo>
                  <a:pt x="268" y="163"/>
                </a:lnTo>
                <a:lnTo>
                  <a:pt x="270" y="172"/>
                </a:lnTo>
                <a:lnTo>
                  <a:pt x="271" y="181"/>
                </a:lnTo>
                <a:lnTo>
                  <a:pt x="274" y="188"/>
                </a:lnTo>
                <a:lnTo>
                  <a:pt x="283" y="190"/>
                </a:lnTo>
                <a:lnTo>
                  <a:pt x="289" y="196"/>
                </a:lnTo>
                <a:lnTo>
                  <a:pt x="290" y="212"/>
                </a:lnTo>
                <a:lnTo>
                  <a:pt x="289" y="220"/>
                </a:lnTo>
                <a:lnTo>
                  <a:pt x="295" y="218"/>
                </a:lnTo>
                <a:lnTo>
                  <a:pt x="301" y="214"/>
                </a:lnTo>
                <a:lnTo>
                  <a:pt x="302" y="208"/>
                </a:lnTo>
                <a:lnTo>
                  <a:pt x="305" y="197"/>
                </a:lnTo>
                <a:lnTo>
                  <a:pt x="309" y="184"/>
                </a:lnTo>
                <a:lnTo>
                  <a:pt x="316" y="185"/>
                </a:lnTo>
                <a:lnTo>
                  <a:pt x="322" y="189"/>
                </a:lnTo>
                <a:lnTo>
                  <a:pt x="332" y="202"/>
                </a:lnTo>
                <a:lnTo>
                  <a:pt x="343" y="214"/>
                </a:lnTo>
                <a:lnTo>
                  <a:pt x="331" y="245"/>
                </a:lnTo>
                <a:lnTo>
                  <a:pt x="319" y="275"/>
                </a:lnTo>
                <a:lnTo>
                  <a:pt x="335" y="247"/>
                </a:lnTo>
                <a:lnTo>
                  <a:pt x="347" y="218"/>
                </a:lnTo>
                <a:lnTo>
                  <a:pt x="355" y="226"/>
                </a:lnTo>
                <a:lnTo>
                  <a:pt x="359" y="245"/>
                </a:lnTo>
                <a:lnTo>
                  <a:pt x="350" y="274"/>
                </a:lnTo>
                <a:lnTo>
                  <a:pt x="339" y="291"/>
                </a:lnTo>
                <a:lnTo>
                  <a:pt x="355" y="276"/>
                </a:lnTo>
                <a:lnTo>
                  <a:pt x="365" y="258"/>
                </a:lnTo>
                <a:lnTo>
                  <a:pt x="369" y="249"/>
                </a:lnTo>
                <a:lnTo>
                  <a:pt x="372" y="238"/>
                </a:lnTo>
                <a:lnTo>
                  <a:pt x="364" y="224"/>
                </a:lnTo>
                <a:lnTo>
                  <a:pt x="359" y="208"/>
                </a:lnTo>
                <a:lnTo>
                  <a:pt x="356" y="194"/>
                </a:lnTo>
                <a:lnTo>
                  <a:pt x="355" y="183"/>
                </a:lnTo>
                <a:lnTo>
                  <a:pt x="346" y="175"/>
                </a:lnTo>
                <a:lnTo>
                  <a:pt x="338" y="167"/>
                </a:lnTo>
                <a:lnTo>
                  <a:pt x="332" y="163"/>
                </a:lnTo>
                <a:lnTo>
                  <a:pt x="327" y="163"/>
                </a:lnTo>
                <a:lnTo>
                  <a:pt x="322" y="165"/>
                </a:lnTo>
                <a:lnTo>
                  <a:pt x="315" y="157"/>
                </a:lnTo>
                <a:lnTo>
                  <a:pt x="307" y="152"/>
                </a:lnTo>
                <a:lnTo>
                  <a:pt x="294" y="142"/>
                </a:lnTo>
                <a:lnTo>
                  <a:pt x="278" y="119"/>
                </a:lnTo>
                <a:lnTo>
                  <a:pt x="283" y="107"/>
                </a:lnTo>
                <a:lnTo>
                  <a:pt x="295" y="103"/>
                </a:lnTo>
                <a:lnTo>
                  <a:pt x="306" y="101"/>
                </a:lnTo>
                <a:lnTo>
                  <a:pt x="327" y="106"/>
                </a:lnTo>
                <a:lnTo>
                  <a:pt x="336" y="111"/>
                </a:lnTo>
                <a:lnTo>
                  <a:pt x="343" y="114"/>
                </a:lnTo>
                <a:lnTo>
                  <a:pt x="351" y="111"/>
                </a:lnTo>
                <a:lnTo>
                  <a:pt x="356" y="95"/>
                </a:lnTo>
                <a:lnTo>
                  <a:pt x="357" y="83"/>
                </a:lnTo>
                <a:lnTo>
                  <a:pt x="340" y="90"/>
                </a:lnTo>
                <a:lnTo>
                  <a:pt x="324" y="95"/>
                </a:lnTo>
                <a:lnTo>
                  <a:pt x="327" y="82"/>
                </a:lnTo>
                <a:lnTo>
                  <a:pt x="330" y="67"/>
                </a:lnTo>
                <a:lnTo>
                  <a:pt x="306" y="75"/>
                </a:lnTo>
                <a:lnTo>
                  <a:pt x="281" y="82"/>
                </a:lnTo>
                <a:lnTo>
                  <a:pt x="270" y="83"/>
                </a:lnTo>
                <a:lnTo>
                  <a:pt x="250" y="69"/>
                </a:lnTo>
                <a:lnTo>
                  <a:pt x="241" y="61"/>
                </a:lnTo>
                <a:lnTo>
                  <a:pt x="257" y="56"/>
                </a:lnTo>
                <a:lnTo>
                  <a:pt x="273" y="50"/>
                </a:lnTo>
                <a:lnTo>
                  <a:pt x="265" y="40"/>
                </a:lnTo>
                <a:lnTo>
                  <a:pt x="257" y="29"/>
                </a:lnTo>
                <a:lnTo>
                  <a:pt x="269" y="28"/>
                </a:lnTo>
                <a:lnTo>
                  <a:pt x="282" y="24"/>
                </a:lnTo>
                <a:lnTo>
                  <a:pt x="289" y="20"/>
                </a:lnTo>
                <a:lnTo>
                  <a:pt x="297" y="13"/>
                </a:lnTo>
                <a:lnTo>
                  <a:pt x="305" y="17"/>
                </a:lnTo>
                <a:lnTo>
                  <a:pt x="311" y="23"/>
                </a:lnTo>
                <a:lnTo>
                  <a:pt x="326" y="30"/>
                </a:lnTo>
                <a:lnTo>
                  <a:pt x="334" y="29"/>
                </a:lnTo>
                <a:lnTo>
                  <a:pt x="342" y="26"/>
                </a:lnTo>
                <a:lnTo>
                  <a:pt x="359" y="28"/>
                </a:lnTo>
                <a:lnTo>
                  <a:pt x="367" y="33"/>
                </a:lnTo>
                <a:lnTo>
                  <a:pt x="365" y="24"/>
                </a:lnTo>
                <a:lnTo>
                  <a:pt x="365" y="15"/>
                </a:lnTo>
                <a:lnTo>
                  <a:pt x="379" y="34"/>
                </a:lnTo>
                <a:lnTo>
                  <a:pt x="393" y="56"/>
                </a:lnTo>
                <a:lnTo>
                  <a:pt x="401" y="65"/>
                </a:lnTo>
                <a:lnTo>
                  <a:pt x="409" y="74"/>
                </a:lnTo>
                <a:lnTo>
                  <a:pt x="405" y="86"/>
                </a:lnTo>
                <a:lnTo>
                  <a:pt x="401" y="98"/>
                </a:lnTo>
                <a:lnTo>
                  <a:pt x="412" y="99"/>
                </a:lnTo>
                <a:lnTo>
                  <a:pt x="433" y="105"/>
                </a:lnTo>
                <a:lnTo>
                  <a:pt x="438" y="112"/>
                </a:lnTo>
                <a:lnTo>
                  <a:pt x="447" y="126"/>
                </a:lnTo>
                <a:lnTo>
                  <a:pt x="461" y="135"/>
                </a:lnTo>
                <a:lnTo>
                  <a:pt x="466" y="138"/>
                </a:lnTo>
                <a:lnTo>
                  <a:pt x="471" y="140"/>
                </a:lnTo>
                <a:lnTo>
                  <a:pt x="478" y="143"/>
                </a:lnTo>
                <a:lnTo>
                  <a:pt x="479" y="151"/>
                </a:lnTo>
                <a:lnTo>
                  <a:pt x="479" y="159"/>
                </a:lnTo>
                <a:lnTo>
                  <a:pt x="483" y="183"/>
                </a:lnTo>
                <a:lnTo>
                  <a:pt x="492" y="205"/>
                </a:lnTo>
                <a:lnTo>
                  <a:pt x="500" y="192"/>
                </a:lnTo>
                <a:lnTo>
                  <a:pt x="507" y="177"/>
                </a:lnTo>
                <a:lnTo>
                  <a:pt x="508" y="185"/>
                </a:lnTo>
                <a:lnTo>
                  <a:pt x="516" y="198"/>
                </a:lnTo>
                <a:lnTo>
                  <a:pt x="535" y="210"/>
                </a:lnTo>
                <a:lnTo>
                  <a:pt x="549" y="214"/>
                </a:lnTo>
                <a:lnTo>
                  <a:pt x="524" y="225"/>
                </a:lnTo>
                <a:lnTo>
                  <a:pt x="498" y="233"/>
                </a:lnTo>
                <a:lnTo>
                  <a:pt x="512" y="233"/>
                </a:lnTo>
                <a:lnTo>
                  <a:pt x="537" y="235"/>
                </a:lnTo>
                <a:lnTo>
                  <a:pt x="548" y="245"/>
                </a:lnTo>
                <a:lnTo>
                  <a:pt x="549" y="253"/>
                </a:lnTo>
                <a:lnTo>
                  <a:pt x="548" y="270"/>
                </a:lnTo>
                <a:lnTo>
                  <a:pt x="533" y="300"/>
                </a:lnTo>
                <a:lnTo>
                  <a:pt x="520" y="312"/>
                </a:lnTo>
                <a:lnTo>
                  <a:pt x="525" y="315"/>
                </a:lnTo>
                <a:lnTo>
                  <a:pt x="531" y="320"/>
                </a:lnTo>
                <a:lnTo>
                  <a:pt x="529" y="324"/>
                </a:lnTo>
                <a:lnTo>
                  <a:pt x="524" y="336"/>
                </a:lnTo>
                <a:lnTo>
                  <a:pt x="519" y="348"/>
                </a:lnTo>
                <a:lnTo>
                  <a:pt x="506" y="340"/>
                </a:lnTo>
                <a:lnTo>
                  <a:pt x="491" y="332"/>
                </a:lnTo>
                <a:lnTo>
                  <a:pt x="480" y="316"/>
                </a:lnTo>
                <a:lnTo>
                  <a:pt x="467" y="303"/>
                </a:lnTo>
                <a:lnTo>
                  <a:pt x="475" y="324"/>
                </a:lnTo>
                <a:lnTo>
                  <a:pt x="484" y="344"/>
                </a:lnTo>
                <a:lnTo>
                  <a:pt x="491" y="353"/>
                </a:lnTo>
                <a:lnTo>
                  <a:pt x="515" y="364"/>
                </a:lnTo>
                <a:lnTo>
                  <a:pt x="525" y="369"/>
                </a:lnTo>
                <a:lnTo>
                  <a:pt x="520" y="380"/>
                </a:lnTo>
                <a:lnTo>
                  <a:pt x="515" y="392"/>
                </a:lnTo>
                <a:lnTo>
                  <a:pt x="525" y="382"/>
                </a:lnTo>
                <a:lnTo>
                  <a:pt x="537" y="373"/>
                </a:lnTo>
                <a:lnTo>
                  <a:pt x="541" y="382"/>
                </a:lnTo>
                <a:lnTo>
                  <a:pt x="543" y="401"/>
                </a:lnTo>
                <a:lnTo>
                  <a:pt x="528" y="425"/>
                </a:lnTo>
                <a:lnTo>
                  <a:pt x="516" y="439"/>
                </a:lnTo>
                <a:lnTo>
                  <a:pt x="531" y="434"/>
                </a:lnTo>
                <a:lnTo>
                  <a:pt x="544" y="429"/>
                </a:lnTo>
                <a:lnTo>
                  <a:pt x="551" y="435"/>
                </a:lnTo>
                <a:lnTo>
                  <a:pt x="556" y="452"/>
                </a:lnTo>
                <a:lnTo>
                  <a:pt x="557" y="460"/>
                </a:lnTo>
                <a:lnTo>
                  <a:pt x="558" y="484"/>
                </a:lnTo>
                <a:lnTo>
                  <a:pt x="565" y="530"/>
                </a:lnTo>
                <a:lnTo>
                  <a:pt x="573" y="553"/>
                </a:lnTo>
                <a:lnTo>
                  <a:pt x="572" y="495"/>
                </a:lnTo>
                <a:lnTo>
                  <a:pt x="572" y="436"/>
                </a:lnTo>
                <a:lnTo>
                  <a:pt x="581" y="447"/>
                </a:lnTo>
                <a:lnTo>
                  <a:pt x="590" y="456"/>
                </a:lnTo>
                <a:lnTo>
                  <a:pt x="586" y="439"/>
                </a:lnTo>
                <a:lnTo>
                  <a:pt x="592" y="406"/>
                </a:lnTo>
                <a:lnTo>
                  <a:pt x="609" y="377"/>
                </a:lnTo>
                <a:lnTo>
                  <a:pt x="635" y="354"/>
                </a:lnTo>
                <a:lnTo>
                  <a:pt x="650" y="347"/>
                </a:lnTo>
                <a:lnTo>
                  <a:pt x="652" y="358"/>
                </a:lnTo>
                <a:lnTo>
                  <a:pt x="659" y="376"/>
                </a:lnTo>
                <a:lnTo>
                  <a:pt x="667" y="382"/>
                </a:lnTo>
                <a:lnTo>
                  <a:pt x="674" y="381"/>
                </a:lnTo>
                <a:lnTo>
                  <a:pt x="683" y="380"/>
                </a:lnTo>
                <a:lnTo>
                  <a:pt x="697" y="370"/>
                </a:lnTo>
                <a:lnTo>
                  <a:pt x="703" y="362"/>
                </a:lnTo>
                <a:lnTo>
                  <a:pt x="708" y="353"/>
                </a:lnTo>
                <a:lnTo>
                  <a:pt x="713" y="331"/>
                </a:lnTo>
                <a:lnTo>
                  <a:pt x="709" y="295"/>
                </a:lnTo>
                <a:lnTo>
                  <a:pt x="704" y="274"/>
                </a:lnTo>
                <a:lnTo>
                  <a:pt x="699" y="255"/>
                </a:lnTo>
                <a:lnTo>
                  <a:pt x="689" y="213"/>
                </a:lnTo>
                <a:lnTo>
                  <a:pt x="692" y="192"/>
                </a:lnTo>
                <a:lnTo>
                  <a:pt x="699" y="187"/>
                </a:lnTo>
                <a:lnTo>
                  <a:pt x="708" y="181"/>
                </a:lnTo>
                <a:lnTo>
                  <a:pt x="732" y="173"/>
                </a:lnTo>
                <a:lnTo>
                  <a:pt x="741" y="177"/>
                </a:lnTo>
                <a:lnTo>
                  <a:pt x="749" y="185"/>
                </a:lnTo>
                <a:lnTo>
                  <a:pt x="761" y="204"/>
                </a:lnTo>
                <a:lnTo>
                  <a:pt x="766" y="214"/>
                </a:lnTo>
                <a:lnTo>
                  <a:pt x="773" y="234"/>
                </a:lnTo>
                <a:lnTo>
                  <a:pt x="779" y="253"/>
                </a:lnTo>
                <a:lnTo>
                  <a:pt x="795" y="266"/>
                </a:lnTo>
                <a:lnTo>
                  <a:pt x="812" y="279"/>
                </a:lnTo>
                <a:lnTo>
                  <a:pt x="815" y="290"/>
                </a:lnTo>
                <a:lnTo>
                  <a:pt x="818" y="310"/>
                </a:lnTo>
                <a:lnTo>
                  <a:pt x="823" y="317"/>
                </a:lnTo>
                <a:lnTo>
                  <a:pt x="828" y="319"/>
                </a:lnTo>
                <a:lnTo>
                  <a:pt x="840" y="320"/>
                </a:lnTo>
                <a:lnTo>
                  <a:pt x="853" y="321"/>
                </a:lnTo>
                <a:lnTo>
                  <a:pt x="857" y="313"/>
                </a:lnTo>
                <a:lnTo>
                  <a:pt x="863" y="298"/>
                </a:lnTo>
                <a:lnTo>
                  <a:pt x="861" y="290"/>
                </a:lnTo>
                <a:lnTo>
                  <a:pt x="853" y="265"/>
                </a:lnTo>
                <a:lnTo>
                  <a:pt x="843" y="239"/>
                </a:lnTo>
                <a:lnTo>
                  <a:pt x="848" y="228"/>
                </a:lnTo>
                <a:lnTo>
                  <a:pt x="853" y="216"/>
                </a:lnTo>
                <a:lnTo>
                  <a:pt x="856" y="206"/>
                </a:lnTo>
                <a:lnTo>
                  <a:pt x="861" y="192"/>
                </a:lnTo>
                <a:lnTo>
                  <a:pt x="869" y="190"/>
                </a:lnTo>
                <a:lnTo>
                  <a:pt x="882" y="189"/>
                </a:lnTo>
                <a:lnTo>
                  <a:pt x="894" y="189"/>
                </a:lnTo>
                <a:lnTo>
                  <a:pt x="901" y="180"/>
                </a:lnTo>
                <a:lnTo>
                  <a:pt x="906" y="171"/>
                </a:lnTo>
                <a:lnTo>
                  <a:pt x="914" y="161"/>
                </a:lnTo>
                <a:lnTo>
                  <a:pt x="933" y="144"/>
                </a:lnTo>
                <a:lnTo>
                  <a:pt x="943" y="139"/>
                </a:lnTo>
                <a:lnTo>
                  <a:pt x="942" y="148"/>
                </a:lnTo>
                <a:lnTo>
                  <a:pt x="941" y="156"/>
                </a:lnTo>
                <a:lnTo>
                  <a:pt x="950" y="148"/>
                </a:lnTo>
                <a:lnTo>
                  <a:pt x="959" y="142"/>
                </a:lnTo>
                <a:lnTo>
                  <a:pt x="976" y="160"/>
                </a:lnTo>
                <a:lnTo>
                  <a:pt x="994" y="179"/>
                </a:lnTo>
                <a:lnTo>
                  <a:pt x="1000" y="192"/>
                </a:lnTo>
                <a:lnTo>
                  <a:pt x="1005" y="221"/>
                </a:lnTo>
                <a:lnTo>
                  <a:pt x="1002" y="234"/>
                </a:lnTo>
                <a:lnTo>
                  <a:pt x="1013" y="237"/>
                </a:lnTo>
                <a:lnTo>
                  <a:pt x="1024" y="239"/>
                </a:lnTo>
                <a:lnTo>
                  <a:pt x="1017" y="233"/>
                </a:lnTo>
                <a:lnTo>
                  <a:pt x="1016" y="221"/>
                </a:lnTo>
                <a:lnTo>
                  <a:pt x="1027" y="204"/>
                </a:lnTo>
                <a:lnTo>
                  <a:pt x="1031" y="190"/>
                </a:lnTo>
                <a:lnTo>
                  <a:pt x="1029" y="181"/>
                </a:lnTo>
                <a:lnTo>
                  <a:pt x="1031" y="161"/>
                </a:lnTo>
                <a:lnTo>
                  <a:pt x="1036" y="153"/>
                </a:lnTo>
                <a:lnTo>
                  <a:pt x="1044" y="147"/>
                </a:lnTo>
                <a:lnTo>
                  <a:pt x="1069" y="149"/>
                </a:lnTo>
                <a:lnTo>
                  <a:pt x="1080" y="153"/>
                </a:lnTo>
                <a:lnTo>
                  <a:pt x="1099" y="161"/>
                </a:lnTo>
                <a:lnTo>
                  <a:pt x="1130" y="192"/>
                </a:lnTo>
                <a:lnTo>
                  <a:pt x="1143" y="210"/>
                </a:lnTo>
                <a:lnTo>
                  <a:pt x="1147" y="214"/>
                </a:lnTo>
                <a:lnTo>
                  <a:pt x="1152" y="222"/>
                </a:lnTo>
                <a:lnTo>
                  <a:pt x="1159" y="221"/>
                </a:lnTo>
                <a:lnTo>
                  <a:pt x="1168" y="220"/>
                </a:lnTo>
                <a:lnTo>
                  <a:pt x="1176" y="217"/>
                </a:lnTo>
                <a:lnTo>
                  <a:pt x="1188" y="196"/>
                </a:lnTo>
                <a:lnTo>
                  <a:pt x="1197" y="173"/>
                </a:lnTo>
                <a:lnTo>
                  <a:pt x="1200" y="163"/>
                </a:lnTo>
                <a:lnTo>
                  <a:pt x="1205" y="143"/>
                </a:lnTo>
                <a:lnTo>
                  <a:pt x="1214" y="139"/>
                </a:lnTo>
                <a:lnTo>
                  <a:pt x="1228" y="135"/>
                </a:lnTo>
                <a:lnTo>
                  <a:pt x="1241" y="132"/>
                </a:lnTo>
                <a:lnTo>
                  <a:pt x="1249" y="139"/>
                </a:lnTo>
                <a:lnTo>
                  <a:pt x="1257" y="148"/>
                </a:lnTo>
                <a:lnTo>
                  <a:pt x="1265" y="157"/>
                </a:lnTo>
                <a:lnTo>
                  <a:pt x="1271" y="167"/>
                </a:lnTo>
                <a:lnTo>
                  <a:pt x="1282" y="161"/>
                </a:lnTo>
                <a:lnTo>
                  <a:pt x="1291" y="156"/>
                </a:lnTo>
                <a:lnTo>
                  <a:pt x="1311" y="146"/>
                </a:lnTo>
                <a:lnTo>
                  <a:pt x="1329" y="131"/>
                </a:lnTo>
                <a:lnTo>
                  <a:pt x="1335" y="123"/>
                </a:lnTo>
                <a:lnTo>
                  <a:pt x="1336" y="102"/>
                </a:lnTo>
                <a:lnTo>
                  <a:pt x="1326" y="64"/>
                </a:lnTo>
                <a:lnTo>
                  <a:pt x="1320" y="44"/>
                </a:lnTo>
                <a:lnTo>
                  <a:pt x="1318" y="30"/>
                </a:lnTo>
                <a:lnTo>
                  <a:pt x="1314" y="17"/>
                </a:lnTo>
                <a:lnTo>
                  <a:pt x="1326" y="13"/>
                </a:lnTo>
                <a:lnTo>
                  <a:pt x="1337" y="11"/>
                </a:lnTo>
                <a:lnTo>
                  <a:pt x="1363" y="9"/>
                </a:lnTo>
                <a:lnTo>
                  <a:pt x="1385" y="3"/>
                </a:lnTo>
                <a:lnTo>
                  <a:pt x="1385" y="3"/>
                </a:lnTo>
                <a:close/>
                <a:moveTo>
                  <a:pt x="1025" y="238"/>
                </a:moveTo>
                <a:lnTo>
                  <a:pt x="1044" y="265"/>
                </a:lnTo>
                <a:lnTo>
                  <a:pt x="1056" y="294"/>
                </a:lnTo>
                <a:lnTo>
                  <a:pt x="1065" y="329"/>
                </a:lnTo>
                <a:lnTo>
                  <a:pt x="1080" y="354"/>
                </a:lnTo>
                <a:lnTo>
                  <a:pt x="1077" y="335"/>
                </a:lnTo>
                <a:lnTo>
                  <a:pt x="1076" y="291"/>
                </a:lnTo>
                <a:lnTo>
                  <a:pt x="1070" y="274"/>
                </a:lnTo>
                <a:lnTo>
                  <a:pt x="1052" y="246"/>
                </a:lnTo>
                <a:lnTo>
                  <a:pt x="1040" y="216"/>
                </a:lnTo>
                <a:lnTo>
                  <a:pt x="1033" y="226"/>
                </a:lnTo>
                <a:lnTo>
                  <a:pt x="1025" y="238"/>
                </a:lnTo>
                <a:lnTo>
                  <a:pt x="1025" y="238"/>
                </a:lnTo>
                <a:close/>
                <a:moveTo>
                  <a:pt x="1683" y="782"/>
                </a:moveTo>
                <a:lnTo>
                  <a:pt x="1683" y="787"/>
                </a:lnTo>
                <a:lnTo>
                  <a:pt x="1689" y="790"/>
                </a:lnTo>
                <a:lnTo>
                  <a:pt x="1702" y="786"/>
                </a:lnTo>
                <a:lnTo>
                  <a:pt x="1706" y="779"/>
                </a:lnTo>
                <a:lnTo>
                  <a:pt x="1705" y="775"/>
                </a:lnTo>
                <a:lnTo>
                  <a:pt x="1698" y="771"/>
                </a:lnTo>
                <a:lnTo>
                  <a:pt x="1685" y="775"/>
                </a:lnTo>
                <a:lnTo>
                  <a:pt x="1683" y="782"/>
                </a:lnTo>
                <a:lnTo>
                  <a:pt x="1683" y="782"/>
                </a:lnTo>
                <a:close/>
              </a:path>
            </a:pathLst>
          </a:custGeom>
          <a:solidFill>
            <a:srgbClr val="622D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8" name="Freeform 366"/>
          <p:cNvSpPr>
            <a:spLocks noEditPoints="1"/>
          </p:cNvSpPr>
          <p:nvPr/>
        </p:nvSpPr>
        <p:spPr bwMode="auto">
          <a:xfrm>
            <a:off x="2663825" y="2960688"/>
            <a:ext cx="538163" cy="671513"/>
          </a:xfrm>
          <a:custGeom>
            <a:avLst/>
            <a:gdLst>
              <a:gd name="T0" fmla="*/ 890 w 1017"/>
              <a:gd name="T1" fmla="*/ 84 h 1268"/>
              <a:gd name="T2" fmla="*/ 773 w 1017"/>
              <a:gd name="T3" fmla="*/ 207 h 1268"/>
              <a:gd name="T4" fmla="*/ 727 w 1017"/>
              <a:gd name="T5" fmla="*/ 259 h 1268"/>
              <a:gd name="T6" fmla="*/ 675 w 1017"/>
              <a:gd name="T7" fmla="*/ 375 h 1268"/>
              <a:gd name="T8" fmla="*/ 776 w 1017"/>
              <a:gd name="T9" fmla="*/ 431 h 1268"/>
              <a:gd name="T10" fmla="*/ 851 w 1017"/>
              <a:gd name="T11" fmla="*/ 346 h 1268"/>
              <a:gd name="T12" fmla="*/ 908 w 1017"/>
              <a:gd name="T13" fmla="*/ 464 h 1268"/>
              <a:gd name="T14" fmla="*/ 962 w 1017"/>
              <a:gd name="T15" fmla="*/ 505 h 1268"/>
              <a:gd name="T16" fmla="*/ 968 w 1017"/>
              <a:gd name="T17" fmla="*/ 638 h 1268"/>
              <a:gd name="T18" fmla="*/ 992 w 1017"/>
              <a:gd name="T19" fmla="*/ 739 h 1268"/>
              <a:gd name="T20" fmla="*/ 943 w 1017"/>
              <a:gd name="T21" fmla="*/ 927 h 1268"/>
              <a:gd name="T22" fmla="*/ 863 w 1017"/>
              <a:gd name="T23" fmla="*/ 1076 h 1268"/>
              <a:gd name="T24" fmla="*/ 809 w 1017"/>
              <a:gd name="T25" fmla="*/ 1122 h 1268"/>
              <a:gd name="T26" fmla="*/ 735 w 1017"/>
              <a:gd name="T27" fmla="*/ 1087 h 1268"/>
              <a:gd name="T28" fmla="*/ 630 w 1017"/>
              <a:gd name="T29" fmla="*/ 1113 h 1268"/>
              <a:gd name="T30" fmla="*/ 531 w 1017"/>
              <a:gd name="T31" fmla="*/ 1154 h 1268"/>
              <a:gd name="T32" fmla="*/ 452 w 1017"/>
              <a:gd name="T33" fmla="*/ 1171 h 1268"/>
              <a:gd name="T34" fmla="*/ 423 w 1017"/>
              <a:gd name="T35" fmla="*/ 1167 h 1268"/>
              <a:gd name="T36" fmla="*/ 371 w 1017"/>
              <a:gd name="T37" fmla="*/ 1224 h 1268"/>
              <a:gd name="T38" fmla="*/ 284 w 1017"/>
              <a:gd name="T39" fmla="*/ 1260 h 1268"/>
              <a:gd name="T40" fmla="*/ 180 w 1017"/>
              <a:gd name="T41" fmla="*/ 1263 h 1268"/>
              <a:gd name="T42" fmla="*/ 142 w 1017"/>
              <a:gd name="T43" fmla="*/ 1212 h 1268"/>
              <a:gd name="T44" fmla="*/ 92 w 1017"/>
              <a:gd name="T45" fmla="*/ 1241 h 1268"/>
              <a:gd name="T46" fmla="*/ 140 w 1017"/>
              <a:gd name="T47" fmla="*/ 1177 h 1268"/>
              <a:gd name="T48" fmla="*/ 49 w 1017"/>
              <a:gd name="T49" fmla="*/ 1163 h 1268"/>
              <a:gd name="T50" fmla="*/ 127 w 1017"/>
              <a:gd name="T51" fmla="*/ 1114 h 1268"/>
              <a:gd name="T52" fmla="*/ 37 w 1017"/>
              <a:gd name="T53" fmla="*/ 1113 h 1268"/>
              <a:gd name="T54" fmla="*/ 83 w 1017"/>
              <a:gd name="T55" fmla="*/ 1030 h 1268"/>
              <a:gd name="T56" fmla="*/ 59 w 1017"/>
              <a:gd name="T57" fmla="*/ 995 h 1268"/>
              <a:gd name="T58" fmla="*/ 37 w 1017"/>
              <a:gd name="T59" fmla="*/ 950 h 1268"/>
              <a:gd name="T60" fmla="*/ 135 w 1017"/>
              <a:gd name="T61" fmla="*/ 969 h 1268"/>
              <a:gd name="T62" fmla="*/ 193 w 1017"/>
              <a:gd name="T63" fmla="*/ 898 h 1268"/>
              <a:gd name="T64" fmla="*/ 273 w 1017"/>
              <a:gd name="T65" fmla="*/ 898 h 1268"/>
              <a:gd name="T66" fmla="*/ 357 w 1017"/>
              <a:gd name="T67" fmla="*/ 851 h 1268"/>
              <a:gd name="T68" fmla="*/ 281 w 1017"/>
              <a:gd name="T69" fmla="*/ 876 h 1268"/>
              <a:gd name="T70" fmla="*/ 137 w 1017"/>
              <a:gd name="T71" fmla="*/ 874 h 1268"/>
              <a:gd name="T72" fmla="*/ 269 w 1017"/>
              <a:gd name="T73" fmla="*/ 784 h 1268"/>
              <a:gd name="T74" fmla="*/ 333 w 1017"/>
              <a:gd name="T75" fmla="*/ 702 h 1268"/>
              <a:gd name="T76" fmla="*/ 284 w 1017"/>
              <a:gd name="T77" fmla="*/ 662 h 1268"/>
              <a:gd name="T78" fmla="*/ 243 w 1017"/>
              <a:gd name="T79" fmla="*/ 622 h 1268"/>
              <a:gd name="T80" fmla="*/ 187 w 1017"/>
              <a:gd name="T81" fmla="*/ 589 h 1268"/>
              <a:gd name="T82" fmla="*/ 170 w 1017"/>
              <a:gd name="T83" fmla="*/ 514 h 1268"/>
              <a:gd name="T84" fmla="*/ 231 w 1017"/>
              <a:gd name="T85" fmla="*/ 493 h 1268"/>
              <a:gd name="T86" fmla="*/ 306 w 1017"/>
              <a:gd name="T87" fmla="*/ 454 h 1268"/>
              <a:gd name="T88" fmla="*/ 281 w 1017"/>
              <a:gd name="T89" fmla="*/ 398 h 1268"/>
              <a:gd name="T90" fmla="*/ 247 w 1017"/>
              <a:gd name="T91" fmla="*/ 383 h 1268"/>
              <a:gd name="T92" fmla="*/ 256 w 1017"/>
              <a:gd name="T93" fmla="*/ 369 h 1268"/>
              <a:gd name="T94" fmla="*/ 308 w 1017"/>
              <a:gd name="T95" fmla="*/ 273 h 1268"/>
              <a:gd name="T96" fmla="*/ 416 w 1017"/>
              <a:gd name="T97" fmla="*/ 359 h 1268"/>
              <a:gd name="T98" fmla="*/ 517 w 1017"/>
              <a:gd name="T99" fmla="*/ 346 h 1268"/>
              <a:gd name="T100" fmla="*/ 541 w 1017"/>
              <a:gd name="T101" fmla="*/ 322 h 1268"/>
              <a:gd name="T102" fmla="*/ 654 w 1017"/>
              <a:gd name="T103" fmla="*/ 232 h 1268"/>
              <a:gd name="T104" fmla="*/ 530 w 1017"/>
              <a:gd name="T105" fmla="*/ 181 h 1268"/>
              <a:gd name="T106" fmla="*/ 607 w 1017"/>
              <a:gd name="T107" fmla="*/ 126 h 1268"/>
              <a:gd name="T108" fmla="*/ 619 w 1017"/>
              <a:gd name="T109" fmla="*/ 89 h 1268"/>
              <a:gd name="T110" fmla="*/ 674 w 1017"/>
              <a:gd name="T111" fmla="*/ 42 h 1268"/>
              <a:gd name="T112" fmla="*/ 723 w 1017"/>
              <a:gd name="T113" fmla="*/ 47 h 1268"/>
              <a:gd name="T114" fmla="*/ 757 w 1017"/>
              <a:gd name="T115" fmla="*/ 39 h 1268"/>
              <a:gd name="T116" fmla="*/ 780 w 1017"/>
              <a:gd name="T117" fmla="*/ 31 h 1268"/>
              <a:gd name="T118" fmla="*/ 767 w 1017"/>
              <a:gd name="T119" fmla="*/ 133 h 1268"/>
              <a:gd name="T120" fmla="*/ 800 w 1017"/>
              <a:gd name="T121" fmla="*/ 56 h 1268"/>
              <a:gd name="T122" fmla="*/ 847 w 1017"/>
              <a:gd name="T123" fmla="*/ 0 h 1268"/>
              <a:gd name="T124" fmla="*/ 234 w 1017"/>
              <a:gd name="T125" fmla="*/ 328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268">
                <a:moveTo>
                  <a:pt x="847" y="0"/>
                </a:moveTo>
                <a:lnTo>
                  <a:pt x="858" y="2"/>
                </a:lnTo>
                <a:lnTo>
                  <a:pt x="875" y="14"/>
                </a:lnTo>
                <a:lnTo>
                  <a:pt x="895" y="38"/>
                </a:lnTo>
                <a:lnTo>
                  <a:pt x="912" y="51"/>
                </a:lnTo>
                <a:lnTo>
                  <a:pt x="921" y="55"/>
                </a:lnTo>
                <a:lnTo>
                  <a:pt x="925" y="64"/>
                </a:lnTo>
                <a:lnTo>
                  <a:pt x="914" y="71"/>
                </a:lnTo>
                <a:lnTo>
                  <a:pt x="902" y="78"/>
                </a:lnTo>
                <a:lnTo>
                  <a:pt x="890" y="84"/>
                </a:lnTo>
                <a:lnTo>
                  <a:pt x="867" y="99"/>
                </a:lnTo>
                <a:lnTo>
                  <a:pt x="858" y="109"/>
                </a:lnTo>
                <a:lnTo>
                  <a:pt x="850" y="119"/>
                </a:lnTo>
                <a:lnTo>
                  <a:pt x="828" y="123"/>
                </a:lnTo>
                <a:lnTo>
                  <a:pt x="821" y="130"/>
                </a:lnTo>
                <a:lnTo>
                  <a:pt x="808" y="156"/>
                </a:lnTo>
                <a:lnTo>
                  <a:pt x="798" y="183"/>
                </a:lnTo>
                <a:lnTo>
                  <a:pt x="788" y="190"/>
                </a:lnTo>
                <a:lnTo>
                  <a:pt x="779" y="199"/>
                </a:lnTo>
                <a:lnTo>
                  <a:pt x="773" y="207"/>
                </a:lnTo>
                <a:lnTo>
                  <a:pt x="764" y="211"/>
                </a:lnTo>
                <a:lnTo>
                  <a:pt x="755" y="212"/>
                </a:lnTo>
                <a:lnTo>
                  <a:pt x="736" y="215"/>
                </a:lnTo>
                <a:lnTo>
                  <a:pt x="718" y="214"/>
                </a:lnTo>
                <a:lnTo>
                  <a:pt x="710" y="214"/>
                </a:lnTo>
                <a:lnTo>
                  <a:pt x="702" y="219"/>
                </a:lnTo>
                <a:lnTo>
                  <a:pt x="695" y="224"/>
                </a:lnTo>
                <a:lnTo>
                  <a:pt x="718" y="238"/>
                </a:lnTo>
                <a:lnTo>
                  <a:pt x="739" y="251"/>
                </a:lnTo>
                <a:lnTo>
                  <a:pt x="727" y="259"/>
                </a:lnTo>
                <a:lnTo>
                  <a:pt x="699" y="273"/>
                </a:lnTo>
                <a:lnTo>
                  <a:pt x="683" y="273"/>
                </a:lnTo>
                <a:lnTo>
                  <a:pt x="675" y="271"/>
                </a:lnTo>
                <a:lnTo>
                  <a:pt x="669" y="269"/>
                </a:lnTo>
                <a:lnTo>
                  <a:pt x="664" y="276"/>
                </a:lnTo>
                <a:lnTo>
                  <a:pt x="648" y="285"/>
                </a:lnTo>
                <a:lnTo>
                  <a:pt x="628" y="287"/>
                </a:lnTo>
                <a:lnTo>
                  <a:pt x="636" y="310"/>
                </a:lnTo>
                <a:lnTo>
                  <a:pt x="668" y="351"/>
                </a:lnTo>
                <a:lnTo>
                  <a:pt x="675" y="375"/>
                </a:lnTo>
                <a:lnTo>
                  <a:pt x="677" y="383"/>
                </a:lnTo>
                <a:lnTo>
                  <a:pt x="681" y="388"/>
                </a:lnTo>
                <a:lnTo>
                  <a:pt x="690" y="391"/>
                </a:lnTo>
                <a:lnTo>
                  <a:pt x="699" y="394"/>
                </a:lnTo>
                <a:lnTo>
                  <a:pt x="710" y="404"/>
                </a:lnTo>
                <a:lnTo>
                  <a:pt x="715" y="413"/>
                </a:lnTo>
                <a:lnTo>
                  <a:pt x="727" y="424"/>
                </a:lnTo>
                <a:lnTo>
                  <a:pt x="761" y="435"/>
                </a:lnTo>
                <a:lnTo>
                  <a:pt x="777" y="440"/>
                </a:lnTo>
                <a:lnTo>
                  <a:pt x="776" y="431"/>
                </a:lnTo>
                <a:lnTo>
                  <a:pt x="775" y="420"/>
                </a:lnTo>
                <a:lnTo>
                  <a:pt x="781" y="423"/>
                </a:lnTo>
                <a:lnTo>
                  <a:pt x="788" y="425"/>
                </a:lnTo>
                <a:lnTo>
                  <a:pt x="794" y="413"/>
                </a:lnTo>
                <a:lnTo>
                  <a:pt x="812" y="398"/>
                </a:lnTo>
                <a:lnTo>
                  <a:pt x="813" y="386"/>
                </a:lnTo>
                <a:lnTo>
                  <a:pt x="805" y="379"/>
                </a:lnTo>
                <a:lnTo>
                  <a:pt x="824" y="362"/>
                </a:lnTo>
                <a:lnTo>
                  <a:pt x="845" y="349"/>
                </a:lnTo>
                <a:lnTo>
                  <a:pt x="851" y="346"/>
                </a:lnTo>
                <a:lnTo>
                  <a:pt x="862" y="351"/>
                </a:lnTo>
                <a:lnTo>
                  <a:pt x="871" y="369"/>
                </a:lnTo>
                <a:lnTo>
                  <a:pt x="874" y="380"/>
                </a:lnTo>
                <a:lnTo>
                  <a:pt x="876" y="394"/>
                </a:lnTo>
                <a:lnTo>
                  <a:pt x="884" y="421"/>
                </a:lnTo>
                <a:lnTo>
                  <a:pt x="895" y="428"/>
                </a:lnTo>
                <a:lnTo>
                  <a:pt x="903" y="431"/>
                </a:lnTo>
                <a:lnTo>
                  <a:pt x="915" y="436"/>
                </a:lnTo>
                <a:lnTo>
                  <a:pt x="914" y="444"/>
                </a:lnTo>
                <a:lnTo>
                  <a:pt x="908" y="464"/>
                </a:lnTo>
                <a:lnTo>
                  <a:pt x="903" y="484"/>
                </a:lnTo>
                <a:lnTo>
                  <a:pt x="932" y="482"/>
                </a:lnTo>
                <a:lnTo>
                  <a:pt x="958" y="488"/>
                </a:lnTo>
                <a:lnTo>
                  <a:pt x="960" y="478"/>
                </a:lnTo>
                <a:lnTo>
                  <a:pt x="961" y="468"/>
                </a:lnTo>
                <a:lnTo>
                  <a:pt x="992" y="493"/>
                </a:lnTo>
                <a:lnTo>
                  <a:pt x="1017" y="525"/>
                </a:lnTo>
                <a:lnTo>
                  <a:pt x="1001" y="527"/>
                </a:lnTo>
                <a:lnTo>
                  <a:pt x="973" y="515"/>
                </a:lnTo>
                <a:lnTo>
                  <a:pt x="962" y="505"/>
                </a:lnTo>
                <a:lnTo>
                  <a:pt x="953" y="526"/>
                </a:lnTo>
                <a:lnTo>
                  <a:pt x="952" y="548"/>
                </a:lnTo>
                <a:lnTo>
                  <a:pt x="960" y="554"/>
                </a:lnTo>
                <a:lnTo>
                  <a:pt x="969" y="558"/>
                </a:lnTo>
                <a:lnTo>
                  <a:pt x="973" y="562"/>
                </a:lnTo>
                <a:lnTo>
                  <a:pt x="972" y="576"/>
                </a:lnTo>
                <a:lnTo>
                  <a:pt x="969" y="584"/>
                </a:lnTo>
                <a:lnTo>
                  <a:pt x="966" y="597"/>
                </a:lnTo>
                <a:lnTo>
                  <a:pt x="965" y="625"/>
                </a:lnTo>
                <a:lnTo>
                  <a:pt x="968" y="638"/>
                </a:lnTo>
                <a:lnTo>
                  <a:pt x="980" y="662"/>
                </a:lnTo>
                <a:lnTo>
                  <a:pt x="994" y="685"/>
                </a:lnTo>
                <a:lnTo>
                  <a:pt x="982" y="685"/>
                </a:lnTo>
                <a:lnTo>
                  <a:pt x="969" y="686"/>
                </a:lnTo>
                <a:lnTo>
                  <a:pt x="977" y="693"/>
                </a:lnTo>
                <a:lnTo>
                  <a:pt x="986" y="699"/>
                </a:lnTo>
                <a:lnTo>
                  <a:pt x="973" y="700"/>
                </a:lnTo>
                <a:lnTo>
                  <a:pt x="961" y="700"/>
                </a:lnTo>
                <a:lnTo>
                  <a:pt x="977" y="719"/>
                </a:lnTo>
                <a:lnTo>
                  <a:pt x="992" y="739"/>
                </a:lnTo>
                <a:lnTo>
                  <a:pt x="972" y="738"/>
                </a:lnTo>
                <a:lnTo>
                  <a:pt x="952" y="735"/>
                </a:lnTo>
                <a:lnTo>
                  <a:pt x="964" y="756"/>
                </a:lnTo>
                <a:lnTo>
                  <a:pt x="973" y="809"/>
                </a:lnTo>
                <a:lnTo>
                  <a:pt x="968" y="833"/>
                </a:lnTo>
                <a:lnTo>
                  <a:pt x="965" y="845"/>
                </a:lnTo>
                <a:lnTo>
                  <a:pt x="962" y="867"/>
                </a:lnTo>
                <a:lnTo>
                  <a:pt x="968" y="878"/>
                </a:lnTo>
                <a:lnTo>
                  <a:pt x="957" y="903"/>
                </a:lnTo>
                <a:lnTo>
                  <a:pt x="943" y="927"/>
                </a:lnTo>
                <a:lnTo>
                  <a:pt x="937" y="937"/>
                </a:lnTo>
                <a:lnTo>
                  <a:pt x="932" y="948"/>
                </a:lnTo>
                <a:lnTo>
                  <a:pt x="925" y="957"/>
                </a:lnTo>
                <a:lnTo>
                  <a:pt x="919" y="965"/>
                </a:lnTo>
                <a:lnTo>
                  <a:pt x="912" y="974"/>
                </a:lnTo>
                <a:lnTo>
                  <a:pt x="908" y="998"/>
                </a:lnTo>
                <a:lnTo>
                  <a:pt x="910" y="1010"/>
                </a:lnTo>
                <a:lnTo>
                  <a:pt x="899" y="1027"/>
                </a:lnTo>
                <a:lnTo>
                  <a:pt x="871" y="1056"/>
                </a:lnTo>
                <a:lnTo>
                  <a:pt x="863" y="1076"/>
                </a:lnTo>
                <a:lnTo>
                  <a:pt x="851" y="1072"/>
                </a:lnTo>
                <a:lnTo>
                  <a:pt x="841" y="1067"/>
                </a:lnTo>
                <a:lnTo>
                  <a:pt x="850" y="1084"/>
                </a:lnTo>
                <a:lnTo>
                  <a:pt x="859" y="1101"/>
                </a:lnTo>
                <a:lnTo>
                  <a:pt x="863" y="1112"/>
                </a:lnTo>
                <a:lnTo>
                  <a:pt x="861" y="1121"/>
                </a:lnTo>
                <a:lnTo>
                  <a:pt x="853" y="1126"/>
                </a:lnTo>
                <a:lnTo>
                  <a:pt x="842" y="1125"/>
                </a:lnTo>
                <a:lnTo>
                  <a:pt x="825" y="1126"/>
                </a:lnTo>
                <a:lnTo>
                  <a:pt x="809" y="1122"/>
                </a:lnTo>
                <a:lnTo>
                  <a:pt x="801" y="1117"/>
                </a:lnTo>
                <a:lnTo>
                  <a:pt x="797" y="1108"/>
                </a:lnTo>
                <a:lnTo>
                  <a:pt x="783" y="1107"/>
                </a:lnTo>
                <a:lnTo>
                  <a:pt x="767" y="1105"/>
                </a:lnTo>
                <a:lnTo>
                  <a:pt x="772" y="1095"/>
                </a:lnTo>
                <a:lnTo>
                  <a:pt x="777" y="1084"/>
                </a:lnTo>
                <a:lnTo>
                  <a:pt x="760" y="1107"/>
                </a:lnTo>
                <a:lnTo>
                  <a:pt x="743" y="1129"/>
                </a:lnTo>
                <a:lnTo>
                  <a:pt x="746" y="1114"/>
                </a:lnTo>
                <a:lnTo>
                  <a:pt x="735" y="1087"/>
                </a:lnTo>
                <a:lnTo>
                  <a:pt x="728" y="1073"/>
                </a:lnTo>
                <a:lnTo>
                  <a:pt x="732" y="1092"/>
                </a:lnTo>
                <a:lnTo>
                  <a:pt x="732" y="1112"/>
                </a:lnTo>
                <a:lnTo>
                  <a:pt x="728" y="1120"/>
                </a:lnTo>
                <a:lnTo>
                  <a:pt x="709" y="1126"/>
                </a:lnTo>
                <a:lnTo>
                  <a:pt x="699" y="1128"/>
                </a:lnTo>
                <a:lnTo>
                  <a:pt x="702" y="1121"/>
                </a:lnTo>
                <a:lnTo>
                  <a:pt x="705" y="1114"/>
                </a:lnTo>
                <a:lnTo>
                  <a:pt x="679" y="1114"/>
                </a:lnTo>
                <a:lnTo>
                  <a:pt x="630" y="1113"/>
                </a:lnTo>
                <a:lnTo>
                  <a:pt x="607" y="1121"/>
                </a:lnTo>
                <a:lnTo>
                  <a:pt x="600" y="1132"/>
                </a:lnTo>
                <a:lnTo>
                  <a:pt x="595" y="1142"/>
                </a:lnTo>
                <a:lnTo>
                  <a:pt x="578" y="1158"/>
                </a:lnTo>
                <a:lnTo>
                  <a:pt x="567" y="1162"/>
                </a:lnTo>
                <a:lnTo>
                  <a:pt x="555" y="1165"/>
                </a:lnTo>
                <a:lnTo>
                  <a:pt x="543" y="1165"/>
                </a:lnTo>
                <a:lnTo>
                  <a:pt x="541" y="1155"/>
                </a:lnTo>
                <a:lnTo>
                  <a:pt x="538" y="1146"/>
                </a:lnTo>
                <a:lnTo>
                  <a:pt x="531" y="1154"/>
                </a:lnTo>
                <a:lnTo>
                  <a:pt x="523" y="1167"/>
                </a:lnTo>
                <a:lnTo>
                  <a:pt x="523" y="1177"/>
                </a:lnTo>
                <a:lnTo>
                  <a:pt x="507" y="1181"/>
                </a:lnTo>
                <a:lnTo>
                  <a:pt x="477" y="1196"/>
                </a:lnTo>
                <a:lnTo>
                  <a:pt x="460" y="1200"/>
                </a:lnTo>
                <a:lnTo>
                  <a:pt x="453" y="1200"/>
                </a:lnTo>
                <a:lnTo>
                  <a:pt x="440" y="1195"/>
                </a:lnTo>
                <a:lnTo>
                  <a:pt x="437" y="1189"/>
                </a:lnTo>
                <a:lnTo>
                  <a:pt x="440" y="1186"/>
                </a:lnTo>
                <a:lnTo>
                  <a:pt x="452" y="1171"/>
                </a:lnTo>
                <a:lnTo>
                  <a:pt x="461" y="1155"/>
                </a:lnTo>
                <a:lnTo>
                  <a:pt x="445" y="1166"/>
                </a:lnTo>
                <a:lnTo>
                  <a:pt x="429" y="1175"/>
                </a:lnTo>
                <a:lnTo>
                  <a:pt x="429" y="1163"/>
                </a:lnTo>
                <a:lnTo>
                  <a:pt x="431" y="1152"/>
                </a:lnTo>
                <a:lnTo>
                  <a:pt x="420" y="1152"/>
                </a:lnTo>
                <a:lnTo>
                  <a:pt x="411" y="1152"/>
                </a:lnTo>
                <a:lnTo>
                  <a:pt x="419" y="1157"/>
                </a:lnTo>
                <a:lnTo>
                  <a:pt x="427" y="1162"/>
                </a:lnTo>
                <a:lnTo>
                  <a:pt x="423" y="1167"/>
                </a:lnTo>
                <a:lnTo>
                  <a:pt x="416" y="1179"/>
                </a:lnTo>
                <a:lnTo>
                  <a:pt x="416" y="1186"/>
                </a:lnTo>
                <a:lnTo>
                  <a:pt x="420" y="1187"/>
                </a:lnTo>
                <a:lnTo>
                  <a:pt x="425" y="1189"/>
                </a:lnTo>
                <a:lnTo>
                  <a:pt x="428" y="1195"/>
                </a:lnTo>
                <a:lnTo>
                  <a:pt x="422" y="1207"/>
                </a:lnTo>
                <a:lnTo>
                  <a:pt x="414" y="1212"/>
                </a:lnTo>
                <a:lnTo>
                  <a:pt x="396" y="1216"/>
                </a:lnTo>
                <a:lnTo>
                  <a:pt x="378" y="1219"/>
                </a:lnTo>
                <a:lnTo>
                  <a:pt x="371" y="1224"/>
                </a:lnTo>
                <a:lnTo>
                  <a:pt x="371" y="1244"/>
                </a:lnTo>
                <a:lnTo>
                  <a:pt x="371" y="1252"/>
                </a:lnTo>
                <a:lnTo>
                  <a:pt x="355" y="1240"/>
                </a:lnTo>
                <a:lnTo>
                  <a:pt x="338" y="1228"/>
                </a:lnTo>
                <a:lnTo>
                  <a:pt x="333" y="1243"/>
                </a:lnTo>
                <a:lnTo>
                  <a:pt x="326" y="1259"/>
                </a:lnTo>
                <a:lnTo>
                  <a:pt x="310" y="1249"/>
                </a:lnTo>
                <a:lnTo>
                  <a:pt x="296" y="1239"/>
                </a:lnTo>
                <a:lnTo>
                  <a:pt x="291" y="1249"/>
                </a:lnTo>
                <a:lnTo>
                  <a:pt x="284" y="1260"/>
                </a:lnTo>
                <a:lnTo>
                  <a:pt x="275" y="1251"/>
                </a:lnTo>
                <a:lnTo>
                  <a:pt x="250" y="1243"/>
                </a:lnTo>
                <a:lnTo>
                  <a:pt x="236" y="1247"/>
                </a:lnTo>
                <a:lnTo>
                  <a:pt x="238" y="1240"/>
                </a:lnTo>
                <a:lnTo>
                  <a:pt x="239" y="1232"/>
                </a:lnTo>
                <a:lnTo>
                  <a:pt x="231" y="1241"/>
                </a:lnTo>
                <a:lnTo>
                  <a:pt x="224" y="1251"/>
                </a:lnTo>
                <a:lnTo>
                  <a:pt x="215" y="1257"/>
                </a:lnTo>
                <a:lnTo>
                  <a:pt x="203" y="1259"/>
                </a:lnTo>
                <a:lnTo>
                  <a:pt x="180" y="1263"/>
                </a:lnTo>
                <a:lnTo>
                  <a:pt x="154" y="1268"/>
                </a:lnTo>
                <a:lnTo>
                  <a:pt x="168" y="1261"/>
                </a:lnTo>
                <a:lnTo>
                  <a:pt x="181" y="1256"/>
                </a:lnTo>
                <a:lnTo>
                  <a:pt x="180" y="1243"/>
                </a:lnTo>
                <a:lnTo>
                  <a:pt x="178" y="1231"/>
                </a:lnTo>
                <a:lnTo>
                  <a:pt x="154" y="1236"/>
                </a:lnTo>
                <a:lnTo>
                  <a:pt x="129" y="1243"/>
                </a:lnTo>
                <a:lnTo>
                  <a:pt x="131" y="1231"/>
                </a:lnTo>
                <a:lnTo>
                  <a:pt x="133" y="1219"/>
                </a:lnTo>
                <a:lnTo>
                  <a:pt x="142" y="1212"/>
                </a:lnTo>
                <a:lnTo>
                  <a:pt x="153" y="1206"/>
                </a:lnTo>
                <a:lnTo>
                  <a:pt x="131" y="1210"/>
                </a:lnTo>
                <a:lnTo>
                  <a:pt x="109" y="1215"/>
                </a:lnTo>
                <a:lnTo>
                  <a:pt x="116" y="1219"/>
                </a:lnTo>
                <a:lnTo>
                  <a:pt x="124" y="1230"/>
                </a:lnTo>
                <a:lnTo>
                  <a:pt x="123" y="1239"/>
                </a:lnTo>
                <a:lnTo>
                  <a:pt x="117" y="1247"/>
                </a:lnTo>
                <a:lnTo>
                  <a:pt x="95" y="1255"/>
                </a:lnTo>
                <a:lnTo>
                  <a:pt x="84" y="1253"/>
                </a:lnTo>
                <a:lnTo>
                  <a:pt x="92" y="1241"/>
                </a:lnTo>
                <a:lnTo>
                  <a:pt x="100" y="1230"/>
                </a:lnTo>
                <a:lnTo>
                  <a:pt x="104" y="1218"/>
                </a:lnTo>
                <a:lnTo>
                  <a:pt x="100" y="1204"/>
                </a:lnTo>
                <a:lnTo>
                  <a:pt x="140" y="1193"/>
                </a:lnTo>
                <a:lnTo>
                  <a:pt x="181" y="1182"/>
                </a:lnTo>
                <a:lnTo>
                  <a:pt x="177" y="1169"/>
                </a:lnTo>
                <a:lnTo>
                  <a:pt x="173" y="1155"/>
                </a:lnTo>
                <a:lnTo>
                  <a:pt x="161" y="1165"/>
                </a:lnTo>
                <a:lnTo>
                  <a:pt x="148" y="1173"/>
                </a:lnTo>
                <a:lnTo>
                  <a:pt x="140" y="1177"/>
                </a:lnTo>
                <a:lnTo>
                  <a:pt x="124" y="1170"/>
                </a:lnTo>
                <a:lnTo>
                  <a:pt x="115" y="1171"/>
                </a:lnTo>
                <a:lnTo>
                  <a:pt x="71" y="1182"/>
                </a:lnTo>
                <a:lnTo>
                  <a:pt x="29" y="1189"/>
                </a:lnTo>
                <a:lnTo>
                  <a:pt x="29" y="1182"/>
                </a:lnTo>
                <a:lnTo>
                  <a:pt x="19" y="1181"/>
                </a:lnTo>
                <a:lnTo>
                  <a:pt x="14" y="1181"/>
                </a:lnTo>
                <a:lnTo>
                  <a:pt x="34" y="1175"/>
                </a:lnTo>
                <a:lnTo>
                  <a:pt x="54" y="1173"/>
                </a:lnTo>
                <a:lnTo>
                  <a:pt x="49" y="1163"/>
                </a:lnTo>
                <a:lnTo>
                  <a:pt x="42" y="1154"/>
                </a:lnTo>
                <a:lnTo>
                  <a:pt x="54" y="1154"/>
                </a:lnTo>
                <a:lnTo>
                  <a:pt x="66" y="1152"/>
                </a:lnTo>
                <a:lnTo>
                  <a:pt x="78" y="1144"/>
                </a:lnTo>
                <a:lnTo>
                  <a:pt x="90" y="1140"/>
                </a:lnTo>
                <a:lnTo>
                  <a:pt x="108" y="1136"/>
                </a:lnTo>
                <a:lnTo>
                  <a:pt x="141" y="1117"/>
                </a:lnTo>
                <a:lnTo>
                  <a:pt x="158" y="1107"/>
                </a:lnTo>
                <a:lnTo>
                  <a:pt x="142" y="1111"/>
                </a:lnTo>
                <a:lnTo>
                  <a:pt x="127" y="1114"/>
                </a:lnTo>
                <a:lnTo>
                  <a:pt x="117" y="1116"/>
                </a:lnTo>
                <a:lnTo>
                  <a:pt x="109" y="1120"/>
                </a:lnTo>
                <a:lnTo>
                  <a:pt x="108" y="1128"/>
                </a:lnTo>
                <a:lnTo>
                  <a:pt x="101" y="1124"/>
                </a:lnTo>
                <a:lnTo>
                  <a:pt x="87" y="1121"/>
                </a:lnTo>
                <a:lnTo>
                  <a:pt x="64" y="1125"/>
                </a:lnTo>
                <a:lnTo>
                  <a:pt x="50" y="1128"/>
                </a:lnTo>
                <a:lnTo>
                  <a:pt x="50" y="1122"/>
                </a:lnTo>
                <a:lnTo>
                  <a:pt x="42" y="1116"/>
                </a:lnTo>
                <a:lnTo>
                  <a:pt x="37" y="1113"/>
                </a:lnTo>
                <a:lnTo>
                  <a:pt x="31" y="1109"/>
                </a:lnTo>
                <a:lnTo>
                  <a:pt x="38" y="1096"/>
                </a:lnTo>
                <a:lnTo>
                  <a:pt x="43" y="1089"/>
                </a:lnTo>
                <a:lnTo>
                  <a:pt x="25" y="1099"/>
                </a:lnTo>
                <a:lnTo>
                  <a:pt x="8" y="1107"/>
                </a:lnTo>
                <a:lnTo>
                  <a:pt x="5" y="1083"/>
                </a:lnTo>
                <a:lnTo>
                  <a:pt x="0" y="1059"/>
                </a:lnTo>
                <a:lnTo>
                  <a:pt x="33" y="1042"/>
                </a:lnTo>
                <a:lnTo>
                  <a:pt x="67" y="1031"/>
                </a:lnTo>
                <a:lnTo>
                  <a:pt x="83" y="1030"/>
                </a:lnTo>
                <a:lnTo>
                  <a:pt x="100" y="1030"/>
                </a:lnTo>
                <a:lnTo>
                  <a:pt x="108" y="1029"/>
                </a:lnTo>
                <a:lnTo>
                  <a:pt x="111" y="1022"/>
                </a:lnTo>
                <a:lnTo>
                  <a:pt x="115" y="1018"/>
                </a:lnTo>
                <a:lnTo>
                  <a:pt x="124" y="1014"/>
                </a:lnTo>
                <a:lnTo>
                  <a:pt x="144" y="1011"/>
                </a:lnTo>
                <a:lnTo>
                  <a:pt x="153" y="1006"/>
                </a:lnTo>
                <a:lnTo>
                  <a:pt x="116" y="1005"/>
                </a:lnTo>
                <a:lnTo>
                  <a:pt x="79" y="1001"/>
                </a:lnTo>
                <a:lnTo>
                  <a:pt x="59" y="995"/>
                </a:lnTo>
                <a:lnTo>
                  <a:pt x="39" y="990"/>
                </a:lnTo>
                <a:lnTo>
                  <a:pt x="19" y="990"/>
                </a:lnTo>
                <a:lnTo>
                  <a:pt x="1" y="990"/>
                </a:lnTo>
                <a:lnTo>
                  <a:pt x="5" y="978"/>
                </a:lnTo>
                <a:lnTo>
                  <a:pt x="16" y="958"/>
                </a:lnTo>
                <a:lnTo>
                  <a:pt x="25" y="950"/>
                </a:lnTo>
                <a:lnTo>
                  <a:pt x="25" y="960"/>
                </a:lnTo>
                <a:lnTo>
                  <a:pt x="25" y="970"/>
                </a:lnTo>
                <a:lnTo>
                  <a:pt x="27" y="961"/>
                </a:lnTo>
                <a:lnTo>
                  <a:pt x="37" y="950"/>
                </a:lnTo>
                <a:lnTo>
                  <a:pt x="58" y="943"/>
                </a:lnTo>
                <a:lnTo>
                  <a:pt x="72" y="939"/>
                </a:lnTo>
                <a:lnTo>
                  <a:pt x="71" y="953"/>
                </a:lnTo>
                <a:lnTo>
                  <a:pt x="70" y="968"/>
                </a:lnTo>
                <a:lnTo>
                  <a:pt x="88" y="954"/>
                </a:lnTo>
                <a:lnTo>
                  <a:pt x="105" y="939"/>
                </a:lnTo>
                <a:lnTo>
                  <a:pt x="107" y="949"/>
                </a:lnTo>
                <a:lnTo>
                  <a:pt x="108" y="961"/>
                </a:lnTo>
                <a:lnTo>
                  <a:pt x="112" y="966"/>
                </a:lnTo>
                <a:lnTo>
                  <a:pt x="135" y="969"/>
                </a:lnTo>
                <a:lnTo>
                  <a:pt x="142" y="969"/>
                </a:lnTo>
                <a:lnTo>
                  <a:pt x="145" y="952"/>
                </a:lnTo>
                <a:lnTo>
                  <a:pt x="149" y="935"/>
                </a:lnTo>
                <a:lnTo>
                  <a:pt x="149" y="925"/>
                </a:lnTo>
                <a:lnTo>
                  <a:pt x="136" y="911"/>
                </a:lnTo>
                <a:lnTo>
                  <a:pt x="129" y="903"/>
                </a:lnTo>
                <a:lnTo>
                  <a:pt x="146" y="908"/>
                </a:lnTo>
                <a:lnTo>
                  <a:pt x="181" y="909"/>
                </a:lnTo>
                <a:lnTo>
                  <a:pt x="198" y="906"/>
                </a:lnTo>
                <a:lnTo>
                  <a:pt x="193" y="898"/>
                </a:lnTo>
                <a:lnTo>
                  <a:pt x="191" y="887"/>
                </a:lnTo>
                <a:lnTo>
                  <a:pt x="199" y="882"/>
                </a:lnTo>
                <a:lnTo>
                  <a:pt x="207" y="879"/>
                </a:lnTo>
                <a:lnTo>
                  <a:pt x="223" y="882"/>
                </a:lnTo>
                <a:lnTo>
                  <a:pt x="231" y="886"/>
                </a:lnTo>
                <a:lnTo>
                  <a:pt x="236" y="890"/>
                </a:lnTo>
                <a:lnTo>
                  <a:pt x="242" y="887"/>
                </a:lnTo>
                <a:lnTo>
                  <a:pt x="251" y="888"/>
                </a:lnTo>
                <a:lnTo>
                  <a:pt x="259" y="892"/>
                </a:lnTo>
                <a:lnTo>
                  <a:pt x="273" y="898"/>
                </a:lnTo>
                <a:lnTo>
                  <a:pt x="288" y="898"/>
                </a:lnTo>
                <a:lnTo>
                  <a:pt x="318" y="891"/>
                </a:lnTo>
                <a:lnTo>
                  <a:pt x="349" y="880"/>
                </a:lnTo>
                <a:lnTo>
                  <a:pt x="369" y="876"/>
                </a:lnTo>
                <a:lnTo>
                  <a:pt x="402" y="883"/>
                </a:lnTo>
                <a:lnTo>
                  <a:pt x="419" y="891"/>
                </a:lnTo>
                <a:lnTo>
                  <a:pt x="404" y="882"/>
                </a:lnTo>
                <a:lnTo>
                  <a:pt x="371" y="867"/>
                </a:lnTo>
                <a:lnTo>
                  <a:pt x="353" y="864"/>
                </a:lnTo>
                <a:lnTo>
                  <a:pt x="357" y="851"/>
                </a:lnTo>
                <a:lnTo>
                  <a:pt x="359" y="838"/>
                </a:lnTo>
                <a:lnTo>
                  <a:pt x="349" y="838"/>
                </a:lnTo>
                <a:lnTo>
                  <a:pt x="338" y="843"/>
                </a:lnTo>
                <a:lnTo>
                  <a:pt x="333" y="851"/>
                </a:lnTo>
                <a:lnTo>
                  <a:pt x="326" y="862"/>
                </a:lnTo>
                <a:lnTo>
                  <a:pt x="313" y="879"/>
                </a:lnTo>
                <a:lnTo>
                  <a:pt x="303" y="887"/>
                </a:lnTo>
                <a:lnTo>
                  <a:pt x="297" y="886"/>
                </a:lnTo>
                <a:lnTo>
                  <a:pt x="288" y="883"/>
                </a:lnTo>
                <a:lnTo>
                  <a:pt x="281" y="876"/>
                </a:lnTo>
                <a:lnTo>
                  <a:pt x="269" y="872"/>
                </a:lnTo>
                <a:lnTo>
                  <a:pt x="256" y="876"/>
                </a:lnTo>
                <a:lnTo>
                  <a:pt x="250" y="876"/>
                </a:lnTo>
                <a:lnTo>
                  <a:pt x="239" y="870"/>
                </a:lnTo>
                <a:lnTo>
                  <a:pt x="230" y="851"/>
                </a:lnTo>
                <a:lnTo>
                  <a:pt x="224" y="838"/>
                </a:lnTo>
                <a:lnTo>
                  <a:pt x="223" y="851"/>
                </a:lnTo>
                <a:lnTo>
                  <a:pt x="205" y="866"/>
                </a:lnTo>
                <a:lnTo>
                  <a:pt x="158" y="874"/>
                </a:lnTo>
                <a:lnTo>
                  <a:pt x="137" y="874"/>
                </a:lnTo>
                <a:lnTo>
                  <a:pt x="160" y="861"/>
                </a:lnTo>
                <a:lnTo>
                  <a:pt x="183" y="847"/>
                </a:lnTo>
                <a:lnTo>
                  <a:pt x="202" y="834"/>
                </a:lnTo>
                <a:lnTo>
                  <a:pt x="221" y="821"/>
                </a:lnTo>
                <a:lnTo>
                  <a:pt x="230" y="818"/>
                </a:lnTo>
                <a:lnTo>
                  <a:pt x="238" y="817"/>
                </a:lnTo>
                <a:lnTo>
                  <a:pt x="244" y="817"/>
                </a:lnTo>
                <a:lnTo>
                  <a:pt x="251" y="812"/>
                </a:lnTo>
                <a:lnTo>
                  <a:pt x="254" y="805"/>
                </a:lnTo>
                <a:lnTo>
                  <a:pt x="269" y="784"/>
                </a:lnTo>
                <a:lnTo>
                  <a:pt x="288" y="763"/>
                </a:lnTo>
                <a:lnTo>
                  <a:pt x="273" y="763"/>
                </a:lnTo>
                <a:lnTo>
                  <a:pt x="260" y="764"/>
                </a:lnTo>
                <a:lnTo>
                  <a:pt x="275" y="747"/>
                </a:lnTo>
                <a:lnTo>
                  <a:pt x="289" y="728"/>
                </a:lnTo>
                <a:lnTo>
                  <a:pt x="296" y="719"/>
                </a:lnTo>
                <a:lnTo>
                  <a:pt x="312" y="702"/>
                </a:lnTo>
                <a:lnTo>
                  <a:pt x="321" y="697"/>
                </a:lnTo>
                <a:lnTo>
                  <a:pt x="326" y="698"/>
                </a:lnTo>
                <a:lnTo>
                  <a:pt x="333" y="702"/>
                </a:lnTo>
                <a:lnTo>
                  <a:pt x="349" y="711"/>
                </a:lnTo>
                <a:lnTo>
                  <a:pt x="355" y="708"/>
                </a:lnTo>
                <a:lnTo>
                  <a:pt x="362" y="700"/>
                </a:lnTo>
                <a:lnTo>
                  <a:pt x="373" y="698"/>
                </a:lnTo>
                <a:lnTo>
                  <a:pt x="382" y="702"/>
                </a:lnTo>
                <a:lnTo>
                  <a:pt x="383" y="685"/>
                </a:lnTo>
                <a:lnTo>
                  <a:pt x="384" y="667"/>
                </a:lnTo>
                <a:lnTo>
                  <a:pt x="341" y="669"/>
                </a:lnTo>
                <a:lnTo>
                  <a:pt x="299" y="665"/>
                </a:lnTo>
                <a:lnTo>
                  <a:pt x="284" y="662"/>
                </a:lnTo>
                <a:lnTo>
                  <a:pt x="272" y="653"/>
                </a:lnTo>
                <a:lnTo>
                  <a:pt x="250" y="653"/>
                </a:lnTo>
                <a:lnTo>
                  <a:pt x="226" y="653"/>
                </a:lnTo>
                <a:lnTo>
                  <a:pt x="232" y="644"/>
                </a:lnTo>
                <a:lnTo>
                  <a:pt x="244" y="637"/>
                </a:lnTo>
                <a:lnTo>
                  <a:pt x="259" y="624"/>
                </a:lnTo>
                <a:lnTo>
                  <a:pt x="276" y="615"/>
                </a:lnTo>
                <a:lnTo>
                  <a:pt x="264" y="609"/>
                </a:lnTo>
                <a:lnTo>
                  <a:pt x="247" y="612"/>
                </a:lnTo>
                <a:lnTo>
                  <a:pt x="243" y="622"/>
                </a:lnTo>
                <a:lnTo>
                  <a:pt x="244" y="630"/>
                </a:lnTo>
                <a:lnTo>
                  <a:pt x="222" y="622"/>
                </a:lnTo>
                <a:lnTo>
                  <a:pt x="199" y="615"/>
                </a:lnTo>
                <a:lnTo>
                  <a:pt x="213" y="601"/>
                </a:lnTo>
                <a:lnTo>
                  <a:pt x="226" y="591"/>
                </a:lnTo>
                <a:lnTo>
                  <a:pt x="214" y="585"/>
                </a:lnTo>
                <a:lnTo>
                  <a:pt x="203" y="581"/>
                </a:lnTo>
                <a:lnTo>
                  <a:pt x="203" y="591"/>
                </a:lnTo>
                <a:lnTo>
                  <a:pt x="202" y="599"/>
                </a:lnTo>
                <a:lnTo>
                  <a:pt x="187" y="589"/>
                </a:lnTo>
                <a:lnTo>
                  <a:pt x="174" y="580"/>
                </a:lnTo>
                <a:lnTo>
                  <a:pt x="160" y="575"/>
                </a:lnTo>
                <a:lnTo>
                  <a:pt x="148" y="566"/>
                </a:lnTo>
                <a:lnTo>
                  <a:pt x="157" y="563"/>
                </a:lnTo>
                <a:lnTo>
                  <a:pt x="170" y="560"/>
                </a:lnTo>
                <a:lnTo>
                  <a:pt x="176" y="555"/>
                </a:lnTo>
                <a:lnTo>
                  <a:pt x="174" y="551"/>
                </a:lnTo>
                <a:lnTo>
                  <a:pt x="168" y="531"/>
                </a:lnTo>
                <a:lnTo>
                  <a:pt x="154" y="515"/>
                </a:lnTo>
                <a:lnTo>
                  <a:pt x="170" y="514"/>
                </a:lnTo>
                <a:lnTo>
                  <a:pt x="201" y="522"/>
                </a:lnTo>
                <a:lnTo>
                  <a:pt x="214" y="531"/>
                </a:lnTo>
                <a:lnTo>
                  <a:pt x="205" y="517"/>
                </a:lnTo>
                <a:lnTo>
                  <a:pt x="197" y="503"/>
                </a:lnTo>
                <a:lnTo>
                  <a:pt x="213" y="507"/>
                </a:lnTo>
                <a:lnTo>
                  <a:pt x="246" y="517"/>
                </a:lnTo>
                <a:lnTo>
                  <a:pt x="259" y="526"/>
                </a:lnTo>
                <a:lnTo>
                  <a:pt x="247" y="515"/>
                </a:lnTo>
                <a:lnTo>
                  <a:pt x="236" y="502"/>
                </a:lnTo>
                <a:lnTo>
                  <a:pt x="231" y="493"/>
                </a:lnTo>
                <a:lnTo>
                  <a:pt x="234" y="474"/>
                </a:lnTo>
                <a:lnTo>
                  <a:pt x="236" y="465"/>
                </a:lnTo>
                <a:lnTo>
                  <a:pt x="236" y="458"/>
                </a:lnTo>
                <a:lnTo>
                  <a:pt x="242" y="456"/>
                </a:lnTo>
                <a:lnTo>
                  <a:pt x="247" y="457"/>
                </a:lnTo>
                <a:lnTo>
                  <a:pt x="259" y="457"/>
                </a:lnTo>
                <a:lnTo>
                  <a:pt x="269" y="458"/>
                </a:lnTo>
                <a:lnTo>
                  <a:pt x="289" y="460"/>
                </a:lnTo>
                <a:lnTo>
                  <a:pt x="308" y="466"/>
                </a:lnTo>
                <a:lnTo>
                  <a:pt x="306" y="454"/>
                </a:lnTo>
                <a:lnTo>
                  <a:pt x="312" y="444"/>
                </a:lnTo>
                <a:lnTo>
                  <a:pt x="320" y="436"/>
                </a:lnTo>
                <a:lnTo>
                  <a:pt x="303" y="425"/>
                </a:lnTo>
                <a:lnTo>
                  <a:pt x="263" y="421"/>
                </a:lnTo>
                <a:lnTo>
                  <a:pt x="243" y="421"/>
                </a:lnTo>
                <a:lnTo>
                  <a:pt x="248" y="406"/>
                </a:lnTo>
                <a:lnTo>
                  <a:pt x="262" y="391"/>
                </a:lnTo>
                <a:lnTo>
                  <a:pt x="273" y="395"/>
                </a:lnTo>
                <a:lnTo>
                  <a:pt x="279" y="406"/>
                </a:lnTo>
                <a:lnTo>
                  <a:pt x="281" y="398"/>
                </a:lnTo>
                <a:lnTo>
                  <a:pt x="272" y="386"/>
                </a:lnTo>
                <a:lnTo>
                  <a:pt x="265" y="382"/>
                </a:lnTo>
                <a:lnTo>
                  <a:pt x="262" y="376"/>
                </a:lnTo>
                <a:lnTo>
                  <a:pt x="267" y="357"/>
                </a:lnTo>
                <a:lnTo>
                  <a:pt x="268" y="350"/>
                </a:lnTo>
                <a:lnTo>
                  <a:pt x="259" y="365"/>
                </a:lnTo>
                <a:lnTo>
                  <a:pt x="255" y="382"/>
                </a:lnTo>
                <a:lnTo>
                  <a:pt x="248" y="376"/>
                </a:lnTo>
                <a:lnTo>
                  <a:pt x="243" y="370"/>
                </a:lnTo>
                <a:lnTo>
                  <a:pt x="247" y="383"/>
                </a:lnTo>
                <a:lnTo>
                  <a:pt x="243" y="410"/>
                </a:lnTo>
                <a:lnTo>
                  <a:pt x="236" y="423"/>
                </a:lnTo>
                <a:lnTo>
                  <a:pt x="226" y="404"/>
                </a:lnTo>
                <a:lnTo>
                  <a:pt x="219" y="386"/>
                </a:lnTo>
                <a:lnTo>
                  <a:pt x="214" y="378"/>
                </a:lnTo>
                <a:lnTo>
                  <a:pt x="191" y="371"/>
                </a:lnTo>
                <a:lnTo>
                  <a:pt x="180" y="369"/>
                </a:lnTo>
                <a:lnTo>
                  <a:pt x="198" y="362"/>
                </a:lnTo>
                <a:lnTo>
                  <a:pt x="238" y="361"/>
                </a:lnTo>
                <a:lnTo>
                  <a:pt x="256" y="369"/>
                </a:lnTo>
                <a:lnTo>
                  <a:pt x="251" y="359"/>
                </a:lnTo>
                <a:lnTo>
                  <a:pt x="248" y="347"/>
                </a:lnTo>
                <a:lnTo>
                  <a:pt x="255" y="337"/>
                </a:lnTo>
                <a:lnTo>
                  <a:pt x="271" y="313"/>
                </a:lnTo>
                <a:lnTo>
                  <a:pt x="281" y="288"/>
                </a:lnTo>
                <a:lnTo>
                  <a:pt x="292" y="294"/>
                </a:lnTo>
                <a:lnTo>
                  <a:pt x="303" y="301"/>
                </a:lnTo>
                <a:lnTo>
                  <a:pt x="291" y="284"/>
                </a:lnTo>
                <a:lnTo>
                  <a:pt x="280" y="267"/>
                </a:lnTo>
                <a:lnTo>
                  <a:pt x="308" y="273"/>
                </a:lnTo>
                <a:lnTo>
                  <a:pt x="362" y="290"/>
                </a:lnTo>
                <a:lnTo>
                  <a:pt x="391" y="293"/>
                </a:lnTo>
                <a:lnTo>
                  <a:pt x="399" y="301"/>
                </a:lnTo>
                <a:lnTo>
                  <a:pt x="407" y="308"/>
                </a:lnTo>
                <a:lnTo>
                  <a:pt x="412" y="313"/>
                </a:lnTo>
                <a:lnTo>
                  <a:pt x="411" y="321"/>
                </a:lnTo>
                <a:lnTo>
                  <a:pt x="408" y="328"/>
                </a:lnTo>
                <a:lnTo>
                  <a:pt x="414" y="338"/>
                </a:lnTo>
                <a:lnTo>
                  <a:pt x="420" y="350"/>
                </a:lnTo>
                <a:lnTo>
                  <a:pt x="416" y="359"/>
                </a:lnTo>
                <a:lnTo>
                  <a:pt x="414" y="369"/>
                </a:lnTo>
                <a:lnTo>
                  <a:pt x="427" y="349"/>
                </a:lnTo>
                <a:lnTo>
                  <a:pt x="439" y="328"/>
                </a:lnTo>
                <a:lnTo>
                  <a:pt x="443" y="322"/>
                </a:lnTo>
                <a:lnTo>
                  <a:pt x="452" y="320"/>
                </a:lnTo>
                <a:lnTo>
                  <a:pt x="469" y="326"/>
                </a:lnTo>
                <a:lnTo>
                  <a:pt x="477" y="334"/>
                </a:lnTo>
                <a:lnTo>
                  <a:pt x="486" y="339"/>
                </a:lnTo>
                <a:lnTo>
                  <a:pt x="510" y="339"/>
                </a:lnTo>
                <a:lnTo>
                  <a:pt x="517" y="346"/>
                </a:lnTo>
                <a:lnTo>
                  <a:pt x="521" y="354"/>
                </a:lnTo>
                <a:lnTo>
                  <a:pt x="530" y="367"/>
                </a:lnTo>
                <a:lnTo>
                  <a:pt x="538" y="371"/>
                </a:lnTo>
                <a:lnTo>
                  <a:pt x="531" y="357"/>
                </a:lnTo>
                <a:lnTo>
                  <a:pt x="523" y="341"/>
                </a:lnTo>
                <a:lnTo>
                  <a:pt x="537" y="342"/>
                </a:lnTo>
                <a:lnTo>
                  <a:pt x="550" y="343"/>
                </a:lnTo>
                <a:lnTo>
                  <a:pt x="550" y="333"/>
                </a:lnTo>
                <a:lnTo>
                  <a:pt x="550" y="324"/>
                </a:lnTo>
                <a:lnTo>
                  <a:pt x="541" y="322"/>
                </a:lnTo>
                <a:lnTo>
                  <a:pt x="523" y="317"/>
                </a:lnTo>
                <a:lnTo>
                  <a:pt x="517" y="312"/>
                </a:lnTo>
                <a:lnTo>
                  <a:pt x="555" y="294"/>
                </a:lnTo>
                <a:lnTo>
                  <a:pt x="595" y="280"/>
                </a:lnTo>
                <a:lnTo>
                  <a:pt x="601" y="279"/>
                </a:lnTo>
                <a:lnTo>
                  <a:pt x="608" y="276"/>
                </a:lnTo>
                <a:lnTo>
                  <a:pt x="617" y="271"/>
                </a:lnTo>
                <a:lnTo>
                  <a:pt x="623" y="260"/>
                </a:lnTo>
                <a:lnTo>
                  <a:pt x="636" y="244"/>
                </a:lnTo>
                <a:lnTo>
                  <a:pt x="654" y="232"/>
                </a:lnTo>
                <a:lnTo>
                  <a:pt x="634" y="232"/>
                </a:lnTo>
                <a:lnTo>
                  <a:pt x="616" y="239"/>
                </a:lnTo>
                <a:lnTo>
                  <a:pt x="613" y="235"/>
                </a:lnTo>
                <a:lnTo>
                  <a:pt x="600" y="230"/>
                </a:lnTo>
                <a:lnTo>
                  <a:pt x="575" y="226"/>
                </a:lnTo>
                <a:lnTo>
                  <a:pt x="563" y="226"/>
                </a:lnTo>
                <a:lnTo>
                  <a:pt x="548" y="223"/>
                </a:lnTo>
                <a:lnTo>
                  <a:pt x="525" y="203"/>
                </a:lnTo>
                <a:lnTo>
                  <a:pt x="514" y="193"/>
                </a:lnTo>
                <a:lnTo>
                  <a:pt x="530" y="181"/>
                </a:lnTo>
                <a:lnTo>
                  <a:pt x="566" y="166"/>
                </a:lnTo>
                <a:lnTo>
                  <a:pt x="587" y="167"/>
                </a:lnTo>
                <a:lnTo>
                  <a:pt x="584" y="154"/>
                </a:lnTo>
                <a:lnTo>
                  <a:pt x="582" y="141"/>
                </a:lnTo>
                <a:lnTo>
                  <a:pt x="595" y="145"/>
                </a:lnTo>
                <a:lnTo>
                  <a:pt x="608" y="149"/>
                </a:lnTo>
                <a:lnTo>
                  <a:pt x="619" y="146"/>
                </a:lnTo>
                <a:lnTo>
                  <a:pt x="628" y="137"/>
                </a:lnTo>
                <a:lnTo>
                  <a:pt x="617" y="132"/>
                </a:lnTo>
                <a:lnTo>
                  <a:pt x="607" y="126"/>
                </a:lnTo>
                <a:lnTo>
                  <a:pt x="608" y="119"/>
                </a:lnTo>
                <a:lnTo>
                  <a:pt x="608" y="111"/>
                </a:lnTo>
                <a:lnTo>
                  <a:pt x="608" y="101"/>
                </a:lnTo>
                <a:lnTo>
                  <a:pt x="596" y="97"/>
                </a:lnTo>
                <a:lnTo>
                  <a:pt x="586" y="96"/>
                </a:lnTo>
                <a:lnTo>
                  <a:pt x="589" y="87"/>
                </a:lnTo>
                <a:lnTo>
                  <a:pt x="593" y="79"/>
                </a:lnTo>
                <a:lnTo>
                  <a:pt x="607" y="88"/>
                </a:lnTo>
                <a:lnTo>
                  <a:pt x="620" y="97"/>
                </a:lnTo>
                <a:lnTo>
                  <a:pt x="619" y="89"/>
                </a:lnTo>
                <a:lnTo>
                  <a:pt x="619" y="82"/>
                </a:lnTo>
                <a:lnTo>
                  <a:pt x="628" y="80"/>
                </a:lnTo>
                <a:lnTo>
                  <a:pt x="645" y="71"/>
                </a:lnTo>
                <a:lnTo>
                  <a:pt x="650" y="63"/>
                </a:lnTo>
                <a:lnTo>
                  <a:pt x="640" y="63"/>
                </a:lnTo>
                <a:lnTo>
                  <a:pt x="629" y="62"/>
                </a:lnTo>
                <a:lnTo>
                  <a:pt x="644" y="55"/>
                </a:lnTo>
                <a:lnTo>
                  <a:pt x="658" y="50"/>
                </a:lnTo>
                <a:lnTo>
                  <a:pt x="668" y="47"/>
                </a:lnTo>
                <a:lnTo>
                  <a:pt x="674" y="42"/>
                </a:lnTo>
                <a:lnTo>
                  <a:pt x="677" y="33"/>
                </a:lnTo>
                <a:lnTo>
                  <a:pt x="677" y="46"/>
                </a:lnTo>
                <a:lnTo>
                  <a:pt x="675" y="58"/>
                </a:lnTo>
                <a:lnTo>
                  <a:pt x="687" y="52"/>
                </a:lnTo>
                <a:lnTo>
                  <a:pt x="698" y="47"/>
                </a:lnTo>
                <a:lnTo>
                  <a:pt x="711" y="37"/>
                </a:lnTo>
                <a:lnTo>
                  <a:pt x="722" y="21"/>
                </a:lnTo>
                <a:lnTo>
                  <a:pt x="719" y="35"/>
                </a:lnTo>
                <a:lnTo>
                  <a:pt x="716" y="48"/>
                </a:lnTo>
                <a:lnTo>
                  <a:pt x="723" y="47"/>
                </a:lnTo>
                <a:lnTo>
                  <a:pt x="731" y="47"/>
                </a:lnTo>
                <a:lnTo>
                  <a:pt x="734" y="52"/>
                </a:lnTo>
                <a:lnTo>
                  <a:pt x="739" y="63"/>
                </a:lnTo>
                <a:lnTo>
                  <a:pt x="748" y="71"/>
                </a:lnTo>
                <a:lnTo>
                  <a:pt x="746" y="59"/>
                </a:lnTo>
                <a:lnTo>
                  <a:pt x="742" y="48"/>
                </a:lnTo>
                <a:lnTo>
                  <a:pt x="742" y="42"/>
                </a:lnTo>
                <a:lnTo>
                  <a:pt x="756" y="31"/>
                </a:lnTo>
                <a:lnTo>
                  <a:pt x="761" y="26"/>
                </a:lnTo>
                <a:lnTo>
                  <a:pt x="757" y="39"/>
                </a:lnTo>
                <a:lnTo>
                  <a:pt x="752" y="51"/>
                </a:lnTo>
                <a:lnTo>
                  <a:pt x="759" y="54"/>
                </a:lnTo>
                <a:lnTo>
                  <a:pt x="768" y="62"/>
                </a:lnTo>
                <a:lnTo>
                  <a:pt x="772" y="79"/>
                </a:lnTo>
                <a:lnTo>
                  <a:pt x="773" y="91"/>
                </a:lnTo>
                <a:lnTo>
                  <a:pt x="776" y="78"/>
                </a:lnTo>
                <a:lnTo>
                  <a:pt x="779" y="64"/>
                </a:lnTo>
                <a:lnTo>
                  <a:pt x="769" y="52"/>
                </a:lnTo>
                <a:lnTo>
                  <a:pt x="760" y="39"/>
                </a:lnTo>
                <a:lnTo>
                  <a:pt x="780" y="31"/>
                </a:lnTo>
                <a:lnTo>
                  <a:pt x="800" y="23"/>
                </a:lnTo>
                <a:lnTo>
                  <a:pt x="796" y="41"/>
                </a:lnTo>
                <a:lnTo>
                  <a:pt x="792" y="58"/>
                </a:lnTo>
                <a:lnTo>
                  <a:pt x="797" y="67"/>
                </a:lnTo>
                <a:lnTo>
                  <a:pt x="804" y="85"/>
                </a:lnTo>
                <a:lnTo>
                  <a:pt x="798" y="92"/>
                </a:lnTo>
                <a:lnTo>
                  <a:pt x="789" y="101"/>
                </a:lnTo>
                <a:lnTo>
                  <a:pt x="785" y="113"/>
                </a:lnTo>
                <a:lnTo>
                  <a:pt x="777" y="124"/>
                </a:lnTo>
                <a:lnTo>
                  <a:pt x="767" y="133"/>
                </a:lnTo>
                <a:lnTo>
                  <a:pt x="776" y="129"/>
                </a:lnTo>
                <a:lnTo>
                  <a:pt x="800" y="117"/>
                </a:lnTo>
                <a:lnTo>
                  <a:pt x="801" y="109"/>
                </a:lnTo>
                <a:lnTo>
                  <a:pt x="802" y="100"/>
                </a:lnTo>
                <a:lnTo>
                  <a:pt x="810" y="91"/>
                </a:lnTo>
                <a:lnTo>
                  <a:pt x="814" y="85"/>
                </a:lnTo>
                <a:lnTo>
                  <a:pt x="812" y="76"/>
                </a:lnTo>
                <a:lnTo>
                  <a:pt x="808" y="71"/>
                </a:lnTo>
                <a:lnTo>
                  <a:pt x="804" y="64"/>
                </a:lnTo>
                <a:lnTo>
                  <a:pt x="800" y="56"/>
                </a:lnTo>
                <a:lnTo>
                  <a:pt x="802" y="50"/>
                </a:lnTo>
                <a:lnTo>
                  <a:pt x="808" y="39"/>
                </a:lnTo>
                <a:lnTo>
                  <a:pt x="813" y="27"/>
                </a:lnTo>
                <a:lnTo>
                  <a:pt x="826" y="27"/>
                </a:lnTo>
                <a:lnTo>
                  <a:pt x="839" y="26"/>
                </a:lnTo>
                <a:lnTo>
                  <a:pt x="847" y="27"/>
                </a:lnTo>
                <a:lnTo>
                  <a:pt x="859" y="35"/>
                </a:lnTo>
                <a:lnTo>
                  <a:pt x="865" y="41"/>
                </a:lnTo>
                <a:lnTo>
                  <a:pt x="855" y="21"/>
                </a:lnTo>
                <a:lnTo>
                  <a:pt x="847" y="0"/>
                </a:lnTo>
                <a:close/>
                <a:moveTo>
                  <a:pt x="236" y="283"/>
                </a:moveTo>
                <a:lnTo>
                  <a:pt x="244" y="279"/>
                </a:lnTo>
                <a:lnTo>
                  <a:pt x="258" y="275"/>
                </a:lnTo>
                <a:lnTo>
                  <a:pt x="264" y="277"/>
                </a:lnTo>
                <a:lnTo>
                  <a:pt x="265" y="284"/>
                </a:lnTo>
                <a:lnTo>
                  <a:pt x="265" y="301"/>
                </a:lnTo>
                <a:lnTo>
                  <a:pt x="259" y="317"/>
                </a:lnTo>
                <a:lnTo>
                  <a:pt x="254" y="310"/>
                </a:lnTo>
                <a:lnTo>
                  <a:pt x="248" y="305"/>
                </a:lnTo>
                <a:lnTo>
                  <a:pt x="234" y="328"/>
                </a:lnTo>
                <a:lnTo>
                  <a:pt x="217" y="349"/>
                </a:lnTo>
                <a:lnTo>
                  <a:pt x="226" y="316"/>
                </a:lnTo>
                <a:lnTo>
                  <a:pt x="236" y="283"/>
                </a:lnTo>
                <a:close/>
              </a:path>
            </a:pathLst>
          </a:custGeom>
          <a:solidFill>
            <a:srgbClr val="0AA0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9" name="Freeform 367"/>
          <p:cNvSpPr>
            <a:spLocks noEditPoints="1"/>
          </p:cNvSpPr>
          <p:nvPr/>
        </p:nvSpPr>
        <p:spPr bwMode="auto">
          <a:xfrm>
            <a:off x="5861050" y="5832476"/>
            <a:ext cx="825500" cy="833438"/>
          </a:xfrm>
          <a:custGeom>
            <a:avLst/>
            <a:gdLst>
              <a:gd name="T0" fmla="*/ 1192 w 1560"/>
              <a:gd name="T1" fmla="*/ 166 h 1576"/>
              <a:gd name="T2" fmla="*/ 979 w 1560"/>
              <a:gd name="T3" fmla="*/ 172 h 1576"/>
              <a:gd name="T4" fmla="*/ 726 w 1560"/>
              <a:gd name="T5" fmla="*/ 246 h 1576"/>
              <a:gd name="T6" fmla="*/ 796 w 1560"/>
              <a:gd name="T7" fmla="*/ 350 h 1576"/>
              <a:gd name="T8" fmla="*/ 712 w 1560"/>
              <a:gd name="T9" fmla="*/ 360 h 1576"/>
              <a:gd name="T10" fmla="*/ 569 w 1560"/>
              <a:gd name="T11" fmla="*/ 299 h 1576"/>
              <a:gd name="T12" fmla="*/ 632 w 1560"/>
              <a:gd name="T13" fmla="*/ 551 h 1576"/>
              <a:gd name="T14" fmla="*/ 589 w 1560"/>
              <a:gd name="T15" fmla="*/ 566 h 1576"/>
              <a:gd name="T16" fmla="*/ 656 w 1560"/>
              <a:gd name="T17" fmla="*/ 724 h 1576"/>
              <a:gd name="T18" fmla="*/ 677 w 1560"/>
              <a:gd name="T19" fmla="*/ 670 h 1576"/>
              <a:gd name="T20" fmla="*/ 869 w 1560"/>
              <a:gd name="T21" fmla="*/ 840 h 1576"/>
              <a:gd name="T22" fmla="*/ 733 w 1560"/>
              <a:gd name="T23" fmla="*/ 782 h 1576"/>
              <a:gd name="T24" fmla="*/ 767 w 1560"/>
              <a:gd name="T25" fmla="*/ 946 h 1576"/>
              <a:gd name="T26" fmla="*/ 626 w 1560"/>
              <a:gd name="T27" fmla="*/ 942 h 1576"/>
              <a:gd name="T28" fmla="*/ 663 w 1560"/>
              <a:gd name="T29" fmla="*/ 957 h 1576"/>
              <a:gd name="T30" fmla="*/ 601 w 1560"/>
              <a:gd name="T31" fmla="*/ 1017 h 1576"/>
              <a:gd name="T32" fmla="*/ 617 w 1560"/>
              <a:gd name="T33" fmla="*/ 1228 h 1576"/>
              <a:gd name="T34" fmla="*/ 435 w 1560"/>
              <a:gd name="T35" fmla="*/ 1103 h 1576"/>
              <a:gd name="T36" fmla="*/ 345 w 1560"/>
              <a:gd name="T37" fmla="*/ 992 h 1576"/>
              <a:gd name="T38" fmla="*/ 413 w 1560"/>
              <a:gd name="T39" fmla="*/ 798 h 1576"/>
              <a:gd name="T40" fmla="*/ 581 w 1560"/>
              <a:gd name="T41" fmla="*/ 824 h 1576"/>
              <a:gd name="T42" fmla="*/ 312 w 1560"/>
              <a:gd name="T43" fmla="*/ 783 h 1576"/>
              <a:gd name="T44" fmla="*/ 219 w 1560"/>
              <a:gd name="T45" fmla="*/ 729 h 1576"/>
              <a:gd name="T46" fmla="*/ 191 w 1560"/>
              <a:gd name="T47" fmla="*/ 647 h 1576"/>
              <a:gd name="T48" fmla="*/ 162 w 1560"/>
              <a:gd name="T49" fmla="*/ 600 h 1576"/>
              <a:gd name="T50" fmla="*/ 135 w 1560"/>
              <a:gd name="T51" fmla="*/ 450 h 1576"/>
              <a:gd name="T52" fmla="*/ 248 w 1560"/>
              <a:gd name="T53" fmla="*/ 282 h 1576"/>
              <a:gd name="T54" fmla="*/ 435 w 1560"/>
              <a:gd name="T55" fmla="*/ 145 h 1576"/>
              <a:gd name="T56" fmla="*/ 778 w 1560"/>
              <a:gd name="T57" fmla="*/ 72 h 1576"/>
              <a:gd name="T58" fmla="*/ 1007 w 1560"/>
              <a:gd name="T59" fmla="*/ 123 h 1576"/>
              <a:gd name="T60" fmla="*/ 1311 w 1560"/>
              <a:gd name="T61" fmla="*/ 1474 h 1576"/>
              <a:gd name="T62" fmla="*/ 812 w 1560"/>
              <a:gd name="T63" fmla="*/ 1455 h 1576"/>
              <a:gd name="T64" fmla="*/ 1168 w 1560"/>
              <a:gd name="T65" fmla="*/ 1507 h 1576"/>
              <a:gd name="T66" fmla="*/ 894 w 1560"/>
              <a:gd name="T67" fmla="*/ 1537 h 1576"/>
              <a:gd name="T68" fmla="*/ 1349 w 1560"/>
              <a:gd name="T69" fmla="*/ 1445 h 1576"/>
              <a:gd name="T70" fmla="*/ 578 w 1560"/>
              <a:gd name="T71" fmla="*/ 1286 h 1576"/>
              <a:gd name="T72" fmla="*/ 1384 w 1560"/>
              <a:gd name="T73" fmla="*/ 1219 h 1576"/>
              <a:gd name="T74" fmla="*/ 1042 w 1560"/>
              <a:gd name="T75" fmla="*/ 1260 h 1576"/>
              <a:gd name="T76" fmla="*/ 1220 w 1560"/>
              <a:gd name="T77" fmla="*/ 1181 h 1576"/>
              <a:gd name="T78" fmla="*/ 983 w 1560"/>
              <a:gd name="T79" fmla="*/ 1168 h 1576"/>
              <a:gd name="T80" fmla="*/ 874 w 1560"/>
              <a:gd name="T81" fmla="*/ 1150 h 1576"/>
              <a:gd name="T82" fmla="*/ 1316 w 1560"/>
              <a:gd name="T83" fmla="*/ 1171 h 1576"/>
              <a:gd name="T84" fmla="*/ 894 w 1560"/>
              <a:gd name="T85" fmla="*/ 1113 h 1576"/>
              <a:gd name="T86" fmla="*/ 1282 w 1560"/>
              <a:gd name="T87" fmla="*/ 1051 h 1576"/>
              <a:gd name="T88" fmla="*/ 1057 w 1560"/>
              <a:gd name="T89" fmla="*/ 1113 h 1576"/>
              <a:gd name="T90" fmla="*/ 867 w 1560"/>
              <a:gd name="T91" fmla="*/ 1057 h 1576"/>
              <a:gd name="T92" fmla="*/ 848 w 1560"/>
              <a:gd name="T93" fmla="*/ 1002 h 1576"/>
              <a:gd name="T94" fmla="*/ 955 w 1560"/>
              <a:gd name="T95" fmla="*/ 990 h 1576"/>
              <a:gd name="T96" fmla="*/ 1206 w 1560"/>
              <a:gd name="T97" fmla="*/ 950 h 1576"/>
              <a:gd name="T98" fmla="*/ 1238 w 1560"/>
              <a:gd name="T99" fmla="*/ 941 h 1576"/>
              <a:gd name="T100" fmla="*/ 980 w 1560"/>
              <a:gd name="T101" fmla="*/ 953 h 1576"/>
              <a:gd name="T102" fmla="*/ 160 w 1560"/>
              <a:gd name="T103" fmla="*/ 840 h 1576"/>
              <a:gd name="T104" fmla="*/ 189 w 1560"/>
              <a:gd name="T105" fmla="*/ 793 h 1576"/>
              <a:gd name="T106" fmla="*/ 1135 w 1560"/>
              <a:gd name="T107" fmla="*/ 835 h 1576"/>
              <a:gd name="T108" fmla="*/ 861 w 1560"/>
              <a:gd name="T109" fmla="*/ 647 h 1576"/>
              <a:gd name="T110" fmla="*/ 737 w 1560"/>
              <a:gd name="T111" fmla="*/ 627 h 1576"/>
              <a:gd name="T112" fmla="*/ 89 w 1560"/>
              <a:gd name="T113" fmla="*/ 596 h 1576"/>
              <a:gd name="T114" fmla="*/ 1155 w 1560"/>
              <a:gd name="T115" fmla="*/ 614 h 1576"/>
              <a:gd name="T116" fmla="*/ 949 w 1560"/>
              <a:gd name="T117" fmla="*/ 516 h 1576"/>
              <a:gd name="T118" fmla="*/ 0 w 1560"/>
              <a:gd name="T119" fmla="*/ 453 h 1576"/>
              <a:gd name="T120" fmla="*/ 1038 w 1560"/>
              <a:gd name="T121" fmla="*/ 302 h 1576"/>
              <a:gd name="T122" fmla="*/ 917 w 1560"/>
              <a:gd name="T123" fmla="*/ 265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560" h="1576">
                <a:moveTo>
                  <a:pt x="1142" y="19"/>
                </a:moveTo>
                <a:lnTo>
                  <a:pt x="1160" y="10"/>
                </a:lnTo>
                <a:lnTo>
                  <a:pt x="1177" y="0"/>
                </a:lnTo>
                <a:lnTo>
                  <a:pt x="1200" y="14"/>
                </a:lnTo>
                <a:lnTo>
                  <a:pt x="1221" y="27"/>
                </a:lnTo>
                <a:lnTo>
                  <a:pt x="1229" y="33"/>
                </a:lnTo>
                <a:lnTo>
                  <a:pt x="1234" y="52"/>
                </a:lnTo>
                <a:lnTo>
                  <a:pt x="1237" y="63"/>
                </a:lnTo>
                <a:lnTo>
                  <a:pt x="1241" y="76"/>
                </a:lnTo>
                <a:lnTo>
                  <a:pt x="1240" y="93"/>
                </a:lnTo>
                <a:lnTo>
                  <a:pt x="1229" y="102"/>
                </a:lnTo>
                <a:lnTo>
                  <a:pt x="1213" y="113"/>
                </a:lnTo>
                <a:lnTo>
                  <a:pt x="1197" y="122"/>
                </a:lnTo>
                <a:lnTo>
                  <a:pt x="1192" y="126"/>
                </a:lnTo>
                <a:lnTo>
                  <a:pt x="1188" y="135"/>
                </a:lnTo>
                <a:lnTo>
                  <a:pt x="1191" y="154"/>
                </a:lnTo>
                <a:lnTo>
                  <a:pt x="1192" y="166"/>
                </a:lnTo>
                <a:lnTo>
                  <a:pt x="1195" y="175"/>
                </a:lnTo>
                <a:lnTo>
                  <a:pt x="1196" y="184"/>
                </a:lnTo>
                <a:lnTo>
                  <a:pt x="1187" y="196"/>
                </a:lnTo>
                <a:lnTo>
                  <a:pt x="1177" y="207"/>
                </a:lnTo>
                <a:lnTo>
                  <a:pt x="1161" y="227"/>
                </a:lnTo>
                <a:lnTo>
                  <a:pt x="1146" y="244"/>
                </a:lnTo>
                <a:lnTo>
                  <a:pt x="1139" y="236"/>
                </a:lnTo>
                <a:lnTo>
                  <a:pt x="1123" y="220"/>
                </a:lnTo>
                <a:lnTo>
                  <a:pt x="1113" y="217"/>
                </a:lnTo>
                <a:lnTo>
                  <a:pt x="1083" y="215"/>
                </a:lnTo>
                <a:lnTo>
                  <a:pt x="1056" y="211"/>
                </a:lnTo>
                <a:lnTo>
                  <a:pt x="1027" y="203"/>
                </a:lnTo>
                <a:lnTo>
                  <a:pt x="997" y="196"/>
                </a:lnTo>
                <a:lnTo>
                  <a:pt x="991" y="195"/>
                </a:lnTo>
                <a:lnTo>
                  <a:pt x="979" y="192"/>
                </a:lnTo>
                <a:lnTo>
                  <a:pt x="978" y="187"/>
                </a:lnTo>
                <a:lnTo>
                  <a:pt x="979" y="172"/>
                </a:lnTo>
                <a:lnTo>
                  <a:pt x="980" y="159"/>
                </a:lnTo>
                <a:lnTo>
                  <a:pt x="966" y="179"/>
                </a:lnTo>
                <a:lnTo>
                  <a:pt x="927" y="209"/>
                </a:lnTo>
                <a:lnTo>
                  <a:pt x="906" y="221"/>
                </a:lnTo>
                <a:lnTo>
                  <a:pt x="897" y="212"/>
                </a:lnTo>
                <a:lnTo>
                  <a:pt x="874" y="196"/>
                </a:lnTo>
                <a:lnTo>
                  <a:pt x="863" y="196"/>
                </a:lnTo>
                <a:lnTo>
                  <a:pt x="851" y="200"/>
                </a:lnTo>
                <a:lnTo>
                  <a:pt x="836" y="211"/>
                </a:lnTo>
                <a:lnTo>
                  <a:pt x="832" y="223"/>
                </a:lnTo>
                <a:lnTo>
                  <a:pt x="827" y="231"/>
                </a:lnTo>
                <a:lnTo>
                  <a:pt x="803" y="244"/>
                </a:lnTo>
                <a:lnTo>
                  <a:pt x="794" y="248"/>
                </a:lnTo>
                <a:lnTo>
                  <a:pt x="773" y="242"/>
                </a:lnTo>
                <a:lnTo>
                  <a:pt x="751" y="238"/>
                </a:lnTo>
                <a:lnTo>
                  <a:pt x="742" y="238"/>
                </a:lnTo>
                <a:lnTo>
                  <a:pt x="726" y="246"/>
                </a:lnTo>
                <a:lnTo>
                  <a:pt x="721" y="253"/>
                </a:lnTo>
                <a:lnTo>
                  <a:pt x="741" y="274"/>
                </a:lnTo>
                <a:lnTo>
                  <a:pt x="762" y="293"/>
                </a:lnTo>
                <a:lnTo>
                  <a:pt x="751" y="299"/>
                </a:lnTo>
                <a:lnTo>
                  <a:pt x="741" y="306"/>
                </a:lnTo>
                <a:lnTo>
                  <a:pt x="759" y="319"/>
                </a:lnTo>
                <a:lnTo>
                  <a:pt x="778" y="331"/>
                </a:lnTo>
                <a:lnTo>
                  <a:pt x="775" y="320"/>
                </a:lnTo>
                <a:lnTo>
                  <a:pt x="774" y="311"/>
                </a:lnTo>
                <a:lnTo>
                  <a:pt x="795" y="326"/>
                </a:lnTo>
                <a:lnTo>
                  <a:pt x="835" y="358"/>
                </a:lnTo>
                <a:lnTo>
                  <a:pt x="852" y="377"/>
                </a:lnTo>
                <a:lnTo>
                  <a:pt x="845" y="383"/>
                </a:lnTo>
                <a:lnTo>
                  <a:pt x="833" y="384"/>
                </a:lnTo>
                <a:lnTo>
                  <a:pt x="819" y="371"/>
                </a:lnTo>
                <a:lnTo>
                  <a:pt x="810" y="359"/>
                </a:lnTo>
                <a:lnTo>
                  <a:pt x="796" y="350"/>
                </a:lnTo>
                <a:lnTo>
                  <a:pt x="769" y="343"/>
                </a:lnTo>
                <a:lnTo>
                  <a:pt x="758" y="334"/>
                </a:lnTo>
                <a:lnTo>
                  <a:pt x="759" y="324"/>
                </a:lnTo>
                <a:lnTo>
                  <a:pt x="738" y="335"/>
                </a:lnTo>
                <a:lnTo>
                  <a:pt x="718" y="344"/>
                </a:lnTo>
                <a:lnTo>
                  <a:pt x="729" y="355"/>
                </a:lnTo>
                <a:lnTo>
                  <a:pt x="740" y="365"/>
                </a:lnTo>
                <a:lnTo>
                  <a:pt x="750" y="372"/>
                </a:lnTo>
                <a:lnTo>
                  <a:pt x="763" y="377"/>
                </a:lnTo>
                <a:lnTo>
                  <a:pt x="774" y="388"/>
                </a:lnTo>
                <a:lnTo>
                  <a:pt x="778" y="418"/>
                </a:lnTo>
                <a:lnTo>
                  <a:pt x="774" y="433"/>
                </a:lnTo>
                <a:lnTo>
                  <a:pt x="761" y="421"/>
                </a:lnTo>
                <a:lnTo>
                  <a:pt x="738" y="393"/>
                </a:lnTo>
                <a:lnTo>
                  <a:pt x="729" y="377"/>
                </a:lnTo>
                <a:lnTo>
                  <a:pt x="724" y="368"/>
                </a:lnTo>
                <a:lnTo>
                  <a:pt x="712" y="360"/>
                </a:lnTo>
                <a:lnTo>
                  <a:pt x="700" y="358"/>
                </a:lnTo>
                <a:lnTo>
                  <a:pt x="679" y="354"/>
                </a:lnTo>
                <a:lnTo>
                  <a:pt x="656" y="355"/>
                </a:lnTo>
                <a:lnTo>
                  <a:pt x="662" y="369"/>
                </a:lnTo>
                <a:lnTo>
                  <a:pt x="679" y="392"/>
                </a:lnTo>
                <a:lnTo>
                  <a:pt x="713" y="417"/>
                </a:lnTo>
                <a:lnTo>
                  <a:pt x="734" y="438"/>
                </a:lnTo>
                <a:lnTo>
                  <a:pt x="705" y="430"/>
                </a:lnTo>
                <a:lnTo>
                  <a:pt x="676" y="421"/>
                </a:lnTo>
                <a:lnTo>
                  <a:pt x="669" y="417"/>
                </a:lnTo>
                <a:lnTo>
                  <a:pt x="663" y="404"/>
                </a:lnTo>
                <a:lnTo>
                  <a:pt x="656" y="377"/>
                </a:lnTo>
                <a:lnTo>
                  <a:pt x="654" y="363"/>
                </a:lnTo>
                <a:lnTo>
                  <a:pt x="630" y="351"/>
                </a:lnTo>
                <a:lnTo>
                  <a:pt x="595" y="330"/>
                </a:lnTo>
                <a:lnTo>
                  <a:pt x="576" y="311"/>
                </a:lnTo>
                <a:lnTo>
                  <a:pt x="569" y="299"/>
                </a:lnTo>
                <a:lnTo>
                  <a:pt x="582" y="297"/>
                </a:lnTo>
                <a:lnTo>
                  <a:pt x="594" y="285"/>
                </a:lnTo>
                <a:lnTo>
                  <a:pt x="595" y="274"/>
                </a:lnTo>
                <a:lnTo>
                  <a:pt x="593" y="266"/>
                </a:lnTo>
                <a:lnTo>
                  <a:pt x="568" y="277"/>
                </a:lnTo>
                <a:lnTo>
                  <a:pt x="546" y="293"/>
                </a:lnTo>
                <a:lnTo>
                  <a:pt x="536" y="315"/>
                </a:lnTo>
                <a:lnTo>
                  <a:pt x="532" y="343"/>
                </a:lnTo>
                <a:lnTo>
                  <a:pt x="528" y="356"/>
                </a:lnTo>
                <a:lnTo>
                  <a:pt x="525" y="383"/>
                </a:lnTo>
                <a:lnTo>
                  <a:pt x="528" y="395"/>
                </a:lnTo>
                <a:lnTo>
                  <a:pt x="544" y="425"/>
                </a:lnTo>
                <a:lnTo>
                  <a:pt x="564" y="451"/>
                </a:lnTo>
                <a:lnTo>
                  <a:pt x="578" y="477"/>
                </a:lnTo>
                <a:lnTo>
                  <a:pt x="589" y="503"/>
                </a:lnTo>
                <a:lnTo>
                  <a:pt x="611" y="525"/>
                </a:lnTo>
                <a:lnTo>
                  <a:pt x="632" y="551"/>
                </a:lnTo>
                <a:lnTo>
                  <a:pt x="648" y="572"/>
                </a:lnTo>
                <a:lnTo>
                  <a:pt x="660" y="597"/>
                </a:lnTo>
                <a:lnTo>
                  <a:pt x="662" y="605"/>
                </a:lnTo>
                <a:lnTo>
                  <a:pt x="654" y="610"/>
                </a:lnTo>
                <a:lnTo>
                  <a:pt x="646" y="613"/>
                </a:lnTo>
                <a:lnTo>
                  <a:pt x="628" y="621"/>
                </a:lnTo>
                <a:lnTo>
                  <a:pt x="611" y="629"/>
                </a:lnTo>
                <a:lnTo>
                  <a:pt x="609" y="621"/>
                </a:lnTo>
                <a:lnTo>
                  <a:pt x="607" y="613"/>
                </a:lnTo>
                <a:lnTo>
                  <a:pt x="621" y="611"/>
                </a:lnTo>
                <a:lnTo>
                  <a:pt x="635" y="610"/>
                </a:lnTo>
                <a:lnTo>
                  <a:pt x="635" y="601"/>
                </a:lnTo>
                <a:lnTo>
                  <a:pt x="630" y="585"/>
                </a:lnTo>
                <a:lnTo>
                  <a:pt x="623" y="578"/>
                </a:lnTo>
                <a:lnTo>
                  <a:pt x="613" y="570"/>
                </a:lnTo>
                <a:lnTo>
                  <a:pt x="599" y="566"/>
                </a:lnTo>
                <a:lnTo>
                  <a:pt x="589" y="566"/>
                </a:lnTo>
                <a:lnTo>
                  <a:pt x="570" y="584"/>
                </a:lnTo>
                <a:lnTo>
                  <a:pt x="562" y="592"/>
                </a:lnTo>
                <a:lnTo>
                  <a:pt x="576" y="602"/>
                </a:lnTo>
                <a:lnTo>
                  <a:pt x="587" y="615"/>
                </a:lnTo>
                <a:lnTo>
                  <a:pt x="595" y="625"/>
                </a:lnTo>
                <a:lnTo>
                  <a:pt x="603" y="638"/>
                </a:lnTo>
                <a:lnTo>
                  <a:pt x="603" y="647"/>
                </a:lnTo>
                <a:lnTo>
                  <a:pt x="598" y="651"/>
                </a:lnTo>
                <a:lnTo>
                  <a:pt x="578" y="663"/>
                </a:lnTo>
                <a:lnTo>
                  <a:pt x="533" y="675"/>
                </a:lnTo>
                <a:lnTo>
                  <a:pt x="511" y="671"/>
                </a:lnTo>
                <a:lnTo>
                  <a:pt x="556" y="689"/>
                </a:lnTo>
                <a:lnTo>
                  <a:pt x="603" y="703"/>
                </a:lnTo>
                <a:lnTo>
                  <a:pt x="607" y="711"/>
                </a:lnTo>
                <a:lnTo>
                  <a:pt x="618" y="720"/>
                </a:lnTo>
                <a:lnTo>
                  <a:pt x="640" y="725"/>
                </a:lnTo>
                <a:lnTo>
                  <a:pt x="656" y="724"/>
                </a:lnTo>
                <a:lnTo>
                  <a:pt x="655" y="734"/>
                </a:lnTo>
                <a:lnTo>
                  <a:pt x="655" y="748"/>
                </a:lnTo>
                <a:lnTo>
                  <a:pt x="659" y="754"/>
                </a:lnTo>
                <a:lnTo>
                  <a:pt x="664" y="756"/>
                </a:lnTo>
                <a:lnTo>
                  <a:pt x="691" y="761"/>
                </a:lnTo>
                <a:lnTo>
                  <a:pt x="716" y="764"/>
                </a:lnTo>
                <a:lnTo>
                  <a:pt x="689" y="736"/>
                </a:lnTo>
                <a:lnTo>
                  <a:pt x="647" y="695"/>
                </a:lnTo>
                <a:lnTo>
                  <a:pt x="614" y="675"/>
                </a:lnTo>
                <a:lnTo>
                  <a:pt x="595" y="671"/>
                </a:lnTo>
                <a:lnTo>
                  <a:pt x="614" y="652"/>
                </a:lnTo>
                <a:lnTo>
                  <a:pt x="635" y="639"/>
                </a:lnTo>
                <a:lnTo>
                  <a:pt x="643" y="635"/>
                </a:lnTo>
                <a:lnTo>
                  <a:pt x="654" y="635"/>
                </a:lnTo>
                <a:lnTo>
                  <a:pt x="666" y="646"/>
                </a:lnTo>
                <a:lnTo>
                  <a:pt x="672" y="658"/>
                </a:lnTo>
                <a:lnTo>
                  <a:pt x="677" y="670"/>
                </a:lnTo>
                <a:lnTo>
                  <a:pt x="681" y="682"/>
                </a:lnTo>
                <a:lnTo>
                  <a:pt x="692" y="688"/>
                </a:lnTo>
                <a:lnTo>
                  <a:pt x="704" y="695"/>
                </a:lnTo>
                <a:lnTo>
                  <a:pt x="729" y="709"/>
                </a:lnTo>
                <a:lnTo>
                  <a:pt x="758" y="719"/>
                </a:lnTo>
                <a:lnTo>
                  <a:pt x="769" y="720"/>
                </a:lnTo>
                <a:lnTo>
                  <a:pt x="791" y="720"/>
                </a:lnTo>
                <a:lnTo>
                  <a:pt x="799" y="727"/>
                </a:lnTo>
                <a:lnTo>
                  <a:pt x="806" y="734"/>
                </a:lnTo>
                <a:lnTo>
                  <a:pt x="815" y="753"/>
                </a:lnTo>
                <a:lnTo>
                  <a:pt x="815" y="762"/>
                </a:lnTo>
                <a:lnTo>
                  <a:pt x="815" y="777"/>
                </a:lnTo>
                <a:lnTo>
                  <a:pt x="820" y="807"/>
                </a:lnTo>
                <a:lnTo>
                  <a:pt x="827" y="820"/>
                </a:lnTo>
                <a:lnTo>
                  <a:pt x="831" y="828"/>
                </a:lnTo>
                <a:lnTo>
                  <a:pt x="844" y="836"/>
                </a:lnTo>
                <a:lnTo>
                  <a:pt x="869" y="840"/>
                </a:lnTo>
                <a:lnTo>
                  <a:pt x="885" y="843"/>
                </a:lnTo>
                <a:lnTo>
                  <a:pt x="884" y="852"/>
                </a:lnTo>
                <a:lnTo>
                  <a:pt x="881" y="863"/>
                </a:lnTo>
                <a:lnTo>
                  <a:pt x="880" y="872"/>
                </a:lnTo>
                <a:lnTo>
                  <a:pt x="876" y="881"/>
                </a:lnTo>
                <a:lnTo>
                  <a:pt x="867" y="881"/>
                </a:lnTo>
                <a:lnTo>
                  <a:pt x="843" y="879"/>
                </a:lnTo>
                <a:lnTo>
                  <a:pt x="818" y="879"/>
                </a:lnTo>
                <a:lnTo>
                  <a:pt x="819" y="872"/>
                </a:lnTo>
                <a:lnTo>
                  <a:pt x="831" y="871"/>
                </a:lnTo>
                <a:lnTo>
                  <a:pt x="837" y="872"/>
                </a:lnTo>
                <a:lnTo>
                  <a:pt x="814" y="839"/>
                </a:lnTo>
                <a:lnTo>
                  <a:pt x="792" y="805"/>
                </a:lnTo>
                <a:lnTo>
                  <a:pt x="786" y="794"/>
                </a:lnTo>
                <a:lnTo>
                  <a:pt x="773" y="787"/>
                </a:lnTo>
                <a:lnTo>
                  <a:pt x="761" y="786"/>
                </a:lnTo>
                <a:lnTo>
                  <a:pt x="733" y="782"/>
                </a:lnTo>
                <a:lnTo>
                  <a:pt x="707" y="781"/>
                </a:lnTo>
                <a:lnTo>
                  <a:pt x="732" y="795"/>
                </a:lnTo>
                <a:lnTo>
                  <a:pt x="759" y="805"/>
                </a:lnTo>
                <a:lnTo>
                  <a:pt x="771" y="810"/>
                </a:lnTo>
                <a:lnTo>
                  <a:pt x="782" y="816"/>
                </a:lnTo>
                <a:lnTo>
                  <a:pt x="787" y="823"/>
                </a:lnTo>
                <a:lnTo>
                  <a:pt x="783" y="842"/>
                </a:lnTo>
                <a:lnTo>
                  <a:pt x="782" y="851"/>
                </a:lnTo>
                <a:lnTo>
                  <a:pt x="781" y="867"/>
                </a:lnTo>
                <a:lnTo>
                  <a:pt x="785" y="901"/>
                </a:lnTo>
                <a:lnTo>
                  <a:pt x="790" y="917"/>
                </a:lnTo>
                <a:lnTo>
                  <a:pt x="794" y="925"/>
                </a:lnTo>
                <a:lnTo>
                  <a:pt x="800" y="941"/>
                </a:lnTo>
                <a:lnTo>
                  <a:pt x="796" y="946"/>
                </a:lnTo>
                <a:lnTo>
                  <a:pt x="783" y="953"/>
                </a:lnTo>
                <a:lnTo>
                  <a:pt x="770" y="959"/>
                </a:lnTo>
                <a:lnTo>
                  <a:pt x="767" y="946"/>
                </a:lnTo>
                <a:lnTo>
                  <a:pt x="763" y="933"/>
                </a:lnTo>
                <a:lnTo>
                  <a:pt x="759" y="926"/>
                </a:lnTo>
                <a:lnTo>
                  <a:pt x="742" y="917"/>
                </a:lnTo>
                <a:lnTo>
                  <a:pt x="734" y="914"/>
                </a:lnTo>
                <a:lnTo>
                  <a:pt x="720" y="897"/>
                </a:lnTo>
                <a:lnTo>
                  <a:pt x="705" y="880"/>
                </a:lnTo>
                <a:lnTo>
                  <a:pt x="688" y="893"/>
                </a:lnTo>
                <a:lnTo>
                  <a:pt x="671" y="906"/>
                </a:lnTo>
                <a:lnTo>
                  <a:pt x="676" y="891"/>
                </a:lnTo>
                <a:lnTo>
                  <a:pt x="681" y="875"/>
                </a:lnTo>
                <a:lnTo>
                  <a:pt x="636" y="888"/>
                </a:lnTo>
                <a:lnTo>
                  <a:pt x="593" y="901"/>
                </a:lnTo>
                <a:lnTo>
                  <a:pt x="605" y="905"/>
                </a:lnTo>
                <a:lnTo>
                  <a:pt x="617" y="910"/>
                </a:lnTo>
                <a:lnTo>
                  <a:pt x="625" y="914"/>
                </a:lnTo>
                <a:lnTo>
                  <a:pt x="626" y="932"/>
                </a:lnTo>
                <a:lnTo>
                  <a:pt x="626" y="942"/>
                </a:lnTo>
                <a:lnTo>
                  <a:pt x="627" y="957"/>
                </a:lnTo>
                <a:lnTo>
                  <a:pt x="642" y="973"/>
                </a:lnTo>
                <a:lnTo>
                  <a:pt x="655" y="980"/>
                </a:lnTo>
                <a:lnTo>
                  <a:pt x="659" y="959"/>
                </a:lnTo>
                <a:lnTo>
                  <a:pt x="662" y="937"/>
                </a:lnTo>
                <a:lnTo>
                  <a:pt x="662" y="930"/>
                </a:lnTo>
                <a:lnTo>
                  <a:pt x="667" y="925"/>
                </a:lnTo>
                <a:lnTo>
                  <a:pt x="672" y="926"/>
                </a:lnTo>
                <a:lnTo>
                  <a:pt x="687" y="925"/>
                </a:lnTo>
                <a:lnTo>
                  <a:pt x="701" y="924"/>
                </a:lnTo>
                <a:lnTo>
                  <a:pt x="692" y="938"/>
                </a:lnTo>
                <a:lnTo>
                  <a:pt x="684" y="953"/>
                </a:lnTo>
                <a:lnTo>
                  <a:pt x="683" y="942"/>
                </a:lnTo>
                <a:lnTo>
                  <a:pt x="680" y="932"/>
                </a:lnTo>
                <a:lnTo>
                  <a:pt x="673" y="937"/>
                </a:lnTo>
                <a:lnTo>
                  <a:pt x="664" y="949"/>
                </a:lnTo>
                <a:lnTo>
                  <a:pt x="663" y="957"/>
                </a:lnTo>
                <a:lnTo>
                  <a:pt x="666" y="973"/>
                </a:lnTo>
                <a:lnTo>
                  <a:pt x="668" y="987"/>
                </a:lnTo>
                <a:lnTo>
                  <a:pt x="679" y="984"/>
                </a:lnTo>
                <a:lnTo>
                  <a:pt x="689" y="982"/>
                </a:lnTo>
                <a:lnTo>
                  <a:pt x="688" y="995"/>
                </a:lnTo>
                <a:lnTo>
                  <a:pt x="687" y="1007"/>
                </a:lnTo>
                <a:lnTo>
                  <a:pt x="660" y="1011"/>
                </a:lnTo>
                <a:lnTo>
                  <a:pt x="635" y="1019"/>
                </a:lnTo>
                <a:lnTo>
                  <a:pt x="648" y="1023"/>
                </a:lnTo>
                <a:lnTo>
                  <a:pt x="662" y="1027"/>
                </a:lnTo>
                <a:lnTo>
                  <a:pt x="646" y="1025"/>
                </a:lnTo>
                <a:lnTo>
                  <a:pt x="627" y="1032"/>
                </a:lnTo>
                <a:lnTo>
                  <a:pt x="621" y="1044"/>
                </a:lnTo>
                <a:lnTo>
                  <a:pt x="622" y="1053"/>
                </a:lnTo>
                <a:lnTo>
                  <a:pt x="615" y="1047"/>
                </a:lnTo>
                <a:lnTo>
                  <a:pt x="609" y="1025"/>
                </a:lnTo>
                <a:lnTo>
                  <a:pt x="601" y="1017"/>
                </a:lnTo>
                <a:lnTo>
                  <a:pt x="613" y="1010"/>
                </a:lnTo>
                <a:lnTo>
                  <a:pt x="623" y="1002"/>
                </a:lnTo>
                <a:lnTo>
                  <a:pt x="586" y="984"/>
                </a:lnTo>
                <a:lnTo>
                  <a:pt x="546" y="973"/>
                </a:lnTo>
                <a:lnTo>
                  <a:pt x="548" y="991"/>
                </a:lnTo>
                <a:lnTo>
                  <a:pt x="560" y="1028"/>
                </a:lnTo>
                <a:lnTo>
                  <a:pt x="585" y="1080"/>
                </a:lnTo>
                <a:lnTo>
                  <a:pt x="598" y="1115"/>
                </a:lnTo>
                <a:lnTo>
                  <a:pt x="605" y="1135"/>
                </a:lnTo>
                <a:lnTo>
                  <a:pt x="613" y="1155"/>
                </a:lnTo>
                <a:lnTo>
                  <a:pt x="607" y="1160"/>
                </a:lnTo>
                <a:lnTo>
                  <a:pt x="602" y="1174"/>
                </a:lnTo>
                <a:lnTo>
                  <a:pt x="602" y="1180"/>
                </a:lnTo>
                <a:lnTo>
                  <a:pt x="607" y="1195"/>
                </a:lnTo>
                <a:lnTo>
                  <a:pt x="626" y="1220"/>
                </a:lnTo>
                <a:lnTo>
                  <a:pt x="634" y="1234"/>
                </a:lnTo>
                <a:lnTo>
                  <a:pt x="617" y="1228"/>
                </a:lnTo>
                <a:lnTo>
                  <a:pt x="591" y="1213"/>
                </a:lnTo>
                <a:lnTo>
                  <a:pt x="581" y="1199"/>
                </a:lnTo>
                <a:lnTo>
                  <a:pt x="560" y="1167"/>
                </a:lnTo>
                <a:lnTo>
                  <a:pt x="535" y="1138"/>
                </a:lnTo>
                <a:lnTo>
                  <a:pt x="517" y="1163"/>
                </a:lnTo>
                <a:lnTo>
                  <a:pt x="503" y="1189"/>
                </a:lnTo>
                <a:lnTo>
                  <a:pt x="499" y="1200"/>
                </a:lnTo>
                <a:lnTo>
                  <a:pt x="502" y="1222"/>
                </a:lnTo>
                <a:lnTo>
                  <a:pt x="503" y="1233"/>
                </a:lnTo>
                <a:lnTo>
                  <a:pt x="494" y="1228"/>
                </a:lnTo>
                <a:lnTo>
                  <a:pt x="478" y="1216"/>
                </a:lnTo>
                <a:lnTo>
                  <a:pt x="479" y="1205"/>
                </a:lnTo>
                <a:lnTo>
                  <a:pt x="482" y="1191"/>
                </a:lnTo>
                <a:lnTo>
                  <a:pt x="478" y="1175"/>
                </a:lnTo>
                <a:lnTo>
                  <a:pt x="461" y="1144"/>
                </a:lnTo>
                <a:lnTo>
                  <a:pt x="442" y="1114"/>
                </a:lnTo>
                <a:lnTo>
                  <a:pt x="435" y="1103"/>
                </a:lnTo>
                <a:lnTo>
                  <a:pt x="421" y="1094"/>
                </a:lnTo>
                <a:lnTo>
                  <a:pt x="410" y="1097"/>
                </a:lnTo>
                <a:lnTo>
                  <a:pt x="405" y="1103"/>
                </a:lnTo>
                <a:lnTo>
                  <a:pt x="397" y="1118"/>
                </a:lnTo>
                <a:lnTo>
                  <a:pt x="397" y="1151"/>
                </a:lnTo>
                <a:lnTo>
                  <a:pt x="394" y="1167"/>
                </a:lnTo>
                <a:lnTo>
                  <a:pt x="377" y="1152"/>
                </a:lnTo>
                <a:lnTo>
                  <a:pt x="359" y="1138"/>
                </a:lnTo>
                <a:lnTo>
                  <a:pt x="351" y="1113"/>
                </a:lnTo>
                <a:lnTo>
                  <a:pt x="339" y="1089"/>
                </a:lnTo>
                <a:lnTo>
                  <a:pt x="334" y="1078"/>
                </a:lnTo>
                <a:lnTo>
                  <a:pt x="332" y="1061"/>
                </a:lnTo>
                <a:lnTo>
                  <a:pt x="339" y="1052"/>
                </a:lnTo>
                <a:lnTo>
                  <a:pt x="347" y="1041"/>
                </a:lnTo>
                <a:lnTo>
                  <a:pt x="357" y="1027"/>
                </a:lnTo>
                <a:lnTo>
                  <a:pt x="355" y="1014"/>
                </a:lnTo>
                <a:lnTo>
                  <a:pt x="345" y="992"/>
                </a:lnTo>
                <a:lnTo>
                  <a:pt x="316" y="958"/>
                </a:lnTo>
                <a:lnTo>
                  <a:pt x="297" y="946"/>
                </a:lnTo>
                <a:lnTo>
                  <a:pt x="290" y="941"/>
                </a:lnTo>
                <a:lnTo>
                  <a:pt x="286" y="925"/>
                </a:lnTo>
                <a:lnTo>
                  <a:pt x="281" y="917"/>
                </a:lnTo>
                <a:lnTo>
                  <a:pt x="265" y="905"/>
                </a:lnTo>
                <a:lnTo>
                  <a:pt x="246" y="896"/>
                </a:lnTo>
                <a:lnTo>
                  <a:pt x="266" y="881"/>
                </a:lnTo>
                <a:lnTo>
                  <a:pt x="293" y="855"/>
                </a:lnTo>
                <a:lnTo>
                  <a:pt x="304" y="834"/>
                </a:lnTo>
                <a:lnTo>
                  <a:pt x="307" y="822"/>
                </a:lnTo>
                <a:lnTo>
                  <a:pt x="327" y="827"/>
                </a:lnTo>
                <a:lnTo>
                  <a:pt x="347" y="831"/>
                </a:lnTo>
                <a:lnTo>
                  <a:pt x="368" y="812"/>
                </a:lnTo>
                <a:lnTo>
                  <a:pt x="388" y="795"/>
                </a:lnTo>
                <a:lnTo>
                  <a:pt x="397" y="790"/>
                </a:lnTo>
                <a:lnTo>
                  <a:pt x="413" y="798"/>
                </a:lnTo>
                <a:lnTo>
                  <a:pt x="422" y="805"/>
                </a:lnTo>
                <a:lnTo>
                  <a:pt x="443" y="816"/>
                </a:lnTo>
                <a:lnTo>
                  <a:pt x="466" y="827"/>
                </a:lnTo>
                <a:lnTo>
                  <a:pt x="504" y="838"/>
                </a:lnTo>
                <a:lnTo>
                  <a:pt x="540" y="853"/>
                </a:lnTo>
                <a:lnTo>
                  <a:pt x="553" y="864"/>
                </a:lnTo>
                <a:lnTo>
                  <a:pt x="580" y="883"/>
                </a:lnTo>
                <a:lnTo>
                  <a:pt x="595" y="887"/>
                </a:lnTo>
                <a:lnTo>
                  <a:pt x="585" y="871"/>
                </a:lnTo>
                <a:lnTo>
                  <a:pt x="576" y="855"/>
                </a:lnTo>
                <a:lnTo>
                  <a:pt x="607" y="859"/>
                </a:lnTo>
                <a:lnTo>
                  <a:pt x="639" y="860"/>
                </a:lnTo>
                <a:lnTo>
                  <a:pt x="638" y="852"/>
                </a:lnTo>
                <a:lnTo>
                  <a:pt x="630" y="840"/>
                </a:lnTo>
                <a:lnTo>
                  <a:pt x="611" y="830"/>
                </a:lnTo>
                <a:lnTo>
                  <a:pt x="595" y="826"/>
                </a:lnTo>
                <a:lnTo>
                  <a:pt x="581" y="824"/>
                </a:lnTo>
                <a:lnTo>
                  <a:pt x="565" y="820"/>
                </a:lnTo>
                <a:lnTo>
                  <a:pt x="548" y="807"/>
                </a:lnTo>
                <a:lnTo>
                  <a:pt x="535" y="786"/>
                </a:lnTo>
                <a:lnTo>
                  <a:pt x="527" y="795"/>
                </a:lnTo>
                <a:lnTo>
                  <a:pt x="519" y="805"/>
                </a:lnTo>
                <a:lnTo>
                  <a:pt x="507" y="789"/>
                </a:lnTo>
                <a:lnTo>
                  <a:pt x="495" y="771"/>
                </a:lnTo>
                <a:lnTo>
                  <a:pt x="492" y="785"/>
                </a:lnTo>
                <a:lnTo>
                  <a:pt x="475" y="795"/>
                </a:lnTo>
                <a:lnTo>
                  <a:pt x="441" y="790"/>
                </a:lnTo>
                <a:lnTo>
                  <a:pt x="420" y="782"/>
                </a:lnTo>
                <a:lnTo>
                  <a:pt x="402" y="779"/>
                </a:lnTo>
                <a:lnTo>
                  <a:pt x="363" y="789"/>
                </a:lnTo>
                <a:lnTo>
                  <a:pt x="345" y="794"/>
                </a:lnTo>
                <a:lnTo>
                  <a:pt x="332" y="798"/>
                </a:lnTo>
                <a:lnTo>
                  <a:pt x="320" y="794"/>
                </a:lnTo>
                <a:lnTo>
                  <a:pt x="312" y="783"/>
                </a:lnTo>
                <a:lnTo>
                  <a:pt x="304" y="769"/>
                </a:lnTo>
                <a:lnTo>
                  <a:pt x="295" y="756"/>
                </a:lnTo>
                <a:lnTo>
                  <a:pt x="297" y="766"/>
                </a:lnTo>
                <a:lnTo>
                  <a:pt x="291" y="781"/>
                </a:lnTo>
                <a:lnTo>
                  <a:pt x="278" y="790"/>
                </a:lnTo>
                <a:lnTo>
                  <a:pt x="261" y="794"/>
                </a:lnTo>
                <a:lnTo>
                  <a:pt x="253" y="794"/>
                </a:lnTo>
                <a:lnTo>
                  <a:pt x="256" y="785"/>
                </a:lnTo>
                <a:lnTo>
                  <a:pt x="256" y="765"/>
                </a:lnTo>
                <a:lnTo>
                  <a:pt x="253" y="756"/>
                </a:lnTo>
                <a:lnTo>
                  <a:pt x="244" y="748"/>
                </a:lnTo>
                <a:lnTo>
                  <a:pt x="240" y="738"/>
                </a:lnTo>
                <a:lnTo>
                  <a:pt x="240" y="728"/>
                </a:lnTo>
                <a:lnTo>
                  <a:pt x="238" y="719"/>
                </a:lnTo>
                <a:lnTo>
                  <a:pt x="226" y="729"/>
                </a:lnTo>
                <a:lnTo>
                  <a:pt x="215" y="741"/>
                </a:lnTo>
                <a:lnTo>
                  <a:pt x="219" y="729"/>
                </a:lnTo>
                <a:lnTo>
                  <a:pt x="221" y="703"/>
                </a:lnTo>
                <a:lnTo>
                  <a:pt x="216" y="691"/>
                </a:lnTo>
                <a:lnTo>
                  <a:pt x="211" y="686"/>
                </a:lnTo>
                <a:lnTo>
                  <a:pt x="196" y="683"/>
                </a:lnTo>
                <a:lnTo>
                  <a:pt x="188" y="683"/>
                </a:lnTo>
                <a:lnTo>
                  <a:pt x="187" y="700"/>
                </a:lnTo>
                <a:lnTo>
                  <a:pt x="185" y="716"/>
                </a:lnTo>
                <a:lnTo>
                  <a:pt x="193" y="715"/>
                </a:lnTo>
                <a:lnTo>
                  <a:pt x="200" y="717"/>
                </a:lnTo>
                <a:lnTo>
                  <a:pt x="203" y="725"/>
                </a:lnTo>
                <a:lnTo>
                  <a:pt x="178" y="727"/>
                </a:lnTo>
                <a:lnTo>
                  <a:pt x="152" y="727"/>
                </a:lnTo>
                <a:lnTo>
                  <a:pt x="159" y="707"/>
                </a:lnTo>
                <a:lnTo>
                  <a:pt x="172" y="679"/>
                </a:lnTo>
                <a:lnTo>
                  <a:pt x="189" y="670"/>
                </a:lnTo>
                <a:lnTo>
                  <a:pt x="201" y="671"/>
                </a:lnTo>
                <a:lnTo>
                  <a:pt x="191" y="647"/>
                </a:lnTo>
                <a:lnTo>
                  <a:pt x="179" y="623"/>
                </a:lnTo>
                <a:lnTo>
                  <a:pt x="193" y="629"/>
                </a:lnTo>
                <a:lnTo>
                  <a:pt x="208" y="633"/>
                </a:lnTo>
                <a:lnTo>
                  <a:pt x="204" y="642"/>
                </a:lnTo>
                <a:lnTo>
                  <a:pt x="200" y="651"/>
                </a:lnTo>
                <a:lnTo>
                  <a:pt x="216" y="651"/>
                </a:lnTo>
                <a:lnTo>
                  <a:pt x="245" y="658"/>
                </a:lnTo>
                <a:lnTo>
                  <a:pt x="257" y="668"/>
                </a:lnTo>
                <a:lnTo>
                  <a:pt x="262" y="650"/>
                </a:lnTo>
                <a:lnTo>
                  <a:pt x="267" y="633"/>
                </a:lnTo>
                <a:lnTo>
                  <a:pt x="250" y="631"/>
                </a:lnTo>
                <a:lnTo>
                  <a:pt x="233" y="627"/>
                </a:lnTo>
                <a:lnTo>
                  <a:pt x="220" y="619"/>
                </a:lnTo>
                <a:lnTo>
                  <a:pt x="204" y="614"/>
                </a:lnTo>
                <a:lnTo>
                  <a:pt x="191" y="617"/>
                </a:lnTo>
                <a:lnTo>
                  <a:pt x="176" y="621"/>
                </a:lnTo>
                <a:lnTo>
                  <a:pt x="162" y="600"/>
                </a:lnTo>
                <a:lnTo>
                  <a:pt x="148" y="580"/>
                </a:lnTo>
                <a:lnTo>
                  <a:pt x="143" y="573"/>
                </a:lnTo>
                <a:lnTo>
                  <a:pt x="133" y="569"/>
                </a:lnTo>
                <a:lnTo>
                  <a:pt x="125" y="568"/>
                </a:lnTo>
                <a:lnTo>
                  <a:pt x="118" y="564"/>
                </a:lnTo>
                <a:lnTo>
                  <a:pt x="111" y="545"/>
                </a:lnTo>
                <a:lnTo>
                  <a:pt x="110" y="536"/>
                </a:lnTo>
                <a:lnTo>
                  <a:pt x="102" y="516"/>
                </a:lnTo>
                <a:lnTo>
                  <a:pt x="84" y="482"/>
                </a:lnTo>
                <a:lnTo>
                  <a:pt x="69" y="465"/>
                </a:lnTo>
                <a:lnTo>
                  <a:pt x="80" y="470"/>
                </a:lnTo>
                <a:lnTo>
                  <a:pt x="96" y="478"/>
                </a:lnTo>
                <a:lnTo>
                  <a:pt x="106" y="478"/>
                </a:lnTo>
                <a:lnTo>
                  <a:pt x="110" y="474"/>
                </a:lnTo>
                <a:lnTo>
                  <a:pt x="118" y="463"/>
                </a:lnTo>
                <a:lnTo>
                  <a:pt x="126" y="453"/>
                </a:lnTo>
                <a:lnTo>
                  <a:pt x="135" y="450"/>
                </a:lnTo>
                <a:lnTo>
                  <a:pt x="140" y="443"/>
                </a:lnTo>
                <a:lnTo>
                  <a:pt x="139" y="432"/>
                </a:lnTo>
                <a:lnTo>
                  <a:pt x="131" y="420"/>
                </a:lnTo>
                <a:lnTo>
                  <a:pt x="126" y="414"/>
                </a:lnTo>
                <a:lnTo>
                  <a:pt x="127" y="408"/>
                </a:lnTo>
                <a:lnTo>
                  <a:pt x="134" y="402"/>
                </a:lnTo>
                <a:lnTo>
                  <a:pt x="144" y="391"/>
                </a:lnTo>
                <a:lnTo>
                  <a:pt x="159" y="387"/>
                </a:lnTo>
                <a:lnTo>
                  <a:pt x="174" y="385"/>
                </a:lnTo>
                <a:lnTo>
                  <a:pt x="187" y="377"/>
                </a:lnTo>
                <a:lnTo>
                  <a:pt x="191" y="364"/>
                </a:lnTo>
                <a:lnTo>
                  <a:pt x="201" y="336"/>
                </a:lnTo>
                <a:lnTo>
                  <a:pt x="213" y="307"/>
                </a:lnTo>
                <a:lnTo>
                  <a:pt x="217" y="299"/>
                </a:lnTo>
                <a:lnTo>
                  <a:pt x="233" y="293"/>
                </a:lnTo>
                <a:lnTo>
                  <a:pt x="242" y="291"/>
                </a:lnTo>
                <a:lnTo>
                  <a:pt x="248" y="282"/>
                </a:lnTo>
                <a:lnTo>
                  <a:pt x="261" y="265"/>
                </a:lnTo>
                <a:lnTo>
                  <a:pt x="260" y="254"/>
                </a:lnTo>
                <a:lnTo>
                  <a:pt x="253" y="245"/>
                </a:lnTo>
                <a:lnTo>
                  <a:pt x="242" y="228"/>
                </a:lnTo>
                <a:lnTo>
                  <a:pt x="241" y="217"/>
                </a:lnTo>
                <a:lnTo>
                  <a:pt x="245" y="215"/>
                </a:lnTo>
                <a:lnTo>
                  <a:pt x="254" y="208"/>
                </a:lnTo>
                <a:lnTo>
                  <a:pt x="275" y="201"/>
                </a:lnTo>
                <a:lnTo>
                  <a:pt x="287" y="200"/>
                </a:lnTo>
                <a:lnTo>
                  <a:pt x="330" y="200"/>
                </a:lnTo>
                <a:lnTo>
                  <a:pt x="372" y="195"/>
                </a:lnTo>
                <a:lnTo>
                  <a:pt x="383" y="191"/>
                </a:lnTo>
                <a:lnTo>
                  <a:pt x="397" y="179"/>
                </a:lnTo>
                <a:lnTo>
                  <a:pt x="404" y="170"/>
                </a:lnTo>
                <a:lnTo>
                  <a:pt x="413" y="159"/>
                </a:lnTo>
                <a:lnTo>
                  <a:pt x="420" y="147"/>
                </a:lnTo>
                <a:lnTo>
                  <a:pt x="435" y="145"/>
                </a:lnTo>
                <a:lnTo>
                  <a:pt x="451" y="142"/>
                </a:lnTo>
                <a:lnTo>
                  <a:pt x="476" y="143"/>
                </a:lnTo>
                <a:lnTo>
                  <a:pt x="529" y="149"/>
                </a:lnTo>
                <a:lnTo>
                  <a:pt x="549" y="143"/>
                </a:lnTo>
                <a:lnTo>
                  <a:pt x="557" y="134"/>
                </a:lnTo>
                <a:lnTo>
                  <a:pt x="560" y="127"/>
                </a:lnTo>
                <a:lnTo>
                  <a:pt x="561" y="115"/>
                </a:lnTo>
                <a:lnTo>
                  <a:pt x="569" y="102"/>
                </a:lnTo>
                <a:lnTo>
                  <a:pt x="581" y="101"/>
                </a:lnTo>
                <a:lnTo>
                  <a:pt x="605" y="104"/>
                </a:lnTo>
                <a:lnTo>
                  <a:pt x="627" y="102"/>
                </a:lnTo>
                <a:lnTo>
                  <a:pt x="646" y="94"/>
                </a:lnTo>
                <a:lnTo>
                  <a:pt x="664" y="89"/>
                </a:lnTo>
                <a:lnTo>
                  <a:pt x="696" y="88"/>
                </a:lnTo>
                <a:lnTo>
                  <a:pt x="728" y="85"/>
                </a:lnTo>
                <a:lnTo>
                  <a:pt x="753" y="80"/>
                </a:lnTo>
                <a:lnTo>
                  <a:pt x="778" y="72"/>
                </a:lnTo>
                <a:lnTo>
                  <a:pt x="790" y="64"/>
                </a:lnTo>
                <a:lnTo>
                  <a:pt x="799" y="53"/>
                </a:lnTo>
                <a:lnTo>
                  <a:pt x="828" y="56"/>
                </a:lnTo>
                <a:lnTo>
                  <a:pt x="856" y="53"/>
                </a:lnTo>
                <a:lnTo>
                  <a:pt x="864" y="51"/>
                </a:lnTo>
                <a:lnTo>
                  <a:pt x="874" y="51"/>
                </a:lnTo>
                <a:lnTo>
                  <a:pt x="880" y="57"/>
                </a:lnTo>
                <a:lnTo>
                  <a:pt x="886" y="71"/>
                </a:lnTo>
                <a:lnTo>
                  <a:pt x="898" y="80"/>
                </a:lnTo>
                <a:lnTo>
                  <a:pt x="908" y="85"/>
                </a:lnTo>
                <a:lnTo>
                  <a:pt x="917" y="90"/>
                </a:lnTo>
                <a:lnTo>
                  <a:pt x="929" y="86"/>
                </a:lnTo>
                <a:lnTo>
                  <a:pt x="941" y="86"/>
                </a:lnTo>
                <a:lnTo>
                  <a:pt x="963" y="93"/>
                </a:lnTo>
                <a:lnTo>
                  <a:pt x="982" y="106"/>
                </a:lnTo>
                <a:lnTo>
                  <a:pt x="991" y="113"/>
                </a:lnTo>
                <a:lnTo>
                  <a:pt x="1007" y="123"/>
                </a:lnTo>
                <a:lnTo>
                  <a:pt x="1017" y="121"/>
                </a:lnTo>
                <a:lnTo>
                  <a:pt x="1045" y="110"/>
                </a:lnTo>
                <a:lnTo>
                  <a:pt x="1076" y="106"/>
                </a:lnTo>
                <a:lnTo>
                  <a:pt x="1097" y="105"/>
                </a:lnTo>
                <a:lnTo>
                  <a:pt x="1132" y="102"/>
                </a:lnTo>
                <a:lnTo>
                  <a:pt x="1152" y="93"/>
                </a:lnTo>
                <a:lnTo>
                  <a:pt x="1158" y="84"/>
                </a:lnTo>
                <a:lnTo>
                  <a:pt x="1163" y="68"/>
                </a:lnTo>
                <a:lnTo>
                  <a:pt x="1152" y="32"/>
                </a:lnTo>
                <a:lnTo>
                  <a:pt x="1142" y="19"/>
                </a:lnTo>
                <a:close/>
                <a:moveTo>
                  <a:pt x="1311" y="1474"/>
                </a:moveTo>
                <a:lnTo>
                  <a:pt x="1310" y="1465"/>
                </a:lnTo>
                <a:lnTo>
                  <a:pt x="1320" y="1458"/>
                </a:lnTo>
                <a:lnTo>
                  <a:pt x="1329" y="1459"/>
                </a:lnTo>
                <a:lnTo>
                  <a:pt x="1331" y="1468"/>
                </a:lnTo>
                <a:lnTo>
                  <a:pt x="1320" y="1476"/>
                </a:lnTo>
                <a:lnTo>
                  <a:pt x="1311" y="1474"/>
                </a:lnTo>
                <a:close/>
                <a:moveTo>
                  <a:pt x="722" y="1406"/>
                </a:moveTo>
                <a:lnTo>
                  <a:pt x="734" y="1406"/>
                </a:lnTo>
                <a:lnTo>
                  <a:pt x="740" y="1416"/>
                </a:lnTo>
                <a:lnTo>
                  <a:pt x="740" y="1427"/>
                </a:lnTo>
                <a:lnTo>
                  <a:pt x="740" y="1434"/>
                </a:lnTo>
                <a:lnTo>
                  <a:pt x="742" y="1441"/>
                </a:lnTo>
                <a:lnTo>
                  <a:pt x="749" y="1442"/>
                </a:lnTo>
                <a:lnTo>
                  <a:pt x="765" y="1441"/>
                </a:lnTo>
                <a:lnTo>
                  <a:pt x="779" y="1438"/>
                </a:lnTo>
                <a:lnTo>
                  <a:pt x="787" y="1434"/>
                </a:lnTo>
                <a:lnTo>
                  <a:pt x="803" y="1424"/>
                </a:lnTo>
                <a:lnTo>
                  <a:pt x="811" y="1424"/>
                </a:lnTo>
                <a:lnTo>
                  <a:pt x="814" y="1427"/>
                </a:lnTo>
                <a:lnTo>
                  <a:pt x="815" y="1435"/>
                </a:lnTo>
                <a:lnTo>
                  <a:pt x="803" y="1451"/>
                </a:lnTo>
                <a:lnTo>
                  <a:pt x="798" y="1458"/>
                </a:lnTo>
                <a:lnTo>
                  <a:pt x="812" y="1455"/>
                </a:lnTo>
                <a:lnTo>
                  <a:pt x="826" y="1454"/>
                </a:lnTo>
                <a:lnTo>
                  <a:pt x="827" y="1466"/>
                </a:lnTo>
                <a:lnTo>
                  <a:pt x="828" y="1479"/>
                </a:lnTo>
                <a:lnTo>
                  <a:pt x="848" y="1478"/>
                </a:lnTo>
                <a:lnTo>
                  <a:pt x="868" y="1475"/>
                </a:lnTo>
                <a:lnTo>
                  <a:pt x="888" y="1470"/>
                </a:lnTo>
                <a:lnTo>
                  <a:pt x="925" y="1463"/>
                </a:lnTo>
                <a:lnTo>
                  <a:pt x="946" y="1466"/>
                </a:lnTo>
                <a:lnTo>
                  <a:pt x="983" y="1476"/>
                </a:lnTo>
                <a:lnTo>
                  <a:pt x="1021" y="1484"/>
                </a:lnTo>
                <a:lnTo>
                  <a:pt x="1061" y="1484"/>
                </a:lnTo>
                <a:lnTo>
                  <a:pt x="1101" y="1478"/>
                </a:lnTo>
                <a:lnTo>
                  <a:pt x="1098" y="1507"/>
                </a:lnTo>
                <a:lnTo>
                  <a:pt x="1102" y="1536"/>
                </a:lnTo>
                <a:lnTo>
                  <a:pt x="1131" y="1520"/>
                </a:lnTo>
                <a:lnTo>
                  <a:pt x="1159" y="1500"/>
                </a:lnTo>
                <a:lnTo>
                  <a:pt x="1168" y="1507"/>
                </a:lnTo>
                <a:lnTo>
                  <a:pt x="1176" y="1515"/>
                </a:lnTo>
                <a:lnTo>
                  <a:pt x="1191" y="1498"/>
                </a:lnTo>
                <a:lnTo>
                  <a:pt x="1205" y="1480"/>
                </a:lnTo>
                <a:lnTo>
                  <a:pt x="1204" y="1500"/>
                </a:lnTo>
                <a:lnTo>
                  <a:pt x="1202" y="1521"/>
                </a:lnTo>
                <a:lnTo>
                  <a:pt x="1201" y="1532"/>
                </a:lnTo>
                <a:lnTo>
                  <a:pt x="1197" y="1544"/>
                </a:lnTo>
                <a:lnTo>
                  <a:pt x="1189" y="1549"/>
                </a:lnTo>
                <a:lnTo>
                  <a:pt x="1171" y="1556"/>
                </a:lnTo>
                <a:lnTo>
                  <a:pt x="1126" y="1553"/>
                </a:lnTo>
                <a:lnTo>
                  <a:pt x="1105" y="1553"/>
                </a:lnTo>
                <a:lnTo>
                  <a:pt x="1058" y="1558"/>
                </a:lnTo>
                <a:lnTo>
                  <a:pt x="964" y="1573"/>
                </a:lnTo>
                <a:lnTo>
                  <a:pt x="917" y="1576"/>
                </a:lnTo>
                <a:lnTo>
                  <a:pt x="915" y="1557"/>
                </a:lnTo>
                <a:lnTo>
                  <a:pt x="913" y="1539"/>
                </a:lnTo>
                <a:lnTo>
                  <a:pt x="894" y="1537"/>
                </a:lnTo>
                <a:lnTo>
                  <a:pt x="876" y="1531"/>
                </a:lnTo>
                <a:lnTo>
                  <a:pt x="859" y="1523"/>
                </a:lnTo>
                <a:lnTo>
                  <a:pt x="819" y="1516"/>
                </a:lnTo>
                <a:lnTo>
                  <a:pt x="799" y="1513"/>
                </a:lnTo>
                <a:lnTo>
                  <a:pt x="754" y="1509"/>
                </a:lnTo>
                <a:lnTo>
                  <a:pt x="709" y="1506"/>
                </a:lnTo>
                <a:lnTo>
                  <a:pt x="696" y="1503"/>
                </a:lnTo>
                <a:lnTo>
                  <a:pt x="689" y="1492"/>
                </a:lnTo>
                <a:lnTo>
                  <a:pt x="691" y="1479"/>
                </a:lnTo>
                <a:lnTo>
                  <a:pt x="695" y="1453"/>
                </a:lnTo>
                <a:lnTo>
                  <a:pt x="697" y="1425"/>
                </a:lnTo>
                <a:lnTo>
                  <a:pt x="712" y="1439"/>
                </a:lnTo>
                <a:lnTo>
                  <a:pt x="725" y="1454"/>
                </a:lnTo>
                <a:lnTo>
                  <a:pt x="724" y="1430"/>
                </a:lnTo>
                <a:lnTo>
                  <a:pt x="722" y="1406"/>
                </a:lnTo>
                <a:close/>
                <a:moveTo>
                  <a:pt x="1352" y="1458"/>
                </a:moveTo>
                <a:lnTo>
                  <a:pt x="1349" y="1445"/>
                </a:lnTo>
                <a:lnTo>
                  <a:pt x="1349" y="1420"/>
                </a:lnTo>
                <a:lnTo>
                  <a:pt x="1360" y="1383"/>
                </a:lnTo>
                <a:lnTo>
                  <a:pt x="1372" y="1360"/>
                </a:lnTo>
                <a:lnTo>
                  <a:pt x="1369" y="1375"/>
                </a:lnTo>
                <a:lnTo>
                  <a:pt x="1364" y="1406"/>
                </a:lnTo>
                <a:lnTo>
                  <a:pt x="1366" y="1420"/>
                </a:lnTo>
                <a:lnTo>
                  <a:pt x="1372" y="1433"/>
                </a:lnTo>
                <a:lnTo>
                  <a:pt x="1378" y="1446"/>
                </a:lnTo>
                <a:lnTo>
                  <a:pt x="1365" y="1451"/>
                </a:lnTo>
                <a:lnTo>
                  <a:pt x="1352" y="1458"/>
                </a:lnTo>
                <a:close/>
                <a:moveTo>
                  <a:pt x="581" y="1241"/>
                </a:moveTo>
                <a:lnTo>
                  <a:pt x="594" y="1254"/>
                </a:lnTo>
                <a:lnTo>
                  <a:pt x="607" y="1277"/>
                </a:lnTo>
                <a:lnTo>
                  <a:pt x="606" y="1294"/>
                </a:lnTo>
                <a:lnTo>
                  <a:pt x="601" y="1303"/>
                </a:lnTo>
                <a:lnTo>
                  <a:pt x="591" y="1299"/>
                </a:lnTo>
                <a:lnTo>
                  <a:pt x="578" y="1286"/>
                </a:lnTo>
                <a:lnTo>
                  <a:pt x="574" y="1269"/>
                </a:lnTo>
                <a:lnTo>
                  <a:pt x="577" y="1250"/>
                </a:lnTo>
                <a:lnTo>
                  <a:pt x="581" y="1241"/>
                </a:lnTo>
                <a:close/>
                <a:moveTo>
                  <a:pt x="1462" y="1290"/>
                </a:moveTo>
                <a:lnTo>
                  <a:pt x="1470" y="1277"/>
                </a:lnTo>
                <a:lnTo>
                  <a:pt x="1489" y="1253"/>
                </a:lnTo>
                <a:lnTo>
                  <a:pt x="1516" y="1234"/>
                </a:lnTo>
                <a:lnTo>
                  <a:pt x="1545" y="1222"/>
                </a:lnTo>
                <a:lnTo>
                  <a:pt x="1560" y="1220"/>
                </a:lnTo>
                <a:lnTo>
                  <a:pt x="1554" y="1240"/>
                </a:lnTo>
                <a:lnTo>
                  <a:pt x="1538" y="1279"/>
                </a:lnTo>
                <a:lnTo>
                  <a:pt x="1516" y="1315"/>
                </a:lnTo>
                <a:lnTo>
                  <a:pt x="1485" y="1344"/>
                </a:lnTo>
                <a:lnTo>
                  <a:pt x="1467" y="1353"/>
                </a:lnTo>
                <a:lnTo>
                  <a:pt x="1464" y="1322"/>
                </a:lnTo>
                <a:lnTo>
                  <a:pt x="1462" y="1290"/>
                </a:lnTo>
                <a:close/>
                <a:moveTo>
                  <a:pt x="1384" y="1219"/>
                </a:moveTo>
                <a:lnTo>
                  <a:pt x="1389" y="1216"/>
                </a:lnTo>
                <a:lnTo>
                  <a:pt x="1400" y="1217"/>
                </a:lnTo>
                <a:lnTo>
                  <a:pt x="1409" y="1225"/>
                </a:lnTo>
                <a:lnTo>
                  <a:pt x="1411" y="1234"/>
                </a:lnTo>
                <a:lnTo>
                  <a:pt x="1410" y="1240"/>
                </a:lnTo>
                <a:lnTo>
                  <a:pt x="1405" y="1242"/>
                </a:lnTo>
                <a:lnTo>
                  <a:pt x="1394" y="1241"/>
                </a:lnTo>
                <a:lnTo>
                  <a:pt x="1386" y="1234"/>
                </a:lnTo>
                <a:lnTo>
                  <a:pt x="1382" y="1224"/>
                </a:lnTo>
                <a:lnTo>
                  <a:pt x="1384" y="1219"/>
                </a:lnTo>
                <a:close/>
                <a:moveTo>
                  <a:pt x="1012" y="1234"/>
                </a:moveTo>
                <a:lnTo>
                  <a:pt x="1023" y="1228"/>
                </a:lnTo>
                <a:lnTo>
                  <a:pt x="1037" y="1221"/>
                </a:lnTo>
                <a:lnTo>
                  <a:pt x="1046" y="1225"/>
                </a:lnTo>
                <a:lnTo>
                  <a:pt x="1049" y="1232"/>
                </a:lnTo>
                <a:lnTo>
                  <a:pt x="1052" y="1242"/>
                </a:lnTo>
                <a:lnTo>
                  <a:pt x="1042" y="1260"/>
                </a:lnTo>
                <a:lnTo>
                  <a:pt x="1033" y="1266"/>
                </a:lnTo>
                <a:lnTo>
                  <a:pt x="1037" y="1248"/>
                </a:lnTo>
                <a:lnTo>
                  <a:pt x="1040" y="1229"/>
                </a:lnTo>
                <a:lnTo>
                  <a:pt x="1027" y="1232"/>
                </a:lnTo>
                <a:lnTo>
                  <a:pt x="1012" y="1234"/>
                </a:lnTo>
                <a:close/>
                <a:moveTo>
                  <a:pt x="1474" y="1179"/>
                </a:moveTo>
                <a:lnTo>
                  <a:pt x="1479" y="1176"/>
                </a:lnTo>
                <a:lnTo>
                  <a:pt x="1488" y="1179"/>
                </a:lnTo>
                <a:lnTo>
                  <a:pt x="1493" y="1188"/>
                </a:lnTo>
                <a:lnTo>
                  <a:pt x="1492" y="1199"/>
                </a:lnTo>
                <a:lnTo>
                  <a:pt x="1488" y="1203"/>
                </a:lnTo>
                <a:lnTo>
                  <a:pt x="1483" y="1205"/>
                </a:lnTo>
                <a:lnTo>
                  <a:pt x="1474" y="1203"/>
                </a:lnTo>
                <a:lnTo>
                  <a:pt x="1468" y="1193"/>
                </a:lnTo>
                <a:lnTo>
                  <a:pt x="1470" y="1183"/>
                </a:lnTo>
                <a:lnTo>
                  <a:pt x="1474" y="1179"/>
                </a:lnTo>
                <a:close/>
                <a:moveTo>
                  <a:pt x="1220" y="1181"/>
                </a:moveTo>
                <a:lnTo>
                  <a:pt x="1226" y="1189"/>
                </a:lnTo>
                <a:lnTo>
                  <a:pt x="1234" y="1197"/>
                </a:lnTo>
                <a:lnTo>
                  <a:pt x="1224" y="1197"/>
                </a:lnTo>
                <a:lnTo>
                  <a:pt x="1212" y="1196"/>
                </a:lnTo>
                <a:lnTo>
                  <a:pt x="1210" y="1209"/>
                </a:lnTo>
                <a:lnTo>
                  <a:pt x="1208" y="1221"/>
                </a:lnTo>
                <a:lnTo>
                  <a:pt x="1199" y="1211"/>
                </a:lnTo>
                <a:lnTo>
                  <a:pt x="1191" y="1199"/>
                </a:lnTo>
                <a:lnTo>
                  <a:pt x="1205" y="1191"/>
                </a:lnTo>
                <a:lnTo>
                  <a:pt x="1220" y="1181"/>
                </a:lnTo>
                <a:close/>
                <a:moveTo>
                  <a:pt x="983" y="1168"/>
                </a:moveTo>
                <a:lnTo>
                  <a:pt x="991" y="1172"/>
                </a:lnTo>
                <a:lnTo>
                  <a:pt x="991" y="1183"/>
                </a:lnTo>
                <a:lnTo>
                  <a:pt x="982" y="1188"/>
                </a:lnTo>
                <a:lnTo>
                  <a:pt x="974" y="1183"/>
                </a:lnTo>
                <a:lnTo>
                  <a:pt x="974" y="1174"/>
                </a:lnTo>
                <a:lnTo>
                  <a:pt x="983" y="1168"/>
                </a:lnTo>
                <a:close/>
                <a:moveTo>
                  <a:pt x="1007" y="1155"/>
                </a:moveTo>
                <a:lnTo>
                  <a:pt x="1012" y="1152"/>
                </a:lnTo>
                <a:lnTo>
                  <a:pt x="1024" y="1154"/>
                </a:lnTo>
                <a:lnTo>
                  <a:pt x="1035" y="1164"/>
                </a:lnTo>
                <a:lnTo>
                  <a:pt x="1037" y="1176"/>
                </a:lnTo>
                <a:lnTo>
                  <a:pt x="1036" y="1181"/>
                </a:lnTo>
                <a:lnTo>
                  <a:pt x="1029" y="1185"/>
                </a:lnTo>
                <a:lnTo>
                  <a:pt x="1017" y="1183"/>
                </a:lnTo>
                <a:lnTo>
                  <a:pt x="1008" y="1174"/>
                </a:lnTo>
                <a:lnTo>
                  <a:pt x="1005" y="1160"/>
                </a:lnTo>
                <a:lnTo>
                  <a:pt x="1007" y="1155"/>
                </a:lnTo>
                <a:close/>
                <a:moveTo>
                  <a:pt x="877" y="1135"/>
                </a:moveTo>
                <a:lnTo>
                  <a:pt x="888" y="1148"/>
                </a:lnTo>
                <a:lnTo>
                  <a:pt x="898" y="1162"/>
                </a:lnTo>
                <a:lnTo>
                  <a:pt x="892" y="1164"/>
                </a:lnTo>
                <a:lnTo>
                  <a:pt x="880" y="1155"/>
                </a:lnTo>
                <a:lnTo>
                  <a:pt x="874" y="1150"/>
                </a:lnTo>
                <a:lnTo>
                  <a:pt x="874" y="1164"/>
                </a:lnTo>
                <a:lnTo>
                  <a:pt x="874" y="1179"/>
                </a:lnTo>
                <a:lnTo>
                  <a:pt x="852" y="1183"/>
                </a:lnTo>
                <a:lnTo>
                  <a:pt x="831" y="1185"/>
                </a:lnTo>
                <a:lnTo>
                  <a:pt x="840" y="1171"/>
                </a:lnTo>
                <a:lnTo>
                  <a:pt x="864" y="1158"/>
                </a:lnTo>
                <a:lnTo>
                  <a:pt x="874" y="1144"/>
                </a:lnTo>
                <a:lnTo>
                  <a:pt x="877" y="1135"/>
                </a:lnTo>
                <a:close/>
                <a:moveTo>
                  <a:pt x="1306" y="1168"/>
                </a:moveTo>
                <a:lnTo>
                  <a:pt x="1323" y="1150"/>
                </a:lnTo>
                <a:lnTo>
                  <a:pt x="1357" y="1123"/>
                </a:lnTo>
                <a:lnTo>
                  <a:pt x="1382" y="1121"/>
                </a:lnTo>
                <a:lnTo>
                  <a:pt x="1396" y="1130"/>
                </a:lnTo>
                <a:lnTo>
                  <a:pt x="1369" y="1140"/>
                </a:lnTo>
                <a:lnTo>
                  <a:pt x="1343" y="1151"/>
                </a:lnTo>
                <a:lnTo>
                  <a:pt x="1333" y="1158"/>
                </a:lnTo>
                <a:lnTo>
                  <a:pt x="1316" y="1171"/>
                </a:lnTo>
                <a:lnTo>
                  <a:pt x="1306" y="1168"/>
                </a:lnTo>
                <a:close/>
                <a:moveTo>
                  <a:pt x="1091" y="1156"/>
                </a:moveTo>
                <a:lnTo>
                  <a:pt x="1123" y="1133"/>
                </a:lnTo>
                <a:lnTo>
                  <a:pt x="1159" y="1114"/>
                </a:lnTo>
                <a:lnTo>
                  <a:pt x="1146" y="1130"/>
                </a:lnTo>
                <a:lnTo>
                  <a:pt x="1122" y="1148"/>
                </a:lnTo>
                <a:lnTo>
                  <a:pt x="1103" y="1156"/>
                </a:lnTo>
                <a:lnTo>
                  <a:pt x="1091" y="1156"/>
                </a:lnTo>
                <a:close/>
                <a:moveTo>
                  <a:pt x="897" y="1098"/>
                </a:moveTo>
                <a:lnTo>
                  <a:pt x="902" y="1096"/>
                </a:lnTo>
                <a:lnTo>
                  <a:pt x="912" y="1098"/>
                </a:lnTo>
                <a:lnTo>
                  <a:pt x="917" y="1107"/>
                </a:lnTo>
                <a:lnTo>
                  <a:pt x="918" y="1118"/>
                </a:lnTo>
                <a:lnTo>
                  <a:pt x="914" y="1123"/>
                </a:lnTo>
                <a:lnTo>
                  <a:pt x="909" y="1125"/>
                </a:lnTo>
                <a:lnTo>
                  <a:pt x="900" y="1122"/>
                </a:lnTo>
                <a:lnTo>
                  <a:pt x="894" y="1113"/>
                </a:lnTo>
                <a:lnTo>
                  <a:pt x="893" y="1102"/>
                </a:lnTo>
                <a:lnTo>
                  <a:pt x="897" y="1098"/>
                </a:lnTo>
                <a:close/>
                <a:moveTo>
                  <a:pt x="976" y="1099"/>
                </a:moveTo>
                <a:lnTo>
                  <a:pt x="978" y="1093"/>
                </a:lnTo>
                <a:lnTo>
                  <a:pt x="984" y="1082"/>
                </a:lnTo>
                <a:lnTo>
                  <a:pt x="1000" y="1073"/>
                </a:lnTo>
                <a:lnTo>
                  <a:pt x="1013" y="1070"/>
                </a:lnTo>
                <a:lnTo>
                  <a:pt x="1008" y="1092"/>
                </a:lnTo>
                <a:lnTo>
                  <a:pt x="1003" y="1111"/>
                </a:lnTo>
                <a:lnTo>
                  <a:pt x="990" y="1106"/>
                </a:lnTo>
                <a:lnTo>
                  <a:pt x="975" y="1107"/>
                </a:lnTo>
                <a:lnTo>
                  <a:pt x="963" y="1114"/>
                </a:lnTo>
                <a:lnTo>
                  <a:pt x="963" y="1107"/>
                </a:lnTo>
                <a:lnTo>
                  <a:pt x="963" y="1101"/>
                </a:lnTo>
                <a:lnTo>
                  <a:pt x="970" y="1101"/>
                </a:lnTo>
                <a:lnTo>
                  <a:pt x="976" y="1099"/>
                </a:lnTo>
                <a:close/>
                <a:moveTo>
                  <a:pt x="1282" y="1051"/>
                </a:moveTo>
                <a:lnTo>
                  <a:pt x="1296" y="1058"/>
                </a:lnTo>
                <a:lnTo>
                  <a:pt x="1306" y="1073"/>
                </a:lnTo>
                <a:lnTo>
                  <a:pt x="1322" y="1092"/>
                </a:lnTo>
                <a:lnTo>
                  <a:pt x="1341" y="1106"/>
                </a:lnTo>
                <a:lnTo>
                  <a:pt x="1327" y="1111"/>
                </a:lnTo>
                <a:lnTo>
                  <a:pt x="1314" y="1117"/>
                </a:lnTo>
                <a:lnTo>
                  <a:pt x="1310" y="1098"/>
                </a:lnTo>
                <a:lnTo>
                  <a:pt x="1291" y="1066"/>
                </a:lnTo>
                <a:lnTo>
                  <a:pt x="1282" y="1051"/>
                </a:lnTo>
                <a:close/>
                <a:moveTo>
                  <a:pt x="1023" y="1084"/>
                </a:moveTo>
                <a:lnTo>
                  <a:pt x="1040" y="1069"/>
                </a:lnTo>
                <a:lnTo>
                  <a:pt x="1058" y="1055"/>
                </a:lnTo>
                <a:lnTo>
                  <a:pt x="1065" y="1064"/>
                </a:lnTo>
                <a:lnTo>
                  <a:pt x="1072" y="1076"/>
                </a:lnTo>
                <a:lnTo>
                  <a:pt x="1069" y="1086"/>
                </a:lnTo>
                <a:lnTo>
                  <a:pt x="1066" y="1096"/>
                </a:lnTo>
                <a:lnTo>
                  <a:pt x="1057" y="1113"/>
                </a:lnTo>
                <a:lnTo>
                  <a:pt x="1048" y="1117"/>
                </a:lnTo>
                <a:lnTo>
                  <a:pt x="1057" y="1125"/>
                </a:lnTo>
                <a:lnTo>
                  <a:pt x="1066" y="1131"/>
                </a:lnTo>
                <a:lnTo>
                  <a:pt x="1053" y="1129"/>
                </a:lnTo>
                <a:lnTo>
                  <a:pt x="1044" y="1138"/>
                </a:lnTo>
                <a:lnTo>
                  <a:pt x="1038" y="1151"/>
                </a:lnTo>
                <a:lnTo>
                  <a:pt x="1042" y="1137"/>
                </a:lnTo>
                <a:lnTo>
                  <a:pt x="1046" y="1121"/>
                </a:lnTo>
                <a:lnTo>
                  <a:pt x="1035" y="1102"/>
                </a:lnTo>
                <a:lnTo>
                  <a:pt x="1023" y="1084"/>
                </a:lnTo>
                <a:close/>
                <a:moveTo>
                  <a:pt x="867" y="1057"/>
                </a:moveTo>
                <a:lnTo>
                  <a:pt x="874" y="1062"/>
                </a:lnTo>
                <a:lnTo>
                  <a:pt x="874" y="1073"/>
                </a:lnTo>
                <a:lnTo>
                  <a:pt x="867" y="1078"/>
                </a:lnTo>
                <a:lnTo>
                  <a:pt x="859" y="1073"/>
                </a:lnTo>
                <a:lnTo>
                  <a:pt x="859" y="1062"/>
                </a:lnTo>
                <a:lnTo>
                  <a:pt x="867" y="1057"/>
                </a:lnTo>
                <a:close/>
                <a:moveTo>
                  <a:pt x="673" y="1029"/>
                </a:moveTo>
                <a:lnTo>
                  <a:pt x="676" y="1020"/>
                </a:lnTo>
                <a:lnTo>
                  <a:pt x="688" y="1016"/>
                </a:lnTo>
                <a:lnTo>
                  <a:pt x="696" y="1021"/>
                </a:lnTo>
                <a:lnTo>
                  <a:pt x="693" y="1031"/>
                </a:lnTo>
                <a:lnTo>
                  <a:pt x="681" y="1035"/>
                </a:lnTo>
                <a:lnTo>
                  <a:pt x="673" y="1029"/>
                </a:lnTo>
                <a:close/>
                <a:moveTo>
                  <a:pt x="848" y="1002"/>
                </a:moveTo>
                <a:lnTo>
                  <a:pt x="853" y="998"/>
                </a:lnTo>
                <a:lnTo>
                  <a:pt x="861" y="1000"/>
                </a:lnTo>
                <a:lnTo>
                  <a:pt x="865" y="1011"/>
                </a:lnTo>
                <a:lnTo>
                  <a:pt x="864" y="1023"/>
                </a:lnTo>
                <a:lnTo>
                  <a:pt x="860" y="1027"/>
                </a:lnTo>
                <a:lnTo>
                  <a:pt x="855" y="1031"/>
                </a:lnTo>
                <a:lnTo>
                  <a:pt x="847" y="1027"/>
                </a:lnTo>
                <a:lnTo>
                  <a:pt x="841" y="1011"/>
                </a:lnTo>
                <a:lnTo>
                  <a:pt x="848" y="1002"/>
                </a:lnTo>
                <a:close/>
                <a:moveTo>
                  <a:pt x="996" y="1007"/>
                </a:moveTo>
                <a:lnTo>
                  <a:pt x="1007" y="1000"/>
                </a:lnTo>
                <a:lnTo>
                  <a:pt x="1031" y="988"/>
                </a:lnTo>
                <a:lnTo>
                  <a:pt x="1042" y="991"/>
                </a:lnTo>
                <a:lnTo>
                  <a:pt x="1040" y="999"/>
                </a:lnTo>
                <a:lnTo>
                  <a:pt x="1027" y="1008"/>
                </a:lnTo>
                <a:lnTo>
                  <a:pt x="1019" y="1011"/>
                </a:lnTo>
                <a:lnTo>
                  <a:pt x="1011" y="1014"/>
                </a:lnTo>
                <a:lnTo>
                  <a:pt x="1000" y="1014"/>
                </a:lnTo>
                <a:lnTo>
                  <a:pt x="996" y="1007"/>
                </a:lnTo>
                <a:close/>
                <a:moveTo>
                  <a:pt x="939" y="1021"/>
                </a:moveTo>
                <a:lnTo>
                  <a:pt x="934" y="1019"/>
                </a:lnTo>
                <a:lnTo>
                  <a:pt x="930" y="1007"/>
                </a:lnTo>
                <a:lnTo>
                  <a:pt x="934" y="995"/>
                </a:lnTo>
                <a:lnTo>
                  <a:pt x="943" y="987"/>
                </a:lnTo>
                <a:lnTo>
                  <a:pt x="949" y="986"/>
                </a:lnTo>
                <a:lnTo>
                  <a:pt x="955" y="990"/>
                </a:lnTo>
                <a:lnTo>
                  <a:pt x="959" y="1002"/>
                </a:lnTo>
                <a:lnTo>
                  <a:pt x="956" y="1014"/>
                </a:lnTo>
                <a:lnTo>
                  <a:pt x="946" y="1021"/>
                </a:lnTo>
                <a:lnTo>
                  <a:pt x="939" y="1021"/>
                </a:lnTo>
                <a:close/>
                <a:moveTo>
                  <a:pt x="833" y="984"/>
                </a:moveTo>
                <a:lnTo>
                  <a:pt x="827" y="980"/>
                </a:lnTo>
                <a:lnTo>
                  <a:pt x="826" y="966"/>
                </a:lnTo>
                <a:lnTo>
                  <a:pt x="832" y="951"/>
                </a:lnTo>
                <a:lnTo>
                  <a:pt x="844" y="946"/>
                </a:lnTo>
                <a:lnTo>
                  <a:pt x="852" y="950"/>
                </a:lnTo>
                <a:lnTo>
                  <a:pt x="855" y="959"/>
                </a:lnTo>
                <a:lnTo>
                  <a:pt x="844" y="980"/>
                </a:lnTo>
                <a:lnTo>
                  <a:pt x="833" y="984"/>
                </a:lnTo>
                <a:close/>
                <a:moveTo>
                  <a:pt x="1180" y="954"/>
                </a:moveTo>
                <a:lnTo>
                  <a:pt x="1196" y="946"/>
                </a:lnTo>
                <a:lnTo>
                  <a:pt x="1212" y="938"/>
                </a:lnTo>
                <a:lnTo>
                  <a:pt x="1206" y="950"/>
                </a:lnTo>
                <a:lnTo>
                  <a:pt x="1191" y="967"/>
                </a:lnTo>
                <a:lnTo>
                  <a:pt x="1158" y="982"/>
                </a:lnTo>
                <a:lnTo>
                  <a:pt x="1134" y="988"/>
                </a:lnTo>
                <a:lnTo>
                  <a:pt x="1139" y="974"/>
                </a:lnTo>
                <a:lnTo>
                  <a:pt x="1156" y="958"/>
                </a:lnTo>
                <a:lnTo>
                  <a:pt x="1172" y="953"/>
                </a:lnTo>
                <a:lnTo>
                  <a:pt x="1180" y="954"/>
                </a:lnTo>
                <a:close/>
                <a:moveTo>
                  <a:pt x="1238" y="941"/>
                </a:moveTo>
                <a:lnTo>
                  <a:pt x="1246" y="926"/>
                </a:lnTo>
                <a:lnTo>
                  <a:pt x="1270" y="914"/>
                </a:lnTo>
                <a:lnTo>
                  <a:pt x="1312" y="917"/>
                </a:lnTo>
                <a:lnTo>
                  <a:pt x="1340" y="924"/>
                </a:lnTo>
                <a:lnTo>
                  <a:pt x="1319" y="941"/>
                </a:lnTo>
                <a:lnTo>
                  <a:pt x="1295" y="955"/>
                </a:lnTo>
                <a:lnTo>
                  <a:pt x="1282" y="947"/>
                </a:lnTo>
                <a:lnTo>
                  <a:pt x="1254" y="938"/>
                </a:lnTo>
                <a:lnTo>
                  <a:pt x="1238" y="941"/>
                </a:lnTo>
                <a:close/>
                <a:moveTo>
                  <a:pt x="196" y="946"/>
                </a:moveTo>
                <a:lnTo>
                  <a:pt x="184" y="932"/>
                </a:lnTo>
                <a:lnTo>
                  <a:pt x="168" y="908"/>
                </a:lnTo>
                <a:lnTo>
                  <a:pt x="167" y="889"/>
                </a:lnTo>
                <a:lnTo>
                  <a:pt x="172" y="880"/>
                </a:lnTo>
                <a:lnTo>
                  <a:pt x="200" y="900"/>
                </a:lnTo>
                <a:lnTo>
                  <a:pt x="228" y="921"/>
                </a:lnTo>
                <a:lnTo>
                  <a:pt x="212" y="933"/>
                </a:lnTo>
                <a:lnTo>
                  <a:pt x="196" y="946"/>
                </a:lnTo>
                <a:close/>
                <a:moveTo>
                  <a:pt x="898" y="885"/>
                </a:moveTo>
                <a:lnTo>
                  <a:pt x="906" y="880"/>
                </a:lnTo>
                <a:lnTo>
                  <a:pt x="923" y="880"/>
                </a:lnTo>
                <a:lnTo>
                  <a:pt x="945" y="896"/>
                </a:lnTo>
                <a:lnTo>
                  <a:pt x="953" y="912"/>
                </a:lnTo>
                <a:lnTo>
                  <a:pt x="955" y="932"/>
                </a:lnTo>
                <a:lnTo>
                  <a:pt x="963" y="946"/>
                </a:lnTo>
                <a:lnTo>
                  <a:pt x="980" y="953"/>
                </a:lnTo>
                <a:lnTo>
                  <a:pt x="997" y="959"/>
                </a:lnTo>
                <a:lnTo>
                  <a:pt x="1005" y="966"/>
                </a:lnTo>
                <a:lnTo>
                  <a:pt x="1009" y="978"/>
                </a:lnTo>
                <a:lnTo>
                  <a:pt x="1004" y="983"/>
                </a:lnTo>
                <a:lnTo>
                  <a:pt x="999" y="984"/>
                </a:lnTo>
                <a:lnTo>
                  <a:pt x="990" y="983"/>
                </a:lnTo>
                <a:lnTo>
                  <a:pt x="975" y="973"/>
                </a:lnTo>
                <a:lnTo>
                  <a:pt x="970" y="966"/>
                </a:lnTo>
                <a:lnTo>
                  <a:pt x="934" y="926"/>
                </a:lnTo>
                <a:lnTo>
                  <a:pt x="898" y="885"/>
                </a:lnTo>
                <a:close/>
                <a:moveTo>
                  <a:pt x="155" y="753"/>
                </a:moveTo>
                <a:lnTo>
                  <a:pt x="162" y="781"/>
                </a:lnTo>
                <a:lnTo>
                  <a:pt x="175" y="805"/>
                </a:lnTo>
                <a:lnTo>
                  <a:pt x="195" y="826"/>
                </a:lnTo>
                <a:lnTo>
                  <a:pt x="209" y="850"/>
                </a:lnTo>
                <a:lnTo>
                  <a:pt x="185" y="844"/>
                </a:lnTo>
                <a:lnTo>
                  <a:pt x="160" y="840"/>
                </a:lnTo>
                <a:lnTo>
                  <a:pt x="151" y="839"/>
                </a:lnTo>
                <a:lnTo>
                  <a:pt x="142" y="838"/>
                </a:lnTo>
                <a:lnTo>
                  <a:pt x="139" y="820"/>
                </a:lnTo>
                <a:lnTo>
                  <a:pt x="137" y="803"/>
                </a:lnTo>
                <a:lnTo>
                  <a:pt x="127" y="819"/>
                </a:lnTo>
                <a:lnTo>
                  <a:pt x="118" y="834"/>
                </a:lnTo>
                <a:lnTo>
                  <a:pt x="121" y="807"/>
                </a:lnTo>
                <a:lnTo>
                  <a:pt x="127" y="782"/>
                </a:lnTo>
                <a:lnTo>
                  <a:pt x="138" y="787"/>
                </a:lnTo>
                <a:lnTo>
                  <a:pt x="150" y="793"/>
                </a:lnTo>
                <a:lnTo>
                  <a:pt x="152" y="773"/>
                </a:lnTo>
                <a:lnTo>
                  <a:pt x="155" y="753"/>
                </a:lnTo>
                <a:close/>
                <a:moveTo>
                  <a:pt x="171" y="756"/>
                </a:moveTo>
                <a:lnTo>
                  <a:pt x="176" y="757"/>
                </a:lnTo>
                <a:lnTo>
                  <a:pt x="184" y="764"/>
                </a:lnTo>
                <a:lnTo>
                  <a:pt x="191" y="782"/>
                </a:lnTo>
                <a:lnTo>
                  <a:pt x="189" y="793"/>
                </a:lnTo>
                <a:lnTo>
                  <a:pt x="184" y="791"/>
                </a:lnTo>
                <a:lnTo>
                  <a:pt x="175" y="785"/>
                </a:lnTo>
                <a:lnTo>
                  <a:pt x="167" y="766"/>
                </a:lnTo>
                <a:lnTo>
                  <a:pt x="171" y="756"/>
                </a:lnTo>
                <a:close/>
                <a:moveTo>
                  <a:pt x="1102" y="745"/>
                </a:moveTo>
                <a:lnTo>
                  <a:pt x="1122" y="738"/>
                </a:lnTo>
                <a:lnTo>
                  <a:pt x="1140" y="733"/>
                </a:lnTo>
                <a:lnTo>
                  <a:pt x="1165" y="745"/>
                </a:lnTo>
                <a:lnTo>
                  <a:pt x="1191" y="758"/>
                </a:lnTo>
                <a:lnTo>
                  <a:pt x="1176" y="753"/>
                </a:lnTo>
                <a:lnTo>
                  <a:pt x="1163" y="748"/>
                </a:lnTo>
                <a:lnTo>
                  <a:pt x="1167" y="774"/>
                </a:lnTo>
                <a:lnTo>
                  <a:pt x="1165" y="801"/>
                </a:lnTo>
                <a:lnTo>
                  <a:pt x="1163" y="811"/>
                </a:lnTo>
                <a:lnTo>
                  <a:pt x="1151" y="828"/>
                </a:lnTo>
                <a:lnTo>
                  <a:pt x="1140" y="836"/>
                </a:lnTo>
                <a:lnTo>
                  <a:pt x="1135" y="835"/>
                </a:lnTo>
                <a:lnTo>
                  <a:pt x="1127" y="831"/>
                </a:lnTo>
                <a:lnTo>
                  <a:pt x="1120" y="824"/>
                </a:lnTo>
                <a:lnTo>
                  <a:pt x="1117" y="816"/>
                </a:lnTo>
                <a:lnTo>
                  <a:pt x="1122" y="806"/>
                </a:lnTo>
                <a:lnTo>
                  <a:pt x="1130" y="799"/>
                </a:lnTo>
                <a:lnTo>
                  <a:pt x="1135" y="793"/>
                </a:lnTo>
                <a:lnTo>
                  <a:pt x="1134" y="778"/>
                </a:lnTo>
                <a:lnTo>
                  <a:pt x="1114" y="757"/>
                </a:lnTo>
                <a:lnTo>
                  <a:pt x="1102" y="745"/>
                </a:lnTo>
                <a:close/>
                <a:moveTo>
                  <a:pt x="1049" y="741"/>
                </a:moveTo>
                <a:lnTo>
                  <a:pt x="1054" y="730"/>
                </a:lnTo>
                <a:lnTo>
                  <a:pt x="1066" y="730"/>
                </a:lnTo>
                <a:lnTo>
                  <a:pt x="1073" y="740"/>
                </a:lnTo>
                <a:lnTo>
                  <a:pt x="1068" y="749"/>
                </a:lnTo>
                <a:lnTo>
                  <a:pt x="1056" y="750"/>
                </a:lnTo>
                <a:lnTo>
                  <a:pt x="1049" y="741"/>
                </a:lnTo>
                <a:close/>
                <a:moveTo>
                  <a:pt x="861" y="647"/>
                </a:moveTo>
                <a:lnTo>
                  <a:pt x="871" y="654"/>
                </a:lnTo>
                <a:lnTo>
                  <a:pt x="894" y="678"/>
                </a:lnTo>
                <a:lnTo>
                  <a:pt x="902" y="693"/>
                </a:lnTo>
                <a:lnTo>
                  <a:pt x="901" y="697"/>
                </a:lnTo>
                <a:lnTo>
                  <a:pt x="896" y="701"/>
                </a:lnTo>
                <a:lnTo>
                  <a:pt x="886" y="700"/>
                </a:lnTo>
                <a:lnTo>
                  <a:pt x="873" y="688"/>
                </a:lnTo>
                <a:lnTo>
                  <a:pt x="867" y="680"/>
                </a:lnTo>
                <a:lnTo>
                  <a:pt x="860" y="674"/>
                </a:lnTo>
                <a:lnTo>
                  <a:pt x="860" y="656"/>
                </a:lnTo>
                <a:lnTo>
                  <a:pt x="861" y="647"/>
                </a:lnTo>
                <a:close/>
                <a:moveTo>
                  <a:pt x="705" y="600"/>
                </a:moveTo>
                <a:lnTo>
                  <a:pt x="712" y="598"/>
                </a:lnTo>
                <a:lnTo>
                  <a:pt x="724" y="601"/>
                </a:lnTo>
                <a:lnTo>
                  <a:pt x="734" y="609"/>
                </a:lnTo>
                <a:lnTo>
                  <a:pt x="738" y="621"/>
                </a:lnTo>
                <a:lnTo>
                  <a:pt x="737" y="627"/>
                </a:lnTo>
                <a:lnTo>
                  <a:pt x="732" y="630"/>
                </a:lnTo>
                <a:lnTo>
                  <a:pt x="718" y="627"/>
                </a:lnTo>
                <a:lnTo>
                  <a:pt x="709" y="618"/>
                </a:lnTo>
                <a:lnTo>
                  <a:pt x="704" y="606"/>
                </a:lnTo>
                <a:lnTo>
                  <a:pt x="705" y="600"/>
                </a:lnTo>
                <a:close/>
                <a:moveTo>
                  <a:pt x="673" y="598"/>
                </a:moveTo>
                <a:lnTo>
                  <a:pt x="683" y="596"/>
                </a:lnTo>
                <a:lnTo>
                  <a:pt x="689" y="602"/>
                </a:lnTo>
                <a:lnTo>
                  <a:pt x="687" y="613"/>
                </a:lnTo>
                <a:lnTo>
                  <a:pt x="676" y="614"/>
                </a:lnTo>
                <a:lnTo>
                  <a:pt x="671" y="607"/>
                </a:lnTo>
                <a:lnTo>
                  <a:pt x="673" y="598"/>
                </a:lnTo>
                <a:close/>
                <a:moveTo>
                  <a:pt x="84" y="578"/>
                </a:moveTo>
                <a:lnTo>
                  <a:pt x="93" y="577"/>
                </a:lnTo>
                <a:lnTo>
                  <a:pt x="101" y="585"/>
                </a:lnTo>
                <a:lnTo>
                  <a:pt x="98" y="594"/>
                </a:lnTo>
                <a:lnTo>
                  <a:pt x="89" y="596"/>
                </a:lnTo>
                <a:lnTo>
                  <a:pt x="81" y="588"/>
                </a:lnTo>
                <a:lnTo>
                  <a:pt x="84" y="578"/>
                </a:lnTo>
                <a:close/>
                <a:moveTo>
                  <a:pt x="1173" y="552"/>
                </a:moveTo>
                <a:lnTo>
                  <a:pt x="1187" y="552"/>
                </a:lnTo>
                <a:lnTo>
                  <a:pt x="1205" y="564"/>
                </a:lnTo>
                <a:lnTo>
                  <a:pt x="1210" y="574"/>
                </a:lnTo>
                <a:lnTo>
                  <a:pt x="1228" y="604"/>
                </a:lnTo>
                <a:lnTo>
                  <a:pt x="1250" y="631"/>
                </a:lnTo>
                <a:lnTo>
                  <a:pt x="1240" y="642"/>
                </a:lnTo>
                <a:lnTo>
                  <a:pt x="1214" y="650"/>
                </a:lnTo>
                <a:lnTo>
                  <a:pt x="1175" y="641"/>
                </a:lnTo>
                <a:lnTo>
                  <a:pt x="1151" y="629"/>
                </a:lnTo>
                <a:lnTo>
                  <a:pt x="1171" y="611"/>
                </a:lnTo>
                <a:lnTo>
                  <a:pt x="1191" y="596"/>
                </a:lnTo>
                <a:lnTo>
                  <a:pt x="1179" y="594"/>
                </a:lnTo>
                <a:lnTo>
                  <a:pt x="1161" y="606"/>
                </a:lnTo>
                <a:lnTo>
                  <a:pt x="1155" y="614"/>
                </a:lnTo>
                <a:lnTo>
                  <a:pt x="1146" y="621"/>
                </a:lnTo>
                <a:lnTo>
                  <a:pt x="1127" y="618"/>
                </a:lnTo>
                <a:lnTo>
                  <a:pt x="1117" y="611"/>
                </a:lnTo>
                <a:lnTo>
                  <a:pt x="1111" y="606"/>
                </a:lnTo>
                <a:lnTo>
                  <a:pt x="1109" y="597"/>
                </a:lnTo>
                <a:lnTo>
                  <a:pt x="1115" y="585"/>
                </a:lnTo>
                <a:lnTo>
                  <a:pt x="1127" y="580"/>
                </a:lnTo>
                <a:lnTo>
                  <a:pt x="1140" y="576"/>
                </a:lnTo>
                <a:lnTo>
                  <a:pt x="1165" y="564"/>
                </a:lnTo>
                <a:lnTo>
                  <a:pt x="1173" y="552"/>
                </a:lnTo>
                <a:close/>
                <a:moveTo>
                  <a:pt x="949" y="516"/>
                </a:moveTo>
                <a:lnTo>
                  <a:pt x="959" y="514"/>
                </a:lnTo>
                <a:lnTo>
                  <a:pt x="966" y="520"/>
                </a:lnTo>
                <a:lnTo>
                  <a:pt x="963" y="531"/>
                </a:lnTo>
                <a:lnTo>
                  <a:pt x="954" y="533"/>
                </a:lnTo>
                <a:lnTo>
                  <a:pt x="946" y="525"/>
                </a:lnTo>
                <a:lnTo>
                  <a:pt x="949" y="516"/>
                </a:lnTo>
                <a:close/>
                <a:moveTo>
                  <a:pt x="0" y="453"/>
                </a:moveTo>
                <a:lnTo>
                  <a:pt x="25" y="447"/>
                </a:lnTo>
                <a:lnTo>
                  <a:pt x="52" y="443"/>
                </a:lnTo>
                <a:lnTo>
                  <a:pt x="53" y="453"/>
                </a:lnTo>
                <a:lnTo>
                  <a:pt x="49" y="462"/>
                </a:lnTo>
                <a:lnTo>
                  <a:pt x="44" y="470"/>
                </a:lnTo>
                <a:lnTo>
                  <a:pt x="41" y="481"/>
                </a:lnTo>
                <a:lnTo>
                  <a:pt x="44" y="491"/>
                </a:lnTo>
                <a:lnTo>
                  <a:pt x="47" y="500"/>
                </a:lnTo>
                <a:lnTo>
                  <a:pt x="53" y="518"/>
                </a:lnTo>
                <a:lnTo>
                  <a:pt x="60" y="524"/>
                </a:lnTo>
                <a:lnTo>
                  <a:pt x="76" y="535"/>
                </a:lnTo>
                <a:lnTo>
                  <a:pt x="92" y="545"/>
                </a:lnTo>
                <a:lnTo>
                  <a:pt x="73" y="544"/>
                </a:lnTo>
                <a:lnTo>
                  <a:pt x="45" y="527"/>
                </a:lnTo>
                <a:lnTo>
                  <a:pt x="17" y="482"/>
                </a:lnTo>
                <a:lnTo>
                  <a:pt x="0" y="453"/>
                </a:lnTo>
                <a:close/>
                <a:moveTo>
                  <a:pt x="963" y="412"/>
                </a:moveTo>
                <a:lnTo>
                  <a:pt x="982" y="414"/>
                </a:lnTo>
                <a:lnTo>
                  <a:pt x="1011" y="416"/>
                </a:lnTo>
                <a:lnTo>
                  <a:pt x="1029" y="412"/>
                </a:lnTo>
                <a:lnTo>
                  <a:pt x="1038" y="406"/>
                </a:lnTo>
                <a:lnTo>
                  <a:pt x="1029" y="420"/>
                </a:lnTo>
                <a:lnTo>
                  <a:pt x="1019" y="450"/>
                </a:lnTo>
                <a:lnTo>
                  <a:pt x="1016" y="466"/>
                </a:lnTo>
                <a:lnTo>
                  <a:pt x="1004" y="451"/>
                </a:lnTo>
                <a:lnTo>
                  <a:pt x="991" y="436"/>
                </a:lnTo>
                <a:lnTo>
                  <a:pt x="990" y="445"/>
                </a:lnTo>
                <a:lnTo>
                  <a:pt x="994" y="461"/>
                </a:lnTo>
                <a:lnTo>
                  <a:pt x="979" y="454"/>
                </a:lnTo>
                <a:lnTo>
                  <a:pt x="964" y="449"/>
                </a:lnTo>
                <a:lnTo>
                  <a:pt x="963" y="430"/>
                </a:lnTo>
                <a:lnTo>
                  <a:pt x="963" y="412"/>
                </a:lnTo>
                <a:close/>
                <a:moveTo>
                  <a:pt x="1038" y="302"/>
                </a:moveTo>
                <a:lnTo>
                  <a:pt x="1042" y="297"/>
                </a:lnTo>
                <a:lnTo>
                  <a:pt x="1054" y="293"/>
                </a:lnTo>
                <a:lnTo>
                  <a:pt x="1072" y="297"/>
                </a:lnTo>
                <a:lnTo>
                  <a:pt x="1081" y="306"/>
                </a:lnTo>
                <a:lnTo>
                  <a:pt x="1078" y="314"/>
                </a:lnTo>
                <a:lnTo>
                  <a:pt x="1064" y="320"/>
                </a:lnTo>
                <a:lnTo>
                  <a:pt x="1046" y="319"/>
                </a:lnTo>
                <a:lnTo>
                  <a:pt x="1037" y="310"/>
                </a:lnTo>
                <a:lnTo>
                  <a:pt x="1038" y="302"/>
                </a:lnTo>
                <a:close/>
                <a:moveTo>
                  <a:pt x="863" y="264"/>
                </a:moveTo>
                <a:lnTo>
                  <a:pt x="873" y="248"/>
                </a:lnTo>
                <a:lnTo>
                  <a:pt x="886" y="233"/>
                </a:lnTo>
                <a:lnTo>
                  <a:pt x="893" y="228"/>
                </a:lnTo>
                <a:lnTo>
                  <a:pt x="905" y="233"/>
                </a:lnTo>
                <a:lnTo>
                  <a:pt x="913" y="238"/>
                </a:lnTo>
                <a:lnTo>
                  <a:pt x="915" y="249"/>
                </a:lnTo>
                <a:lnTo>
                  <a:pt x="917" y="265"/>
                </a:lnTo>
                <a:lnTo>
                  <a:pt x="913" y="273"/>
                </a:lnTo>
                <a:lnTo>
                  <a:pt x="908" y="276"/>
                </a:lnTo>
                <a:lnTo>
                  <a:pt x="894" y="278"/>
                </a:lnTo>
                <a:lnTo>
                  <a:pt x="874" y="272"/>
                </a:lnTo>
                <a:lnTo>
                  <a:pt x="863" y="264"/>
                </a:lnTo>
                <a:close/>
              </a:path>
            </a:pathLst>
          </a:custGeom>
          <a:solidFill>
            <a:srgbClr val="CB1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0" name="Freeform 368"/>
          <p:cNvSpPr>
            <a:spLocks noEditPoints="1"/>
          </p:cNvSpPr>
          <p:nvPr/>
        </p:nvSpPr>
        <p:spPr bwMode="auto">
          <a:xfrm>
            <a:off x="7497763" y="1927226"/>
            <a:ext cx="585788" cy="687388"/>
          </a:xfrm>
          <a:custGeom>
            <a:avLst/>
            <a:gdLst>
              <a:gd name="T0" fmla="*/ 508 w 1105"/>
              <a:gd name="T1" fmla="*/ 53 h 1299"/>
              <a:gd name="T2" fmla="*/ 600 w 1105"/>
              <a:gd name="T3" fmla="*/ 121 h 1299"/>
              <a:gd name="T4" fmla="*/ 587 w 1105"/>
              <a:gd name="T5" fmla="*/ 167 h 1299"/>
              <a:gd name="T6" fmla="*/ 512 w 1105"/>
              <a:gd name="T7" fmla="*/ 191 h 1299"/>
              <a:gd name="T8" fmla="*/ 484 w 1105"/>
              <a:gd name="T9" fmla="*/ 223 h 1299"/>
              <a:gd name="T10" fmla="*/ 490 w 1105"/>
              <a:gd name="T11" fmla="*/ 299 h 1299"/>
              <a:gd name="T12" fmla="*/ 498 w 1105"/>
              <a:gd name="T13" fmla="*/ 335 h 1299"/>
              <a:gd name="T14" fmla="*/ 603 w 1105"/>
              <a:gd name="T15" fmla="*/ 433 h 1299"/>
              <a:gd name="T16" fmla="*/ 706 w 1105"/>
              <a:gd name="T17" fmla="*/ 592 h 1299"/>
              <a:gd name="T18" fmla="*/ 843 w 1105"/>
              <a:gd name="T19" fmla="*/ 629 h 1299"/>
              <a:gd name="T20" fmla="*/ 878 w 1105"/>
              <a:gd name="T21" fmla="*/ 704 h 1299"/>
              <a:gd name="T22" fmla="*/ 1100 w 1105"/>
              <a:gd name="T23" fmla="*/ 823 h 1299"/>
              <a:gd name="T24" fmla="*/ 1067 w 1105"/>
              <a:gd name="T25" fmla="*/ 868 h 1299"/>
              <a:gd name="T26" fmla="*/ 1017 w 1105"/>
              <a:gd name="T27" fmla="*/ 823 h 1299"/>
              <a:gd name="T28" fmla="*/ 957 w 1105"/>
              <a:gd name="T29" fmla="*/ 807 h 1299"/>
              <a:gd name="T30" fmla="*/ 953 w 1105"/>
              <a:gd name="T31" fmla="*/ 921 h 1299"/>
              <a:gd name="T32" fmla="*/ 993 w 1105"/>
              <a:gd name="T33" fmla="*/ 995 h 1299"/>
              <a:gd name="T34" fmla="*/ 936 w 1105"/>
              <a:gd name="T35" fmla="*/ 1040 h 1299"/>
              <a:gd name="T36" fmla="*/ 892 w 1105"/>
              <a:gd name="T37" fmla="*/ 1134 h 1299"/>
              <a:gd name="T38" fmla="*/ 865 w 1105"/>
              <a:gd name="T39" fmla="*/ 1088 h 1299"/>
              <a:gd name="T40" fmla="*/ 899 w 1105"/>
              <a:gd name="T41" fmla="*/ 1007 h 1299"/>
              <a:gd name="T42" fmla="*/ 802 w 1105"/>
              <a:gd name="T43" fmla="*/ 875 h 1299"/>
              <a:gd name="T44" fmla="*/ 734 w 1105"/>
              <a:gd name="T45" fmla="*/ 806 h 1299"/>
              <a:gd name="T46" fmla="*/ 691 w 1105"/>
              <a:gd name="T47" fmla="*/ 785 h 1299"/>
              <a:gd name="T48" fmla="*/ 654 w 1105"/>
              <a:gd name="T49" fmla="*/ 744 h 1299"/>
              <a:gd name="T50" fmla="*/ 572 w 1105"/>
              <a:gd name="T51" fmla="*/ 726 h 1299"/>
              <a:gd name="T52" fmla="*/ 480 w 1105"/>
              <a:gd name="T53" fmla="*/ 643 h 1299"/>
              <a:gd name="T54" fmla="*/ 399 w 1105"/>
              <a:gd name="T55" fmla="*/ 576 h 1299"/>
              <a:gd name="T56" fmla="*/ 351 w 1105"/>
              <a:gd name="T57" fmla="*/ 523 h 1299"/>
              <a:gd name="T58" fmla="*/ 313 w 1105"/>
              <a:gd name="T59" fmla="*/ 405 h 1299"/>
              <a:gd name="T60" fmla="*/ 160 w 1105"/>
              <a:gd name="T61" fmla="*/ 357 h 1299"/>
              <a:gd name="T62" fmla="*/ 82 w 1105"/>
              <a:gd name="T63" fmla="*/ 396 h 1299"/>
              <a:gd name="T64" fmla="*/ 26 w 1105"/>
              <a:gd name="T65" fmla="*/ 303 h 1299"/>
              <a:gd name="T66" fmla="*/ 23 w 1105"/>
              <a:gd name="T67" fmla="*/ 238 h 1299"/>
              <a:gd name="T68" fmla="*/ 34 w 1105"/>
              <a:gd name="T69" fmla="*/ 152 h 1299"/>
              <a:gd name="T70" fmla="*/ 121 w 1105"/>
              <a:gd name="T71" fmla="*/ 135 h 1299"/>
              <a:gd name="T72" fmla="*/ 161 w 1105"/>
              <a:gd name="T73" fmla="*/ 102 h 1299"/>
              <a:gd name="T74" fmla="*/ 210 w 1105"/>
              <a:gd name="T75" fmla="*/ 151 h 1299"/>
              <a:gd name="T76" fmla="*/ 251 w 1105"/>
              <a:gd name="T77" fmla="*/ 92 h 1299"/>
              <a:gd name="T78" fmla="*/ 307 w 1105"/>
              <a:gd name="T79" fmla="*/ 105 h 1299"/>
              <a:gd name="T80" fmla="*/ 333 w 1105"/>
              <a:gd name="T81" fmla="*/ 67 h 1299"/>
              <a:gd name="T82" fmla="*/ 367 w 1105"/>
              <a:gd name="T83" fmla="*/ 41 h 1299"/>
              <a:gd name="T84" fmla="*/ 850 w 1105"/>
              <a:gd name="T85" fmla="*/ 1088 h 1299"/>
              <a:gd name="T86" fmla="*/ 820 w 1105"/>
              <a:gd name="T87" fmla="*/ 1259 h 1299"/>
              <a:gd name="T88" fmla="*/ 734 w 1105"/>
              <a:gd name="T89" fmla="*/ 1265 h 1299"/>
              <a:gd name="T90" fmla="*/ 637 w 1105"/>
              <a:gd name="T91" fmla="*/ 1225 h 1299"/>
              <a:gd name="T92" fmla="*/ 537 w 1105"/>
              <a:gd name="T93" fmla="*/ 1167 h 1299"/>
              <a:gd name="T94" fmla="*/ 590 w 1105"/>
              <a:gd name="T95" fmla="*/ 1133 h 1299"/>
              <a:gd name="T96" fmla="*/ 751 w 1105"/>
              <a:gd name="T97" fmla="*/ 1122 h 1299"/>
              <a:gd name="T98" fmla="*/ 227 w 1105"/>
              <a:gd name="T99" fmla="*/ 744 h 1299"/>
              <a:gd name="T100" fmla="*/ 258 w 1105"/>
              <a:gd name="T101" fmla="*/ 781 h 1299"/>
              <a:gd name="T102" fmla="*/ 277 w 1105"/>
              <a:gd name="T103" fmla="*/ 835 h 1299"/>
              <a:gd name="T104" fmla="*/ 266 w 1105"/>
              <a:gd name="T105" fmla="*/ 902 h 1299"/>
              <a:gd name="T106" fmla="*/ 207 w 1105"/>
              <a:gd name="T107" fmla="*/ 998 h 1299"/>
              <a:gd name="T108" fmla="*/ 168 w 1105"/>
              <a:gd name="T109" fmla="*/ 1033 h 1299"/>
              <a:gd name="T110" fmla="*/ 136 w 1105"/>
              <a:gd name="T111" fmla="*/ 1016 h 1299"/>
              <a:gd name="T112" fmla="*/ 148 w 1105"/>
              <a:gd name="T113" fmla="*/ 935 h 1299"/>
              <a:gd name="T114" fmla="*/ 143 w 1105"/>
              <a:gd name="T115" fmla="*/ 847 h 1299"/>
              <a:gd name="T116" fmla="*/ 128 w 1105"/>
              <a:gd name="T117" fmla="*/ 764 h 1299"/>
              <a:gd name="T118" fmla="*/ 219 w 1105"/>
              <a:gd name="T119" fmla="*/ 742 h 1299"/>
              <a:gd name="T120" fmla="*/ 317 w 1105"/>
              <a:gd name="T121" fmla="*/ 555 h 1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05" h="1299">
                <a:moveTo>
                  <a:pt x="395" y="18"/>
                </a:moveTo>
                <a:lnTo>
                  <a:pt x="439" y="12"/>
                </a:lnTo>
                <a:lnTo>
                  <a:pt x="481" y="0"/>
                </a:lnTo>
                <a:lnTo>
                  <a:pt x="477" y="8"/>
                </a:lnTo>
                <a:lnTo>
                  <a:pt x="478" y="24"/>
                </a:lnTo>
                <a:lnTo>
                  <a:pt x="496" y="43"/>
                </a:lnTo>
                <a:lnTo>
                  <a:pt x="508" y="53"/>
                </a:lnTo>
                <a:lnTo>
                  <a:pt x="560" y="61"/>
                </a:lnTo>
                <a:lnTo>
                  <a:pt x="613" y="67"/>
                </a:lnTo>
                <a:lnTo>
                  <a:pt x="597" y="84"/>
                </a:lnTo>
                <a:lnTo>
                  <a:pt x="583" y="100"/>
                </a:lnTo>
                <a:lnTo>
                  <a:pt x="596" y="106"/>
                </a:lnTo>
                <a:lnTo>
                  <a:pt x="609" y="111"/>
                </a:lnTo>
                <a:lnTo>
                  <a:pt x="600" y="121"/>
                </a:lnTo>
                <a:lnTo>
                  <a:pt x="601" y="141"/>
                </a:lnTo>
                <a:lnTo>
                  <a:pt x="625" y="170"/>
                </a:lnTo>
                <a:lnTo>
                  <a:pt x="633" y="188"/>
                </a:lnTo>
                <a:lnTo>
                  <a:pt x="623" y="182"/>
                </a:lnTo>
                <a:lnTo>
                  <a:pt x="612" y="174"/>
                </a:lnTo>
                <a:lnTo>
                  <a:pt x="605" y="168"/>
                </a:lnTo>
                <a:lnTo>
                  <a:pt x="587" y="167"/>
                </a:lnTo>
                <a:lnTo>
                  <a:pt x="578" y="167"/>
                </a:lnTo>
                <a:lnTo>
                  <a:pt x="560" y="174"/>
                </a:lnTo>
                <a:lnTo>
                  <a:pt x="545" y="187"/>
                </a:lnTo>
                <a:lnTo>
                  <a:pt x="527" y="199"/>
                </a:lnTo>
                <a:lnTo>
                  <a:pt x="510" y="209"/>
                </a:lnTo>
                <a:lnTo>
                  <a:pt x="510" y="200"/>
                </a:lnTo>
                <a:lnTo>
                  <a:pt x="512" y="191"/>
                </a:lnTo>
                <a:lnTo>
                  <a:pt x="508" y="197"/>
                </a:lnTo>
                <a:lnTo>
                  <a:pt x="501" y="205"/>
                </a:lnTo>
                <a:lnTo>
                  <a:pt x="493" y="203"/>
                </a:lnTo>
                <a:lnTo>
                  <a:pt x="494" y="209"/>
                </a:lnTo>
                <a:lnTo>
                  <a:pt x="496" y="216"/>
                </a:lnTo>
                <a:lnTo>
                  <a:pt x="476" y="216"/>
                </a:lnTo>
                <a:lnTo>
                  <a:pt x="484" y="223"/>
                </a:lnTo>
                <a:lnTo>
                  <a:pt x="496" y="234"/>
                </a:lnTo>
                <a:lnTo>
                  <a:pt x="497" y="245"/>
                </a:lnTo>
                <a:lnTo>
                  <a:pt x="505" y="262"/>
                </a:lnTo>
                <a:lnTo>
                  <a:pt x="517" y="278"/>
                </a:lnTo>
                <a:lnTo>
                  <a:pt x="505" y="283"/>
                </a:lnTo>
                <a:lnTo>
                  <a:pt x="494" y="291"/>
                </a:lnTo>
                <a:lnTo>
                  <a:pt x="490" y="299"/>
                </a:lnTo>
                <a:lnTo>
                  <a:pt x="490" y="307"/>
                </a:lnTo>
                <a:lnTo>
                  <a:pt x="482" y="310"/>
                </a:lnTo>
                <a:lnTo>
                  <a:pt x="473" y="313"/>
                </a:lnTo>
                <a:lnTo>
                  <a:pt x="481" y="313"/>
                </a:lnTo>
                <a:lnTo>
                  <a:pt x="494" y="315"/>
                </a:lnTo>
                <a:lnTo>
                  <a:pt x="496" y="322"/>
                </a:lnTo>
                <a:lnTo>
                  <a:pt x="498" y="335"/>
                </a:lnTo>
                <a:lnTo>
                  <a:pt x="502" y="347"/>
                </a:lnTo>
                <a:lnTo>
                  <a:pt x="509" y="361"/>
                </a:lnTo>
                <a:lnTo>
                  <a:pt x="529" y="383"/>
                </a:lnTo>
                <a:lnTo>
                  <a:pt x="542" y="391"/>
                </a:lnTo>
                <a:lnTo>
                  <a:pt x="566" y="408"/>
                </a:lnTo>
                <a:lnTo>
                  <a:pt x="591" y="425"/>
                </a:lnTo>
                <a:lnTo>
                  <a:pt x="603" y="433"/>
                </a:lnTo>
                <a:lnTo>
                  <a:pt x="617" y="437"/>
                </a:lnTo>
                <a:lnTo>
                  <a:pt x="625" y="451"/>
                </a:lnTo>
                <a:lnTo>
                  <a:pt x="632" y="467"/>
                </a:lnTo>
                <a:lnTo>
                  <a:pt x="641" y="494"/>
                </a:lnTo>
                <a:lnTo>
                  <a:pt x="661" y="547"/>
                </a:lnTo>
                <a:lnTo>
                  <a:pt x="678" y="569"/>
                </a:lnTo>
                <a:lnTo>
                  <a:pt x="706" y="592"/>
                </a:lnTo>
                <a:lnTo>
                  <a:pt x="732" y="614"/>
                </a:lnTo>
                <a:lnTo>
                  <a:pt x="746" y="626"/>
                </a:lnTo>
                <a:lnTo>
                  <a:pt x="780" y="637"/>
                </a:lnTo>
                <a:lnTo>
                  <a:pt x="797" y="637"/>
                </a:lnTo>
                <a:lnTo>
                  <a:pt x="814" y="637"/>
                </a:lnTo>
                <a:lnTo>
                  <a:pt x="829" y="633"/>
                </a:lnTo>
                <a:lnTo>
                  <a:pt x="843" y="629"/>
                </a:lnTo>
                <a:lnTo>
                  <a:pt x="857" y="629"/>
                </a:lnTo>
                <a:lnTo>
                  <a:pt x="867" y="634"/>
                </a:lnTo>
                <a:lnTo>
                  <a:pt x="870" y="646"/>
                </a:lnTo>
                <a:lnTo>
                  <a:pt x="853" y="667"/>
                </a:lnTo>
                <a:lnTo>
                  <a:pt x="841" y="676"/>
                </a:lnTo>
                <a:lnTo>
                  <a:pt x="853" y="688"/>
                </a:lnTo>
                <a:lnTo>
                  <a:pt x="878" y="704"/>
                </a:lnTo>
                <a:lnTo>
                  <a:pt x="921" y="720"/>
                </a:lnTo>
                <a:lnTo>
                  <a:pt x="951" y="729"/>
                </a:lnTo>
                <a:lnTo>
                  <a:pt x="1002" y="752"/>
                </a:lnTo>
                <a:lnTo>
                  <a:pt x="1051" y="781"/>
                </a:lnTo>
                <a:lnTo>
                  <a:pt x="1075" y="797"/>
                </a:lnTo>
                <a:lnTo>
                  <a:pt x="1096" y="818"/>
                </a:lnTo>
                <a:lnTo>
                  <a:pt x="1100" y="823"/>
                </a:lnTo>
                <a:lnTo>
                  <a:pt x="1105" y="835"/>
                </a:lnTo>
                <a:lnTo>
                  <a:pt x="1104" y="842"/>
                </a:lnTo>
                <a:lnTo>
                  <a:pt x="1099" y="861"/>
                </a:lnTo>
                <a:lnTo>
                  <a:pt x="1096" y="881"/>
                </a:lnTo>
                <a:lnTo>
                  <a:pt x="1085" y="876"/>
                </a:lnTo>
                <a:lnTo>
                  <a:pt x="1075" y="872"/>
                </a:lnTo>
                <a:lnTo>
                  <a:pt x="1067" y="868"/>
                </a:lnTo>
                <a:lnTo>
                  <a:pt x="1060" y="859"/>
                </a:lnTo>
                <a:lnTo>
                  <a:pt x="1056" y="851"/>
                </a:lnTo>
                <a:lnTo>
                  <a:pt x="1052" y="840"/>
                </a:lnTo>
                <a:lnTo>
                  <a:pt x="1047" y="830"/>
                </a:lnTo>
                <a:lnTo>
                  <a:pt x="1042" y="823"/>
                </a:lnTo>
                <a:lnTo>
                  <a:pt x="1026" y="823"/>
                </a:lnTo>
                <a:lnTo>
                  <a:pt x="1017" y="823"/>
                </a:lnTo>
                <a:lnTo>
                  <a:pt x="1006" y="823"/>
                </a:lnTo>
                <a:lnTo>
                  <a:pt x="986" y="815"/>
                </a:lnTo>
                <a:lnTo>
                  <a:pt x="978" y="806"/>
                </a:lnTo>
                <a:lnTo>
                  <a:pt x="976" y="802"/>
                </a:lnTo>
                <a:lnTo>
                  <a:pt x="972" y="798"/>
                </a:lnTo>
                <a:lnTo>
                  <a:pt x="966" y="801"/>
                </a:lnTo>
                <a:lnTo>
                  <a:pt x="957" y="807"/>
                </a:lnTo>
                <a:lnTo>
                  <a:pt x="949" y="816"/>
                </a:lnTo>
                <a:lnTo>
                  <a:pt x="931" y="855"/>
                </a:lnTo>
                <a:lnTo>
                  <a:pt x="919" y="896"/>
                </a:lnTo>
                <a:lnTo>
                  <a:pt x="919" y="901"/>
                </a:lnTo>
                <a:lnTo>
                  <a:pt x="925" y="909"/>
                </a:lnTo>
                <a:lnTo>
                  <a:pt x="944" y="918"/>
                </a:lnTo>
                <a:lnTo>
                  <a:pt x="953" y="921"/>
                </a:lnTo>
                <a:lnTo>
                  <a:pt x="966" y="926"/>
                </a:lnTo>
                <a:lnTo>
                  <a:pt x="978" y="934"/>
                </a:lnTo>
                <a:lnTo>
                  <a:pt x="986" y="946"/>
                </a:lnTo>
                <a:lnTo>
                  <a:pt x="988" y="962"/>
                </a:lnTo>
                <a:lnTo>
                  <a:pt x="990" y="974"/>
                </a:lnTo>
                <a:lnTo>
                  <a:pt x="993" y="986"/>
                </a:lnTo>
                <a:lnTo>
                  <a:pt x="993" y="995"/>
                </a:lnTo>
                <a:lnTo>
                  <a:pt x="989" y="1002"/>
                </a:lnTo>
                <a:lnTo>
                  <a:pt x="981" y="1003"/>
                </a:lnTo>
                <a:lnTo>
                  <a:pt x="970" y="1003"/>
                </a:lnTo>
                <a:lnTo>
                  <a:pt x="951" y="1007"/>
                </a:lnTo>
                <a:lnTo>
                  <a:pt x="943" y="1013"/>
                </a:lnTo>
                <a:lnTo>
                  <a:pt x="937" y="1023"/>
                </a:lnTo>
                <a:lnTo>
                  <a:pt x="936" y="1040"/>
                </a:lnTo>
                <a:lnTo>
                  <a:pt x="939" y="1051"/>
                </a:lnTo>
                <a:lnTo>
                  <a:pt x="939" y="1062"/>
                </a:lnTo>
                <a:lnTo>
                  <a:pt x="928" y="1077"/>
                </a:lnTo>
                <a:lnTo>
                  <a:pt x="919" y="1085"/>
                </a:lnTo>
                <a:lnTo>
                  <a:pt x="906" y="1105"/>
                </a:lnTo>
                <a:lnTo>
                  <a:pt x="899" y="1126"/>
                </a:lnTo>
                <a:lnTo>
                  <a:pt x="892" y="1134"/>
                </a:lnTo>
                <a:lnTo>
                  <a:pt x="871" y="1138"/>
                </a:lnTo>
                <a:lnTo>
                  <a:pt x="859" y="1135"/>
                </a:lnTo>
                <a:lnTo>
                  <a:pt x="857" y="1131"/>
                </a:lnTo>
                <a:lnTo>
                  <a:pt x="853" y="1119"/>
                </a:lnTo>
                <a:lnTo>
                  <a:pt x="851" y="1107"/>
                </a:lnTo>
                <a:lnTo>
                  <a:pt x="855" y="1097"/>
                </a:lnTo>
                <a:lnTo>
                  <a:pt x="865" y="1088"/>
                </a:lnTo>
                <a:lnTo>
                  <a:pt x="871" y="1077"/>
                </a:lnTo>
                <a:lnTo>
                  <a:pt x="871" y="1053"/>
                </a:lnTo>
                <a:lnTo>
                  <a:pt x="863" y="1043"/>
                </a:lnTo>
                <a:lnTo>
                  <a:pt x="882" y="1035"/>
                </a:lnTo>
                <a:lnTo>
                  <a:pt x="898" y="1024"/>
                </a:lnTo>
                <a:lnTo>
                  <a:pt x="900" y="1020"/>
                </a:lnTo>
                <a:lnTo>
                  <a:pt x="899" y="1007"/>
                </a:lnTo>
                <a:lnTo>
                  <a:pt x="887" y="983"/>
                </a:lnTo>
                <a:lnTo>
                  <a:pt x="882" y="972"/>
                </a:lnTo>
                <a:lnTo>
                  <a:pt x="858" y="917"/>
                </a:lnTo>
                <a:lnTo>
                  <a:pt x="830" y="865"/>
                </a:lnTo>
                <a:lnTo>
                  <a:pt x="822" y="871"/>
                </a:lnTo>
                <a:lnTo>
                  <a:pt x="810" y="879"/>
                </a:lnTo>
                <a:lnTo>
                  <a:pt x="802" y="875"/>
                </a:lnTo>
                <a:lnTo>
                  <a:pt x="783" y="863"/>
                </a:lnTo>
                <a:lnTo>
                  <a:pt x="763" y="851"/>
                </a:lnTo>
                <a:lnTo>
                  <a:pt x="769" y="840"/>
                </a:lnTo>
                <a:lnTo>
                  <a:pt x="763" y="818"/>
                </a:lnTo>
                <a:lnTo>
                  <a:pt x="755" y="808"/>
                </a:lnTo>
                <a:lnTo>
                  <a:pt x="750" y="805"/>
                </a:lnTo>
                <a:lnTo>
                  <a:pt x="734" y="806"/>
                </a:lnTo>
                <a:lnTo>
                  <a:pt x="703" y="815"/>
                </a:lnTo>
                <a:lnTo>
                  <a:pt x="689" y="820"/>
                </a:lnTo>
                <a:lnTo>
                  <a:pt x="703" y="810"/>
                </a:lnTo>
                <a:lnTo>
                  <a:pt x="718" y="799"/>
                </a:lnTo>
                <a:lnTo>
                  <a:pt x="713" y="793"/>
                </a:lnTo>
                <a:lnTo>
                  <a:pt x="701" y="782"/>
                </a:lnTo>
                <a:lnTo>
                  <a:pt x="691" y="785"/>
                </a:lnTo>
                <a:lnTo>
                  <a:pt x="673" y="795"/>
                </a:lnTo>
                <a:lnTo>
                  <a:pt x="654" y="806"/>
                </a:lnTo>
                <a:lnTo>
                  <a:pt x="661" y="799"/>
                </a:lnTo>
                <a:lnTo>
                  <a:pt x="674" y="787"/>
                </a:lnTo>
                <a:lnTo>
                  <a:pt x="676" y="778"/>
                </a:lnTo>
                <a:lnTo>
                  <a:pt x="669" y="766"/>
                </a:lnTo>
                <a:lnTo>
                  <a:pt x="654" y="744"/>
                </a:lnTo>
                <a:lnTo>
                  <a:pt x="644" y="733"/>
                </a:lnTo>
                <a:lnTo>
                  <a:pt x="640" y="733"/>
                </a:lnTo>
                <a:lnTo>
                  <a:pt x="627" y="734"/>
                </a:lnTo>
                <a:lnTo>
                  <a:pt x="603" y="730"/>
                </a:lnTo>
                <a:lnTo>
                  <a:pt x="590" y="732"/>
                </a:lnTo>
                <a:lnTo>
                  <a:pt x="582" y="734"/>
                </a:lnTo>
                <a:lnTo>
                  <a:pt x="572" y="726"/>
                </a:lnTo>
                <a:lnTo>
                  <a:pt x="564" y="721"/>
                </a:lnTo>
                <a:lnTo>
                  <a:pt x="551" y="715"/>
                </a:lnTo>
                <a:lnTo>
                  <a:pt x="538" y="709"/>
                </a:lnTo>
                <a:lnTo>
                  <a:pt x="521" y="688"/>
                </a:lnTo>
                <a:lnTo>
                  <a:pt x="501" y="672"/>
                </a:lnTo>
                <a:lnTo>
                  <a:pt x="496" y="662"/>
                </a:lnTo>
                <a:lnTo>
                  <a:pt x="480" y="643"/>
                </a:lnTo>
                <a:lnTo>
                  <a:pt x="469" y="637"/>
                </a:lnTo>
                <a:lnTo>
                  <a:pt x="453" y="619"/>
                </a:lnTo>
                <a:lnTo>
                  <a:pt x="428" y="596"/>
                </a:lnTo>
                <a:lnTo>
                  <a:pt x="407" y="592"/>
                </a:lnTo>
                <a:lnTo>
                  <a:pt x="394" y="597"/>
                </a:lnTo>
                <a:lnTo>
                  <a:pt x="398" y="590"/>
                </a:lnTo>
                <a:lnTo>
                  <a:pt x="399" y="576"/>
                </a:lnTo>
                <a:lnTo>
                  <a:pt x="392" y="561"/>
                </a:lnTo>
                <a:lnTo>
                  <a:pt x="382" y="551"/>
                </a:lnTo>
                <a:lnTo>
                  <a:pt x="375" y="548"/>
                </a:lnTo>
                <a:lnTo>
                  <a:pt x="367" y="545"/>
                </a:lnTo>
                <a:lnTo>
                  <a:pt x="366" y="537"/>
                </a:lnTo>
                <a:lnTo>
                  <a:pt x="362" y="529"/>
                </a:lnTo>
                <a:lnTo>
                  <a:pt x="351" y="523"/>
                </a:lnTo>
                <a:lnTo>
                  <a:pt x="340" y="524"/>
                </a:lnTo>
                <a:lnTo>
                  <a:pt x="342" y="511"/>
                </a:lnTo>
                <a:lnTo>
                  <a:pt x="340" y="483"/>
                </a:lnTo>
                <a:lnTo>
                  <a:pt x="333" y="470"/>
                </a:lnTo>
                <a:lnTo>
                  <a:pt x="322" y="446"/>
                </a:lnTo>
                <a:lnTo>
                  <a:pt x="317" y="420"/>
                </a:lnTo>
                <a:lnTo>
                  <a:pt x="313" y="405"/>
                </a:lnTo>
                <a:lnTo>
                  <a:pt x="296" y="389"/>
                </a:lnTo>
                <a:lnTo>
                  <a:pt x="283" y="384"/>
                </a:lnTo>
                <a:lnTo>
                  <a:pt x="259" y="372"/>
                </a:lnTo>
                <a:lnTo>
                  <a:pt x="236" y="355"/>
                </a:lnTo>
                <a:lnTo>
                  <a:pt x="209" y="347"/>
                </a:lnTo>
                <a:lnTo>
                  <a:pt x="181" y="338"/>
                </a:lnTo>
                <a:lnTo>
                  <a:pt x="160" y="357"/>
                </a:lnTo>
                <a:lnTo>
                  <a:pt x="141" y="380"/>
                </a:lnTo>
                <a:lnTo>
                  <a:pt x="135" y="391"/>
                </a:lnTo>
                <a:lnTo>
                  <a:pt x="120" y="406"/>
                </a:lnTo>
                <a:lnTo>
                  <a:pt x="109" y="412"/>
                </a:lnTo>
                <a:lnTo>
                  <a:pt x="90" y="417"/>
                </a:lnTo>
                <a:lnTo>
                  <a:pt x="70" y="421"/>
                </a:lnTo>
                <a:lnTo>
                  <a:pt x="82" y="396"/>
                </a:lnTo>
                <a:lnTo>
                  <a:pt x="94" y="372"/>
                </a:lnTo>
                <a:lnTo>
                  <a:pt x="76" y="375"/>
                </a:lnTo>
                <a:lnTo>
                  <a:pt x="43" y="367"/>
                </a:lnTo>
                <a:lnTo>
                  <a:pt x="27" y="359"/>
                </a:lnTo>
                <a:lnTo>
                  <a:pt x="22" y="350"/>
                </a:lnTo>
                <a:lnTo>
                  <a:pt x="21" y="331"/>
                </a:lnTo>
                <a:lnTo>
                  <a:pt x="26" y="303"/>
                </a:lnTo>
                <a:lnTo>
                  <a:pt x="37" y="286"/>
                </a:lnTo>
                <a:lnTo>
                  <a:pt x="25" y="282"/>
                </a:lnTo>
                <a:lnTo>
                  <a:pt x="13" y="278"/>
                </a:lnTo>
                <a:lnTo>
                  <a:pt x="6" y="262"/>
                </a:lnTo>
                <a:lnTo>
                  <a:pt x="0" y="248"/>
                </a:lnTo>
                <a:lnTo>
                  <a:pt x="12" y="244"/>
                </a:lnTo>
                <a:lnTo>
                  <a:pt x="23" y="238"/>
                </a:lnTo>
                <a:lnTo>
                  <a:pt x="33" y="236"/>
                </a:lnTo>
                <a:lnTo>
                  <a:pt x="42" y="228"/>
                </a:lnTo>
                <a:lnTo>
                  <a:pt x="45" y="219"/>
                </a:lnTo>
                <a:lnTo>
                  <a:pt x="45" y="207"/>
                </a:lnTo>
                <a:lnTo>
                  <a:pt x="23" y="171"/>
                </a:lnTo>
                <a:lnTo>
                  <a:pt x="16" y="158"/>
                </a:lnTo>
                <a:lnTo>
                  <a:pt x="34" y="152"/>
                </a:lnTo>
                <a:lnTo>
                  <a:pt x="54" y="149"/>
                </a:lnTo>
                <a:lnTo>
                  <a:pt x="67" y="147"/>
                </a:lnTo>
                <a:lnTo>
                  <a:pt x="79" y="143"/>
                </a:lnTo>
                <a:lnTo>
                  <a:pt x="87" y="141"/>
                </a:lnTo>
                <a:lnTo>
                  <a:pt x="100" y="145"/>
                </a:lnTo>
                <a:lnTo>
                  <a:pt x="108" y="149"/>
                </a:lnTo>
                <a:lnTo>
                  <a:pt x="121" y="135"/>
                </a:lnTo>
                <a:lnTo>
                  <a:pt x="132" y="121"/>
                </a:lnTo>
                <a:lnTo>
                  <a:pt x="135" y="111"/>
                </a:lnTo>
                <a:lnTo>
                  <a:pt x="135" y="104"/>
                </a:lnTo>
                <a:lnTo>
                  <a:pt x="148" y="90"/>
                </a:lnTo>
                <a:lnTo>
                  <a:pt x="162" y="77"/>
                </a:lnTo>
                <a:lnTo>
                  <a:pt x="162" y="89"/>
                </a:lnTo>
                <a:lnTo>
                  <a:pt x="161" y="102"/>
                </a:lnTo>
                <a:lnTo>
                  <a:pt x="164" y="109"/>
                </a:lnTo>
                <a:lnTo>
                  <a:pt x="177" y="119"/>
                </a:lnTo>
                <a:lnTo>
                  <a:pt x="184" y="125"/>
                </a:lnTo>
                <a:lnTo>
                  <a:pt x="191" y="134"/>
                </a:lnTo>
                <a:lnTo>
                  <a:pt x="203" y="156"/>
                </a:lnTo>
                <a:lnTo>
                  <a:pt x="214" y="164"/>
                </a:lnTo>
                <a:lnTo>
                  <a:pt x="210" y="151"/>
                </a:lnTo>
                <a:lnTo>
                  <a:pt x="215" y="129"/>
                </a:lnTo>
                <a:lnTo>
                  <a:pt x="227" y="108"/>
                </a:lnTo>
                <a:lnTo>
                  <a:pt x="234" y="85"/>
                </a:lnTo>
                <a:lnTo>
                  <a:pt x="231" y="73"/>
                </a:lnTo>
                <a:lnTo>
                  <a:pt x="240" y="78"/>
                </a:lnTo>
                <a:lnTo>
                  <a:pt x="247" y="86"/>
                </a:lnTo>
                <a:lnTo>
                  <a:pt x="251" y="92"/>
                </a:lnTo>
                <a:lnTo>
                  <a:pt x="258" y="102"/>
                </a:lnTo>
                <a:lnTo>
                  <a:pt x="263" y="102"/>
                </a:lnTo>
                <a:lnTo>
                  <a:pt x="275" y="97"/>
                </a:lnTo>
                <a:lnTo>
                  <a:pt x="285" y="92"/>
                </a:lnTo>
                <a:lnTo>
                  <a:pt x="299" y="104"/>
                </a:lnTo>
                <a:lnTo>
                  <a:pt x="310" y="117"/>
                </a:lnTo>
                <a:lnTo>
                  <a:pt x="307" y="105"/>
                </a:lnTo>
                <a:lnTo>
                  <a:pt x="299" y="84"/>
                </a:lnTo>
                <a:lnTo>
                  <a:pt x="299" y="72"/>
                </a:lnTo>
                <a:lnTo>
                  <a:pt x="301" y="68"/>
                </a:lnTo>
                <a:lnTo>
                  <a:pt x="309" y="64"/>
                </a:lnTo>
                <a:lnTo>
                  <a:pt x="329" y="69"/>
                </a:lnTo>
                <a:lnTo>
                  <a:pt x="337" y="72"/>
                </a:lnTo>
                <a:lnTo>
                  <a:pt x="333" y="67"/>
                </a:lnTo>
                <a:lnTo>
                  <a:pt x="324" y="56"/>
                </a:lnTo>
                <a:lnTo>
                  <a:pt x="325" y="51"/>
                </a:lnTo>
                <a:lnTo>
                  <a:pt x="328" y="45"/>
                </a:lnTo>
                <a:lnTo>
                  <a:pt x="336" y="33"/>
                </a:lnTo>
                <a:lnTo>
                  <a:pt x="341" y="32"/>
                </a:lnTo>
                <a:lnTo>
                  <a:pt x="354" y="35"/>
                </a:lnTo>
                <a:lnTo>
                  <a:pt x="367" y="41"/>
                </a:lnTo>
                <a:lnTo>
                  <a:pt x="373" y="43"/>
                </a:lnTo>
                <a:lnTo>
                  <a:pt x="381" y="39"/>
                </a:lnTo>
                <a:lnTo>
                  <a:pt x="389" y="26"/>
                </a:lnTo>
                <a:lnTo>
                  <a:pt x="395" y="18"/>
                </a:lnTo>
                <a:close/>
                <a:moveTo>
                  <a:pt x="805" y="1103"/>
                </a:moveTo>
                <a:lnTo>
                  <a:pt x="828" y="1095"/>
                </a:lnTo>
                <a:lnTo>
                  <a:pt x="850" y="1088"/>
                </a:lnTo>
                <a:lnTo>
                  <a:pt x="838" y="1114"/>
                </a:lnTo>
                <a:lnTo>
                  <a:pt x="812" y="1167"/>
                </a:lnTo>
                <a:lnTo>
                  <a:pt x="805" y="1196"/>
                </a:lnTo>
                <a:lnTo>
                  <a:pt x="806" y="1211"/>
                </a:lnTo>
                <a:lnTo>
                  <a:pt x="822" y="1237"/>
                </a:lnTo>
                <a:lnTo>
                  <a:pt x="830" y="1250"/>
                </a:lnTo>
                <a:lnTo>
                  <a:pt x="820" y="1259"/>
                </a:lnTo>
                <a:lnTo>
                  <a:pt x="810" y="1285"/>
                </a:lnTo>
                <a:lnTo>
                  <a:pt x="813" y="1299"/>
                </a:lnTo>
                <a:lnTo>
                  <a:pt x="789" y="1295"/>
                </a:lnTo>
                <a:lnTo>
                  <a:pt x="765" y="1290"/>
                </a:lnTo>
                <a:lnTo>
                  <a:pt x="754" y="1286"/>
                </a:lnTo>
                <a:lnTo>
                  <a:pt x="740" y="1274"/>
                </a:lnTo>
                <a:lnTo>
                  <a:pt x="734" y="1265"/>
                </a:lnTo>
                <a:lnTo>
                  <a:pt x="728" y="1258"/>
                </a:lnTo>
                <a:lnTo>
                  <a:pt x="714" y="1252"/>
                </a:lnTo>
                <a:lnTo>
                  <a:pt x="706" y="1252"/>
                </a:lnTo>
                <a:lnTo>
                  <a:pt x="694" y="1250"/>
                </a:lnTo>
                <a:lnTo>
                  <a:pt x="670" y="1244"/>
                </a:lnTo>
                <a:lnTo>
                  <a:pt x="658" y="1238"/>
                </a:lnTo>
                <a:lnTo>
                  <a:pt x="637" y="1225"/>
                </a:lnTo>
                <a:lnTo>
                  <a:pt x="597" y="1203"/>
                </a:lnTo>
                <a:lnTo>
                  <a:pt x="574" y="1197"/>
                </a:lnTo>
                <a:lnTo>
                  <a:pt x="562" y="1197"/>
                </a:lnTo>
                <a:lnTo>
                  <a:pt x="553" y="1192"/>
                </a:lnTo>
                <a:lnTo>
                  <a:pt x="546" y="1185"/>
                </a:lnTo>
                <a:lnTo>
                  <a:pt x="537" y="1175"/>
                </a:lnTo>
                <a:lnTo>
                  <a:pt x="537" y="1167"/>
                </a:lnTo>
                <a:lnTo>
                  <a:pt x="539" y="1154"/>
                </a:lnTo>
                <a:lnTo>
                  <a:pt x="541" y="1142"/>
                </a:lnTo>
                <a:lnTo>
                  <a:pt x="554" y="1131"/>
                </a:lnTo>
                <a:lnTo>
                  <a:pt x="567" y="1122"/>
                </a:lnTo>
                <a:lnTo>
                  <a:pt x="574" y="1133"/>
                </a:lnTo>
                <a:lnTo>
                  <a:pt x="579" y="1143"/>
                </a:lnTo>
                <a:lnTo>
                  <a:pt x="590" y="1133"/>
                </a:lnTo>
                <a:lnTo>
                  <a:pt x="607" y="1118"/>
                </a:lnTo>
                <a:lnTo>
                  <a:pt x="620" y="1114"/>
                </a:lnTo>
                <a:lnTo>
                  <a:pt x="637" y="1127"/>
                </a:lnTo>
                <a:lnTo>
                  <a:pt x="669" y="1138"/>
                </a:lnTo>
                <a:lnTo>
                  <a:pt x="690" y="1135"/>
                </a:lnTo>
                <a:lnTo>
                  <a:pt x="722" y="1133"/>
                </a:lnTo>
                <a:lnTo>
                  <a:pt x="751" y="1122"/>
                </a:lnTo>
                <a:lnTo>
                  <a:pt x="764" y="1117"/>
                </a:lnTo>
                <a:lnTo>
                  <a:pt x="792" y="1110"/>
                </a:lnTo>
                <a:lnTo>
                  <a:pt x="805" y="1113"/>
                </a:lnTo>
                <a:lnTo>
                  <a:pt x="805" y="1109"/>
                </a:lnTo>
                <a:lnTo>
                  <a:pt x="805" y="1103"/>
                </a:lnTo>
                <a:close/>
                <a:moveTo>
                  <a:pt x="219" y="742"/>
                </a:moveTo>
                <a:lnTo>
                  <a:pt x="227" y="744"/>
                </a:lnTo>
                <a:lnTo>
                  <a:pt x="242" y="746"/>
                </a:lnTo>
                <a:lnTo>
                  <a:pt x="246" y="752"/>
                </a:lnTo>
                <a:lnTo>
                  <a:pt x="244" y="756"/>
                </a:lnTo>
                <a:lnTo>
                  <a:pt x="250" y="754"/>
                </a:lnTo>
                <a:lnTo>
                  <a:pt x="254" y="758"/>
                </a:lnTo>
                <a:lnTo>
                  <a:pt x="255" y="773"/>
                </a:lnTo>
                <a:lnTo>
                  <a:pt x="258" y="781"/>
                </a:lnTo>
                <a:lnTo>
                  <a:pt x="259" y="783"/>
                </a:lnTo>
                <a:lnTo>
                  <a:pt x="263" y="786"/>
                </a:lnTo>
                <a:lnTo>
                  <a:pt x="268" y="789"/>
                </a:lnTo>
                <a:lnTo>
                  <a:pt x="269" y="798"/>
                </a:lnTo>
                <a:lnTo>
                  <a:pt x="269" y="803"/>
                </a:lnTo>
                <a:lnTo>
                  <a:pt x="272" y="814"/>
                </a:lnTo>
                <a:lnTo>
                  <a:pt x="277" y="835"/>
                </a:lnTo>
                <a:lnTo>
                  <a:pt x="273" y="843"/>
                </a:lnTo>
                <a:lnTo>
                  <a:pt x="268" y="851"/>
                </a:lnTo>
                <a:lnTo>
                  <a:pt x="260" y="867"/>
                </a:lnTo>
                <a:lnTo>
                  <a:pt x="262" y="875"/>
                </a:lnTo>
                <a:lnTo>
                  <a:pt x="263" y="883"/>
                </a:lnTo>
                <a:lnTo>
                  <a:pt x="267" y="889"/>
                </a:lnTo>
                <a:lnTo>
                  <a:pt x="266" y="902"/>
                </a:lnTo>
                <a:lnTo>
                  <a:pt x="264" y="917"/>
                </a:lnTo>
                <a:lnTo>
                  <a:pt x="260" y="963"/>
                </a:lnTo>
                <a:lnTo>
                  <a:pt x="252" y="1008"/>
                </a:lnTo>
                <a:lnTo>
                  <a:pt x="243" y="1004"/>
                </a:lnTo>
                <a:lnTo>
                  <a:pt x="225" y="995"/>
                </a:lnTo>
                <a:lnTo>
                  <a:pt x="215" y="995"/>
                </a:lnTo>
                <a:lnTo>
                  <a:pt x="207" y="998"/>
                </a:lnTo>
                <a:lnTo>
                  <a:pt x="201" y="999"/>
                </a:lnTo>
                <a:lnTo>
                  <a:pt x="202" y="1010"/>
                </a:lnTo>
                <a:lnTo>
                  <a:pt x="199" y="1019"/>
                </a:lnTo>
                <a:lnTo>
                  <a:pt x="194" y="1028"/>
                </a:lnTo>
                <a:lnTo>
                  <a:pt x="184" y="1033"/>
                </a:lnTo>
                <a:lnTo>
                  <a:pt x="173" y="1033"/>
                </a:lnTo>
                <a:lnTo>
                  <a:pt x="168" y="1033"/>
                </a:lnTo>
                <a:lnTo>
                  <a:pt x="158" y="1032"/>
                </a:lnTo>
                <a:lnTo>
                  <a:pt x="157" y="1027"/>
                </a:lnTo>
                <a:lnTo>
                  <a:pt x="156" y="1017"/>
                </a:lnTo>
                <a:lnTo>
                  <a:pt x="153" y="1008"/>
                </a:lnTo>
                <a:lnTo>
                  <a:pt x="145" y="1017"/>
                </a:lnTo>
                <a:lnTo>
                  <a:pt x="139" y="1028"/>
                </a:lnTo>
                <a:lnTo>
                  <a:pt x="136" y="1016"/>
                </a:lnTo>
                <a:lnTo>
                  <a:pt x="125" y="1003"/>
                </a:lnTo>
                <a:lnTo>
                  <a:pt x="116" y="995"/>
                </a:lnTo>
                <a:lnTo>
                  <a:pt x="128" y="999"/>
                </a:lnTo>
                <a:lnTo>
                  <a:pt x="141" y="1003"/>
                </a:lnTo>
                <a:lnTo>
                  <a:pt x="139" y="980"/>
                </a:lnTo>
                <a:lnTo>
                  <a:pt x="141" y="959"/>
                </a:lnTo>
                <a:lnTo>
                  <a:pt x="148" y="935"/>
                </a:lnTo>
                <a:lnTo>
                  <a:pt x="157" y="912"/>
                </a:lnTo>
                <a:lnTo>
                  <a:pt x="146" y="909"/>
                </a:lnTo>
                <a:lnTo>
                  <a:pt x="141" y="896"/>
                </a:lnTo>
                <a:lnTo>
                  <a:pt x="144" y="887"/>
                </a:lnTo>
                <a:lnTo>
                  <a:pt x="146" y="875"/>
                </a:lnTo>
                <a:lnTo>
                  <a:pt x="146" y="857"/>
                </a:lnTo>
                <a:lnTo>
                  <a:pt x="143" y="847"/>
                </a:lnTo>
                <a:lnTo>
                  <a:pt x="139" y="836"/>
                </a:lnTo>
                <a:lnTo>
                  <a:pt x="133" y="827"/>
                </a:lnTo>
                <a:lnTo>
                  <a:pt x="127" y="823"/>
                </a:lnTo>
                <a:lnTo>
                  <a:pt x="119" y="819"/>
                </a:lnTo>
                <a:lnTo>
                  <a:pt x="120" y="811"/>
                </a:lnTo>
                <a:lnTo>
                  <a:pt x="121" y="795"/>
                </a:lnTo>
                <a:lnTo>
                  <a:pt x="128" y="764"/>
                </a:lnTo>
                <a:lnTo>
                  <a:pt x="135" y="749"/>
                </a:lnTo>
                <a:lnTo>
                  <a:pt x="132" y="765"/>
                </a:lnTo>
                <a:lnTo>
                  <a:pt x="131" y="782"/>
                </a:lnTo>
                <a:lnTo>
                  <a:pt x="143" y="787"/>
                </a:lnTo>
                <a:lnTo>
                  <a:pt x="156" y="793"/>
                </a:lnTo>
                <a:lnTo>
                  <a:pt x="189" y="770"/>
                </a:lnTo>
                <a:lnTo>
                  <a:pt x="219" y="742"/>
                </a:lnTo>
                <a:close/>
                <a:moveTo>
                  <a:pt x="312" y="537"/>
                </a:moveTo>
                <a:lnTo>
                  <a:pt x="321" y="533"/>
                </a:lnTo>
                <a:lnTo>
                  <a:pt x="334" y="537"/>
                </a:lnTo>
                <a:lnTo>
                  <a:pt x="337" y="544"/>
                </a:lnTo>
                <a:lnTo>
                  <a:pt x="334" y="549"/>
                </a:lnTo>
                <a:lnTo>
                  <a:pt x="330" y="553"/>
                </a:lnTo>
                <a:lnTo>
                  <a:pt x="317" y="555"/>
                </a:lnTo>
                <a:lnTo>
                  <a:pt x="305" y="549"/>
                </a:lnTo>
                <a:lnTo>
                  <a:pt x="305" y="541"/>
                </a:lnTo>
                <a:lnTo>
                  <a:pt x="312" y="537"/>
                </a:lnTo>
                <a:close/>
              </a:path>
            </a:pathLst>
          </a:custGeom>
          <a:solidFill>
            <a:srgbClr val="1461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1" name="Freeform 369"/>
          <p:cNvSpPr>
            <a:spLocks/>
          </p:cNvSpPr>
          <p:nvPr/>
        </p:nvSpPr>
        <p:spPr bwMode="auto">
          <a:xfrm>
            <a:off x="6375400" y="2474913"/>
            <a:ext cx="317500" cy="454025"/>
          </a:xfrm>
          <a:custGeom>
            <a:avLst/>
            <a:gdLst>
              <a:gd name="T0" fmla="*/ 230 w 602"/>
              <a:gd name="T1" fmla="*/ 25 h 857"/>
              <a:gd name="T2" fmla="*/ 259 w 602"/>
              <a:gd name="T3" fmla="*/ 11 h 857"/>
              <a:gd name="T4" fmla="*/ 287 w 602"/>
              <a:gd name="T5" fmla="*/ 45 h 857"/>
              <a:gd name="T6" fmla="*/ 298 w 602"/>
              <a:gd name="T7" fmla="*/ 83 h 857"/>
              <a:gd name="T8" fmla="*/ 292 w 602"/>
              <a:gd name="T9" fmla="*/ 131 h 857"/>
              <a:gd name="T10" fmla="*/ 298 w 602"/>
              <a:gd name="T11" fmla="*/ 163 h 857"/>
              <a:gd name="T12" fmla="*/ 304 w 602"/>
              <a:gd name="T13" fmla="*/ 192 h 857"/>
              <a:gd name="T14" fmla="*/ 308 w 602"/>
              <a:gd name="T15" fmla="*/ 214 h 857"/>
              <a:gd name="T16" fmla="*/ 331 w 602"/>
              <a:gd name="T17" fmla="*/ 259 h 857"/>
              <a:gd name="T18" fmla="*/ 345 w 602"/>
              <a:gd name="T19" fmla="*/ 250 h 857"/>
              <a:gd name="T20" fmla="*/ 364 w 602"/>
              <a:gd name="T21" fmla="*/ 268 h 857"/>
              <a:gd name="T22" fmla="*/ 384 w 602"/>
              <a:gd name="T23" fmla="*/ 336 h 857"/>
              <a:gd name="T24" fmla="*/ 417 w 602"/>
              <a:gd name="T25" fmla="*/ 360 h 857"/>
              <a:gd name="T26" fmla="*/ 439 w 602"/>
              <a:gd name="T27" fmla="*/ 381 h 857"/>
              <a:gd name="T28" fmla="*/ 473 w 602"/>
              <a:gd name="T29" fmla="*/ 387 h 857"/>
              <a:gd name="T30" fmla="*/ 532 w 602"/>
              <a:gd name="T31" fmla="*/ 430 h 857"/>
              <a:gd name="T32" fmla="*/ 581 w 602"/>
              <a:gd name="T33" fmla="*/ 438 h 857"/>
              <a:gd name="T34" fmla="*/ 599 w 602"/>
              <a:gd name="T35" fmla="*/ 430 h 857"/>
              <a:gd name="T36" fmla="*/ 583 w 602"/>
              <a:gd name="T37" fmla="*/ 460 h 857"/>
              <a:gd name="T38" fmla="*/ 577 w 602"/>
              <a:gd name="T39" fmla="*/ 505 h 857"/>
              <a:gd name="T40" fmla="*/ 574 w 602"/>
              <a:gd name="T41" fmla="*/ 530 h 857"/>
              <a:gd name="T42" fmla="*/ 548 w 602"/>
              <a:gd name="T43" fmla="*/ 574 h 857"/>
              <a:gd name="T44" fmla="*/ 522 w 602"/>
              <a:gd name="T45" fmla="*/ 606 h 857"/>
              <a:gd name="T46" fmla="*/ 513 w 602"/>
              <a:gd name="T47" fmla="*/ 661 h 857"/>
              <a:gd name="T48" fmla="*/ 485 w 602"/>
              <a:gd name="T49" fmla="*/ 697 h 857"/>
              <a:gd name="T50" fmla="*/ 479 w 602"/>
              <a:gd name="T51" fmla="*/ 719 h 857"/>
              <a:gd name="T52" fmla="*/ 471 w 602"/>
              <a:gd name="T53" fmla="*/ 756 h 857"/>
              <a:gd name="T54" fmla="*/ 448 w 602"/>
              <a:gd name="T55" fmla="*/ 831 h 857"/>
              <a:gd name="T56" fmla="*/ 411 w 602"/>
              <a:gd name="T57" fmla="*/ 797 h 857"/>
              <a:gd name="T58" fmla="*/ 368 w 602"/>
              <a:gd name="T59" fmla="*/ 784 h 857"/>
              <a:gd name="T60" fmla="*/ 327 w 602"/>
              <a:gd name="T61" fmla="*/ 786 h 857"/>
              <a:gd name="T62" fmla="*/ 298 w 602"/>
              <a:gd name="T63" fmla="*/ 808 h 857"/>
              <a:gd name="T64" fmla="*/ 275 w 602"/>
              <a:gd name="T65" fmla="*/ 829 h 857"/>
              <a:gd name="T66" fmla="*/ 247 w 602"/>
              <a:gd name="T67" fmla="*/ 836 h 857"/>
              <a:gd name="T68" fmla="*/ 226 w 602"/>
              <a:gd name="T69" fmla="*/ 856 h 857"/>
              <a:gd name="T70" fmla="*/ 183 w 602"/>
              <a:gd name="T71" fmla="*/ 854 h 857"/>
              <a:gd name="T72" fmla="*/ 177 w 602"/>
              <a:gd name="T73" fmla="*/ 815 h 857"/>
              <a:gd name="T74" fmla="*/ 108 w 602"/>
              <a:gd name="T75" fmla="*/ 797 h 857"/>
              <a:gd name="T76" fmla="*/ 74 w 602"/>
              <a:gd name="T77" fmla="*/ 764 h 857"/>
              <a:gd name="T78" fmla="*/ 50 w 602"/>
              <a:gd name="T79" fmla="*/ 750 h 857"/>
              <a:gd name="T80" fmla="*/ 97 w 602"/>
              <a:gd name="T81" fmla="*/ 710 h 857"/>
              <a:gd name="T82" fmla="*/ 83 w 602"/>
              <a:gd name="T83" fmla="*/ 685 h 857"/>
              <a:gd name="T84" fmla="*/ 111 w 602"/>
              <a:gd name="T85" fmla="*/ 637 h 857"/>
              <a:gd name="T86" fmla="*/ 127 w 602"/>
              <a:gd name="T87" fmla="*/ 607 h 857"/>
              <a:gd name="T88" fmla="*/ 93 w 602"/>
              <a:gd name="T89" fmla="*/ 586 h 857"/>
              <a:gd name="T90" fmla="*/ 110 w 602"/>
              <a:gd name="T91" fmla="*/ 551 h 857"/>
              <a:gd name="T92" fmla="*/ 65 w 602"/>
              <a:gd name="T93" fmla="*/ 536 h 857"/>
              <a:gd name="T94" fmla="*/ 48 w 602"/>
              <a:gd name="T95" fmla="*/ 469 h 857"/>
              <a:gd name="T96" fmla="*/ 9 w 602"/>
              <a:gd name="T97" fmla="*/ 430 h 857"/>
              <a:gd name="T98" fmla="*/ 12 w 602"/>
              <a:gd name="T99" fmla="*/ 374 h 857"/>
              <a:gd name="T100" fmla="*/ 29 w 602"/>
              <a:gd name="T101" fmla="*/ 346 h 857"/>
              <a:gd name="T102" fmla="*/ 8 w 602"/>
              <a:gd name="T103" fmla="*/ 319 h 857"/>
              <a:gd name="T104" fmla="*/ 29 w 602"/>
              <a:gd name="T105" fmla="*/ 266 h 857"/>
              <a:gd name="T106" fmla="*/ 56 w 602"/>
              <a:gd name="T107" fmla="*/ 250 h 857"/>
              <a:gd name="T108" fmla="*/ 70 w 602"/>
              <a:gd name="T109" fmla="*/ 216 h 857"/>
              <a:gd name="T110" fmla="*/ 87 w 602"/>
              <a:gd name="T111" fmla="*/ 185 h 857"/>
              <a:gd name="T112" fmla="*/ 94 w 602"/>
              <a:gd name="T113" fmla="*/ 134 h 857"/>
              <a:gd name="T114" fmla="*/ 118 w 602"/>
              <a:gd name="T115" fmla="*/ 97 h 857"/>
              <a:gd name="T116" fmla="*/ 147 w 602"/>
              <a:gd name="T117" fmla="*/ 65 h 857"/>
              <a:gd name="T118" fmla="*/ 172 w 602"/>
              <a:gd name="T119" fmla="*/ 32 h 8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02" h="857">
                <a:moveTo>
                  <a:pt x="172" y="11"/>
                </a:moveTo>
                <a:lnTo>
                  <a:pt x="196" y="7"/>
                </a:lnTo>
                <a:lnTo>
                  <a:pt x="218" y="0"/>
                </a:lnTo>
                <a:lnTo>
                  <a:pt x="220" y="9"/>
                </a:lnTo>
                <a:lnTo>
                  <a:pt x="230" y="25"/>
                </a:lnTo>
                <a:lnTo>
                  <a:pt x="238" y="32"/>
                </a:lnTo>
                <a:lnTo>
                  <a:pt x="247" y="33"/>
                </a:lnTo>
                <a:lnTo>
                  <a:pt x="258" y="29"/>
                </a:lnTo>
                <a:lnTo>
                  <a:pt x="258" y="20"/>
                </a:lnTo>
                <a:lnTo>
                  <a:pt x="259" y="11"/>
                </a:lnTo>
                <a:lnTo>
                  <a:pt x="274" y="13"/>
                </a:lnTo>
                <a:lnTo>
                  <a:pt x="287" y="20"/>
                </a:lnTo>
                <a:lnTo>
                  <a:pt x="290" y="30"/>
                </a:lnTo>
                <a:lnTo>
                  <a:pt x="291" y="40"/>
                </a:lnTo>
                <a:lnTo>
                  <a:pt x="287" y="45"/>
                </a:lnTo>
                <a:lnTo>
                  <a:pt x="282" y="49"/>
                </a:lnTo>
                <a:lnTo>
                  <a:pt x="292" y="56"/>
                </a:lnTo>
                <a:lnTo>
                  <a:pt x="303" y="62"/>
                </a:lnTo>
                <a:lnTo>
                  <a:pt x="298" y="71"/>
                </a:lnTo>
                <a:lnTo>
                  <a:pt x="298" y="83"/>
                </a:lnTo>
                <a:lnTo>
                  <a:pt x="298" y="93"/>
                </a:lnTo>
                <a:lnTo>
                  <a:pt x="295" y="102"/>
                </a:lnTo>
                <a:lnTo>
                  <a:pt x="290" y="112"/>
                </a:lnTo>
                <a:lnTo>
                  <a:pt x="291" y="124"/>
                </a:lnTo>
                <a:lnTo>
                  <a:pt x="292" y="131"/>
                </a:lnTo>
                <a:lnTo>
                  <a:pt x="287" y="136"/>
                </a:lnTo>
                <a:lnTo>
                  <a:pt x="282" y="139"/>
                </a:lnTo>
                <a:lnTo>
                  <a:pt x="288" y="144"/>
                </a:lnTo>
                <a:lnTo>
                  <a:pt x="295" y="155"/>
                </a:lnTo>
                <a:lnTo>
                  <a:pt x="298" y="163"/>
                </a:lnTo>
                <a:lnTo>
                  <a:pt x="299" y="171"/>
                </a:lnTo>
                <a:lnTo>
                  <a:pt x="299" y="179"/>
                </a:lnTo>
                <a:lnTo>
                  <a:pt x="304" y="182"/>
                </a:lnTo>
                <a:lnTo>
                  <a:pt x="310" y="188"/>
                </a:lnTo>
                <a:lnTo>
                  <a:pt x="304" y="192"/>
                </a:lnTo>
                <a:lnTo>
                  <a:pt x="298" y="196"/>
                </a:lnTo>
                <a:lnTo>
                  <a:pt x="306" y="200"/>
                </a:lnTo>
                <a:lnTo>
                  <a:pt x="312" y="204"/>
                </a:lnTo>
                <a:lnTo>
                  <a:pt x="308" y="208"/>
                </a:lnTo>
                <a:lnTo>
                  <a:pt x="308" y="214"/>
                </a:lnTo>
                <a:lnTo>
                  <a:pt x="315" y="223"/>
                </a:lnTo>
                <a:lnTo>
                  <a:pt x="323" y="229"/>
                </a:lnTo>
                <a:lnTo>
                  <a:pt x="325" y="237"/>
                </a:lnTo>
                <a:lnTo>
                  <a:pt x="325" y="247"/>
                </a:lnTo>
                <a:lnTo>
                  <a:pt x="331" y="259"/>
                </a:lnTo>
                <a:lnTo>
                  <a:pt x="340" y="268"/>
                </a:lnTo>
                <a:lnTo>
                  <a:pt x="339" y="259"/>
                </a:lnTo>
                <a:lnTo>
                  <a:pt x="336" y="250"/>
                </a:lnTo>
                <a:lnTo>
                  <a:pt x="341" y="250"/>
                </a:lnTo>
                <a:lnTo>
                  <a:pt x="345" y="250"/>
                </a:lnTo>
                <a:lnTo>
                  <a:pt x="345" y="258"/>
                </a:lnTo>
                <a:lnTo>
                  <a:pt x="344" y="266"/>
                </a:lnTo>
                <a:lnTo>
                  <a:pt x="352" y="267"/>
                </a:lnTo>
                <a:lnTo>
                  <a:pt x="360" y="268"/>
                </a:lnTo>
                <a:lnTo>
                  <a:pt x="364" y="268"/>
                </a:lnTo>
                <a:lnTo>
                  <a:pt x="365" y="274"/>
                </a:lnTo>
                <a:lnTo>
                  <a:pt x="366" y="279"/>
                </a:lnTo>
                <a:lnTo>
                  <a:pt x="369" y="295"/>
                </a:lnTo>
                <a:lnTo>
                  <a:pt x="376" y="323"/>
                </a:lnTo>
                <a:lnTo>
                  <a:pt x="384" y="336"/>
                </a:lnTo>
                <a:lnTo>
                  <a:pt x="391" y="345"/>
                </a:lnTo>
                <a:lnTo>
                  <a:pt x="401" y="354"/>
                </a:lnTo>
                <a:lnTo>
                  <a:pt x="406" y="354"/>
                </a:lnTo>
                <a:lnTo>
                  <a:pt x="413" y="356"/>
                </a:lnTo>
                <a:lnTo>
                  <a:pt x="417" y="360"/>
                </a:lnTo>
                <a:lnTo>
                  <a:pt x="422" y="364"/>
                </a:lnTo>
                <a:lnTo>
                  <a:pt x="427" y="366"/>
                </a:lnTo>
                <a:lnTo>
                  <a:pt x="434" y="366"/>
                </a:lnTo>
                <a:lnTo>
                  <a:pt x="436" y="374"/>
                </a:lnTo>
                <a:lnTo>
                  <a:pt x="439" y="381"/>
                </a:lnTo>
                <a:lnTo>
                  <a:pt x="443" y="393"/>
                </a:lnTo>
                <a:lnTo>
                  <a:pt x="442" y="406"/>
                </a:lnTo>
                <a:lnTo>
                  <a:pt x="452" y="394"/>
                </a:lnTo>
                <a:lnTo>
                  <a:pt x="466" y="386"/>
                </a:lnTo>
                <a:lnTo>
                  <a:pt x="473" y="387"/>
                </a:lnTo>
                <a:lnTo>
                  <a:pt x="488" y="405"/>
                </a:lnTo>
                <a:lnTo>
                  <a:pt x="493" y="411"/>
                </a:lnTo>
                <a:lnTo>
                  <a:pt x="501" y="419"/>
                </a:lnTo>
                <a:lnTo>
                  <a:pt x="520" y="428"/>
                </a:lnTo>
                <a:lnTo>
                  <a:pt x="532" y="430"/>
                </a:lnTo>
                <a:lnTo>
                  <a:pt x="540" y="430"/>
                </a:lnTo>
                <a:lnTo>
                  <a:pt x="548" y="425"/>
                </a:lnTo>
                <a:lnTo>
                  <a:pt x="553" y="418"/>
                </a:lnTo>
                <a:lnTo>
                  <a:pt x="566" y="427"/>
                </a:lnTo>
                <a:lnTo>
                  <a:pt x="581" y="438"/>
                </a:lnTo>
                <a:lnTo>
                  <a:pt x="585" y="439"/>
                </a:lnTo>
                <a:lnTo>
                  <a:pt x="589" y="438"/>
                </a:lnTo>
                <a:lnTo>
                  <a:pt x="591" y="434"/>
                </a:lnTo>
                <a:lnTo>
                  <a:pt x="595" y="430"/>
                </a:lnTo>
                <a:lnTo>
                  <a:pt x="599" y="430"/>
                </a:lnTo>
                <a:lnTo>
                  <a:pt x="602" y="436"/>
                </a:lnTo>
                <a:lnTo>
                  <a:pt x="590" y="448"/>
                </a:lnTo>
                <a:lnTo>
                  <a:pt x="585" y="452"/>
                </a:lnTo>
                <a:lnTo>
                  <a:pt x="581" y="455"/>
                </a:lnTo>
                <a:lnTo>
                  <a:pt x="583" y="460"/>
                </a:lnTo>
                <a:lnTo>
                  <a:pt x="587" y="464"/>
                </a:lnTo>
                <a:lnTo>
                  <a:pt x="589" y="480"/>
                </a:lnTo>
                <a:lnTo>
                  <a:pt x="586" y="492"/>
                </a:lnTo>
                <a:lnTo>
                  <a:pt x="581" y="497"/>
                </a:lnTo>
                <a:lnTo>
                  <a:pt x="577" y="505"/>
                </a:lnTo>
                <a:lnTo>
                  <a:pt x="578" y="512"/>
                </a:lnTo>
                <a:lnTo>
                  <a:pt x="582" y="526"/>
                </a:lnTo>
                <a:lnTo>
                  <a:pt x="590" y="538"/>
                </a:lnTo>
                <a:lnTo>
                  <a:pt x="582" y="534"/>
                </a:lnTo>
                <a:lnTo>
                  <a:pt x="574" y="530"/>
                </a:lnTo>
                <a:lnTo>
                  <a:pt x="579" y="534"/>
                </a:lnTo>
                <a:lnTo>
                  <a:pt x="581" y="544"/>
                </a:lnTo>
                <a:lnTo>
                  <a:pt x="570" y="557"/>
                </a:lnTo>
                <a:lnTo>
                  <a:pt x="561" y="565"/>
                </a:lnTo>
                <a:lnTo>
                  <a:pt x="548" y="574"/>
                </a:lnTo>
                <a:lnTo>
                  <a:pt x="537" y="585"/>
                </a:lnTo>
                <a:lnTo>
                  <a:pt x="532" y="590"/>
                </a:lnTo>
                <a:lnTo>
                  <a:pt x="526" y="596"/>
                </a:lnTo>
                <a:lnTo>
                  <a:pt x="522" y="600"/>
                </a:lnTo>
                <a:lnTo>
                  <a:pt x="522" y="606"/>
                </a:lnTo>
                <a:lnTo>
                  <a:pt x="526" y="610"/>
                </a:lnTo>
                <a:lnTo>
                  <a:pt x="530" y="614"/>
                </a:lnTo>
                <a:lnTo>
                  <a:pt x="529" y="628"/>
                </a:lnTo>
                <a:lnTo>
                  <a:pt x="520" y="651"/>
                </a:lnTo>
                <a:lnTo>
                  <a:pt x="513" y="661"/>
                </a:lnTo>
                <a:lnTo>
                  <a:pt x="503" y="673"/>
                </a:lnTo>
                <a:lnTo>
                  <a:pt x="491" y="682"/>
                </a:lnTo>
                <a:lnTo>
                  <a:pt x="484" y="685"/>
                </a:lnTo>
                <a:lnTo>
                  <a:pt x="483" y="690"/>
                </a:lnTo>
                <a:lnTo>
                  <a:pt x="485" y="697"/>
                </a:lnTo>
                <a:lnTo>
                  <a:pt x="489" y="704"/>
                </a:lnTo>
                <a:lnTo>
                  <a:pt x="477" y="705"/>
                </a:lnTo>
                <a:lnTo>
                  <a:pt x="468" y="709"/>
                </a:lnTo>
                <a:lnTo>
                  <a:pt x="473" y="714"/>
                </a:lnTo>
                <a:lnTo>
                  <a:pt x="479" y="719"/>
                </a:lnTo>
                <a:lnTo>
                  <a:pt x="483" y="723"/>
                </a:lnTo>
                <a:lnTo>
                  <a:pt x="489" y="730"/>
                </a:lnTo>
                <a:lnTo>
                  <a:pt x="487" y="735"/>
                </a:lnTo>
                <a:lnTo>
                  <a:pt x="481" y="742"/>
                </a:lnTo>
                <a:lnTo>
                  <a:pt x="471" y="756"/>
                </a:lnTo>
                <a:lnTo>
                  <a:pt x="471" y="764"/>
                </a:lnTo>
                <a:lnTo>
                  <a:pt x="477" y="804"/>
                </a:lnTo>
                <a:lnTo>
                  <a:pt x="477" y="842"/>
                </a:lnTo>
                <a:lnTo>
                  <a:pt x="464" y="835"/>
                </a:lnTo>
                <a:lnTo>
                  <a:pt x="448" y="831"/>
                </a:lnTo>
                <a:lnTo>
                  <a:pt x="443" y="825"/>
                </a:lnTo>
                <a:lnTo>
                  <a:pt x="436" y="821"/>
                </a:lnTo>
                <a:lnTo>
                  <a:pt x="429" y="821"/>
                </a:lnTo>
                <a:lnTo>
                  <a:pt x="418" y="812"/>
                </a:lnTo>
                <a:lnTo>
                  <a:pt x="411" y="797"/>
                </a:lnTo>
                <a:lnTo>
                  <a:pt x="406" y="791"/>
                </a:lnTo>
                <a:lnTo>
                  <a:pt x="391" y="786"/>
                </a:lnTo>
                <a:lnTo>
                  <a:pt x="384" y="784"/>
                </a:lnTo>
                <a:lnTo>
                  <a:pt x="376" y="784"/>
                </a:lnTo>
                <a:lnTo>
                  <a:pt x="368" y="784"/>
                </a:lnTo>
                <a:lnTo>
                  <a:pt x="364" y="788"/>
                </a:lnTo>
                <a:lnTo>
                  <a:pt x="358" y="788"/>
                </a:lnTo>
                <a:lnTo>
                  <a:pt x="348" y="788"/>
                </a:lnTo>
                <a:lnTo>
                  <a:pt x="337" y="787"/>
                </a:lnTo>
                <a:lnTo>
                  <a:pt x="327" y="786"/>
                </a:lnTo>
                <a:lnTo>
                  <a:pt x="319" y="796"/>
                </a:lnTo>
                <a:lnTo>
                  <a:pt x="319" y="805"/>
                </a:lnTo>
                <a:lnTo>
                  <a:pt x="311" y="807"/>
                </a:lnTo>
                <a:lnTo>
                  <a:pt x="302" y="807"/>
                </a:lnTo>
                <a:lnTo>
                  <a:pt x="298" y="808"/>
                </a:lnTo>
                <a:lnTo>
                  <a:pt x="295" y="812"/>
                </a:lnTo>
                <a:lnTo>
                  <a:pt x="294" y="817"/>
                </a:lnTo>
                <a:lnTo>
                  <a:pt x="291" y="824"/>
                </a:lnTo>
                <a:lnTo>
                  <a:pt x="282" y="831"/>
                </a:lnTo>
                <a:lnTo>
                  <a:pt x="275" y="829"/>
                </a:lnTo>
                <a:lnTo>
                  <a:pt x="274" y="841"/>
                </a:lnTo>
                <a:lnTo>
                  <a:pt x="274" y="853"/>
                </a:lnTo>
                <a:lnTo>
                  <a:pt x="263" y="846"/>
                </a:lnTo>
                <a:lnTo>
                  <a:pt x="254" y="837"/>
                </a:lnTo>
                <a:lnTo>
                  <a:pt x="247" y="836"/>
                </a:lnTo>
                <a:lnTo>
                  <a:pt x="239" y="836"/>
                </a:lnTo>
                <a:lnTo>
                  <a:pt x="237" y="844"/>
                </a:lnTo>
                <a:lnTo>
                  <a:pt x="233" y="852"/>
                </a:lnTo>
                <a:lnTo>
                  <a:pt x="231" y="857"/>
                </a:lnTo>
                <a:lnTo>
                  <a:pt x="226" y="856"/>
                </a:lnTo>
                <a:lnTo>
                  <a:pt x="222" y="854"/>
                </a:lnTo>
                <a:lnTo>
                  <a:pt x="216" y="852"/>
                </a:lnTo>
                <a:lnTo>
                  <a:pt x="209" y="849"/>
                </a:lnTo>
                <a:lnTo>
                  <a:pt x="194" y="848"/>
                </a:lnTo>
                <a:lnTo>
                  <a:pt x="183" y="854"/>
                </a:lnTo>
                <a:lnTo>
                  <a:pt x="184" y="848"/>
                </a:lnTo>
                <a:lnTo>
                  <a:pt x="185" y="842"/>
                </a:lnTo>
                <a:lnTo>
                  <a:pt x="180" y="837"/>
                </a:lnTo>
                <a:lnTo>
                  <a:pt x="179" y="831"/>
                </a:lnTo>
                <a:lnTo>
                  <a:pt x="177" y="815"/>
                </a:lnTo>
                <a:lnTo>
                  <a:pt x="171" y="804"/>
                </a:lnTo>
                <a:lnTo>
                  <a:pt x="155" y="797"/>
                </a:lnTo>
                <a:lnTo>
                  <a:pt x="138" y="796"/>
                </a:lnTo>
                <a:lnTo>
                  <a:pt x="123" y="797"/>
                </a:lnTo>
                <a:lnTo>
                  <a:pt x="108" y="797"/>
                </a:lnTo>
                <a:lnTo>
                  <a:pt x="95" y="794"/>
                </a:lnTo>
                <a:lnTo>
                  <a:pt x="86" y="784"/>
                </a:lnTo>
                <a:lnTo>
                  <a:pt x="81" y="780"/>
                </a:lnTo>
                <a:lnTo>
                  <a:pt x="73" y="770"/>
                </a:lnTo>
                <a:lnTo>
                  <a:pt x="74" y="764"/>
                </a:lnTo>
                <a:lnTo>
                  <a:pt x="77" y="760"/>
                </a:lnTo>
                <a:lnTo>
                  <a:pt x="78" y="747"/>
                </a:lnTo>
                <a:lnTo>
                  <a:pt x="73" y="747"/>
                </a:lnTo>
                <a:lnTo>
                  <a:pt x="62" y="749"/>
                </a:lnTo>
                <a:lnTo>
                  <a:pt x="50" y="750"/>
                </a:lnTo>
                <a:lnTo>
                  <a:pt x="62" y="739"/>
                </a:lnTo>
                <a:lnTo>
                  <a:pt x="77" y="730"/>
                </a:lnTo>
                <a:lnTo>
                  <a:pt x="83" y="723"/>
                </a:lnTo>
                <a:lnTo>
                  <a:pt x="90" y="715"/>
                </a:lnTo>
                <a:lnTo>
                  <a:pt x="97" y="710"/>
                </a:lnTo>
                <a:lnTo>
                  <a:pt x="101" y="701"/>
                </a:lnTo>
                <a:lnTo>
                  <a:pt x="101" y="693"/>
                </a:lnTo>
                <a:lnTo>
                  <a:pt x="91" y="694"/>
                </a:lnTo>
                <a:lnTo>
                  <a:pt x="82" y="694"/>
                </a:lnTo>
                <a:lnTo>
                  <a:pt x="83" y="685"/>
                </a:lnTo>
                <a:lnTo>
                  <a:pt x="95" y="672"/>
                </a:lnTo>
                <a:lnTo>
                  <a:pt x="103" y="667"/>
                </a:lnTo>
                <a:lnTo>
                  <a:pt x="106" y="655"/>
                </a:lnTo>
                <a:lnTo>
                  <a:pt x="110" y="643"/>
                </a:lnTo>
                <a:lnTo>
                  <a:pt x="111" y="637"/>
                </a:lnTo>
                <a:lnTo>
                  <a:pt x="120" y="636"/>
                </a:lnTo>
                <a:lnTo>
                  <a:pt x="126" y="636"/>
                </a:lnTo>
                <a:lnTo>
                  <a:pt x="126" y="626"/>
                </a:lnTo>
                <a:lnTo>
                  <a:pt x="126" y="615"/>
                </a:lnTo>
                <a:lnTo>
                  <a:pt x="127" y="607"/>
                </a:lnTo>
                <a:lnTo>
                  <a:pt x="123" y="602"/>
                </a:lnTo>
                <a:lnTo>
                  <a:pt x="116" y="599"/>
                </a:lnTo>
                <a:lnTo>
                  <a:pt x="107" y="594"/>
                </a:lnTo>
                <a:lnTo>
                  <a:pt x="97" y="589"/>
                </a:lnTo>
                <a:lnTo>
                  <a:pt x="93" y="586"/>
                </a:lnTo>
                <a:lnTo>
                  <a:pt x="95" y="577"/>
                </a:lnTo>
                <a:lnTo>
                  <a:pt x="98" y="571"/>
                </a:lnTo>
                <a:lnTo>
                  <a:pt x="102" y="563"/>
                </a:lnTo>
                <a:lnTo>
                  <a:pt x="108" y="555"/>
                </a:lnTo>
                <a:lnTo>
                  <a:pt x="110" y="551"/>
                </a:lnTo>
                <a:lnTo>
                  <a:pt x="107" y="545"/>
                </a:lnTo>
                <a:lnTo>
                  <a:pt x="105" y="541"/>
                </a:lnTo>
                <a:lnTo>
                  <a:pt x="97" y="533"/>
                </a:lnTo>
                <a:lnTo>
                  <a:pt x="77" y="534"/>
                </a:lnTo>
                <a:lnTo>
                  <a:pt x="65" y="536"/>
                </a:lnTo>
                <a:lnTo>
                  <a:pt x="67" y="522"/>
                </a:lnTo>
                <a:lnTo>
                  <a:pt x="70" y="509"/>
                </a:lnTo>
                <a:lnTo>
                  <a:pt x="61" y="497"/>
                </a:lnTo>
                <a:lnTo>
                  <a:pt x="54" y="483"/>
                </a:lnTo>
                <a:lnTo>
                  <a:pt x="48" y="469"/>
                </a:lnTo>
                <a:lnTo>
                  <a:pt x="42" y="455"/>
                </a:lnTo>
                <a:lnTo>
                  <a:pt x="38" y="451"/>
                </a:lnTo>
                <a:lnTo>
                  <a:pt x="20" y="452"/>
                </a:lnTo>
                <a:lnTo>
                  <a:pt x="13" y="455"/>
                </a:lnTo>
                <a:lnTo>
                  <a:pt x="9" y="430"/>
                </a:lnTo>
                <a:lnTo>
                  <a:pt x="3" y="406"/>
                </a:lnTo>
                <a:lnTo>
                  <a:pt x="4" y="399"/>
                </a:lnTo>
                <a:lnTo>
                  <a:pt x="15" y="393"/>
                </a:lnTo>
                <a:lnTo>
                  <a:pt x="13" y="387"/>
                </a:lnTo>
                <a:lnTo>
                  <a:pt x="12" y="374"/>
                </a:lnTo>
                <a:lnTo>
                  <a:pt x="13" y="360"/>
                </a:lnTo>
                <a:lnTo>
                  <a:pt x="25" y="362"/>
                </a:lnTo>
                <a:lnTo>
                  <a:pt x="34" y="358"/>
                </a:lnTo>
                <a:lnTo>
                  <a:pt x="34" y="353"/>
                </a:lnTo>
                <a:lnTo>
                  <a:pt x="29" y="346"/>
                </a:lnTo>
                <a:lnTo>
                  <a:pt x="24" y="344"/>
                </a:lnTo>
                <a:lnTo>
                  <a:pt x="13" y="339"/>
                </a:lnTo>
                <a:lnTo>
                  <a:pt x="4" y="335"/>
                </a:lnTo>
                <a:lnTo>
                  <a:pt x="0" y="331"/>
                </a:lnTo>
                <a:lnTo>
                  <a:pt x="8" y="319"/>
                </a:lnTo>
                <a:lnTo>
                  <a:pt x="12" y="316"/>
                </a:lnTo>
                <a:lnTo>
                  <a:pt x="23" y="302"/>
                </a:lnTo>
                <a:lnTo>
                  <a:pt x="26" y="283"/>
                </a:lnTo>
                <a:lnTo>
                  <a:pt x="28" y="275"/>
                </a:lnTo>
                <a:lnTo>
                  <a:pt x="29" y="266"/>
                </a:lnTo>
                <a:lnTo>
                  <a:pt x="30" y="259"/>
                </a:lnTo>
                <a:lnTo>
                  <a:pt x="34" y="255"/>
                </a:lnTo>
                <a:lnTo>
                  <a:pt x="42" y="254"/>
                </a:lnTo>
                <a:lnTo>
                  <a:pt x="50" y="255"/>
                </a:lnTo>
                <a:lnTo>
                  <a:pt x="56" y="250"/>
                </a:lnTo>
                <a:lnTo>
                  <a:pt x="62" y="243"/>
                </a:lnTo>
                <a:lnTo>
                  <a:pt x="70" y="239"/>
                </a:lnTo>
                <a:lnTo>
                  <a:pt x="77" y="235"/>
                </a:lnTo>
                <a:lnTo>
                  <a:pt x="73" y="222"/>
                </a:lnTo>
                <a:lnTo>
                  <a:pt x="70" y="216"/>
                </a:lnTo>
                <a:lnTo>
                  <a:pt x="66" y="212"/>
                </a:lnTo>
                <a:lnTo>
                  <a:pt x="61" y="200"/>
                </a:lnTo>
                <a:lnTo>
                  <a:pt x="65" y="196"/>
                </a:lnTo>
                <a:lnTo>
                  <a:pt x="77" y="192"/>
                </a:lnTo>
                <a:lnTo>
                  <a:pt x="87" y="185"/>
                </a:lnTo>
                <a:lnTo>
                  <a:pt x="95" y="171"/>
                </a:lnTo>
                <a:lnTo>
                  <a:pt x="101" y="155"/>
                </a:lnTo>
                <a:lnTo>
                  <a:pt x="94" y="148"/>
                </a:lnTo>
                <a:lnTo>
                  <a:pt x="89" y="141"/>
                </a:lnTo>
                <a:lnTo>
                  <a:pt x="94" y="134"/>
                </a:lnTo>
                <a:lnTo>
                  <a:pt x="101" y="127"/>
                </a:lnTo>
                <a:lnTo>
                  <a:pt x="107" y="123"/>
                </a:lnTo>
                <a:lnTo>
                  <a:pt x="112" y="120"/>
                </a:lnTo>
                <a:lnTo>
                  <a:pt x="115" y="108"/>
                </a:lnTo>
                <a:lnTo>
                  <a:pt x="118" y="97"/>
                </a:lnTo>
                <a:lnTo>
                  <a:pt x="120" y="87"/>
                </a:lnTo>
                <a:lnTo>
                  <a:pt x="122" y="78"/>
                </a:lnTo>
                <a:lnTo>
                  <a:pt x="131" y="73"/>
                </a:lnTo>
                <a:lnTo>
                  <a:pt x="140" y="67"/>
                </a:lnTo>
                <a:lnTo>
                  <a:pt x="147" y="65"/>
                </a:lnTo>
                <a:lnTo>
                  <a:pt x="155" y="62"/>
                </a:lnTo>
                <a:lnTo>
                  <a:pt x="160" y="61"/>
                </a:lnTo>
                <a:lnTo>
                  <a:pt x="168" y="58"/>
                </a:lnTo>
                <a:lnTo>
                  <a:pt x="169" y="53"/>
                </a:lnTo>
                <a:lnTo>
                  <a:pt x="172" y="32"/>
                </a:lnTo>
                <a:lnTo>
                  <a:pt x="172" y="11"/>
                </a:lnTo>
                <a:close/>
              </a:path>
            </a:pathLst>
          </a:custGeom>
          <a:solidFill>
            <a:srgbClr val="6BA6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2" name="Freeform 370"/>
          <p:cNvSpPr>
            <a:spLocks/>
          </p:cNvSpPr>
          <p:nvPr/>
        </p:nvSpPr>
        <p:spPr bwMode="auto">
          <a:xfrm>
            <a:off x="8658225" y="5967413"/>
            <a:ext cx="936625" cy="730250"/>
          </a:xfrm>
          <a:custGeom>
            <a:avLst/>
            <a:gdLst>
              <a:gd name="T0" fmla="*/ 1107 w 1771"/>
              <a:gd name="T1" fmla="*/ 49 h 1380"/>
              <a:gd name="T2" fmla="*/ 1213 w 1771"/>
              <a:gd name="T3" fmla="*/ 58 h 1380"/>
              <a:gd name="T4" fmla="*/ 1243 w 1771"/>
              <a:gd name="T5" fmla="*/ 2 h 1380"/>
              <a:gd name="T6" fmla="*/ 1321 w 1771"/>
              <a:gd name="T7" fmla="*/ 50 h 1380"/>
              <a:gd name="T8" fmla="*/ 1391 w 1771"/>
              <a:gd name="T9" fmla="*/ 139 h 1380"/>
              <a:gd name="T10" fmla="*/ 1422 w 1771"/>
              <a:gd name="T11" fmla="*/ 193 h 1380"/>
              <a:gd name="T12" fmla="*/ 1598 w 1771"/>
              <a:gd name="T13" fmla="*/ 287 h 1380"/>
              <a:gd name="T14" fmla="*/ 1653 w 1771"/>
              <a:gd name="T15" fmla="*/ 318 h 1380"/>
              <a:gd name="T16" fmla="*/ 1711 w 1771"/>
              <a:gd name="T17" fmla="*/ 504 h 1380"/>
              <a:gd name="T18" fmla="*/ 1771 w 1771"/>
              <a:gd name="T19" fmla="*/ 571 h 1380"/>
              <a:gd name="T20" fmla="*/ 1723 w 1771"/>
              <a:gd name="T21" fmla="*/ 653 h 1380"/>
              <a:gd name="T22" fmla="*/ 1727 w 1771"/>
              <a:gd name="T23" fmla="*/ 751 h 1380"/>
              <a:gd name="T24" fmla="*/ 1733 w 1771"/>
              <a:gd name="T25" fmla="*/ 843 h 1380"/>
              <a:gd name="T26" fmla="*/ 1713 w 1771"/>
              <a:gd name="T27" fmla="*/ 929 h 1380"/>
              <a:gd name="T28" fmla="*/ 1612 w 1771"/>
              <a:gd name="T29" fmla="*/ 935 h 1380"/>
              <a:gd name="T30" fmla="*/ 1591 w 1771"/>
              <a:gd name="T31" fmla="*/ 992 h 1380"/>
              <a:gd name="T32" fmla="*/ 1558 w 1771"/>
              <a:gd name="T33" fmla="*/ 1030 h 1380"/>
              <a:gd name="T34" fmla="*/ 1567 w 1771"/>
              <a:gd name="T35" fmla="*/ 1112 h 1380"/>
              <a:gd name="T36" fmla="*/ 1529 w 1771"/>
              <a:gd name="T37" fmla="*/ 1078 h 1380"/>
              <a:gd name="T38" fmla="*/ 1500 w 1771"/>
              <a:gd name="T39" fmla="*/ 1116 h 1380"/>
              <a:gd name="T40" fmla="*/ 1387 w 1771"/>
              <a:gd name="T41" fmla="*/ 1134 h 1380"/>
              <a:gd name="T42" fmla="*/ 1296 w 1771"/>
              <a:gd name="T43" fmla="*/ 1128 h 1380"/>
              <a:gd name="T44" fmla="*/ 1218 w 1771"/>
              <a:gd name="T45" fmla="*/ 1095 h 1380"/>
              <a:gd name="T46" fmla="*/ 1160 w 1771"/>
              <a:gd name="T47" fmla="*/ 1134 h 1380"/>
              <a:gd name="T48" fmla="*/ 1091 w 1771"/>
              <a:gd name="T49" fmla="*/ 1119 h 1380"/>
              <a:gd name="T50" fmla="*/ 1003 w 1771"/>
              <a:gd name="T51" fmla="*/ 1199 h 1380"/>
              <a:gd name="T52" fmla="*/ 931 w 1771"/>
              <a:gd name="T53" fmla="*/ 1287 h 1380"/>
              <a:gd name="T54" fmla="*/ 862 w 1771"/>
              <a:gd name="T55" fmla="*/ 1308 h 1380"/>
              <a:gd name="T56" fmla="*/ 813 w 1771"/>
              <a:gd name="T57" fmla="*/ 1346 h 1380"/>
              <a:gd name="T58" fmla="*/ 729 w 1771"/>
              <a:gd name="T59" fmla="*/ 1335 h 1380"/>
              <a:gd name="T60" fmla="*/ 632 w 1771"/>
              <a:gd name="T61" fmla="*/ 1355 h 1380"/>
              <a:gd name="T62" fmla="*/ 533 w 1771"/>
              <a:gd name="T63" fmla="*/ 1361 h 1380"/>
              <a:gd name="T64" fmla="*/ 454 w 1771"/>
              <a:gd name="T65" fmla="*/ 1374 h 1380"/>
              <a:gd name="T66" fmla="*/ 400 w 1771"/>
              <a:gd name="T67" fmla="*/ 1248 h 1380"/>
              <a:gd name="T68" fmla="*/ 306 w 1771"/>
              <a:gd name="T69" fmla="*/ 1279 h 1380"/>
              <a:gd name="T70" fmla="*/ 343 w 1771"/>
              <a:gd name="T71" fmla="*/ 1314 h 1380"/>
              <a:gd name="T72" fmla="*/ 258 w 1771"/>
              <a:gd name="T73" fmla="*/ 1314 h 1380"/>
              <a:gd name="T74" fmla="*/ 212 w 1771"/>
              <a:gd name="T75" fmla="*/ 1316 h 1380"/>
              <a:gd name="T76" fmla="*/ 240 w 1771"/>
              <a:gd name="T77" fmla="*/ 1220 h 1380"/>
              <a:gd name="T78" fmla="*/ 201 w 1771"/>
              <a:gd name="T79" fmla="*/ 1108 h 1380"/>
              <a:gd name="T80" fmla="*/ 119 w 1771"/>
              <a:gd name="T81" fmla="*/ 1166 h 1380"/>
              <a:gd name="T82" fmla="*/ 91 w 1771"/>
              <a:gd name="T83" fmla="*/ 1117 h 1380"/>
              <a:gd name="T84" fmla="*/ 40 w 1771"/>
              <a:gd name="T85" fmla="*/ 1006 h 1380"/>
              <a:gd name="T86" fmla="*/ 61 w 1771"/>
              <a:gd name="T87" fmla="*/ 906 h 1380"/>
              <a:gd name="T88" fmla="*/ 33 w 1771"/>
              <a:gd name="T89" fmla="*/ 814 h 1380"/>
              <a:gd name="T90" fmla="*/ 44 w 1771"/>
              <a:gd name="T91" fmla="*/ 723 h 1380"/>
              <a:gd name="T92" fmla="*/ 53 w 1771"/>
              <a:gd name="T93" fmla="*/ 653 h 1380"/>
              <a:gd name="T94" fmla="*/ 56 w 1771"/>
              <a:gd name="T95" fmla="*/ 538 h 1380"/>
              <a:gd name="T96" fmla="*/ 76 w 1771"/>
              <a:gd name="T97" fmla="*/ 477 h 1380"/>
              <a:gd name="T98" fmla="*/ 144 w 1771"/>
              <a:gd name="T99" fmla="*/ 444 h 1380"/>
              <a:gd name="T100" fmla="*/ 205 w 1771"/>
              <a:gd name="T101" fmla="*/ 411 h 1380"/>
              <a:gd name="T102" fmla="*/ 224 w 1771"/>
              <a:gd name="T103" fmla="*/ 287 h 1380"/>
              <a:gd name="T104" fmla="*/ 306 w 1771"/>
              <a:gd name="T105" fmla="*/ 214 h 1380"/>
              <a:gd name="T106" fmla="*/ 438 w 1771"/>
              <a:gd name="T107" fmla="*/ 148 h 1380"/>
              <a:gd name="T108" fmla="*/ 530 w 1771"/>
              <a:gd name="T109" fmla="*/ 221 h 1380"/>
              <a:gd name="T110" fmla="*/ 594 w 1771"/>
              <a:gd name="T111" fmla="*/ 234 h 1380"/>
              <a:gd name="T112" fmla="*/ 642 w 1771"/>
              <a:gd name="T113" fmla="*/ 104 h 1380"/>
              <a:gd name="T114" fmla="*/ 667 w 1771"/>
              <a:gd name="T115" fmla="*/ 66 h 1380"/>
              <a:gd name="T116" fmla="*/ 725 w 1771"/>
              <a:gd name="T117" fmla="*/ 83 h 1380"/>
              <a:gd name="T118" fmla="*/ 852 w 1771"/>
              <a:gd name="T119" fmla="*/ 80 h 1380"/>
              <a:gd name="T120" fmla="*/ 921 w 1771"/>
              <a:gd name="T121" fmla="*/ 59 h 1380"/>
              <a:gd name="T122" fmla="*/ 1018 w 1771"/>
              <a:gd name="T123" fmla="*/ 1 h 1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71" h="1380">
                <a:moveTo>
                  <a:pt x="1018" y="1"/>
                </a:moveTo>
                <a:lnTo>
                  <a:pt x="1041" y="14"/>
                </a:lnTo>
                <a:lnTo>
                  <a:pt x="1062" y="30"/>
                </a:lnTo>
                <a:lnTo>
                  <a:pt x="1073" y="38"/>
                </a:lnTo>
                <a:lnTo>
                  <a:pt x="1093" y="47"/>
                </a:lnTo>
                <a:lnTo>
                  <a:pt x="1107" y="49"/>
                </a:lnTo>
                <a:lnTo>
                  <a:pt x="1131" y="50"/>
                </a:lnTo>
                <a:lnTo>
                  <a:pt x="1156" y="46"/>
                </a:lnTo>
                <a:lnTo>
                  <a:pt x="1168" y="41"/>
                </a:lnTo>
                <a:lnTo>
                  <a:pt x="1180" y="43"/>
                </a:lnTo>
                <a:lnTo>
                  <a:pt x="1197" y="50"/>
                </a:lnTo>
                <a:lnTo>
                  <a:pt x="1213" y="58"/>
                </a:lnTo>
                <a:lnTo>
                  <a:pt x="1208" y="50"/>
                </a:lnTo>
                <a:lnTo>
                  <a:pt x="1205" y="37"/>
                </a:lnTo>
                <a:lnTo>
                  <a:pt x="1217" y="21"/>
                </a:lnTo>
                <a:lnTo>
                  <a:pt x="1230" y="12"/>
                </a:lnTo>
                <a:lnTo>
                  <a:pt x="1237" y="8"/>
                </a:lnTo>
                <a:lnTo>
                  <a:pt x="1243" y="2"/>
                </a:lnTo>
                <a:lnTo>
                  <a:pt x="1247" y="0"/>
                </a:lnTo>
                <a:lnTo>
                  <a:pt x="1254" y="6"/>
                </a:lnTo>
                <a:lnTo>
                  <a:pt x="1258" y="10"/>
                </a:lnTo>
                <a:lnTo>
                  <a:pt x="1279" y="27"/>
                </a:lnTo>
                <a:lnTo>
                  <a:pt x="1302" y="42"/>
                </a:lnTo>
                <a:lnTo>
                  <a:pt x="1321" y="50"/>
                </a:lnTo>
                <a:lnTo>
                  <a:pt x="1337" y="64"/>
                </a:lnTo>
                <a:lnTo>
                  <a:pt x="1349" y="82"/>
                </a:lnTo>
                <a:lnTo>
                  <a:pt x="1360" y="99"/>
                </a:lnTo>
                <a:lnTo>
                  <a:pt x="1372" y="116"/>
                </a:lnTo>
                <a:lnTo>
                  <a:pt x="1385" y="131"/>
                </a:lnTo>
                <a:lnTo>
                  <a:pt x="1391" y="139"/>
                </a:lnTo>
                <a:lnTo>
                  <a:pt x="1401" y="144"/>
                </a:lnTo>
                <a:lnTo>
                  <a:pt x="1406" y="148"/>
                </a:lnTo>
                <a:lnTo>
                  <a:pt x="1407" y="158"/>
                </a:lnTo>
                <a:lnTo>
                  <a:pt x="1407" y="165"/>
                </a:lnTo>
                <a:lnTo>
                  <a:pt x="1410" y="176"/>
                </a:lnTo>
                <a:lnTo>
                  <a:pt x="1422" y="193"/>
                </a:lnTo>
                <a:lnTo>
                  <a:pt x="1447" y="211"/>
                </a:lnTo>
                <a:lnTo>
                  <a:pt x="1465" y="223"/>
                </a:lnTo>
                <a:lnTo>
                  <a:pt x="1509" y="251"/>
                </a:lnTo>
                <a:lnTo>
                  <a:pt x="1555" y="275"/>
                </a:lnTo>
                <a:lnTo>
                  <a:pt x="1577" y="283"/>
                </a:lnTo>
                <a:lnTo>
                  <a:pt x="1598" y="287"/>
                </a:lnTo>
                <a:lnTo>
                  <a:pt x="1618" y="296"/>
                </a:lnTo>
                <a:lnTo>
                  <a:pt x="1637" y="299"/>
                </a:lnTo>
                <a:lnTo>
                  <a:pt x="1644" y="297"/>
                </a:lnTo>
                <a:lnTo>
                  <a:pt x="1649" y="299"/>
                </a:lnTo>
                <a:lnTo>
                  <a:pt x="1652" y="305"/>
                </a:lnTo>
                <a:lnTo>
                  <a:pt x="1653" y="318"/>
                </a:lnTo>
                <a:lnTo>
                  <a:pt x="1656" y="332"/>
                </a:lnTo>
                <a:lnTo>
                  <a:pt x="1661" y="363"/>
                </a:lnTo>
                <a:lnTo>
                  <a:pt x="1668" y="394"/>
                </a:lnTo>
                <a:lnTo>
                  <a:pt x="1686" y="444"/>
                </a:lnTo>
                <a:lnTo>
                  <a:pt x="1708" y="492"/>
                </a:lnTo>
                <a:lnTo>
                  <a:pt x="1711" y="504"/>
                </a:lnTo>
                <a:lnTo>
                  <a:pt x="1723" y="529"/>
                </a:lnTo>
                <a:lnTo>
                  <a:pt x="1733" y="533"/>
                </a:lnTo>
                <a:lnTo>
                  <a:pt x="1743" y="535"/>
                </a:lnTo>
                <a:lnTo>
                  <a:pt x="1760" y="550"/>
                </a:lnTo>
                <a:lnTo>
                  <a:pt x="1766" y="559"/>
                </a:lnTo>
                <a:lnTo>
                  <a:pt x="1771" y="571"/>
                </a:lnTo>
                <a:lnTo>
                  <a:pt x="1766" y="591"/>
                </a:lnTo>
                <a:lnTo>
                  <a:pt x="1759" y="603"/>
                </a:lnTo>
                <a:lnTo>
                  <a:pt x="1754" y="615"/>
                </a:lnTo>
                <a:lnTo>
                  <a:pt x="1739" y="641"/>
                </a:lnTo>
                <a:lnTo>
                  <a:pt x="1730" y="650"/>
                </a:lnTo>
                <a:lnTo>
                  <a:pt x="1723" y="653"/>
                </a:lnTo>
                <a:lnTo>
                  <a:pt x="1717" y="660"/>
                </a:lnTo>
                <a:lnTo>
                  <a:pt x="1717" y="666"/>
                </a:lnTo>
                <a:lnTo>
                  <a:pt x="1717" y="679"/>
                </a:lnTo>
                <a:lnTo>
                  <a:pt x="1719" y="691"/>
                </a:lnTo>
                <a:lnTo>
                  <a:pt x="1725" y="720"/>
                </a:lnTo>
                <a:lnTo>
                  <a:pt x="1727" y="751"/>
                </a:lnTo>
                <a:lnTo>
                  <a:pt x="1726" y="776"/>
                </a:lnTo>
                <a:lnTo>
                  <a:pt x="1727" y="801"/>
                </a:lnTo>
                <a:lnTo>
                  <a:pt x="1729" y="814"/>
                </a:lnTo>
                <a:lnTo>
                  <a:pt x="1734" y="825"/>
                </a:lnTo>
                <a:lnTo>
                  <a:pt x="1737" y="833"/>
                </a:lnTo>
                <a:lnTo>
                  <a:pt x="1733" y="843"/>
                </a:lnTo>
                <a:lnTo>
                  <a:pt x="1729" y="850"/>
                </a:lnTo>
                <a:lnTo>
                  <a:pt x="1725" y="859"/>
                </a:lnTo>
                <a:lnTo>
                  <a:pt x="1726" y="881"/>
                </a:lnTo>
                <a:lnTo>
                  <a:pt x="1729" y="902"/>
                </a:lnTo>
                <a:lnTo>
                  <a:pt x="1723" y="920"/>
                </a:lnTo>
                <a:lnTo>
                  <a:pt x="1713" y="929"/>
                </a:lnTo>
                <a:lnTo>
                  <a:pt x="1686" y="935"/>
                </a:lnTo>
                <a:lnTo>
                  <a:pt x="1657" y="933"/>
                </a:lnTo>
                <a:lnTo>
                  <a:pt x="1644" y="932"/>
                </a:lnTo>
                <a:lnTo>
                  <a:pt x="1631" y="929"/>
                </a:lnTo>
                <a:lnTo>
                  <a:pt x="1622" y="928"/>
                </a:lnTo>
                <a:lnTo>
                  <a:pt x="1612" y="935"/>
                </a:lnTo>
                <a:lnTo>
                  <a:pt x="1607" y="940"/>
                </a:lnTo>
                <a:lnTo>
                  <a:pt x="1600" y="945"/>
                </a:lnTo>
                <a:lnTo>
                  <a:pt x="1592" y="955"/>
                </a:lnTo>
                <a:lnTo>
                  <a:pt x="1591" y="963"/>
                </a:lnTo>
                <a:lnTo>
                  <a:pt x="1591" y="977"/>
                </a:lnTo>
                <a:lnTo>
                  <a:pt x="1591" y="992"/>
                </a:lnTo>
                <a:lnTo>
                  <a:pt x="1591" y="998"/>
                </a:lnTo>
                <a:lnTo>
                  <a:pt x="1590" y="1009"/>
                </a:lnTo>
                <a:lnTo>
                  <a:pt x="1586" y="1013"/>
                </a:lnTo>
                <a:lnTo>
                  <a:pt x="1575" y="1017"/>
                </a:lnTo>
                <a:lnTo>
                  <a:pt x="1566" y="1023"/>
                </a:lnTo>
                <a:lnTo>
                  <a:pt x="1558" y="1030"/>
                </a:lnTo>
                <a:lnTo>
                  <a:pt x="1554" y="1047"/>
                </a:lnTo>
                <a:lnTo>
                  <a:pt x="1565" y="1072"/>
                </a:lnTo>
                <a:lnTo>
                  <a:pt x="1579" y="1084"/>
                </a:lnTo>
                <a:lnTo>
                  <a:pt x="1583" y="1091"/>
                </a:lnTo>
                <a:lnTo>
                  <a:pt x="1574" y="1107"/>
                </a:lnTo>
                <a:lnTo>
                  <a:pt x="1567" y="1112"/>
                </a:lnTo>
                <a:lnTo>
                  <a:pt x="1562" y="1115"/>
                </a:lnTo>
                <a:lnTo>
                  <a:pt x="1554" y="1115"/>
                </a:lnTo>
                <a:lnTo>
                  <a:pt x="1546" y="1104"/>
                </a:lnTo>
                <a:lnTo>
                  <a:pt x="1542" y="1095"/>
                </a:lnTo>
                <a:lnTo>
                  <a:pt x="1538" y="1088"/>
                </a:lnTo>
                <a:lnTo>
                  <a:pt x="1529" y="1078"/>
                </a:lnTo>
                <a:lnTo>
                  <a:pt x="1521" y="1076"/>
                </a:lnTo>
                <a:lnTo>
                  <a:pt x="1516" y="1076"/>
                </a:lnTo>
                <a:lnTo>
                  <a:pt x="1510" y="1080"/>
                </a:lnTo>
                <a:lnTo>
                  <a:pt x="1509" y="1092"/>
                </a:lnTo>
                <a:lnTo>
                  <a:pt x="1508" y="1101"/>
                </a:lnTo>
                <a:lnTo>
                  <a:pt x="1500" y="1116"/>
                </a:lnTo>
                <a:lnTo>
                  <a:pt x="1484" y="1127"/>
                </a:lnTo>
                <a:lnTo>
                  <a:pt x="1473" y="1133"/>
                </a:lnTo>
                <a:lnTo>
                  <a:pt x="1455" y="1132"/>
                </a:lnTo>
                <a:lnTo>
                  <a:pt x="1443" y="1129"/>
                </a:lnTo>
                <a:lnTo>
                  <a:pt x="1419" y="1128"/>
                </a:lnTo>
                <a:lnTo>
                  <a:pt x="1387" y="1134"/>
                </a:lnTo>
                <a:lnTo>
                  <a:pt x="1365" y="1134"/>
                </a:lnTo>
                <a:lnTo>
                  <a:pt x="1353" y="1130"/>
                </a:lnTo>
                <a:lnTo>
                  <a:pt x="1341" y="1127"/>
                </a:lnTo>
                <a:lnTo>
                  <a:pt x="1316" y="1123"/>
                </a:lnTo>
                <a:lnTo>
                  <a:pt x="1304" y="1125"/>
                </a:lnTo>
                <a:lnTo>
                  <a:pt x="1296" y="1128"/>
                </a:lnTo>
                <a:lnTo>
                  <a:pt x="1294" y="1125"/>
                </a:lnTo>
                <a:lnTo>
                  <a:pt x="1290" y="1119"/>
                </a:lnTo>
                <a:lnTo>
                  <a:pt x="1283" y="1111"/>
                </a:lnTo>
                <a:lnTo>
                  <a:pt x="1272" y="1105"/>
                </a:lnTo>
                <a:lnTo>
                  <a:pt x="1257" y="1100"/>
                </a:lnTo>
                <a:lnTo>
                  <a:pt x="1218" y="1095"/>
                </a:lnTo>
                <a:lnTo>
                  <a:pt x="1201" y="1097"/>
                </a:lnTo>
                <a:lnTo>
                  <a:pt x="1192" y="1100"/>
                </a:lnTo>
                <a:lnTo>
                  <a:pt x="1177" y="1112"/>
                </a:lnTo>
                <a:lnTo>
                  <a:pt x="1172" y="1119"/>
                </a:lnTo>
                <a:lnTo>
                  <a:pt x="1165" y="1127"/>
                </a:lnTo>
                <a:lnTo>
                  <a:pt x="1160" y="1134"/>
                </a:lnTo>
                <a:lnTo>
                  <a:pt x="1144" y="1129"/>
                </a:lnTo>
                <a:lnTo>
                  <a:pt x="1131" y="1121"/>
                </a:lnTo>
                <a:lnTo>
                  <a:pt x="1120" y="1115"/>
                </a:lnTo>
                <a:lnTo>
                  <a:pt x="1112" y="1105"/>
                </a:lnTo>
                <a:lnTo>
                  <a:pt x="1102" y="1113"/>
                </a:lnTo>
                <a:lnTo>
                  <a:pt x="1091" y="1119"/>
                </a:lnTo>
                <a:lnTo>
                  <a:pt x="1067" y="1125"/>
                </a:lnTo>
                <a:lnTo>
                  <a:pt x="1044" y="1133"/>
                </a:lnTo>
                <a:lnTo>
                  <a:pt x="1025" y="1145"/>
                </a:lnTo>
                <a:lnTo>
                  <a:pt x="1012" y="1161"/>
                </a:lnTo>
                <a:lnTo>
                  <a:pt x="1007" y="1173"/>
                </a:lnTo>
                <a:lnTo>
                  <a:pt x="1003" y="1199"/>
                </a:lnTo>
                <a:lnTo>
                  <a:pt x="997" y="1209"/>
                </a:lnTo>
                <a:lnTo>
                  <a:pt x="980" y="1228"/>
                </a:lnTo>
                <a:lnTo>
                  <a:pt x="962" y="1247"/>
                </a:lnTo>
                <a:lnTo>
                  <a:pt x="944" y="1260"/>
                </a:lnTo>
                <a:lnTo>
                  <a:pt x="933" y="1279"/>
                </a:lnTo>
                <a:lnTo>
                  <a:pt x="931" y="1287"/>
                </a:lnTo>
                <a:lnTo>
                  <a:pt x="927" y="1305"/>
                </a:lnTo>
                <a:lnTo>
                  <a:pt x="921" y="1312"/>
                </a:lnTo>
                <a:lnTo>
                  <a:pt x="909" y="1317"/>
                </a:lnTo>
                <a:lnTo>
                  <a:pt x="885" y="1314"/>
                </a:lnTo>
                <a:lnTo>
                  <a:pt x="873" y="1310"/>
                </a:lnTo>
                <a:lnTo>
                  <a:pt x="862" y="1308"/>
                </a:lnTo>
                <a:lnTo>
                  <a:pt x="847" y="1310"/>
                </a:lnTo>
                <a:lnTo>
                  <a:pt x="843" y="1321"/>
                </a:lnTo>
                <a:lnTo>
                  <a:pt x="840" y="1329"/>
                </a:lnTo>
                <a:lnTo>
                  <a:pt x="837" y="1337"/>
                </a:lnTo>
                <a:lnTo>
                  <a:pt x="825" y="1341"/>
                </a:lnTo>
                <a:lnTo>
                  <a:pt x="813" y="1346"/>
                </a:lnTo>
                <a:lnTo>
                  <a:pt x="804" y="1353"/>
                </a:lnTo>
                <a:lnTo>
                  <a:pt x="780" y="1367"/>
                </a:lnTo>
                <a:lnTo>
                  <a:pt x="771" y="1365"/>
                </a:lnTo>
                <a:lnTo>
                  <a:pt x="761" y="1357"/>
                </a:lnTo>
                <a:lnTo>
                  <a:pt x="742" y="1339"/>
                </a:lnTo>
                <a:lnTo>
                  <a:pt x="729" y="1335"/>
                </a:lnTo>
                <a:lnTo>
                  <a:pt x="700" y="1332"/>
                </a:lnTo>
                <a:lnTo>
                  <a:pt x="672" y="1326"/>
                </a:lnTo>
                <a:lnTo>
                  <a:pt x="661" y="1326"/>
                </a:lnTo>
                <a:lnTo>
                  <a:pt x="647" y="1341"/>
                </a:lnTo>
                <a:lnTo>
                  <a:pt x="639" y="1349"/>
                </a:lnTo>
                <a:lnTo>
                  <a:pt x="632" y="1355"/>
                </a:lnTo>
                <a:lnTo>
                  <a:pt x="615" y="1366"/>
                </a:lnTo>
                <a:lnTo>
                  <a:pt x="605" y="1367"/>
                </a:lnTo>
                <a:lnTo>
                  <a:pt x="591" y="1369"/>
                </a:lnTo>
                <a:lnTo>
                  <a:pt x="557" y="1374"/>
                </a:lnTo>
                <a:lnTo>
                  <a:pt x="545" y="1369"/>
                </a:lnTo>
                <a:lnTo>
                  <a:pt x="533" y="1361"/>
                </a:lnTo>
                <a:lnTo>
                  <a:pt x="507" y="1361"/>
                </a:lnTo>
                <a:lnTo>
                  <a:pt x="493" y="1367"/>
                </a:lnTo>
                <a:lnTo>
                  <a:pt x="483" y="1375"/>
                </a:lnTo>
                <a:lnTo>
                  <a:pt x="471" y="1379"/>
                </a:lnTo>
                <a:lnTo>
                  <a:pt x="462" y="1380"/>
                </a:lnTo>
                <a:lnTo>
                  <a:pt x="454" y="1374"/>
                </a:lnTo>
                <a:lnTo>
                  <a:pt x="451" y="1365"/>
                </a:lnTo>
                <a:lnTo>
                  <a:pt x="441" y="1333"/>
                </a:lnTo>
                <a:lnTo>
                  <a:pt x="429" y="1300"/>
                </a:lnTo>
                <a:lnTo>
                  <a:pt x="423" y="1285"/>
                </a:lnTo>
                <a:lnTo>
                  <a:pt x="411" y="1260"/>
                </a:lnTo>
                <a:lnTo>
                  <a:pt x="400" y="1248"/>
                </a:lnTo>
                <a:lnTo>
                  <a:pt x="393" y="1246"/>
                </a:lnTo>
                <a:lnTo>
                  <a:pt x="378" y="1240"/>
                </a:lnTo>
                <a:lnTo>
                  <a:pt x="355" y="1235"/>
                </a:lnTo>
                <a:lnTo>
                  <a:pt x="340" y="1242"/>
                </a:lnTo>
                <a:lnTo>
                  <a:pt x="320" y="1257"/>
                </a:lnTo>
                <a:lnTo>
                  <a:pt x="306" y="1279"/>
                </a:lnTo>
                <a:lnTo>
                  <a:pt x="302" y="1285"/>
                </a:lnTo>
                <a:lnTo>
                  <a:pt x="302" y="1292"/>
                </a:lnTo>
                <a:lnTo>
                  <a:pt x="308" y="1296"/>
                </a:lnTo>
                <a:lnTo>
                  <a:pt x="320" y="1302"/>
                </a:lnTo>
                <a:lnTo>
                  <a:pt x="332" y="1308"/>
                </a:lnTo>
                <a:lnTo>
                  <a:pt x="343" y="1314"/>
                </a:lnTo>
                <a:lnTo>
                  <a:pt x="363" y="1330"/>
                </a:lnTo>
                <a:lnTo>
                  <a:pt x="369" y="1341"/>
                </a:lnTo>
                <a:lnTo>
                  <a:pt x="323" y="1324"/>
                </a:lnTo>
                <a:lnTo>
                  <a:pt x="274" y="1312"/>
                </a:lnTo>
                <a:lnTo>
                  <a:pt x="267" y="1310"/>
                </a:lnTo>
                <a:lnTo>
                  <a:pt x="258" y="1314"/>
                </a:lnTo>
                <a:lnTo>
                  <a:pt x="246" y="1329"/>
                </a:lnTo>
                <a:lnTo>
                  <a:pt x="238" y="1338"/>
                </a:lnTo>
                <a:lnTo>
                  <a:pt x="212" y="1334"/>
                </a:lnTo>
                <a:lnTo>
                  <a:pt x="185" y="1329"/>
                </a:lnTo>
                <a:lnTo>
                  <a:pt x="199" y="1322"/>
                </a:lnTo>
                <a:lnTo>
                  <a:pt x="212" y="1316"/>
                </a:lnTo>
                <a:lnTo>
                  <a:pt x="220" y="1312"/>
                </a:lnTo>
                <a:lnTo>
                  <a:pt x="222" y="1304"/>
                </a:lnTo>
                <a:lnTo>
                  <a:pt x="222" y="1296"/>
                </a:lnTo>
                <a:lnTo>
                  <a:pt x="230" y="1269"/>
                </a:lnTo>
                <a:lnTo>
                  <a:pt x="238" y="1243"/>
                </a:lnTo>
                <a:lnTo>
                  <a:pt x="240" y="1220"/>
                </a:lnTo>
                <a:lnTo>
                  <a:pt x="236" y="1182"/>
                </a:lnTo>
                <a:lnTo>
                  <a:pt x="240" y="1158"/>
                </a:lnTo>
                <a:lnTo>
                  <a:pt x="245" y="1149"/>
                </a:lnTo>
                <a:lnTo>
                  <a:pt x="232" y="1142"/>
                </a:lnTo>
                <a:lnTo>
                  <a:pt x="209" y="1121"/>
                </a:lnTo>
                <a:lnTo>
                  <a:pt x="201" y="1108"/>
                </a:lnTo>
                <a:lnTo>
                  <a:pt x="196" y="1100"/>
                </a:lnTo>
                <a:lnTo>
                  <a:pt x="181" y="1091"/>
                </a:lnTo>
                <a:lnTo>
                  <a:pt x="154" y="1088"/>
                </a:lnTo>
                <a:lnTo>
                  <a:pt x="135" y="1087"/>
                </a:lnTo>
                <a:lnTo>
                  <a:pt x="130" y="1127"/>
                </a:lnTo>
                <a:lnTo>
                  <a:pt x="119" y="1166"/>
                </a:lnTo>
                <a:lnTo>
                  <a:pt x="105" y="1161"/>
                </a:lnTo>
                <a:lnTo>
                  <a:pt x="91" y="1154"/>
                </a:lnTo>
                <a:lnTo>
                  <a:pt x="83" y="1148"/>
                </a:lnTo>
                <a:lnTo>
                  <a:pt x="85" y="1134"/>
                </a:lnTo>
                <a:lnTo>
                  <a:pt x="90" y="1124"/>
                </a:lnTo>
                <a:lnTo>
                  <a:pt x="91" y="1117"/>
                </a:lnTo>
                <a:lnTo>
                  <a:pt x="87" y="1103"/>
                </a:lnTo>
                <a:lnTo>
                  <a:pt x="70" y="1082"/>
                </a:lnTo>
                <a:lnTo>
                  <a:pt x="61" y="1070"/>
                </a:lnTo>
                <a:lnTo>
                  <a:pt x="52" y="1054"/>
                </a:lnTo>
                <a:lnTo>
                  <a:pt x="42" y="1023"/>
                </a:lnTo>
                <a:lnTo>
                  <a:pt x="40" y="1006"/>
                </a:lnTo>
                <a:lnTo>
                  <a:pt x="32" y="968"/>
                </a:lnTo>
                <a:lnTo>
                  <a:pt x="23" y="929"/>
                </a:lnTo>
                <a:lnTo>
                  <a:pt x="31" y="928"/>
                </a:lnTo>
                <a:lnTo>
                  <a:pt x="45" y="925"/>
                </a:lnTo>
                <a:lnTo>
                  <a:pt x="50" y="920"/>
                </a:lnTo>
                <a:lnTo>
                  <a:pt x="61" y="906"/>
                </a:lnTo>
                <a:lnTo>
                  <a:pt x="68" y="890"/>
                </a:lnTo>
                <a:lnTo>
                  <a:pt x="72" y="879"/>
                </a:lnTo>
                <a:lnTo>
                  <a:pt x="69" y="863"/>
                </a:lnTo>
                <a:lnTo>
                  <a:pt x="52" y="845"/>
                </a:lnTo>
                <a:lnTo>
                  <a:pt x="37" y="834"/>
                </a:lnTo>
                <a:lnTo>
                  <a:pt x="33" y="814"/>
                </a:lnTo>
                <a:lnTo>
                  <a:pt x="11" y="780"/>
                </a:lnTo>
                <a:lnTo>
                  <a:pt x="0" y="763"/>
                </a:lnTo>
                <a:lnTo>
                  <a:pt x="4" y="754"/>
                </a:lnTo>
                <a:lnTo>
                  <a:pt x="12" y="736"/>
                </a:lnTo>
                <a:lnTo>
                  <a:pt x="20" y="731"/>
                </a:lnTo>
                <a:lnTo>
                  <a:pt x="44" y="723"/>
                </a:lnTo>
                <a:lnTo>
                  <a:pt x="65" y="711"/>
                </a:lnTo>
                <a:lnTo>
                  <a:pt x="69" y="707"/>
                </a:lnTo>
                <a:lnTo>
                  <a:pt x="70" y="699"/>
                </a:lnTo>
                <a:lnTo>
                  <a:pt x="65" y="685"/>
                </a:lnTo>
                <a:lnTo>
                  <a:pt x="61" y="676"/>
                </a:lnTo>
                <a:lnTo>
                  <a:pt x="53" y="653"/>
                </a:lnTo>
                <a:lnTo>
                  <a:pt x="50" y="629"/>
                </a:lnTo>
                <a:lnTo>
                  <a:pt x="50" y="611"/>
                </a:lnTo>
                <a:lnTo>
                  <a:pt x="49" y="592"/>
                </a:lnTo>
                <a:lnTo>
                  <a:pt x="46" y="572"/>
                </a:lnTo>
                <a:lnTo>
                  <a:pt x="50" y="553"/>
                </a:lnTo>
                <a:lnTo>
                  <a:pt x="56" y="538"/>
                </a:lnTo>
                <a:lnTo>
                  <a:pt x="65" y="525"/>
                </a:lnTo>
                <a:lnTo>
                  <a:pt x="73" y="518"/>
                </a:lnTo>
                <a:lnTo>
                  <a:pt x="82" y="514"/>
                </a:lnTo>
                <a:lnTo>
                  <a:pt x="79" y="504"/>
                </a:lnTo>
                <a:lnTo>
                  <a:pt x="78" y="494"/>
                </a:lnTo>
                <a:lnTo>
                  <a:pt x="76" y="477"/>
                </a:lnTo>
                <a:lnTo>
                  <a:pt x="78" y="452"/>
                </a:lnTo>
                <a:lnTo>
                  <a:pt x="87" y="437"/>
                </a:lnTo>
                <a:lnTo>
                  <a:pt x="94" y="431"/>
                </a:lnTo>
                <a:lnTo>
                  <a:pt x="101" y="440"/>
                </a:lnTo>
                <a:lnTo>
                  <a:pt x="117" y="447"/>
                </a:lnTo>
                <a:lnTo>
                  <a:pt x="144" y="444"/>
                </a:lnTo>
                <a:lnTo>
                  <a:pt x="163" y="441"/>
                </a:lnTo>
                <a:lnTo>
                  <a:pt x="172" y="443"/>
                </a:lnTo>
                <a:lnTo>
                  <a:pt x="180" y="447"/>
                </a:lnTo>
                <a:lnTo>
                  <a:pt x="188" y="436"/>
                </a:lnTo>
                <a:lnTo>
                  <a:pt x="196" y="426"/>
                </a:lnTo>
                <a:lnTo>
                  <a:pt x="205" y="411"/>
                </a:lnTo>
                <a:lnTo>
                  <a:pt x="208" y="385"/>
                </a:lnTo>
                <a:lnTo>
                  <a:pt x="205" y="367"/>
                </a:lnTo>
                <a:lnTo>
                  <a:pt x="202" y="354"/>
                </a:lnTo>
                <a:lnTo>
                  <a:pt x="202" y="328"/>
                </a:lnTo>
                <a:lnTo>
                  <a:pt x="208" y="314"/>
                </a:lnTo>
                <a:lnTo>
                  <a:pt x="224" y="287"/>
                </a:lnTo>
                <a:lnTo>
                  <a:pt x="241" y="260"/>
                </a:lnTo>
                <a:lnTo>
                  <a:pt x="247" y="254"/>
                </a:lnTo>
                <a:lnTo>
                  <a:pt x="266" y="248"/>
                </a:lnTo>
                <a:lnTo>
                  <a:pt x="275" y="244"/>
                </a:lnTo>
                <a:lnTo>
                  <a:pt x="291" y="230"/>
                </a:lnTo>
                <a:lnTo>
                  <a:pt x="306" y="214"/>
                </a:lnTo>
                <a:lnTo>
                  <a:pt x="314" y="205"/>
                </a:lnTo>
                <a:lnTo>
                  <a:pt x="336" y="191"/>
                </a:lnTo>
                <a:lnTo>
                  <a:pt x="374" y="180"/>
                </a:lnTo>
                <a:lnTo>
                  <a:pt x="400" y="170"/>
                </a:lnTo>
                <a:lnTo>
                  <a:pt x="419" y="160"/>
                </a:lnTo>
                <a:lnTo>
                  <a:pt x="438" y="148"/>
                </a:lnTo>
                <a:lnTo>
                  <a:pt x="450" y="140"/>
                </a:lnTo>
                <a:lnTo>
                  <a:pt x="471" y="139"/>
                </a:lnTo>
                <a:lnTo>
                  <a:pt x="482" y="148"/>
                </a:lnTo>
                <a:lnTo>
                  <a:pt x="499" y="164"/>
                </a:lnTo>
                <a:lnTo>
                  <a:pt x="524" y="198"/>
                </a:lnTo>
                <a:lnTo>
                  <a:pt x="530" y="221"/>
                </a:lnTo>
                <a:lnTo>
                  <a:pt x="534" y="238"/>
                </a:lnTo>
                <a:lnTo>
                  <a:pt x="545" y="250"/>
                </a:lnTo>
                <a:lnTo>
                  <a:pt x="556" y="255"/>
                </a:lnTo>
                <a:lnTo>
                  <a:pt x="586" y="248"/>
                </a:lnTo>
                <a:lnTo>
                  <a:pt x="599" y="246"/>
                </a:lnTo>
                <a:lnTo>
                  <a:pt x="594" y="234"/>
                </a:lnTo>
                <a:lnTo>
                  <a:pt x="590" y="211"/>
                </a:lnTo>
                <a:lnTo>
                  <a:pt x="598" y="177"/>
                </a:lnTo>
                <a:lnTo>
                  <a:pt x="608" y="156"/>
                </a:lnTo>
                <a:lnTo>
                  <a:pt x="623" y="133"/>
                </a:lnTo>
                <a:lnTo>
                  <a:pt x="638" y="111"/>
                </a:lnTo>
                <a:lnTo>
                  <a:pt x="642" y="104"/>
                </a:lnTo>
                <a:lnTo>
                  <a:pt x="647" y="100"/>
                </a:lnTo>
                <a:lnTo>
                  <a:pt x="655" y="102"/>
                </a:lnTo>
                <a:lnTo>
                  <a:pt x="673" y="108"/>
                </a:lnTo>
                <a:lnTo>
                  <a:pt x="692" y="115"/>
                </a:lnTo>
                <a:lnTo>
                  <a:pt x="681" y="88"/>
                </a:lnTo>
                <a:lnTo>
                  <a:pt x="667" y="66"/>
                </a:lnTo>
                <a:lnTo>
                  <a:pt x="681" y="64"/>
                </a:lnTo>
                <a:lnTo>
                  <a:pt x="696" y="63"/>
                </a:lnTo>
                <a:lnTo>
                  <a:pt x="704" y="64"/>
                </a:lnTo>
                <a:lnTo>
                  <a:pt x="713" y="71"/>
                </a:lnTo>
                <a:lnTo>
                  <a:pt x="720" y="76"/>
                </a:lnTo>
                <a:lnTo>
                  <a:pt x="725" y="83"/>
                </a:lnTo>
                <a:lnTo>
                  <a:pt x="733" y="90"/>
                </a:lnTo>
                <a:lnTo>
                  <a:pt x="741" y="88"/>
                </a:lnTo>
                <a:lnTo>
                  <a:pt x="754" y="84"/>
                </a:lnTo>
                <a:lnTo>
                  <a:pt x="767" y="82"/>
                </a:lnTo>
                <a:lnTo>
                  <a:pt x="795" y="76"/>
                </a:lnTo>
                <a:lnTo>
                  <a:pt x="852" y="80"/>
                </a:lnTo>
                <a:lnTo>
                  <a:pt x="880" y="91"/>
                </a:lnTo>
                <a:lnTo>
                  <a:pt x="878" y="80"/>
                </a:lnTo>
                <a:lnTo>
                  <a:pt x="878" y="70"/>
                </a:lnTo>
                <a:lnTo>
                  <a:pt x="890" y="71"/>
                </a:lnTo>
                <a:lnTo>
                  <a:pt x="911" y="64"/>
                </a:lnTo>
                <a:lnTo>
                  <a:pt x="921" y="59"/>
                </a:lnTo>
                <a:lnTo>
                  <a:pt x="939" y="45"/>
                </a:lnTo>
                <a:lnTo>
                  <a:pt x="959" y="38"/>
                </a:lnTo>
                <a:lnTo>
                  <a:pt x="983" y="45"/>
                </a:lnTo>
                <a:lnTo>
                  <a:pt x="1007" y="51"/>
                </a:lnTo>
                <a:lnTo>
                  <a:pt x="1013" y="26"/>
                </a:lnTo>
                <a:lnTo>
                  <a:pt x="1018" y="1"/>
                </a:lnTo>
                <a:close/>
              </a:path>
            </a:pathLst>
          </a:custGeom>
          <a:solidFill>
            <a:srgbClr val="078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3" name="Freeform 371"/>
          <p:cNvSpPr>
            <a:spLocks/>
          </p:cNvSpPr>
          <p:nvPr/>
        </p:nvSpPr>
        <p:spPr bwMode="auto">
          <a:xfrm>
            <a:off x="6780213" y="6094413"/>
            <a:ext cx="454025" cy="587375"/>
          </a:xfrm>
          <a:custGeom>
            <a:avLst/>
            <a:gdLst>
              <a:gd name="T0" fmla="*/ 266 w 857"/>
              <a:gd name="T1" fmla="*/ 24 h 1112"/>
              <a:gd name="T2" fmla="*/ 341 w 857"/>
              <a:gd name="T3" fmla="*/ 67 h 1112"/>
              <a:gd name="T4" fmla="*/ 385 w 857"/>
              <a:gd name="T5" fmla="*/ 96 h 1112"/>
              <a:gd name="T6" fmla="*/ 431 w 857"/>
              <a:gd name="T7" fmla="*/ 116 h 1112"/>
              <a:gd name="T8" fmla="*/ 446 w 857"/>
              <a:gd name="T9" fmla="*/ 139 h 1112"/>
              <a:gd name="T10" fmla="*/ 497 w 857"/>
              <a:gd name="T11" fmla="*/ 140 h 1112"/>
              <a:gd name="T12" fmla="*/ 561 w 857"/>
              <a:gd name="T13" fmla="*/ 198 h 1112"/>
              <a:gd name="T14" fmla="*/ 624 w 857"/>
              <a:gd name="T15" fmla="*/ 207 h 1112"/>
              <a:gd name="T16" fmla="*/ 631 w 857"/>
              <a:gd name="T17" fmla="*/ 271 h 1112"/>
              <a:gd name="T18" fmla="*/ 634 w 857"/>
              <a:gd name="T19" fmla="*/ 320 h 1112"/>
              <a:gd name="T20" fmla="*/ 623 w 857"/>
              <a:gd name="T21" fmla="*/ 382 h 1112"/>
              <a:gd name="T22" fmla="*/ 655 w 857"/>
              <a:gd name="T23" fmla="*/ 415 h 1112"/>
              <a:gd name="T24" fmla="*/ 680 w 857"/>
              <a:gd name="T25" fmla="*/ 465 h 1112"/>
              <a:gd name="T26" fmla="*/ 724 w 857"/>
              <a:gd name="T27" fmla="*/ 455 h 1112"/>
              <a:gd name="T28" fmla="*/ 716 w 857"/>
              <a:gd name="T29" fmla="*/ 520 h 1112"/>
              <a:gd name="T30" fmla="*/ 729 w 857"/>
              <a:gd name="T31" fmla="*/ 533 h 1112"/>
              <a:gd name="T32" fmla="*/ 763 w 857"/>
              <a:gd name="T33" fmla="*/ 615 h 1112"/>
              <a:gd name="T34" fmla="*/ 816 w 857"/>
              <a:gd name="T35" fmla="*/ 639 h 1112"/>
              <a:gd name="T36" fmla="*/ 804 w 857"/>
              <a:gd name="T37" fmla="*/ 701 h 1112"/>
              <a:gd name="T38" fmla="*/ 806 w 857"/>
              <a:gd name="T39" fmla="*/ 754 h 1112"/>
              <a:gd name="T40" fmla="*/ 836 w 857"/>
              <a:gd name="T41" fmla="*/ 800 h 1112"/>
              <a:gd name="T42" fmla="*/ 792 w 857"/>
              <a:gd name="T43" fmla="*/ 804 h 1112"/>
              <a:gd name="T44" fmla="*/ 771 w 857"/>
              <a:gd name="T45" fmla="*/ 797 h 1112"/>
              <a:gd name="T46" fmla="*/ 747 w 857"/>
              <a:gd name="T47" fmla="*/ 776 h 1112"/>
              <a:gd name="T48" fmla="*/ 705 w 857"/>
              <a:gd name="T49" fmla="*/ 788 h 1112"/>
              <a:gd name="T50" fmla="*/ 665 w 857"/>
              <a:gd name="T51" fmla="*/ 773 h 1112"/>
              <a:gd name="T52" fmla="*/ 634 w 857"/>
              <a:gd name="T53" fmla="*/ 783 h 1112"/>
              <a:gd name="T54" fmla="*/ 608 w 857"/>
              <a:gd name="T55" fmla="*/ 734 h 1112"/>
              <a:gd name="T56" fmla="*/ 554 w 857"/>
              <a:gd name="T57" fmla="*/ 767 h 1112"/>
              <a:gd name="T58" fmla="*/ 548 w 857"/>
              <a:gd name="T59" fmla="*/ 836 h 1112"/>
              <a:gd name="T60" fmla="*/ 571 w 857"/>
              <a:gd name="T61" fmla="*/ 863 h 1112"/>
              <a:gd name="T62" fmla="*/ 553 w 857"/>
              <a:gd name="T63" fmla="*/ 915 h 1112"/>
              <a:gd name="T64" fmla="*/ 491 w 857"/>
              <a:gd name="T65" fmla="*/ 977 h 1112"/>
              <a:gd name="T66" fmla="*/ 464 w 857"/>
              <a:gd name="T67" fmla="*/ 1006 h 1112"/>
              <a:gd name="T68" fmla="*/ 421 w 857"/>
              <a:gd name="T69" fmla="*/ 1053 h 1112"/>
              <a:gd name="T70" fmla="*/ 410 w 857"/>
              <a:gd name="T71" fmla="*/ 1108 h 1112"/>
              <a:gd name="T72" fmla="*/ 341 w 857"/>
              <a:gd name="T73" fmla="*/ 1105 h 1112"/>
              <a:gd name="T74" fmla="*/ 306 w 857"/>
              <a:gd name="T75" fmla="*/ 1068 h 1112"/>
              <a:gd name="T76" fmla="*/ 318 w 857"/>
              <a:gd name="T77" fmla="*/ 977 h 1112"/>
              <a:gd name="T78" fmla="*/ 329 w 857"/>
              <a:gd name="T79" fmla="*/ 857 h 1112"/>
              <a:gd name="T80" fmla="*/ 365 w 857"/>
              <a:gd name="T81" fmla="*/ 748 h 1112"/>
              <a:gd name="T82" fmla="*/ 343 w 857"/>
              <a:gd name="T83" fmla="*/ 619 h 1112"/>
              <a:gd name="T84" fmla="*/ 324 w 857"/>
              <a:gd name="T85" fmla="*/ 554 h 1112"/>
              <a:gd name="T86" fmla="*/ 279 w 857"/>
              <a:gd name="T87" fmla="*/ 497 h 1112"/>
              <a:gd name="T88" fmla="*/ 241 w 857"/>
              <a:gd name="T89" fmla="*/ 441 h 1112"/>
              <a:gd name="T90" fmla="*/ 213 w 857"/>
              <a:gd name="T91" fmla="*/ 390 h 1112"/>
              <a:gd name="T92" fmla="*/ 184 w 857"/>
              <a:gd name="T93" fmla="*/ 350 h 1112"/>
              <a:gd name="T94" fmla="*/ 144 w 857"/>
              <a:gd name="T95" fmla="*/ 259 h 1112"/>
              <a:gd name="T96" fmla="*/ 103 w 857"/>
              <a:gd name="T97" fmla="*/ 144 h 1112"/>
              <a:gd name="T98" fmla="*/ 44 w 857"/>
              <a:gd name="T99" fmla="*/ 79 h 1112"/>
              <a:gd name="T100" fmla="*/ 23 w 857"/>
              <a:gd name="T101" fmla="*/ 35 h 1112"/>
              <a:gd name="T102" fmla="*/ 69 w 857"/>
              <a:gd name="T103" fmla="*/ 18 h 1112"/>
              <a:gd name="T104" fmla="*/ 111 w 857"/>
              <a:gd name="T105" fmla="*/ 26 h 1112"/>
              <a:gd name="T106" fmla="*/ 140 w 857"/>
              <a:gd name="T107" fmla="*/ 34 h 1112"/>
              <a:gd name="T108" fmla="*/ 191 w 857"/>
              <a:gd name="T109" fmla="*/ 17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57" h="1112">
                <a:moveTo>
                  <a:pt x="197" y="29"/>
                </a:moveTo>
                <a:lnTo>
                  <a:pt x="220" y="16"/>
                </a:lnTo>
                <a:lnTo>
                  <a:pt x="242" y="0"/>
                </a:lnTo>
                <a:lnTo>
                  <a:pt x="246" y="9"/>
                </a:lnTo>
                <a:lnTo>
                  <a:pt x="257" y="20"/>
                </a:lnTo>
                <a:lnTo>
                  <a:pt x="266" y="24"/>
                </a:lnTo>
                <a:lnTo>
                  <a:pt x="278" y="25"/>
                </a:lnTo>
                <a:lnTo>
                  <a:pt x="308" y="33"/>
                </a:lnTo>
                <a:lnTo>
                  <a:pt x="315" y="41"/>
                </a:lnTo>
                <a:lnTo>
                  <a:pt x="319" y="51"/>
                </a:lnTo>
                <a:lnTo>
                  <a:pt x="331" y="63"/>
                </a:lnTo>
                <a:lnTo>
                  <a:pt x="341" y="67"/>
                </a:lnTo>
                <a:lnTo>
                  <a:pt x="353" y="71"/>
                </a:lnTo>
                <a:lnTo>
                  <a:pt x="365" y="75"/>
                </a:lnTo>
                <a:lnTo>
                  <a:pt x="365" y="90"/>
                </a:lnTo>
                <a:lnTo>
                  <a:pt x="364" y="104"/>
                </a:lnTo>
                <a:lnTo>
                  <a:pt x="374" y="100"/>
                </a:lnTo>
                <a:lnTo>
                  <a:pt x="385" y="96"/>
                </a:lnTo>
                <a:lnTo>
                  <a:pt x="388" y="107"/>
                </a:lnTo>
                <a:lnTo>
                  <a:pt x="390" y="117"/>
                </a:lnTo>
                <a:lnTo>
                  <a:pt x="401" y="113"/>
                </a:lnTo>
                <a:lnTo>
                  <a:pt x="425" y="107"/>
                </a:lnTo>
                <a:lnTo>
                  <a:pt x="434" y="110"/>
                </a:lnTo>
                <a:lnTo>
                  <a:pt x="431" y="116"/>
                </a:lnTo>
                <a:lnTo>
                  <a:pt x="426" y="125"/>
                </a:lnTo>
                <a:lnTo>
                  <a:pt x="414" y="141"/>
                </a:lnTo>
                <a:lnTo>
                  <a:pt x="413" y="152"/>
                </a:lnTo>
                <a:lnTo>
                  <a:pt x="429" y="139"/>
                </a:lnTo>
                <a:lnTo>
                  <a:pt x="446" y="127"/>
                </a:lnTo>
                <a:lnTo>
                  <a:pt x="446" y="139"/>
                </a:lnTo>
                <a:lnTo>
                  <a:pt x="450" y="162"/>
                </a:lnTo>
                <a:lnTo>
                  <a:pt x="459" y="170"/>
                </a:lnTo>
                <a:lnTo>
                  <a:pt x="462" y="157"/>
                </a:lnTo>
                <a:lnTo>
                  <a:pt x="463" y="144"/>
                </a:lnTo>
                <a:lnTo>
                  <a:pt x="474" y="140"/>
                </a:lnTo>
                <a:lnTo>
                  <a:pt x="497" y="140"/>
                </a:lnTo>
                <a:lnTo>
                  <a:pt x="508" y="143"/>
                </a:lnTo>
                <a:lnTo>
                  <a:pt x="519" y="145"/>
                </a:lnTo>
                <a:lnTo>
                  <a:pt x="542" y="154"/>
                </a:lnTo>
                <a:lnTo>
                  <a:pt x="548" y="161"/>
                </a:lnTo>
                <a:lnTo>
                  <a:pt x="552" y="181"/>
                </a:lnTo>
                <a:lnTo>
                  <a:pt x="561" y="198"/>
                </a:lnTo>
                <a:lnTo>
                  <a:pt x="573" y="213"/>
                </a:lnTo>
                <a:lnTo>
                  <a:pt x="589" y="222"/>
                </a:lnTo>
                <a:lnTo>
                  <a:pt x="597" y="222"/>
                </a:lnTo>
                <a:lnTo>
                  <a:pt x="611" y="209"/>
                </a:lnTo>
                <a:lnTo>
                  <a:pt x="619" y="206"/>
                </a:lnTo>
                <a:lnTo>
                  <a:pt x="624" y="207"/>
                </a:lnTo>
                <a:lnTo>
                  <a:pt x="628" y="219"/>
                </a:lnTo>
                <a:lnTo>
                  <a:pt x="632" y="234"/>
                </a:lnTo>
                <a:lnTo>
                  <a:pt x="642" y="246"/>
                </a:lnTo>
                <a:lnTo>
                  <a:pt x="649" y="247"/>
                </a:lnTo>
                <a:lnTo>
                  <a:pt x="640" y="259"/>
                </a:lnTo>
                <a:lnTo>
                  <a:pt x="631" y="271"/>
                </a:lnTo>
                <a:lnTo>
                  <a:pt x="644" y="271"/>
                </a:lnTo>
                <a:lnTo>
                  <a:pt x="657" y="271"/>
                </a:lnTo>
                <a:lnTo>
                  <a:pt x="649" y="283"/>
                </a:lnTo>
                <a:lnTo>
                  <a:pt x="642" y="293"/>
                </a:lnTo>
                <a:lnTo>
                  <a:pt x="634" y="305"/>
                </a:lnTo>
                <a:lnTo>
                  <a:pt x="634" y="320"/>
                </a:lnTo>
                <a:lnTo>
                  <a:pt x="632" y="334"/>
                </a:lnTo>
                <a:lnTo>
                  <a:pt x="630" y="349"/>
                </a:lnTo>
                <a:lnTo>
                  <a:pt x="616" y="359"/>
                </a:lnTo>
                <a:lnTo>
                  <a:pt x="604" y="371"/>
                </a:lnTo>
                <a:lnTo>
                  <a:pt x="614" y="377"/>
                </a:lnTo>
                <a:lnTo>
                  <a:pt x="623" y="382"/>
                </a:lnTo>
                <a:lnTo>
                  <a:pt x="622" y="395"/>
                </a:lnTo>
                <a:lnTo>
                  <a:pt x="622" y="408"/>
                </a:lnTo>
                <a:lnTo>
                  <a:pt x="628" y="404"/>
                </a:lnTo>
                <a:lnTo>
                  <a:pt x="644" y="404"/>
                </a:lnTo>
                <a:lnTo>
                  <a:pt x="651" y="408"/>
                </a:lnTo>
                <a:lnTo>
                  <a:pt x="655" y="415"/>
                </a:lnTo>
                <a:lnTo>
                  <a:pt x="657" y="422"/>
                </a:lnTo>
                <a:lnTo>
                  <a:pt x="664" y="427"/>
                </a:lnTo>
                <a:lnTo>
                  <a:pt x="667" y="435"/>
                </a:lnTo>
                <a:lnTo>
                  <a:pt x="669" y="449"/>
                </a:lnTo>
                <a:lnTo>
                  <a:pt x="676" y="461"/>
                </a:lnTo>
                <a:lnTo>
                  <a:pt x="680" y="465"/>
                </a:lnTo>
                <a:lnTo>
                  <a:pt x="688" y="463"/>
                </a:lnTo>
                <a:lnTo>
                  <a:pt x="698" y="452"/>
                </a:lnTo>
                <a:lnTo>
                  <a:pt x="706" y="445"/>
                </a:lnTo>
                <a:lnTo>
                  <a:pt x="713" y="441"/>
                </a:lnTo>
                <a:lnTo>
                  <a:pt x="721" y="441"/>
                </a:lnTo>
                <a:lnTo>
                  <a:pt x="724" y="455"/>
                </a:lnTo>
                <a:lnTo>
                  <a:pt x="725" y="468"/>
                </a:lnTo>
                <a:lnTo>
                  <a:pt x="724" y="475"/>
                </a:lnTo>
                <a:lnTo>
                  <a:pt x="716" y="484"/>
                </a:lnTo>
                <a:lnTo>
                  <a:pt x="714" y="490"/>
                </a:lnTo>
                <a:lnTo>
                  <a:pt x="716" y="502"/>
                </a:lnTo>
                <a:lnTo>
                  <a:pt x="716" y="520"/>
                </a:lnTo>
                <a:lnTo>
                  <a:pt x="708" y="526"/>
                </a:lnTo>
                <a:lnTo>
                  <a:pt x="700" y="527"/>
                </a:lnTo>
                <a:lnTo>
                  <a:pt x="702" y="533"/>
                </a:lnTo>
                <a:lnTo>
                  <a:pt x="706" y="539"/>
                </a:lnTo>
                <a:lnTo>
                  <a:pt x="717" y="537"/>
                </a:lnTo>
                <a:lnTo>
                  <a:pt x="729" y="533"/>
                </a:lnTo>
                <a:lnTo>
                  <a:pt x="730" y="549"/>
                </a:lnTo>
                <a:lnTo>
                  <a:pt x="720" y="578"/>
                </a:lnTo>
                <a:lnTo>
                  <a:pt x="712" y="592"/>
                </a:lnTo>
                <a:lnTo>
                  <a:pt x="726" y="594"/>
                </a:lnTo>
                <a:lnTo>
                  <a:pt x="754" y="603"/>
                </a:lnTo>
                <a:lnTo>
                  <a:pt x="763" y="615"/>
                </a:lnTo>
                <a:lnTo>
                  <a:pt x="768" y="620"/>
                </a:lnTo>
                <a:lnTo>
                  <a:pt x="782" y="620"/>
                </a:lnTo>
                <a:lnTo>
                  <a:pt x="787" y="624"/>
                </a:lnTo>
                <a:lnTo>
                  <a:pt x="794" y="631"/>
                </a:lnTo>
                <a:lnTo>
                  <a:pt x="808" y="637"/>
                </a:lnTo>
                <a:lnTo>
                  <a:pt x="816" y="639"/>
                </a:lnTo>
                <a:lnTo>
                  <a:pt x="811" y="646"/>
                </a:lnTo>
                <a:lnTo>
                  <a:pt x="811" y="656"/>
                </a:lnTo>
                <a:lnTo>
                  <a:pt x="815" y="664"/>
                </a:lnTo>
                <a:lnTo>
                  <a:pt x="811" y="676"/>
                </a:lnTo>
                <a:lnTo>
                  <a:pt x="808" y="684"/>
                </a:lnTo>
                <a:lnTo>
                  <a:pt x="804" y="701"/>
                </a:lnTo>
                <a:lnTo>
                  <a:pt x="803" y="718"/>
                </a:lnTo>
                <a:lnTo>
                  <a:pt x="804" y="727"/>
                </a:lnTo>
                <a:lnTo>
                  <a:pt x="799" y="735"/>
                </a:lnTo>
                <a:lnTo>
                  <a:pt x="792" y="740"/>
                </a:lnTo>
                <a:lnTo>
                  <a:pt x="786" y="746"/>
                </a:lnTo>
                <a:lnTo>
                  <a:pt x="806" y="754"/>
                </a:lnTo>
                <a:lnTo>
                  <a:pt x="840" y="780"/>
                </a:lnTo>
                <a:lnTo>
                  <a:pt x="857" y="792"/>
                </a:lnTo>
                <a:lnTo>
                  <a:pt x="853" y="797"/>
                </a:lnTo>
                <a:lnTo>
                  <a:pt x="849" y="803"/>
                </a:lnTo>
                <a:lnTo>
                  <a:pt x="845" y="805"/>
                </a:lnTo>
                <a:lnTo>
                  <a:pt x="836" y="800"/>
                </a:lnTo>
                <a:lnTo>
                  <a:pt x="832" y="797"/>
                </a:lnTo>
                <a:lnTo>
                  <a:pt x="821" y="800"/>
                </a:lnTo>
                <a:lnTo>
                  <a:pt x="809" y="800"/>
                </a:lnTo>
                <a:lnTo>
                  <a:pt x="803" y="800"/>
                </a:lnTo>
                <a:lnTo>
                  <a:pt x="795" y="800"/>
                </a:lnTo>
                <a:lnTo>
                  <a:pt x="792" y="804"/>
                </a:lnTo>
                <a:lnTo>
                  <a:pt x="788" y="808"/>
                </a:lnTo>
                <a:lnTo>
                  <a:pt x="782" y="812"/>
                </a:lnTo>
                <a:lnTo>
                  <a:pt x="775" y="812"/>
                </a:lnTo>
                <a:lnTo>
                  <a:pt x="768" y="809"/>
                </a:lnTo>
                <a:lnTo>
                  <a:pt x="768" y="803"/>
                </a:lnTo>
                <a:lnTo>
                  <a:pt x="771" y="797"/>
                </a:lnTo>
                <a:lnTo>
                  <a:pt x="774" y="792"/>
                </a:lnTo>
                <a:lnTo>
                  <a:pt x="774" y="788"/>
                </a:lnTo>
                <a:lnTo>
                  <a:pt x="770" y="784"/>
                </a:lnTo>
                <a:lnTo>
                  <a:pt x="759" y="775"/>
                </a:lnTo>
                <a:lnTo>
                  <a:pt x="749" y="766"/>
                </a:lnTo>
                <a:lnTo>
                  <a:pt x="747" y="776"/>
                </a:lnTo>
                <a:lnTo>
                  <a:pt x="737" y="784"/>
                </a:lnTo>
                <a:lnTo>
                  <a:pt x="726" y="779"/>
                </a:lnTo>
                <a:lnTo>
                  <a:pt x="727" y="792"/>
                </a:lnTo>
                <a:lnTo>
                  <a:pt x="722" y="800"/>
                </a:lnTo>
                <a:lnTo>
                  <a:pt x="712" y="796"/>
                </a:lnTo>
                <a:lnTo>
                  <a:pt x="705" y="788"/>
                </a:lnTo>
                <a:lnTo>
                  <a:pt x="700" y="780"/>
                </a:lnTo>
                <a:lnTo>
                  <a:pt x="690" y="776"/>
                </a:lnTo>
                <a:lnTo>
                  <a:pt x="685" y="767"/>
                </a:lnTo>
                <a:lnTo>
                  <a:pt x="688" y="751"/>
                </a:lnTo>
                <a:lnTo>
                  <a:pt x="677" y="756"/>
                </a:lnTo>
                <a:lnTo>
                  <a:pt x="665" y="773"/>
                </a:lnTo>
                <a:lnTo>
                  <a:pt x="661" y="784"/>
                </a:lnTo>
                <a:lnTo>
                  <a:pt x="655" y="767"/>
                </a:lnTo>
                <a:lnTo>
                  <a:pt x="648" y="750"/>
                </a:lnTo>
                <a:lnTo>
                  <a:pt x="640" y="762"/>
                </a:lnTo>
                <a:lnTo>
                  <a:pt x="636" y="775"/>
                </a:lnTo>
                <a:lnTo>
                  <a:pt x="634" y="783"/>
                </a:lnTo>
                <a:lnTo>
                  <a:pt x="619" y="793"/>
                </a:lnTo>
                <a:lnTo>
                  <a:pt x="612" y="799"/>
                </a:lnTo>
                <a:lnTo>
                  <a:pt x="616" y="781"/>
                </a:lnTo>
                <a:lnTo>
                  <a:pt x="620" y="744"/>
                </a:lnTo>
                <a:lnTo>
                  <a:pt x="618" y="727"/>
                </a:lnTo>
                <a:lnTo>
                  <a:pt x="608" y="734"/>
                </a:lnTo>
                <a:lnTo>
                  <a:pt x="602" y="743"/>
                </a:lnTo>
                <a:lnTo>
                  <a:pt x="586" y="751"/>
                </a:lnTo>
                <a:lnTo>
                  <a:pt x="567" y="752"/>
                </a:lnTo>
                <a:lnTo>
                  <a:pt x="569" y="758"/>
                </a:lnTo>
                <a:lnTo>
                  <a:pt x="570" y="764"/>
                </a:lnTo>
                <a:lnTo>
                  <a:pt x="554" y="767"/>
                </a:lnTo>
                <a:lnTo>
                  <a:pt x="538" y="771"/>
                </a:lnTo>
                <a:lnTo>
                  <a:pt x="545" y="783"/>
                </a:lnTo>
                <a:lnTo>
                  <a:pt x="553" y="812"/>
                </a:lnTo>
                <a:lnTo>
                  <a:pt x="549" y="826"/>
                </a:lnTo>
                <a:lnTo>
                  <a:pt x="546" y="830"/>
                </a:lnTo>
                <a:lnTo>
                  <a:pt x="548" y="836"/>
                </a:lnTo>
                <a:lnTo>
                  <a:pt x="552" y="838"/>
                </a:lnTo>
                <a:lnTo>
                  <a:pt x="561" y="845"/>
                </a:lnTo>
                <a:lnTo>
                  <a:pt x="569" y="853"/>
                </a:lnTo>
                <a:lnTo>
                  <a:pt x="574" y="855"/>
                </a:lnTo>
                <a:lnTo>
                  <a:pt x="575" y="861"/>
                </a:lnTo>
                <a:lnTo>
                  <a:pt x="571" y="863"/>
                </a:lnTo>
                <a:lnTo>
                  <a:pt x="565" y="873"/>
                </a:lnTo>
                <a:lnTo>
                  <a:pt x="557" y="882"/>
                </a:lnTo>
                <a:lnTo>
                  <a:pt x="552" y="889"/>
                </a:lnTo>
                <a:lnTo>
                  <a:pt x="545" y="899"/>
                </a:lnTo>
                <a:lnTo>
                  <a:pt x="549" y="908"/>
                </a:lnTo>
                <a:lnTo>
                  <a:pt x="553" y="915"/>
                </a:lnTo>
                <a:lnTo>
                  <a:pt x="549" y="923"/>
                </a:lnTo>
                <a:lnTo>
                  <a:pt x="542" y="928"/>
                </a:lnTo>
                <a:lnTo>
                  <a:pt x="516" y="939"/>
                </a:lnTo>
                <a:lnTo>
                  <a:pt x="489" y="947"/>
                </a:lnTo>
                <a:lnTo>
                  <a:pt x="491" y="963"/>
                </a:lnTo>
                <a:lnTo>
                  <a:pt x="491" y="977"/>
                </a:lnTo>
                <a:lnTo>
                  <a:pt x="492" y="986"/>
                </a:lnTo>
                <a:lnTo>
                  <a:pt x="487" y="992"/>
                </a:lnTo>
                <a:lnTo>
                  <a:pt x="479" y="993"/>
                </a:lnTo>
                <a:lnTo>
                  <a:pt x="472" y="993"/>
                </a:lnTo>
                <a:lnTo>
                  <a:pt x="467" y="1000"/>
                </a:lnTo>
                <a:lnTo>
                  <a:pt x="464" y="1006"/>
                </a:lnTo>
                <a:lnTo>
                  <a:pt x="451" y="1012"/>
                </a:lnTo>
                <a:lnTo>
                  <a:pt x="439" y="1018"/>
                </a:lnTo>
                <a:lnTo>
                  <a:pt x="426" y="1025"/>
                </a:lnTo>
                <a:lnTo>
                  <a:pt x="417" y="1034"/>
                </a:lnTo>
                <a:lnTo>
                  <a:pt x="414" y="1041"/>
                </a:lnTo>
                <a:lnTo>
                  <a:pt x="421" y="1053"/>
                </a:lnTo>
                <a:lnTo>
                  <a:pt x="426" y="1058"/>
                </a:lnTo>
                <a:lnTo>
                  <a:pt x="430" y="1066"/>
                </a:lnTo>
                <a:lnTo>
                  <a:pt x="429" y="1076"/>
                </a:lnTo>
                <a:lnTo>
                  <a:pt x="423" y="1083"/>
                </a:lnTo>
                <a:lnTo>
                  <a:pt x="414" y="1095"/>
                </a:lnTo>
                <a:lnTo>
                  <a:pt x="410" y="1108"/>
                </a:lnTo>
                <a:lnTo>
                  <a:pt x="390" y="1101"/>
                </a:lnTo>
                <a:lnTo>
                  <a:pt x="370" y="1095"/>
                </a:lnTo>
                <a:lnTo>
                  <a:pt x="361" y="1091"/>
                </a:lnTo>
                <a:lnTo>
                  <a:pt x="349" y="1092"/>
                </a:lnTo>
                <a:lnTo>
                  <a:pt x="345" y="1100"/>
                </a:lnTo>
                <a:lnTo>
                  <a:pt x="341" y="1105"/>
                </a:lnTo>
                <a:lnTo>
                  <a:pt x="332" y="1112"/>
                </a:lnTo>
                <a:lnTo>
                  <a:pt x="328" y="1107"/>
                </a:lnTo>
                <a:lnTo>
                  <a:pt x="325" y="1097"/>
                </a:lnTo>
                <a:lnTo>
                  <a:pt x="323" y="1088"/>
                </a:lnTo>
                <a:lnTo>
                  <a:pt x="316" y="1078"/>
                </a:lnTo>
                <a:lnTo>
                  <a:pt x="306" y="1068"/>
                </a:lnTo>
                <a:lnTo>
                  <a:pt x="318" y="1062"/>
                </a:lnTo>
                <a:lnTo>
                  <a:pt x="329" y="1037"/>
                </a:lnTo>
                <a:lnTo>
                  <a:pt x="329" y="1023"/>
                </a:lnTo>
                <a:lnTo>
                  <a:pt x="327" y="1009"/>
                </a:lnTo>
                <a:lnTo>
                  <a:pt x="320" y="996"/>
                </a:lnTo>
                <a:lnTo>
                  <a:pt x="318" y="977"/>
                </a:lnTo>
                <a:lnTo>
                  <a:pt x="319" y="956"/>
                </a:lnTo>
                <a:lnTo>
                  <a:pt x="318" y="936"/>
                </a:lnTo>
                <a:lnTo>
                  <a:pt x="316" y="906"/>
                </a:lnTo>
                <a:lnTo>
                  <a:pt x="321" y="886"/>
                </a:lnTo>
                <a:lnTo>
                  <a:pt x="327" y="877"/>
                </a:lnTo>
                <a:lnTo>
                  <a:pt x="329" y="857"/>
                </a:lnTo>
                <a:lnTo>
                  <a:pt x="324" y="838"/>
                </a:lnTo>
                <a:lnTo>
                  <a:pt x="339" y="821"/>
                </a:lnTo>
                <a:lnTo>
                  <a:pt x="348" y="801"/>
                </a:lnTo>
                <a:lnTo>
                  <a:pt x="356" y="784"/>
                </a:lnTo>
                <a:lnTo>
                  <a:pt x="365" y="767"/>
                </a:lnTo>
                <a:lnTo>
                  <a:pt x="365" y="748"/>
                </a:lnTo>
                <a:lnTo>
                  <a:pt x="362" y="726"/>
                </a:lnTo>
                <a:lnTo>
                  <a:pt x="368" y="706"/>
                </a:lnTo>
                <a:lnTo>
                  <a:pt x="365" y="685"/>
                </a:lnTo>
                <a:lnTo>
                  <a:pt x="357" y="661"/>
                </a:lnTo>
                <a:lnTo>
                  <a:pt x="349" y="639"/>
                </a:lnTo>
                <a:lnTo>
                  <a:pt x="343" y="619"/>
                </a:lnTo>
                <a:lnTo>
                  <a:pt x="337" y="599"/>
                </a:lnTo>
                <a:lnTo>
                  <a:pt x="336" y="588"/>
                </a:lnTo>
                <a:lnTo>
                  <a:pt x="335" y="578"/>
                </a:lnTo>
                <a:lnTo>
                  <a:pt x="335" y="570"/>
                </a:lnTo>
                <a:lnTo>
                  <a:pt x="331" y="561"/>
                </a:lnTo>
                <a:lnTo>
                  <a:pt x="324" y="554"/>
                </a:lnTo>
                <a:lnTo>
                  <a:pt x="308" y="542"/>
                </a:lnTo>
                <a:lnTo>
                  <a:pt x="292" y="529"/>
                </a:lnTo>
                <a:lnTo>
                  <a:pt x="284" y="522"/>
                </a:lnTo>
                <a:lnTo>
                  <a:pt x="278" y="514"/>
                </a:lnTo>
                <a:lnTo>
                  <a:pt x="278" y="506"/>
                </a:lnTo>
                <a:lnTo>
                  <a:pt x="279" y="497"/>
                </a:lnTo>
                <a:lnTo>
                  <a:pt x="274" y="501"/>
                </a:lnTo>
                <a:lnTo>
                  <a:pt x="270" y="504"/>
                </a:lnTo>
                <a:lnTo>
                  <a:pt x="266" y="488"/>
                </a:lnTo>
                <a:lnTo>
                  <a:pt x="258" y="460"/>
                </a:lnTo>
                <a:lnTo>
                  <a:pt x="249" y="447"/>
                </a:lnTo>
                <a:lnTo>
                  <a:pt x="241" y="441"/>
                </a:lnTo>
                <a:lnTo>
                  <a:pt x="232" y="438"/>
                </a:lnTo>
                <a:lnTo>
                  <a:pt x="221" y="430"/>
                </a:lnTo>
                <a:lnTo>
                  <a:pt x="217" y="419"/>
                </a:lnTo>
                <a:lnTo>
                  <a:pt x="216" y="408"/>
                </a:lnTo>
                <a:lnTo>
                  <a:pt x="213" y="398"/>
                </a:lnTo>
                <a:lnTo>
                  <a:pt x="213" y="390"/>
                </a:lnTo>
                <a:lnTo>
                  <a:pt x="210" y="377"/>
                </a:lnTo>
                <a:lnTo>
                  <a:pt x="204" y="373"/>
                </a:lnTo>
                <a:lnTo>
                  <a:pt x="192" y="371"/>
                </a:lnTo>
                <a:lnTo>
                  <a:pt x="188" y="365"/>
                </a:lnTo>
                <a:lnTo>
                  <a:pt x="187" y="357"/>
                </a:lnTo>
                <a:lnTo>
                  <a:pt x="184" y="350"/>
                </a:lnTo>
                <a:lnTo>
                  <a:pt x="175" y="337"/>
                </a:lnTo>
                <a:lnTo>
                  <a:pt x="165" y="322"/>
                </a:lnTo>
                <a:lnTo>
                  <a:pt x="156" y="309"/>
                </a:lnTo>
                <a:lnTo>
                  <a:pt x="151" y="295"/>
                </a:lnTo>
                <a:lnTo>
                  <a:pt x="150" y="276"/>
                </a:lnTo>
                <a:lnTo>
                  <a:pt x="144" y="259"/>
                </a:lnTo>
                <a:lnTo>
                  <a:pt x="134" y="242"/>
                </a:lnTo>
                <a:lnTo>
                  <a:pt x="130" y="223"/>
                </a:lnTo>
                <a:lnTo>
                  <a:pt x="131" y="197"/>
                </a:lnTo>
                <a:lnTo>
                  <a:pt x="123" y="174"/>
                </a:lnTo>
                <a:lnTo>
                  <a:pt x="115" y="165"/>
                </a:lnTo>
                <a:lnTo>
                  <a:pt x="103" y="144"/>
                </a:lnTo>
                <a:lnTo>
                  <a:pt x="103" y="132"/>
                </a:lnTo>
                <a:lnTo>
                  <a:pt x="93" y="116"/>
                </a:lnTo>
                <a:lnTo>
                  <a:pt x="73" y="102"/>
                </a:lnTo>
                <a:lnTo>
                  <a:pt x="66" y="94"/>
                </a:lnTo>
                <a:lnTo>
                  <a:pt x="53" y="82"/>
                </a:lnTo>
                <a:lnTo>
                  <a:pt x="44" y="79"/>
                </a:lnTo>
                <a:lnTo>
                  <a:pt x="23" y="78"/>
                </a:lnTo>
                <a:lnTo>
                  <a:pt x="1" y="72"/>
                </a:lnTo>
                <a:lnTo>
                  <a:pt x="0" y="67"/>
                </a:lnTo>
                <a:lnTo>
                  <a:pt x="5" y="58"/>
                </a:lnTo>
                <a:lnTo>
                  <a:pt x="20" y="46"/>
                </a:lnTo>
                <a:lnTo>
                  <a:pt x="23" y="35"/>
                </a:lnTo>
                <a:lnTo>
                  <a:pt x="37" y="50"/>
                </a:lnTo>
                <a:lnTo>
                  <a:pt x="56" y="59"/>
                </a:lnTo>
                <a:lnTo>
                  <a:pt x="42" y="38"/>
                </a:lnTo>
                <a:lnTo>
                  <a:pt x="31" y="18"/>
                </a:lnTo>
                <a:lnTo>
                  <a:pt x="50" y="18"/>
                </a:lnTo>
                <a:lnTo>
                  <a:pt x="69" y="18"/>
                </a:lnTo>
                <a:lnTo>
                  <a:pt x="77" y="20"/>
                </a:lnTo>
                <a:lnTo>
                  <a:pt x="79" y="30"/>
                </a:lnTo>
                <a:lnTo>
                  <a:pt x="81" y="37"/>
                </a:lnTo>
                <a:lnTo>
                  <a:pt x="87" y="39"/>
                </a:lnTo>
                <a:lnTo>
                  <a:pt x="99" y="38"/>
                </a:lnTo>
                <a:lnTo>
                  <a:pt x="111" y="26"/>
                </a:lnTo>
                <a:lnTo>
                  <a:pt x="115" y="13"/>
                </a:lnTo>
                <a:lnTo>
                  <a:pt x="119" y="20"/>
                </a:lnTo>
                <a:lnTo>
                  <a:pt x="123" y="26"/>
                </a:lnTo>
                <a:lnTo>
                  <a:pt x="127" y="31"/>
                </a:lnTo>
                <a:lnTo>
                  <a:pt x="135" y="34"/>
                </a:lnTo>
                <a:lnTo>
                  <a:pt x="140" y="34"/>
                </a:lnTo>
                <a:lnTo>
                  <a:pt x="150" y="35"/>
                </a:lnTo>
                <a:lnTo>
                  <a:pt x="163" y="33"/>
                </a:lnTo>
                <a:lnTo>
                  <a:pt x="168" y="25"/>
                </a:lnTo>
                <a:lnTo>
                  <a:pt x="172" y="16"/>
                </a:lnTo>
                <a:lnTo>
                  <a:pt x="180" y="10"/>
                </a:lnTo>
                <a:lnTo>
                  <a:pt x="191" y="17"/>
                </a:lnTo>
                <a:lnTo>
                  <a:pt x="197" y="29"/>
                </a:lnTo>
                <a:close/>
              </a:path>
            </a:pathLst>
          </a:custGeom>
          <a:solidFill>
            <a:srgbClr val="E532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4" name="Freeform 372"/>
          <p:cNvSpPr>
            <a:spLocks/>
          </p:cNvSpPr>
          <p:nvPr/>
        </p:nvSpPr>
        <p:spPr bwMode="auto">
          <a:xfrm>
            <a:off x="6872288" y="4406901"/>
            <a:ext cx="617538" cy="730250"/>
          </a:xfrm>
          <a:custGeom>
            <a:avLst/>
            <a:gdLst>
              <a:gd name="T0" fmla="*/ 356 w 1169"/>
              <a:gd name="T1" fmla="*/ 6 h 1381"/>
              <a:gd name="T2" fmla="*/ 389 w 1169"/>
              <a:gd name="T3" fmla="*/ 31 h 1381"/>
              <a:gd name="T4" fmla="*/ 483 w 1169"/>
              <a:gd name="T5" fmla="*/ 20 h 1381"/>
              <a:gd name="T6" fmla="*/ 493 w 1169"/>
              <a:gd name="T7" fmla="*/ 74 h 1381"/>
              <a:gd name="T8" fmla="*/ 665 w 1169"/>
              <a:gd name="T9" fmla="*/ 219 h 1381"/>
              <a:gd name="T10" fmla="*/ 755 w 1169"/>
              <a:gd name="T11" fmla="*/ 310 h 1381"/>
              <a:gd name="T12" fmla="*/ 868 w 1169"/>
              <a:gd name="T13" fmla="*/ 375 h 1381"/>
              <a:gd name="T14" fmla="*/ 959 w 1169"/>
              <a:gd name="T15" fmla="*/ 414 h 1381"/>
              <a:gd name="T16" fmla="*/ 993 w 1169"/>
              <a:gd name="T17" fmla="*/ 474 h 1381"/>
              <a:gd name="T18" fmla="*/ 1092 w 1169"/>
              <a:gd name="T19" fmla="*/ 494 h 1381"/>
              <a:gd name="T20" fmla="*/ 1100 w 1169"/>
              <a:gd name="T21" fmla="*/ 597 h 1381"/>
              <a:gd name="T22" fmla="*/ 1050 w 1169"/>
              <a:gd name="T23" fmla="*/ 654 h 1381"/>
              <a:gd name="T24" fmla="*/ 940 w 1169"/>
              <a:gd name="T25" fmla="*/ 658 h 1381"/>
              <a:gd name="T26" fmla="*/ 993 w 1169"/>
              <a:gd name="T27" fmla="*/ 717 h 1381"/>
              <a:gd name="T28" fmla="*/ 985 w 1169"/>
              <a:gd name="T29" fmla="*/ 798 h 1381"/>
              <a:gd name="T30" fmla="*/ 927 w 1169"/>
              <a:gd name="T31" fmla="*/ 845 h 1381"/>
              <a:gd name="T32" fmla="*/ 848 w 1169"/>
              <a:gd name="T33" fmla="*/ 875 h 1381"/>
              <a:gd name="T34" fmla="*/ 791 w 1169"/>
              <a:gd name="T35" fmla="*/ 827 h 1381"/>
              <a:gd name="T36" fmla="*/ 794 w 1169"/>
              <a:gd name="T37" fmla="*/ 758 h 1381"/>
              <a:gd name="T38" fmla="*/ 734 w 1169"/>
              <a:gd name="T39" fmla="*/ 761 h 1381"/>
              <a:gd name="T40" fmla="*/ 698 w 1169"/>
              <a:gd name="T41" fmla="*/ 831 h 1381"/>
              <a:gd name="T42" fmla="*/ 614 w 1169"/>
              <a:gd name="T43" fmla="*/ 950 h 1381"/>
              <a:gd name="T44" fmla="*/ 566 w 1169"/>
              <a:gd name="T45" fmla="*/ 1031 h 1381"/>
              <a:gd name="T46" fmla="*/ 507 w 1169"/>
              <a:gd name="T47" fmla="*/ 1052 h 1381"/>
              <a:gd name="T48" fmla="*/ 390 w 1169"/>
              <a:gd name="T49" fmla="*/ 1007 h 1381"/>
              <a:gd name="T50" fmla="*/ 436 w 1169"/>
              <a:gd name="T51" fmla="*/ 1076 h 1381"/>
              <a:gd name="T52" fmla="*/ 540 w 1169"/>
              <a:gd name="T53" fmla="*/ 1180 h 1381"/>
              <a:gd name="T54" fmla="*/ 566 w 1169"/>
              <a:gd name="T55" fmla="*/ 1230 h 1381"/>
              <a:gd name="T56" fmla="*/ 565 w 1169"/>
              <a:gd name="T57" fmla="*/ 1328 h 1381"/>
              <a:gd name="T58" fmla="*/ 562 w 1169"/>
              <a:gd name="T59" fmla="*/ 1381 h 1381"/>
              <a:gd name="T60" fmla="*/ 431 w 1169"/>
              <a:gd name="T61" fmla="*/ 1294 h 1381"/>
              <a:gd name="T62" fmla="*/ 389 w 1169"/>
              <a:gd name="T63" fmla="*/ 1196 h 1381"/>
              <a:gd name="T64" fmla="*/ 352 w 1169"/>
              <a:gd name="T65" fmla="*/ 1148 h 1381"/>
              <a:gd name="T66" fmla="*/ 275 w 1169"/>
              <a:gd name="T67" fmla="*/ 1065 h 1381"/>
              <a:gd name="T68" fmla="*/ 179 w 1169"/>
              <a:gd name="T69" fmla="*/ 1017 h 1381"/>
              <a:gd name="T70" fmla="*/ 105 w 1169"/>
              <a:gd name="T71" fmla="*/ 964 h 1381"/>
              <a:gd name="T72" fmla="*/ 168 w 1169"/>
              <a:gd name="T73" fmla="*/ 939 h 1381"/>
              <a:gd name="T74" fmla="*/ 198 w 1169"/>
              <a:gd name="T75" fmla="*/ 914 h 1381"/>
              <a:gd name="T76" fmla="*/ 153 w 1169"/>
              <a:gd name="T77" fmla="*/ 841 h 1381"/>
              <a:gd name="T78" fmla="*/ 146 w 1169"/>
              <a:gd name="T79" fmla="*/ 885 h 1381"/>
              <a:gd name="T80" fmla="*/ 61 w 1169"/>
              <a:gd name="T81" fmla="*/ 892 h 1381"/>
              <a:gd name="T82" fmla="*/ 11 w 1169"/>
              <a:gd name="T83" fmla="*/ 873 h 1381"/>
              <a:gd name="T84" fmla="*/ 33 w 1169"/>
              <a:gd name="T85" fmla="*/ 785 h 1381"/>
              <a:gd name="T86" fmla="*/ 53 w 1169"/>
              <a:gd name="T87" fmla="*/ 754 h 1381"/>
              <a:gd name="T88" fmla="*/ 71 w 1169"/>
              <a:gd name="T89" fmla="*/ 699 h 1381"/>
              <a:gd name="T90" fmla="*/ 24 w 1169"/>
              <a:gd name="T91" fmla="*/ 636 h 1381"/>
              <a:gd name="T92" fmla="*/ 41 w 1169"/>
              <a:gd name="T93" fmla="*/ 517 h 1381"/>
              <a:gd name="T94" fmla="*/ 69 w 1169"/>
              <a:gd name="T95" fmla="*/ 424 h 1381"/>
              <a:gd name="T96" fmla="*/ 139 w 1169"/>
              <a:gd name="T97" fmla="*/ 417 h 1381"/>
              <a:gd name="T98" fmla="*/ 147 w 1169"/>
              <a:gd name="T99" fmla="*/ 279 h 1381"/>
              <a:gd name="T100" fmla="*/ 163 w 1169"/>
              <a:gd name="T101" fmla="*/ 234 h 1381"/>
              <a:gd name="T102" fmla="*/ 251 w 1169"/>
              <a:gd name="T103" fmla="*/ 174 h 1381"/>
              <a:gd name="T104" fmla="*/ 317 w 1169"/>
              <a:gd name="T105" fmla="*/ 192 h 1381"/>
              <a:gd name="T106" fmla="*/ 380 w 1169"/>
              <a:gd name="T107" fmla="*/ 193 h 1381"/>
              <a:gd name="T108" fmla="*/ 354 w 1169"/>
              <a:gd name="T109" fmla="*/ 98 h 1381"/>
              <a:gd name="T110" fmla="*/ 317 w 1169"/>
              <a:gd name="T111" fmla="*/ 59 h 1381"/>
              <a:gd name="T112" fmla="*/ 299 w 1169"/>
              <a:gd name="T113" fmla="*/ 29 h 1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169" h="1381">
                <a:moveTo>
                  <a:pt x="327" y="21"/>
                </a:moveTo>
                <a:lnTo>
                  <a:pt x="332" y="14"/>
                </a:lnTo>
                <a:lnTo>
                  <a:pt x="337" y="6"/>
                </a:lnTo>
                <a:lnTo>
                  <a:pt x="341" y="0"/>
                </a:lnTo>
                <a:lnTo>
                  <a:pt x="350" y="3"/>
                </a:lnTo>
                <a:lnTo>
                  <a:pt x="356" y="6"/>
                </a:lnTo>
                <a:lnTo>
                  <a:pt x="361" y="7"/>
                </a:lnTo>
                <a:lnTo>
                  <a:pt x="370" y="11"/>
                </a:lnTo>
                <a:lnTo>
                  <a:pt x="372" y="18"/>
                </a:lnTo>
                <a:lnTo>
                  <a:pt x="370" y="29"/>
                </a:lnTo>
                <a:lnTo>
                  <a:pt x="370" y="41"/>
                </a:lnTo>
                <a:lnTo>
                  <a:pt x="389" y="31"/>
                </a:lnTo>
                <a:lnTo>
                  <a:pt x="429" y="16"/>
                </a:lnTo>
                <a:lnTo>
                  <a:pt x="450" y="15"/>
                </a:lnTo>
                <a:lnTo>
                  <a:pt x="459" y="15"/>
                </a:lnTo>
                <a:lnTo>
                  <a:pt x="467" y="16"/>
                </a:lnTo>
                <a:lnTo>
                  <a:pt x="475" y="16"/>
                </a:lnTo>
                <a:lnTo>
                  <a:pt x="483" y="20"/>
                </a:lnTo>
                <a:lnTo>
                  <a:pt x="481" y="28"/>
                </a:lnTo>
                <a:lnTo>
                  <a:pt x="480" y="43"/>
                </a:lnTo>
                <a:lnTo>
                  <a:pt x="479" y="57"/>
                </a:lnTo>
                <a:lnTo>
                  <a:pt x="477" y="65"/>
                </a:lnTo>
                <a:lnTo>
                  <a:pt x="485" y="70"/>
                </a:lnTo>
                <a:lnTo>
                  <a:pt x="493" y="74"/>
                </a:lnTo>
                <a:lnTo>
                  <a:pt x="534" y="98"/>
                </a:lnTo>
                <a:lnTo>
                  <a:pt x="573" y="127"/>
                </a:lnTo>
                <a:lnTo>
                  <a:pt x="593" y="139"/>
                </a:lnTo>
                <a:lnTo>
                  <a:pt x="627" y="167"/>
                </a:lnTo>
                <a:lnTo>
                  <a:pt x="641" y="184"/>
                </a:lnTo>
                <a:lnTo>
                  <a:pt x="665" y="219"/>
                </a:lnTo>
                <a:lnTo>
                  <a:pt x="689" y="252"/>
                </a:lnTo>
                <a:lnTo>
                  <a:pt x="705" y="270"/>
                </a:lnTo>
                <a:lnTo>
                  <a:pt x="721" y="289"/>
                </a:lnTo>
                <a:lnTo>
                  <a:pt x="729" y="301"/>
                </a:lnTo>
                <a:lnTo>
                  <a:pt x="741" y="306"/>
                </a:lnTo>
                <a:lnTo>
                  <a:pt x="755" y="310"/>
                </a:lnTo>
                <a:lnTo>
                  <a:pt x="768" y="314"/>
                </a:lnTo>
                <a:lnTo>
                  <a:pt x="788" y="319"/>
                </a:lnTo>
                <a:lnTo>
                  <a:pt x="833" y="336"/>
                </a:lnTo>
                <a:lnTo>
                  <a:pt x="849" y="349"/>
                </a:lnTo>
                <a:lnTo>
                  <a:pt x="857" y="363"/>
                </a:lnTo>
                <a:lnTo>
                  <a:pt x="868" y="375"/>
                </a:lnTo>
                <a:lnTo>
                  <a:pt x="889" y="361"/>
                </a:lnTo>
                <a:lnTo>
                  <a:pt x="907" y="346"/>
                </a:lnTo>
                <a:lnTo>
                  <a:pt x="919" y="368"/>
                </a:lnTo>
                <a:lnTo>
                  <a:pt x="931" y="392"/>
                </a:lnTo>
                <a:lnTo>
                  <a:pt x="939" y="402"/>
                </a:lnTo>
                <a:lnTo>
                  <a:pt x="959" y="414"/>
                </a:lnTo>
                <a:lnTo>
                  <a:pt x="971" y="421"/>
                </a:lnTo>
                <a:lnTo>
                  <a:pt x="977" y="426"/>
                </a:lnTo>
                <a:lnTo>
                  <a:pt x="976" y="445"/>
                </a:lnTo>
                <a:lnTo>
                  <a:pt x="975" y="455"/>
                </a:lnTo>
                <a:lnTo>
                  <a:pt x="984" y="465"/>
                </a:lnTo>
                <a:lnTo>
                  <a:pt x="993" y="474"/>
                </a:lnTo>
                <a:lnTo>
                  <a:pt x="1001" y="479"/>
                </a:lnTo>
                <a:lnTo>
                  <a:pt x="1014" y="474"/>
                </a:lnTo>
                <a:lnTo>
                  <a:pt x="1024" y="471"/>
                </a:lnTo>
                <a:lnTo>
                  <a:pt x="1046" y="474"/>
                </a:lnTo>
                <a:lnTo>
                  <a:pt x="1067" y="483"/>
                </a:lnTo>
                <a:lnTo>
                  <a:pt x="1092" y="494"/>
                </a:lnTo>
                <a:lnTo>
                  <a:pt x="1116" y="506"/>
                </a:lnTo>
                <a:lnTo>
                  <a:pt x="1133" y="521"/>
                </a:lnTo>
                <a:lnTo>
                  <a:pt x="1159" y="560"/>
                </a:lnTo>
                <a:lnTo>
                  <a:pt x="1169" y="580"/>
                </a:lnTo>
                <a:lnTo>
                  <a:pt x="1135" y="588"/>
                </a:lnTo>
                <a:lnTo>
                  <a:pt x="1100" y="597"/>
                </a:lnTo>
                <a:lnTo>
                  <a:pt x="1090" y="599"/>
                </a:lnTo>
                <a:lnTo>
                  <a:pt x="1077" y="607"/>
                </a:lnTo>
                <a:lnTo>
                  <a:pt x="1075" y="617"/>
                </a:lnTo>
                <a:lnTo>
                  <a:pt x="1077" y="635"/>
                </a:lnTo>
                <a:lnTo>
                  <a:pt x="1079" y="654"/>
                </a:lnTo>
                <a:lnTo>
                  <a:pt x="1050" y="654"/>
                </a:lnTo>
                <a:lnTo>
                  <a:pt x="1022" y="647"/>
                </a:lnTo>
                <a:lnTo>
                  <a:pt x="1009" y="642"/>
                </a:lnTo>
                <a:lnTo>
                  <a:pt x="985" y="634"/>
                </a:lnTo>
                <a:lnTo>
                  <a:pt x="971" y="636"/>
                </a:lnTo>
                <a:lnTo>
                  <a:pt x="960" y="640"/>
                </a:lnTo>
                <a:lnTo>
                  <a:pt x="940" y="658"/>
                </a:lnTo>
                <a:lnTo>
                  <a:pt x="928" y="679"/>
                </a:lnTo>
                <a:lnTo>
                  <a:pt x="935" y="697"/>
                </a:lnTo>
                <a:lnTo>
                  <a:pt x="948" y="704"/>
                </a:lnTo>
                <a:lnTo>
                  <a:pt x="967" y="709"/>
                </a:lnTo>
                <a:lnTo>
                  <a:pt x="985" y="715"/>
                </a:lnTo>
                <a:lnTo>
                  <a:pt x="993" y="717"/>
                </a:lnTo>
                <a:lnTo>
                  <a:pt x="1001" y="726"/>
                </a:lnTo>
                <a:lnTo>
                  <a:pt x="1001" y="744"/>
                </a:lnTo>
                <a:lnTo>
                  <a:pt x="996" y="758"/>
                </a:lnTo>
                <a:lnTo>
                  <a:pt x="991" y="774"/>
                </a:lnTo>
                <a:lnTo>
                  <a:pt x="987" y="790"/>
                </a:lnTo>
                <a:lnTo>
                  <a:pt x="985" y="798"/>
                </a:lnTo>
                <a:lnTo>
                  <a:pt x="981" y="807"/>
                </a:lnTo>
                <a:lnTo>
                  <a:pt x="973" y="811"/>
                </a:lnTo>
                <a:lnTo>
                  <a:pt x="962" y="816"/>
                </a:lnTo>
                <a:lnTo>
                  <a:pt x="946" y="835"/>
                </a:lnTo>
                <a:lnTo>
                  <a:pt x="946" y="848"/>
                </a:lnTo>
                <a:lnTo>
                  <a:pt x="927" y="845"/>
                </a:lnTo>
                <a:lnTo>
                  <a:pt x="909" y="844"/>
                </a:lnTo>
                <a:lnTo>
                  <a:pt x="899" y="844"/>
                </a:lnTo>
                <a:lnTo>
                  <a:pt x="886" y="855"/>
                </a:lnTo>
                <a:lnTo>
                  <a:pt x="881" y="863"/>
                </a:lnTo>
                <a:lnTo>
                  <a:pt x="864" y="867"/>
                </a:lnTo>
                <a:lnTo>
                  <a:pt x="848" y="875"/>
                </a:lnTo>
                <a:lnTo>
                  <a:pt x="839" y="880"/>
                </a:lnTo>
                <a:lnTo>
                  <a:pt x="828" y="881"/>
                </a:lnTo>
                <a:lnTo>
                  <a:pt x="821" y="875"/>
                </a:lnTo>
                <a:lnTo>
                  <a:pt x="811" y="864"/>
                </a:lnTo>
                <a:lnTo>
                  <a:pt x="795" y="840"/>
                </a:lnTo>
                <a:lnTo>
                  <a:pt x="791" y="827"/>
                </a:lnTo>
                <a:lnTo>
                  <a:pt x="788" y="812"/>
                </a:lnTo>
                <a:lnTo>
                  <a:pt x="788" y="798"/>
                </a:lnTo>
                <a:lnTo>
                  <a:pt x="790" y="791"/>
                </a:lnTo>
                <a:lnTo>
                  <a:pt x="799" y="789"/>
                </a:lnTo>
                <a:lnTo>
                  <a:pt x="805" y="787"/>
                </a:lnTo>
                <a:lnTo>
                  <a:pt x="794" y="758"/>
                </a:lnTo>
                <a:lnTo>
                  <a:pt x="778" y="730"/>
                </a:lnTo>
                <a:lnTo>
                  <a:pt x="772" y="726"/>
                </a:lnTo>
                <a:lnTo>
                  <a:pt x="763" y="733"/>
                </a:lnTo>
                <a:lnTo>
                  <a:pt x="759" y="738"/>
                </a:lnTo>
                <a:lnTo>
                  <a:pt x="746" y="750"/>
                </a:lnTo>
                <a:lnTo>
                  <a:pt x="734" y="761"/>
                </a:lnTo>
                <a:lnTo>
                  <a:pt x="725" y="771"/>
                </a:lnTo>
                <a:lnTo>
                  <a:pt x="710" y="797"/>
                </a:lnTo>
                <a:lnTo>
                  <a:pt x="708" y="811"/>
                </a:lnTo>
                <a:lnTo>
                  <a:pt x="708" y="819"/>
                </a:lnTo>
                <a:lnTo>
                  <a:pt x="705" y="826"/>
                </a:lnTo>
                <a:lnTo>
                  <a:pt x="698" y="831"/>
                </a:lnTo>
                <a:lnTo>
                  <a:pt x="688" y="840"/>
                </a:lnTo>
                <a:lnTo>
                  <a:pt x="678" y="852"/>
                </a:lnTo>
                <a:lnTo>
                  <a:pt x="665" y="875"/>
                </a:lnTo>
                <a:lnTo>
                  <a:pt x="640" y="922"/>
                </a:lnTo>
                <a:lnTo>
                  <a:pt x="623" y="942"/>
                </a:lnTo>
                <a:lnTo>
                  <a:pt x="614" y="950"/>
                </a:lnTo>
                <a:lnTo>
                  <a:pt x="603" y="955"/>
                </a:lnTo>
                <a:lnTo>
                  <a:pt x="596" y="962"/>
                </a:lnTo>
                <a:lnTo>
                  <a:pt x="591" y="986"/>
                </a:lnTo>
                <a:lnTo>
                  <a:pt x="590" y="996"/>
                </a:lnTo>
                <a:lnTo>
                  <a:pt x="578" y="1013"/>
                </a:lnTo>
                <a:lnTo>
                  <a:pt x="566" y="1031"/>
                </a:lnTo>
                <a:lnTo>
                  <a:pt x="561" y="1040"/>
                </a:lnTo>
                <a:lnTo>
                  <a:pt x="552" y="1041"/>
                </a:lnTo>
                <a:lnTo>
                  <a:pt x="542" y="1036"/>
                </a:lnTo>
                <a:lnTo>
                  <a:pt x="546" y="1050"/>
                </a:lnTo>
                <a:lnTo>
                  <a:pt x="552" y="1065"/>
                </a:lnTo>
                <a:lnTo>
                  <a:pt x="507" y="1052"/>
                </a:lnTo>
                <a:lnTo>
                  <a:pt x="462" y="1046"/>
                </a:lnTo>
                <a:lnTo>
                  <a:pt x="451" y="1046"/>
                </a:lnTo>
                <a:lnTo>
                  <a:pt x="429" y="1046"/>
                </a:lnTo>
                <a:lnTo>
                  <a:pt x="421" y="1041"/>
                </a:lnTo>
                <a:lnTo>
                  <a:pt x="407" y="1021"/>
                </a:lnTo>
                <a:lnTo>
                  <a:pt x="390" y="1007"/>
                </a:lnTo>
                <a:lnTo>
                  <a:pt x="401" y="1028"/>
                </a:lnTo>
                <a:lnTo>
                  <a:pt x="409" y="1052"/>
                </a:lnTo>
                <a:lnTo>
                  <a:pt x="413" y="1064"/>
                </a:lnTo>
                <a:lnTo>
                  <a:pt x="413" y="1076"/>
                </a:lnTo>
                <a:lnTo>
                  <a:pt x="425" y="1074"/>
                </a:lnTo>
                <a:lnTo>
                  <a:pt x="436" y="1076"/>
                </a:lnTo>
                <a:lnTo>
                  <a:pt x="446" y="1080"/>
                </a:lnTo>
                <a:lnTo>
                  <a:pt x="459" y="1094"/>
                </a:lnTo>
                <a:lnTo>
                  <a:pt x="472" y="1123"/>
                </a:lnTo>
                <a:lnTo>
                  <a:pt x="484" y="1139"/>
                </a:lnTo>
                <a:lnTo>
                  <a:pt x="501" y="1156"/>
                </a:lnTo>
                <a:lnTo>
                  <a:pt x="540" y="1180"/>
                </a:lnTo>
                <a:lnTo>
                  <a:pt x="561" y="1189"/>
                </a:lnTo>
                <a:lnTo>
                  <a:pt x="567" y="1192"/>
                </a:lnTo>
                <a:lnTo>
                  <a:pt x="573" y="1196"/>
                </a:lnTo>
                <a:lnTo>
                  <a:pt x="571" y="1204"/>
                </a:lnTo>
                <a:lnTo>
                  <a:pt x="567" y="1217"/>
                </a:lnTo>
                <a:lnTo>
                  <a:pt x="566" y="1230"/>
                </a:lnTo>
                <a:lnTo>
                  <a:pt x="566" y="1263"/>
                </a:lnTo>
                <a:lnTo>
                  <a:pt x="573" y="1295"/>
                </a:lnTo>
                <a:lnTo>
                  <a:pt x="559" y="1296"/>
                </a:lnTo>
                <a:lnTo>
                  <a:pt x="546" y="1296"/>
                </a:lnTo>
                <a:lnTo>
                  <a:pt x="554" y="1312"/>
                </a:lnTo>
                <a:lnTo>
                  <a:pt x="565" y="1328"/>
                </a:lnTo>
                <a:lnTo>
                  <a:pt x="554" y="1332"/>
                </a:lnTo>
                <a:lnTo>
                  <a:pt x="544" y="1336"/>
                </a:lnTo>
                <a:lnTo>
                  <a:pt x="555" y="1345"/>
                </a:lnTo>
                <a:lnTo>
                  <a:pt x="569" y="1353"/>
                </a:lnTo>
                <a:lnTo>
                  <a:pt x="565" y="1368"/>
                </a:lnTo>
                <a:lnTo>
                  <a:pt x="562" y="1381"/>
                </a:lnTo>
                <a:lnTo>
                  <a:pt x="550" y="1368"/>
                </a:lnTo>
                <a:lnTo>
                  <a:pt x="518" y="1349"/>
                </a:lnTo>
                <a:lnTo>
                  <a:pt x="485" y="1336"/>
                </a:lnTo>
                <a:lnTo>
                  <a:pt x="452" y="1319"/>
                </a:lnTo>
                <a:lnTo>
                  <a:pt x="439" y="1307"/>
                </a:lnTo>
                <a:lnTo>
                  <a:pt x="431" y="1294"/>
                </a:lnTo>
                <a:lnTo>
                  <a:pt x="430" y="1265"/>
                </a:lnTo>
                <a:lnTo>
                  <a:pt x="430" y="1250"/>
                </a:lnTo>
                <a:lnTo>
                  <a:pt x="430" y="1240"/>
                </a:lnTo>
                <a:lnTo>
                  <a:pt x="423" y="1225"/>
                </a:lnTo>
                <a:lnTo>
                  <a:pt x="403" y="1207"/>
                </a:lnTo>
                <a:lnTo>
                  <a:pt x="389" y="1196"/>
                </a:lnTo>
                <a:lnTo>
                  <a:pt x="395" y="1188"/>
                </a:lnTo>
                <a:lnTo>
                  <a:pt x="402" y="1180"/>
                </a:lnTo>
                <a:lnTo>
                  <a:pt x="391" y="1171"/>
                </a:lnTo>
                <a:lnTo>
                  <a:pt x="382" y="1162"/>
                </a:lnTo>
                <a:lnTo>
                  <a:pt x="374" y="1155"/>
                </a:lnTo>
                <a:lnTo>
                  <a:pt x="352" y="1148"/>
                </a:lnTo>
                <a:lnTo>
                  <a:pt x="341" y="1142"/>
                </a:lnTo>
                <a:lnTo>
                  <a:pt x="324" y="1127"/>
                </a:lnTo>
                <a:lnTo>
                  <a:pt x="309" y="1110"/>
                </a:lnTo>
                <a:lnTo>
                  <a:pt x="291" y="1094"/>
                </a:lnTo>
                <a:lnTo>
                  <a:pt x="278" y="1076"/>
                </a:lnTo>
                <a:lnTo>
                  <a:pt x="275" y="1065"/>
                </a:lnTo>
                <a:lnTo>
                  <a:pt x="270" y="1044"/>
                </a:lnTo>
                <a:lnTo>
                  <a:pt x="261" y="1039"/>
                </a:lnTo>
                <a:lnTo>
                  <a:pt x="245" y="1035"/>
                </a:lnTo>
                <a:lnTo>
                  <a:pt x="214" y="1039"/>
                </a:lnTo>
                <a:lnTo>
                  <a:pt x="200" y="1041"/>
                </a:lnTo>
                <a:lnTo>
                  <a:pt x="179" y="1017"/>
                </a:lnTo>
                <a:lnTo>
                  <a:pt x="161" y="991"/>
                </a:lnTo>
                <a:lnTo>
                  <a:pt x="153" y="966"/>
                </a:lnTo>
                <a:lnTo>
                  <a:pt x="143" y="942"/>
                </a:lnTo>
                <a:lnTo>
                  <a:pt x="136" y="951"/>
                </a:lnTo>
                <a:lnTo>
                  <a:pt x="116" y="966"/>
                </a:lnTo>
                <a:lnTo>
                  <a:pt x="105" y="964"/>
                </a:lnTo>
                <a:lnTo>
                  <a:pt x="82" y="941"/>
                </a:lnTo>
                <a:lnTo>
                  <a:pt x="64" y="914"/>
                </a:lnTo>
                <a:lnTo>
                  <a:pt x="78" y="909"/>
                </a:lnTo>
                <a:lnTo>
                  <a:pt x="103" y="913"/>
                </a:lnTo>
                <a:lnTo>
                  <a:pt x="143" y="930"/>
                </a:lnTo>
                <a:lnTo>
                  <a:pt x="168" y="939"/>
                </a:lnTo>
                <a:lnTo>
                  <a:pt x="161" y="922"/>
                </a:lnTo>
                <a:lnTo>
                  <a:pt x="151" y="886"/>
                </a:lnTo>
                <a:lnTo>
                  <a:pt x="149" y="868"/>
                </a:lnTo>
                <a:lnTo>
                  <a:pt x="167" y="875"/>
                </a:lnTo>
                <a:lnTo>
                  <a:pt x="192" y="898"/>
                </a:lnTo>
                <a:lnTo>
                  <a:pt x="198" y="914"/>
                </a:lnTo>
                <a:lnTo>
                  <a:pt x="197" y="889"/>
                </a:lnTo>
                <a:lnTo>
                  <a:pt x="197" y="864"/>
                </a:lnTo>
                <a:lnTo>
                  <a:pt x="179" y="867"/>
                </a:lnTo>
                <a:lnTo>
                  <a:pt x="159" y="865"/>
                </a:lnTo>
                <a:lnTo>
                  <a:pt x="156" y="853"/>
                </a:lnTo>
                <a:lnTo>
                  <a:pt x="153" y="841"/>
                </a:lnTo>
                <a:lnTo>
                  <a:pt x="143" y="849"/>
                </a:lnTo>
                <a:lnTo>
                  <a:pt x="134" y="859"/>
                </a:lnTo>
                <a:lnTo>
                  <a:pt x="140" y="865"/>
                </a:lnTo>
                <a:lnTo>
                  <a:pt x="146" y="873"/>
                </a:lnTo>
                <a:lnTo>
                  <a:pt x="148" y="877"/>
                </a:lnTo>
                <a:lnTo>
                  <a:pt x="146" y="885"/>
                </a:lnTo>
                <a:lnTo>
                  <a:pt x="131" y="896"/>
                </a:lnTo>
                <a:lnTo>
                  <a:pt x="123" y="900"/>
                </a:lnTo>
                <a:lnTo>
                  <a:pt x="114" y="904"/>
                </a:lnTo>
                <a:lnTo>
                  <a:pt x="93" y="904"/>
                </a:lnTo>
                <a:lnTo>
                  <a:pt x="83" y="900"/>
                </a:lnTo>
                <a:lnTo>
                  <a:pt x="61" y="892"/>
                </a:lnTo>
                <a:lnTo>
                  <a:pt x="38" y="889"/>
                </a:lnTo>
                <a:lnTo>
                  <a:pt x="48" y="902"/>
                </a:lnTo>
                <a:lnTo>
                  <a:pt x="57" y="917"/>
                </a:lnTo>
                <a:lnTo>
                  <a:pt x="36" y="904"/>
                </a:lnTo>
                <a:lnTo>
                  <a:pt x="20" y="885"/>
                </a:lnTo>
                <a:lnTo>
                  <a:pt x="11" y="873"/>
                </a:lnTo>
                <a:lnTo>
                  <a:pt x="0" y="863"/>
                </a:lnTo>
                <a:lnTo>
                  <a:pt x="4" y="849"/>
                </a:lnTo>
                <a:lnTo>
                  <a:pt x="8" y="835"/>
                </a:lnTo>
                <a:lnTo>
                  <a:pt x="15" y="811"/>
                </a:lnTo>
                <a:lnTo>
                  <a:pt x="28" y="790"/>
                </a:lnTo>
                <a:lnTo>
                  <a:pt x="33" y="785"/>
                </a:lnTo>
                <a:lnTo>
                  <a:pt x="44" y="782"/>
                </a:lnTo>
                <a:lnTo>
                  <a:pt x="61" y="786"/>
                </a:lnTo>
                <a:lnTo>
                  <a:pt x="73" y="791"/>
                </a:lnTo>
                <a:lnTo>
                  <a:pt x="65" y="774"/>
                </a:lnTo>
                <a:lnTo>
                  <a:pt x="57" y="758"/>
                </a:lnTo>
                <a:lnTo>
                  <a:pt x="53" y="754"/>
                </a:lnTo>
                <a:lnTo>
                  <a:pt x="56" y="748"/>
                </a:lnTo>
                <a:lnTo>
                  <a:pt x="61" y="745"/>
                </a:lnTo>
                <a:lnTo>
                  <a:pt x="73" y="740"/>
                </a:lnTo>
                <a:lnTo>
                  <a:pt x="85" y="734"/>
                </a:lnTo>
                <a:lnTo>
                  <a:pt x="75" y="721"/>
                </a:lnTo>
                <a:lnTo>
                  <a:pt x="71" y="699"/>
                </a:lnTo>
                <a:lnTo>
                  <a:pt x="77" y="684"/>
                </a:lnTo>
                <a:lnTo>
                  <a:pt x="81" y="677"/>
                </a:lnTo>
                <a:lnTo>
                  <a:pt x="67" y="674"/>
                </a:lnTo>
                <a:lnTo>
                  <a:pt x="42" y="659"/>
                </a:lnTo>
                <a:lnTo>
                  <a:pt x="32" y="650"/>
                </a:lnTo>
                <a:lnTo>
                  <a:pt x="24" y="636"/>
                </a:lnTo>
                <a:lnTo>
                  <a:pt x="20" y="598"/>
                </a:lnTo>
                <a:lnTo>
                  <a:pt x="21" y="582"/>
                </a:lnTo>
                <a:lnTo>
                  <a:pt x="26" y="569"/>
                </a:lnTo>
                <a:lnTo>
                  <a:pt x="42" y="544"/>
                </a:lnTo>
                <a:lnTo>
                  <a:pt x="44" y="532"/>
                </a:lnTo>
                <a:lnTo>
                  <a:pt x="41" y="517"/>
                </a:lnTo>
                <a:lnTo>
                  <a:pt x="34" y="492"/>
                </a:lnTo>
                <a:lnTo>
                  <a:pt x="36" y="476"/>
                </a:lnTo>
                <a:lnTo>
                  <a:pt x="40" y="462"/>
                </a:lnTo>
                <a:lnTo>
                  <a:pt x="50" y="437"/>
                </a:lnTo>
                <a:lnTo>
                  <a:pt x="61" y="425"/>
                </a:lnTo>
                <a:lnTo>
                  <a:pt x="69" y="424"/>
                </a:lnTo>
                <a:lnTo>
                  <a:pt x="86" y="421"/>
                </a:lnTo>
                <a:lnTo>
                  <a:pt x="103" y="421"/>
                </a:lnTo>
                <a:lnTo>
                  <a:pt x="112" y="421"/>
                </a:lnTo>
                <a:lnTo>
                  <a:pt x="122" y="420"/>
                </a:lnTo>
                <a:lnTo>
                  <a:pt x="130" y="420"/>
                </a:lnTo>
                <a:lnTo>
                  <a:pt x="139" y="417"/>
                </a:lnTo>
                <a:lnTo>
                  <a:pt x="139" y="409"/>
                </a:lnTo>
                <a:lnTo>
                  <a:pt x="135" y="367"/>
                </a:lnTo>
                <a:lnTo>
                  <a:pt x="135" y="326"/>
                </a:lnTo>
                <a:lnTo>
                  <a:pt x="138" y="307"/>
                </a:lnTo>
                <a:lnTo>
                  <a:pt x="142" y="290"/>
                </a:lnTo>
                <a:lnTo>
                  <a:pt x="147" y="279"/>
                </a:lnTo>
                <a:lnTo>
                  <a:pt x="165" y="266"/>
                </a:lnTo>
                <a:lnTo>
                  <a:pt x="176" y="260"/>
                </a:lnTo>
                <a:lnTo>
                  <a:pt x="168" y="253"/>
                </a:lnTo>
                <a:lnTo>
                  <a:pt x="160" y="245"/>
                </a:lnTo>
                <a:lnTo>
                  <a:pt x="160" y="238"/>
                </a:lnTo>
                <a:lnTo>
                  <a:pt x="163" y="234"/>
                </a:lnTo>
                <a:lnTo>
                  <a:pt x="179" y="221"/>
                </a:lnTo>
                <a:lnTo>
                  <a:pt x="196" y="211"/>
                </a:lnTo>
                <a:lnTo>
                  <a:pt x="214" y="201"/>
                </a:lnTo>
                <a:lnTo>
                  <a:pt x="233" y="192"/>
                </a:lnTo>
                <a:lnTo>
                  <a:pt x="243" y="187"/>
                </a:lnTo>
                <a:lnTo>
                  <a:pt x="251" y="174"/>
                </a:lnTo>
                <a:lnTo>
                  <a:pt x="254" y="162"/>
                </a:lnTo>
                <a:lnTo>
                  <a:pt x="274" y="159"/>
                </a:lnTo>
                <a:lnTo>
                  <a:pt x="294" y="156"/>
                </a:lnTo>
                <a:lnTo>
                  <a:pt x="303" y="167"/>
                </a:lnTo>
                <a:lnTo>
                  <a:pt x="313" y="178"/>
                </a:lnTo>
                <a:lnTo>
                  <a:pt x="317" y="192"/>
                </a:lnTo>
                <a:lnTo>
                  <a:pt x="320" y="208"/>
                </a:lnTo>
                <a:lnTo>
                  <a:pt x="331" y="225"/>
                </a:lnTo>
                <a:lnTo>
                  <a:pt x="343" y="242"/>
                </a:lnTo>
                <a:lnTo>
                  <a:pt x="353" y="226"/>
                </a:lnTo>
                <a:lnTo>
                  <a:pt x="366" y="203"/>
                </a:lnTo>
                <a:lnTo>
                  <a:pt x="380" y="193"/>
                </a:lnTo>
                <a:lnTo>
                  <a:pt x="389" y="191"/>
                </a:lnTo>
                <a:lnTo>
                  <a:pt x="380" y="172"/>
                </a:lnTo>
                <a:lnTo>
                  <a:pt x="372" y="154"/>
                </a:lnTo>
                <a:lnTo>
                  <a:pt x="364" y="130"/>
                </a:lnTo>
                <a:lnTo>
                  <a:pt x="358" y="107"/>
                </a:lnTo>
                <a:lnTo>
                  <a:pt x="354" y="98"/>
                </a:lnTo>
                <a:lnTo>
                  <a:pt x="340" y="86"/>
                </a:lnTo>
                <a:lnTo>
                  <a:pt x="331" y="82"/>
                </a:lnTo>
                <a:lnTo>
                  <a:pt x="324" y="80"/>
                </a:lnTo>
                <a:lnTo>
                  <a:pt x="319" y="77"/>
                </a:lnTo>
                <a:lnTo>
                  <a:pt x="319" y="70"/>
                </a:lnTo>
                <a:lnTo>
                  <a:pt x="317" y="59"/>
                </a:lnTo>
                <a:lnTo>
                  <a:pt x="317" y="45"/>
                </a:lnTo>
                <a:lnTo>
                  <a:pt x="306" y="52"/>
                </a:lnTo>
                <a:lnTo>
                  <a:pt x="295" y="59"/>
                </a:lnTo>
                <a:lnTo>
                  <a:pt x="295" y="48"/>
                </a:lnTo>
                <a:lnTo>
                  <a:pt x="296" y="36"/>
                </a:lnTo>
                <a:lnTo>
                  <a:pt x="299" y="29"/>
                </a:lnTo>
                <a:lnTo>
                  <a:pt x="319" y="23"/>
                </a:lnTo>
                <a:lnTo>
                  <a:pt x="327" y="21"/>
                </a:lnTo>
                <a:close/>
              </a:path>
            </a:pathLst>
          </a:custGeom>
          <a:solidFill>
            <a:srgbClr val="FFC9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5" name="Freeform 373"/>
          <p:cNvSpPr>
            <a:spLocks noEditPoints="1"/>
          </p:cNvSpPr>
          <p:nvPr/>
        </p:nvSpPr>
        <p:spPr bwMode="auto">
          <a:xfrm>
            <a:off x="9009063" y="1912938"/>
            <a:ext cx="582613" cy="682625"/>
          </a:xfrm>
          <a:custGeom>
            <a:avLst/>
            <a:gdLst>
              <a:gd name="T0" fmla="*/ 0 w 1103"/>
              <a:gd name="T1" fmla="*/ 992 h 1290"/>
              <a:gd name="T2" fmla="*/ 191 w 1103"/>
              <a:gd name="T3" fmla="*/ 994 h 1290"/>
              <a:gd name="T4" fmla="*/ 177 w 1103"/>
              <a:gd name="T5" fmla="*/ 1068 h 1290"/>
              <a:gd name="T6" fmla="*/ 61 w 1103"/>
              <a:gd name="T7" fmla="*/ 1034 h 1290"/>
              <a:gd name="T8" fmla="*/ 178 w 1103"/>
              <a:gd name="T9" fmla="*/ 902 h 1290"/>
              <a:gd name="T10" fmla="*/ 76 w 1103"/>
              <a:gd name="T11" fmla="*/ 895 h 1290"/>
              <a:gd name="T12" fmla="*/ 147 w 1103"/>
              <a:gd name="T13" fmla="*/ 821 h 1290"/>
              <a:gd name="T14" fmla="*/ 152 w 1103"/>
              <a:gd name="T15" fmla="*/ 871 h 1290"/>
              <a:gd name="T16" fmla="*/ 141 w 1103"/>
              <a:gd name="T17" fmla="*/ 829 h 1290"/>
              <a:gd name="T18" fmla="*/ 226 w 1103"/>
              <a:gd name="T19" fmla="*/ 806 h 1290"/>
              <a:gd name="T20" fmla="*/ 203 w 1103"/>
              <a:gd name="T21" fmla="*/ 841 h 1290"/>
              <a:gd name="T22" fmla="*/ 656 w 1103"/>
              <a:gd name="T23" fmla="*/ 424 h 1290"/>
              <a:gd name="T24" fmla="*/ 653 w 1103"/>
              <a:gd name="T25" fmla="*/ 533 h 1290"/>
              <a:gd name="T26" fmla="*/ 542 w 1103"/>
              <a:gd name="T27" fmla="*/ 552 h 1290"/>
              <a:gd name="T28" fmla="*/ 576 w 1103"/>
              <a:gd name="T29" fmla="*/ 486 h 1290"/>
              <a:gd name="T30" fmla="*/ 461 w 1103"/>
              <a:gd name="T31" fmla="*/ 283 h 1290"/>
              <a:gd name="T32" fmla="*/ 558 w 1103"/>
              <a:gd name="T33" fmla="*/ 374 h 1290"/>
              <a:gd name="T34" fmla="*/ 496 w 1103"/>
              <a:gd name="T35" fmla="*/ 461 h 1290"/>
              <a:gd name="T36" fmla="*/ 391 w 1103"/>
              <a:gd name="T37" fmla="*/ 497 h 1290"/>
              <a:gd name="T38" fmla="*/ 437 w 1103"/>
              <a:gd name="T39" fmla="*/ 156 h 1290"/>
              <a:gd name="T40" fmla="*/ 508 w 1103"/>
              <a:gd name="T41" fmla="*/ 97 h 1290"/>
              <a:gd name="T42" fmla="*/ 517 w 1103"/>
              <a:gd name="T43" fmla="*/ 84 h 1290"/>
              <a:gd name="T44" fmla="*/ 997 w 1103"/>
              <a:gd name="T45" fmla="*/ 31 h 1290"/>
              <a:gd name="T46" fmla="*/ 1096 w 1103"/>
              <a:gd name="T47" fmla="*/ 154 h 1290"/>
              <a:gd name="T48" fmla="*/ 1062 w 1103"/>
              <a:gd name="T49" fmla="*/ 398 h 1290"/>
              <a:gd name="T50" fmla="*/ 959 w 1103"/>
              <a:gd name="T51" fmla="*/ 469 h 1290"/>
              <a:gd name="T52" fmla="*/ 1067 w 1103"/>
              <a:gd name="T53" fmla="*/ 521 h 1290"/>
              <a:gd name="T54" fmla="*/ 1005 w 1103"/>
              <a:gd name="T55" fmla="*/ 648 h 1290"/>
              <a:gd name="T56" fmla="*/ 980 w 1103"/>
              <a:gd name="T57" fmla="*/ 747 h 1290"/>
              <a:gd name="T58" fmla="*/ 800 w 1103"/>
              <a:gd name="T59" fmla="*/ 750 h 1290"/>
              <a:gd name="T60" fmla="*/ 759 w 1103"/>
              <a:gd name="T61" fmla="*/ 830 h 1290"/>
              <a:gd name="T62" fmla="*/ 817 w 1103"/>
              <a:gd name="T63" fmla="*/ 917 h 1290"/>
              <a:gd name="T64" fmla="*/ 820 w 1103"/>
              <a:gd name="T65" fmla="*/ 1081 h 1290"/>
              <a:gd name="T66" fmla="*/ 736 w 1103"/>
              <a:gd name="T67" fmla="*/ 1169 h 1290"/>
              <a:gd name="T68" fmla="*/ 783 w 1103"/>
              <a:gd name="T69" fmla="*/ 1245 h 1290"/>
              <a:gd name="T70" fmla="*/ 694 w 1103"/>
              <a:gd name="T71" fmla="*/ 1285 h 1290"/>
              <a:gd name="T72" fmla="*/ 689 w 1103"/>
              <a:gd name="T73" fmla="*/ 1189 h 1290"/>
              <a:gd name="T74" fmla="*/ 642 w 1103"/>
              <a:gd name="T75" fmla="*/ 1070 h 1290"/>
              <a:gd name="T76" fmla="*/ 521 w 1103"/>
              <a:gd name="T77" fmla="*/ 1025 h 1290"/>
              <a:gd name="T78" fmla="*/ 423 w 1103"/>
              <a:gd name="T79" fmla="*/ 984 h 1290"/>
              <a:gd name="T80" fmla="*/ 385 w 1103"/>
              <a:gd name="T81" fmla="*/ 964 h 1290"/>
              <a:gd name="T82" fmla="*/ 299 w 1103"/>
              <a:gd name="T83" fmla="*/ 972 h 1290"/>
              <a:gd name="T84" fmla="*/ 226 w 1103"/>
              <a:gd name="T85" fmla="*/ 989 h 1290"/>
              <a:gd name="T86" fmla="*/ 136 w 1103"/>
              <a:gd name="T87" fmla="*/ 992 h 1290"/>
              <a:gd name="T88" fmla="*/ 13 w 1103"/>
              <a:gd name="T89" fmla="*/ 924 h 1290"/>
              <a:gd name="T90" fmla="*/ 170 w 1103"/>
              <a:gd name="T91" fmla="*/ 923 h 1290"/>
              <a:gd name="T92" fmla="*/ 255 w 1103"/>
              <a:gd name="T93" fmla="*/ 915 h 1290"/>
              <a:gd name="T94" fmla="*/ 300 w 1103"/>
              <a:gd name="T95" fmla="*/ 861 h 1290"/>
              <a:gd name="T96" fmla="*/ 426 w 1103"/>
              <a:gd name="T97" fmla="*/ 845 h 1290"/>
              <a:gd name="T98" fmla="*/ 362 w 1103"/>
              <a:gd name="T99" fmla="*/ 838 h 1290"/>
              <a:gd name="T100" fmla="*/ 211 w 1103"/>
              <a:gd name="T101" fmla="*/ 785 h 1290"/>
              <a:gd name="T102" fmla="*/ 248 w 1103"/>
              <a:gd name="T103" fmla="*/ 746 h 1290"/>
              <a:gd name="T104" fmla="*/ 363 w 1103"/>
              <a:gd name="T105" fmla="*/ 494 h 1290"/>
              <a:gd name="T106" fmla="*/ 568 w 1103"/>
              <a:gd name="T107" fmla="*/ 580 h 1290"/>
              <a:gd name="T108" fmla="*/ 719 w 1103"/>
              <a:gd name="T109" fmla="*/ 459 h 1290"/>
              <a:gd name="T110" fmla="*/ 694 w 1103"/>
              <a:gd name="T111" fmla="*/ 427 h 1290"/>
              <a:gd name="T112" fmla="*/ 665 w 1103"/>
              <a:gd name="T113" fmla="*/ 317 h 1290"/>
              <a:gd name="T114" fmla="*/ 584 w 1103"/>
              <a:gd name="T115" fmla="*/ 206 h 1290"/>
              <a:gd name="T116" fmla="*/ 772 w 1103"/>
              <a:gd name="T117" fmla="*/ 51 h 1290"/>
              <a:gd name="T118" fmla="*/ 804 w 1103"/>
              <a:gd name="T119" fmla="*/ 54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03" h="1290">
                <a:moveTo>
                  <a:pt x="784" y="29"/>
                </a:moveTo>
                <a:lnTo>
                  <a:pt x="789" y="21"/>
                </a:lnTo>
                <a:lnTo>
                  <a:pt x="802" y="10"/>
                </a:lnTo>
                <a:lnTo>
                  <a:pt x="829" y="4"/>
                </a:lnTo>
                <a:lnTo>
                  <a:pt x="846" y="0"/>
                </a:lnTo>
                <a:lnTo>
                  <a:pt x="846" y="10"/>
                </a:lnTo>
                <a:lnTo>
                  <a:pt x="834" y="17"/>
                </a:lnTo>
                <a:lnTo>
                  <a:pt x="825" y="18"/>
                </a:lnTo>
                <a:lnTo>
                  <a:pt x="804" y="25"/>
                </a:lnTo>
                <a:lnTo>
                  <a:pt x="784" y="29"/>
                </a:lnTo>
                <a:close/>
                <a:moveTo>
                  <a:pt x="0" y="992"/>
                </a:moveTo>
                <a:lnTo>
                  <a:pt x="21" y="986"/>
                </a:lnTo>
                <a:lnTo>
                  <a:pt x="43" y="982"/>
                </a:lnTo>
                <a:lnTo>
                  <a:pt x="67" y="989"/>
                </a:lnTo>
                <a:lnTo>
                  <a:pt x="91" y="1002"/>
                </a:lnTo>
                <a:lnTo>
                  <a:pt x="103" y="1006"/>
                </a:lnTo>
                <a:lnTo>
                  <a:pt x="129" y="1011"/>
                </a:lnTo>
                <a:lnTo>
                  <a:pt x="141" y="1011"/>
                </a:lnTo>
                <a:lnTo>
                  <a:pt x="156" y="1009"/>
                </a:lnTo>
                <a:lnTo>
                  <a:pt x="172" y="996"/>
                </a:lnTo>
                <a:lnTo>
                  <a:pt x="177" y="984"/>
                </a:lnTo>
                <a:lnTo>
                  <a:pt x="191" y="994"/>
                </a:lnTo>
                <a:lnTo>
                  <a:pt x="217" y="1009"/>
                </a:lnTo>
                <a:lnTo>
                  <a:pt x="232" y="1006"/>
                </a:lnTo>
                <a:lnTo>
                  <a:pt x="239" y="998"/>
                </a:lnTo>
                <a:lnTo>
                  <a:pt x="247" y="1005"/>
                </a:lnTo>
                <a:lnTo>
                  <a:pt x="255" y="1013"/>
                </a:lnTo>
                <a:lnTo>
                  <a:pt x="236" y="1033"/>
                </a:lnTo>
                <a:lnTo>
                  <a:pt x="215" y="1051"/>
                </a:lnTo>
                <a:lnTo>
                  <a:pt x="209" y="1058"/>
                </a:lnTo>
                <a:lnTo>
                  <a:pt x="199" y="1059"/>
                </a:lnTo>
                <a:lnTo>
                  <a:pt x="188" y="1062"/>
                </a:lnTo>
                <a:lnTo>
                  <a:pt x="177" y="1068"/>
                </a:lnTo>
                <a:lnTo>
                  <a:pt x="166" y="1074"/>
                </a:lnTo>
                <a:lnTo>
                  <a:pt x="143" y="1075"/>
                </a:lnTo>
                <a:lnTo>
                  <a:pt x="131" y="1074"/>
                </a:lnTo>
                <a:lnTo>
                  <a:pt x="124" y="1071"/>
                </a:lnTo>
                <a:lnTo>
                  <a:pt x="121" y="1063"/>
                </a:lnTo>
                <a:lnTo>
                  <a:pt x="120" y="1056"/>
                </a:lnTo>
                <a:lnTo>
                  <a:pt x="111" y="1047"/>
                </a:lnTo>
                <a:lnTo>
                  <a:pt x="95" y="1043"/>
                </a:lnTo>
                <a:lnTo>
                  <a:pt x="83" y="1038"/>
                </a:lnTo>
                <a:lnTo>
                  <a:pt x="72" y="1031"/>
                </a:lnTo>
                <a:lnTo>
                  <a:pt x="61" y="1034"/>
                </a:lnTo>
                <a:lnTo>
                  <a:pt x="50" y="1038"/>
                </a:lnTo>
                <a:lnTo>
                  <a:pt x="46" y="1042"/>
                </a:lnTo>
                <a:lnTo>
                  <a:pt x="45" y="1055"/>
                </a:lnTo>
                <a:lnTo>
                  <a:pt x="37" y="1058"/>
                </a:lnTo>
                <a:lnTo>
                  <a:pt x="22" y="1058"/>
                </a:lnTo>
                <a:lnTo>
                  <a:pt x="9" y="1051"/>
                </a:lnTo>
                <a:lnTo>
                  <a:pt x="5" y="1048"/>
                </a:lnTo>
                <a:lnTo>
                  <a:pt x="0" y="1034"/>
                </a:lnTo>
                <a:lnTo>
                  <a:pt x="0" y="1005"/>
                </a:lnTo>
                <a:lnTo>
                  <a:pt x="0" y="992"/>
                </a:lnTo>
                <a:close/>
                <a:moveTo>
                  <a:pt x="178" y="902"/>
                </a:moveTo>
                <a:lnTo>
                  <a:pt x="189" y="896"/>
                </a:lnTo>
                <a:lnTo>
                  <a:pt x="199" y="892"/>
                </a:lnTo>
                <a:lnTo>
                  <a:pt x="215" y="890"/>
                </a:lnTo>
                <a:lnTo>
                  <a:pt x="231" y="894"/>
                </a:lnTo>
                <a:lnTo>
                  <a:pt x="242" y="899"/>
                </a:lnTo>
                <a:lnTo>
                  <a:pt x="251" y="924"/>
                </a:lnTo>
                <a:lnTo>
                  <a:pt x="251" y="936"/>
                </a:lnTo>
                <a:lnTo>
                  <a:pt x="230" y="933"/>
                </a:lnTo>
                <a:lnTo>
                  <a:pt x="191" y="917"/>
                </a:lnTo>
                <a:lnTo>
                  <a:pt x="178" y="902"/>
                </a:lnTo>
                <a:close/>
                <a:moveTo>
                  <a:pt x="76" y="895"/>
                </a:moveTo>
                <a:lnTo>
                  <a:pt x="98" y="896"/>
                </a:lnTo>
                <a:lnTo>
                  <a:pt x="132" y="891"/>
                </a:lnTo>
                <a:lnTo>
                  <a:pt x="150" y="898"/>
                </a:lnTo>
                <a:lnTo>
                  <a:pt x="157" y="907"/>
                </a:lnTo>
                <a:lnTo>
                  <a:pt x="133" y="914"/>
                </a:lnTo>
                <a:lnTo>
                  <a:pt x="109" y="917"/>
                </a:lnTo>
                <a:lnTo>
                  <a:pt x="99" y="916"/>
                </a:lnTo>
                <a:lnTo>
                  <a:pt x="84" y="903"/>
                </a:lnTo>
                <a:lnTo>
                  <a:pt x="76" y="895"/>
                </a:lnTo>
                <a:close/>
                <a:moveTo>
                  <a:pt x="136" y="814"/>
                </a:moveTo>
                <a:lnTo>
                  <a:pt x="147" y="821"/>
                </a:lnTo>
                <a:lnTo>
                  <a:pt x="168" y="832"/>
                </a:lnTo>
                <a:lnTo>
                  <a:pt x="180" y="833"/>
                </a:lnTo>
                <a:lnTo>
                  <a:pt x="186" y="843"/>
                </a:lnTo>
                <a:lnTo>
                  <a:pt x="203" y="857"/>
                </a:lnTo>
                <a:lnTo>
                  <a:pt x="214" y="862"/>
                </a:lnTo>
                <a:lnTo>
                  <a:pt x="213" y="871"/>
                </a:lnTo>
                <a:lnTo>
                  <a:pt x="202" y="883"/>
                </a:lnTo>
                <a:lnTo>
                  <a:pt x="177" y="886"/>
                </a:lnTo>
                <a:lnTo>
                  <a:pt x="161" y="883"/>
                </a:lnTo>
                <a:lnTo>
                  <a:pt x="154" y="879"/>
                </a:lnTo>
                <a:lnTo>
                  <a:pt x="152" y="871"/>
                </a:lnTo>
                <a:lnTo>
                  <a:pt x="149" y="863"/>
                </a:lnTo>
                <a:lnTo>
                  <a:pt x="141" y="857"/>
                </a:lnTo>
                <a:lnTo>
                  <a:pt x="133" y="854"/>
                </a:lnTo>
                <a:lnTo>
                  <a:pt x="124" y="854"/>
                </a:lnTo>
                <a:lnTo>
                  <a:pt x="103" y="859"/>
                </a:lnTo>
                <a:lnTo>
                  <a:pt x="94" y="857"/>
                </a:lnTo>
                <a:lnTo>
                  <a:pt x="91" y="850"/>
                </a:lnTo>
                <a:lnTo>
                  <a:pt x="91" y="842"/>
                </a:lnTo>
                <a:lnTo>
                  <a:pt x="102" y="832"/>
                </a:lnTo>
                <a:lnTo>
                  <a:pt x="127" y="826"/>
                </a:lnTo>
                <a:lnTo>
                  <a:pt x="141" y="829"/>
                </a:lnTo>
                <a:lnTo>
                  <a:pt x="139" y="821"/>
                </a:lnTo>
                <a:lnTo>
                  <a:pt x="136" y="814"/>
                </a:lnTo>
                <a:close/>
                <a:moveTo>
                  <a:pt x="147" y="808"/>
                </a:moveTo>
                <a:lnTo>
                  <a:pt x="144" y="800"/>
                </a:lnTo>
                <a:lnTo>
                  <a:pt x="152" y="789"/>
                </a:lnTo>
                <a:lnTo>
                  <a:pt x="158" y="787"/>
                </a:lnTo>
                <a:lnTo>
                  <a:pt x="166" y="783"/>
                </a:lnTo>
                <a:lnTo>
                  <a:pt x="174" y="779"/>
                </a:lnTo>
                <a:lnTo>
                  <a:pt x="186" y="780"/>
                </a:lnTo>
                <a:lnTo>
                  <a:pt x="198" y="789"/>
                </a:lnTo>
                <a:lnTo>
                  <a:pt x="226" y="806"/>
                </a:lnTo>
                <a:lnTo>
                  <a:pt x="252" y="825"/>
                </a:lnTo>
                <a:lnTo>
                  <a:pt x="263" y="834"/>
                </a:lnTo>
                <a:lnTo>
                  <a:pt x="289" y="846"/>
                </a:lnTo>
                <a:lnTo>
                  <a:pt x="303" y="849"/>
                </a:lnTo>
                <a:lnTo>
                  <a:pt x="292" y="857"/>
                </a:lnTo>
                <a:lnTo>
                  <a:pt x="281" y="865"/>
                </a:lnTo>
                <a:lnTo>
                  <a:pt x="273" y="870"/>
                </a:lnTo>
                <a:lnTo>
                  <a:pt x="263" y="867"/>
                </a:lnTo>
                <a:lnTo>
                  <a:pt x="256" y="863"/>
                </a:lnTo>
                <a:lnTo>
                  <a:pt x="230" y="851"/>
                </a:lnTo>
                <a:lnTo>
                  <a:pt x="203" y="841"/>
                </a:lnTo>
                <a:lnTo>
                  <a:pt x="194" y="826"/>
                </a:lnTo>
                <a:lnTo>
                  <a:pt x="189" y="809"/>
                </a:lnTo>
                <a:lnTo>
                  <a:pt x="186" y="804"/>
                </a:lnTo>
                <a:lnTo>
                  <a:pt x="177" y="800"/>
                </a:lnTo>
                <a:lnTo>
                  <a:pt x="157" y="804"/>
                </a:lnTo>
                <a:lnTo>
                  <a:pt x="147" y="808"/>
                </a:lnTo>
                <a:close/>
                <a:moveTo>
                  <a:pt x="611" y="451"/>
                </a:moveTo>
                <a:lnTo>
                  <a:pt x="625" y="441"/>
                </a:lnTo>
                <a:lnTo>
                  <a:pt x="640" y="432"/>
                </a:lnTo>
                <a:lnTo>
                  <a:pt x="648" y="428"/>
                </a:lnTo>
                <a:lnTo>
                  <a:pt x="656" y="424"/>
                </a:lnTo>
                <a:lnTo>
                  <a:pt x="668" y="429"/>
                </a:lnTo>
                <a:lnTo>
                  <a:pt x="679" y="435"/>
                </a:lnTo>
                <a:lnTo>
                  <a:pt x="690" y="437"/>
                </a:lnTo>
                <a:lnTo>
                  <a:pt x="711" y="443"/>
                </a:lnTo>
                <a:lnTo>
                  <a:pt x="715" y="451"/>
                </a:lnTo>
                <a:lnTo>
                  <a:pt x="717" y="468"/>
                </a:lnTo>
                <a:lnTo>
                  <a:pt x="713" y="485"/>
                </a:lnTo>
                <a:lnTo>
                  <a:pt x="709" y="496"/>
                </a:lnTo>
                <a:lnTo>
                  <a:pt x="695" y="509"/>
                </a:lnTo>
                <a:lnTo>
                  <a:pt x="672" y="523"/>
                </a:lnTo>
                <a:lnTo>
                  <a:pt x="653" y="533"/>
                </a:lnTo>
                <a:lnTo>
                  <a:pt x="645" y="539"/>
                </a:lnTo>
                <a:lnTo>
                  <a:pt x="635" y="550"/>
                </a:lnTo>
                <a:lnTo>
                  <a:pt x="632" y="559"/>
                </a:lnTo>
                <a:lnTo>
                  <a:pt x="629" y="574"/>
                </a:lnTo>
                <a:lnTo>
                  <a:pt x="620" y="584"/>
                </a:lnTo>
                <a:lnTo>
                  <a:pt x="613" y="588"/>
                </a:lnTo>
                <a:lnTo>
                  <a:pt x="599" y="589"/>
                </a:lnTo>
                <a:lnTo>
                  <a:pt x="578" y="578"/>
                </a:lnTo>
                <a:lnTo>
                  <a:pt x="564" y="568"/>
                </a:lnTo>
                <a:lnTo>
                  <a:pt x="558" y="563"/>
                </a:lnTo>
                <a:lnTo>
                  <a:pt x="542" y="552"/>
                </a:lnTo>
                <a:lnTo>
                  <a:pt x="534" y="552"/>
                </a:lnTo>
                <a:lnTo>
                  <a:pt x="526" y="556"/>
                </a:lnTo>
                <a:lnTo>
                  <a:pt x="517" y="555"/>
                </a:lnTo>
                <a:lnTo>
                  <a:pt x="512" y="548"/>
                </a:lnTo>
                <a:lnTo>
                  <a:pt x="509" y="543"/>
                </a:lnTo>
                <a:lnTo>
                  <a:pt x="506" y="538"/>
                </a:lnTo>
                <a:lnTo>
                  <a:pt x="517" y="531"/>
                </a:lnTo>
                <a:lnTo>
                  <a:pt x="527" y="523"/>
                </a:lnTo>
                <a:lnTo>
                  <a:pt x="545" y="510"/>
                </a:lnTo>
                <a:lnTo>
                  <a:pt x="562" y="498"/>
                </a:lnTo>
                <a:lnTo>
                  <a:pt x="576" y="486"/>
                </a:lnTo>
                <a:lnTo>
                  <a:pt x="600" y="465"/>
                </a:lnTo>
                <a:lnTo>
                  <a:pt x="611" y="451"/>
                </a:lnTo>
                <a:close/>
                <a:moveTo>
                  <a:pt x="402" y="263"/>
                </a:moveTo>
                <a:lnTo>
                  <a:pt x="411" y="260"/>
                </a:lnTo>
                <a:lnTo>
                  <a:pt x="420" y="258"/>
                </a:lnTo>
                <a:lnTo>
                  <a:pt x="420" y="265"/>
                </a:lnTo>
                <a:lnTo>
                  <a:pt x="424" y="280"/>
                </a:lnTo>
                <a:lnTo>
                  <a:pt x="435" y="292"/>
                </a:lnTo>
                <a:lnTo>
                  <a:pt x="447" y="295"/>
                </a:lnTo>
                <a:lnTo>
                  <a:pt x="453" y="289"/>
                </a:lnTo>
                <a:lnTo>
                  <a:pt x="461" y="283"/>
                </a:lnTo>
                <a:lnTo>
                  <a:pt x="477" y="272"/>
                </a:lnTo>
                <a:lnTo>
                  <a:pt x="486" y="272"/>
                </a:lnTo>
                <a:lnTo>
                  <a:pt x="489" y="276"/>
                </a:lnTo>
                <a:lnTo>
                  <a:pt x="501" y="295"/>
                </a:lnTo>
                <a:lnTo>
                  <a:pt x="512" y="316"/>
                </a:lnTo>
                <a:lnTo>
                  <a:pt x="512" y="334"/>
                </a:lnTo>
                <a:lnTo>
                  <a:pt x="513" y="355"/>
                </a:lnTo>
                <a:lnTo>
                  <a:pt x="523" y="362"/>
                </a:lnTo>
                <a:lnTo>
                  <a:pt x="535" y="361"/>
                </a:lnTo>
                <a:lnTo>
                  <a:pt x="547" y="361"/>
                </a:lnTo>
                <a:lnTo>
                  <a:pt x="558" y="374"/>
                </a:lnTo>
                <a:lnTo>
                  <a:pt x="563" y="383"/>
                </a:lnTo>
                <a:lnTo>
                  <a:pt x="546" y="400"/>
                </a:lnTo>
                <a:lnTo>
                  <a:pt x="529" y="418"/>
                </a:lnTo>
                <a:lnTo>
                  <a:pt x="521" y="422"/>
                </a:lnTo>
                <a:lnTo>
                  <a:pt x="504" y="415"/>
                </a:lnTo>
                <a:lnTo>
                  <a:pt x="493" y="414"/>
                </a:lnTo>
                <a:lnTo>
                  <a:pt x="488" y="415"/>
                </a:lnTo>
                <a:lnTo>
                  <a:pt x="482" y="423"/>
                </a:lnTo>
                <a:lnTo>
                  <a:pt x="486" y="440"/>
                </a:lnTo>
                <a:lnTo>
                  <a:pt x="490" y="449"/>
                </a:lnTo>
                <a:lnTo>
                  <a:pt x="496" y="461"/>
                </a:lnTo>
                <a:lnTo>
                  <a:pt x="500" y="480"/>
                </a:lnTo>
                <a:lnTo>
                  <a:pt x="493" y="490"/>
                </a:lnTo>
                <a:lnTo>
                  <a:pt x="492" y="498"/>
                </a:lnTo>
                <a:lnTo>
                  <a:pt x="500" y="509"/>
                </a:lnTo>
                <a:lnTo>
                  <a:pt x="497" y="518"/>
                </a:lnTo>
                <a:lnTo>
                  <a:pt x="490" y="527"/>
                </a:lnTo>
                <a:lnTo>
                  <a:pt x="476" y="534"/>
                </a:lnTo>
                <a:lnTo>
                  <a:pt x="449" y="527"/>
                </a:lnTo>
                <a:lnTo>
                  <a:pt x="432" y="518"/>
                </a:lnTo>
                <a:lnTo>
                  <a:pt x="411" y="509"/>
                </a:lnTo>
                <a:lnTo>
                  <a:pt x="391" y="497"/>
                </a:lnTo>
                <a:lnTo>
                  <a:pt x="375" y="490"/>
                </a:lnTo>
                <a:lnTo>
                  <a:pt x="358" y="489"/>
                </a:lnTo>
                <a:lnTo>
                  <a:pt x="369" y="431"/>
                </a:lnTo>
                <a:lnTo>
                  <a:pt x="377" y="371"/>
                </a:lnTo>
                <a:lnTo>
                  <a:pt x="390" y="317"/>
                </a:lnTo>
                <a:lnTo>
                  <a:pt x="402" y="263"/>
                </a:lnTo>
                <a:close/>
                <a:moveTo>
                  <a:pt x="399" y="254"/>
                </a:moveTo>
                <a:lnTo>
                  <a:pt x="395" y="239"/>
                </a:lnTo>
                <a:lnTo>
                  <a:pt x="400" y="214"/>
                </a:lnTo>
                <a:lnTo>
                  <a:pt x="422" y="177"/>
                </a:lnTo>
                <a:lnTo>
                  <a:pt x="437" y="156"/>
                </a:lnTo>
                <a:lnTo>
                  <a:pt x="447" y="170"/>
                </a:lnTo>
                <a:lnTo>
                  <a:pt x="455" y="185"/>
                </a:lnTo>
                <a:lnTo>
                  <a:pt x="452" y="201"/>
                </a:lnTo>
                <a:lnTo>
                  <a:pt x="444" y="215"/>
                </a:lnTo>
                <a:lnTo>
                  <a:pt x="424" y="236"/>
                </a:lnTo>
                <a:lnTo>
                  <a:pt x="399" y="254"/>
                </a:lnTo>
                <a:close/>
                <a:moveTo>
                  <a:pt x="435" y="146"/>
                </a:moveTo>
                <a:lnTo>
                  <a:pt x="452" y="132"/>
                </a:lnTo>
                <a:lnTo>
                  <a:pt x="477" y="109"/>
                </a:lnTo>
                <a:lnTo>
                  <a:pt x="496" y="100"/>
                </a:lnTo>
                <a:lnTo>
                  <a:pt x="508" y="97"/>
                </a:lnTo>
                <a:lnTo>
                  <a:pt x="490" y="111"/>
                </a:lnTo>
                <a:lnTo>
                  <a:pt x="473" y="125"/>
                </a:lnTo>
                <a:lnTo>
                  <a:pt x="465" y="135"/>
                </a:lnTo>
                <a:lnTo>
                  <a:pt x="447" y="145"/>
                </a:lnTo>
                <a:lnTo>
                  <a:pt x="435" y="146"/>
                </a:lnTo>
                <a:close/>
                <a:moveTo>
                  <a:pt x="546" y="56"/>
                </a:moveTo>
                <a:lnTo>
                  <a:pt x="594" y="43"/>
                </a:lnTo>
                <a:lnTo>
                  <a:pt x="642" y="31"/>
                </a:lnTo>
                <a:lnTo>
                  <a:pt x="613" y="50"/>
                </a:lnTo>
                <a:lnTo>
                  <a:pt x="549" y="71"/>
                </a:lnTo>
                <a:lnTo>
                  <a:pt x="517" y="84"/>
                </a:lnTo>
                <a:lnTo>
                  <a:pt x="522" y="75"/>
                </a:lnTo>
                <a:lnTo>
                  <a:pt x="535" y="58"/>
                </a:lnTo>
                <a:lnTo>
                  <a:pt x="546" y="56"/>
                </a:lnTo>
                <a:close/>
                <a:moveTo>
                  <a:pt x="804" y="54"/>
                </a:moveTo>
                <a:lnTo>
                  <a:pt x="838" y="53"/>
                </a:lnTo>
                <a:lnTo>
                  <a:pt x="904" y="41"/>
                </a:lnTo>
                <a:lnTo>
                  <a:pt x="936" y="30"/>
                </a:lnTo>
                <a:lnTo>
                  <a:pt x="949" y="25"/>
                </a:lnTo>
                <a:lnTo>
                  <a:pt x="978" y="22"/>
                </a:lnTo>
                <a:lnTo>
                  <a:pt x="993" y="26"/>
                </a:lnTo>
                <a:lnTo>
                  <a:pt x="997" y="31"/>
                </a:lnTo>
                <a:lnTo>
                  <a:pt x="1005" y="59"/>
                </a:lnTo>
                <a:lnTo>
                  <a:pt x="1019" y="83"/>
                </a:lnTo>
                <a:lnTo>
                  <a:pt x="1029" y="90"/>
                </a:lnTo>
                <a:lnTo>
                  <a:pt x="1054" y="95"/>
                </a:lnTo>
                <a:lnTo>
                  <a:pt x="1059" y="103"/>
                </a:lnTo>
                <a:lnTo>
                  <a:pt x="1064" y="113"/>
                </a:lnTo>
                <a:lnTo>
                  <a:pt x="1083" y="127"/>
                </a:lnTo>
                <a:lnTo>
                  <a:pt x="1093" y="129"/>
                </a:lnTo>
                <a:lnTo>
                  <a:pt x="1099" y="132"/>
                </a:lnTo>
                <a:lnTo>
                  <a:pt x="1097" y="148"/>
                </a:lnTo>
                <a:lnTo>
                  <a:pt x="1096" y="154"/>
                </a:lnTo>
                <a:lnTo>
                  <a:pt x="1093" y="170"/>
                </a:lnTo>
                <a:lnTo>
                  <a:pt x="1096" y="186"/>
                </a:lnTo>
                <a:lnTo>
                  <a:pt x="1101" y="202"/>
                </a:lnTo>
                <a:lnTo>
                  <a:pt x="1103" y="234"/>
                </a:lnTo>
                <a:lnTo>
                  <a:pt x="1099" y="250"/>
                </a:lnTo>
                <a:lnTo>
                  <a:pt x="1087" y="275"/>
                </a:lnTo>
                <a:lnTo>
                  <a:pt x="1074" y="300"/>
                </a:lnTo>
                <a:lnTo>
                  <a:pt x="1064" y="332"/>
                </a:lnTo>
                <a:lnTo>
                  <a:pt x="1063" y="365"/>
                </a:lnTo>
                <a:lnTo>
                  <a:pt x="1063" y="381"/>
                </a:lnTo>
                <a:lnTo>
                  <a:pt x="1062" y="398"/>
                </a:lnTo>
                <a:lnTo>
                  <a:pt x="1060" y="404"/>
                </a:lnTo>
                <a:lnTo>
                  <a:pt x="1046" y="406"/>
                </a:lnTo>
                <a:lnTo>
                  <a:pt x="1037" y="406"/>
                </a:lnTo>
                <a:lnTo>
                  <a:pt x="1009" y="403"/>
                </a:lnTo>
                <a:lnTo>
                  <a:pt x="980" y="403"/>
                </a:lnTo>
                <a:lnTo>
                  <a:pt x="970" y="406"/>
                </a:lnTo>
                <a:lnTo>
                  <a:pt x="966" y="416"/>
                </a:lnTo>
                <a:lnTo>
                  <a:pt x="974" y="436"/>
                </a:lnTo>
                <a:lnTo>
                  <a:pt x="972" y="444"/>
                </a:lnTo>
                <a:lnTo>
                  <a:pt x="963" y="452"/>
                </a:lnTo>
                <a:lnTo>
                  <a:pt x="959" y="469"/>
                </a:lnTo>
                <a:lnTo>
                  <a:pt x="965" y="480"/>
                </a:lnTo>
                <a:lnTo>
                  <a:pt x="973" y="486"/>
                </a:lnTo>
                <a:lnTo>
                  <a:pt x="994" y="494"/>
                </a:lnTo>
                <a:lnTo>
                  <a:pt x="1005" y="496"/>
                </a:lnTo>
                <a:lnTo>
                  <a:pt x="1015" y="498"/>
                </a:lnTo>
                <a:lnTo>
                  <a:pt x="1026" y="501"/>
                </a:lnTo>
                <a:lnTo>
                  <a:pt x="1031" y="501"/>
                </a:lnTo>
                <a:lnTo>
                  <a:pt x="1041" y="492"/>
                </a:lnTo>
                <a:lnTo>
                  <a:pt x="1045" y="486"/>
                </a:lnTo>
                <a:lnTo>
                  <a:pt x="1054" y="501"/>
                </a:lnTo>
                <a:lnTo>
                  <a:pt x="1067" y="521"/>
                </a:lnTo>
                <a:lnTo>
                  <a:pt x="1070" y="537"/>
                </a:lnTo>
                <a:lnTo>
                  <a:pt x="1067" y="545"/>
                </a:lnTo>
                <a:lnTo>
                  <a:pt x="1060" y="559"/>
                </a:lnTo>
                <a:lnTo>
                  <a:pt x="1054" y="572"/>
                </a:lnTo>
                <a:lnTo>
                  <a:pt x="1062" y="582"/>
                </a:lnTo>
                <a:lnTo>
                  <a:pt x="1070" y="591"/>
                </a:lnTo>
                <a:lnTo>
                  <a:pt x="1050" y="603"/>
                </a:lnTo>
                <a:lnTo>
                  <a:pt x="1033" y="617"/>
                </a:lnTo>
                <a:lnTo>
                  <a:pt x="1021" y="630"/>
                </a:lnTo>
                <a:lnTo>
                  <a:pt x="1011" y="644"/>
                </a:lnTo>
                <a:lnTo>
                  <a:pt x="1005" y="648"/>
                </a:lnTo>
                <a:lnTo>
                  <a:pt x="989" y="649"/>
                </a:lnTo>
                <a:lnTo>
                  <a:pt x="982" y="654"/>
                </a:lnTo>
                <a:lnTo>
                  <a:pt x="972" y="668"/>
                </a:lnTo>
                <a:lnTo>
                  <a:pt x="961" y="681"/>
                </a:lnTo>
                <a:lnTo>
                  <a:pt x="972" y="686"/>
                </a:lnTo>
                <a:lnTo>
                  <a:pt x="996" y="702"/>
                </a:lnTo>
                <a:lnTo>
                  <a:pt x="1005" y="711"/>
                </a:lnTo>
                <a:lnTo>
                  <a:pt x="1004" y="715"/>
                </a:lnTo>
                <a:lnTo>
                  <a:pt x="998" y="724"/>
                </a:lnTo>
                <a:lnTo>
                  <a:pt x="988" y="742"/>
                </a:lnTo>
                <a:lnTo>
                  <a:pt x="980" y="747"/>
                </a:lnTo>
                <a:lnTo>
                  <a:pt x="968" y="748"/>
                </a:lnTo>
                <a:lnTo>
                  <a:pt x="956" y="748"/>
                </a:lnTo>
                <a:lnTo>
                  <a:pt x="944" y="752"/>
                </a:lnTo>
                <a:lnTo>
                  <a:pt x="932" y="759"/>
                </a:lnTo>
                <a:lnTo>
                  <a:pt x="920" y="764"/>
                </a:lnTo>
                <a:lnTo>
                  <a:pt x="895" y="771"/>
                </a:lnTo>
                <a:lnTo>
                  <a:pt x="882" y="769"/>
                </a:lnTo>
                <a:lnTo>
                  <a:pt x="883" y="779"/>
                </a:lnTo>
                <a:lnTo>
                  <a:pt x="884" y="789"/>
                </a:lnTo>
                <a:lnTo>
                  <a:pt x="842" y="769"/>
                </a:lnTo>
                <a:lnTo>
                  <a:pt x="800" y="750"/>
                </a:lnTo>
                <a:lnTo>
                  <a:pt x="808" y="764"/>
                </a:lnTo>
                <a:lnTo>
                  <a:pt x="816" y="780"/>
                </a:lnTo>
                <a:lnTo>
                  <a:pt x="800" y="776"/>
                </a:lnTo>
                <a:lnTo>
                  <a:pt x="765" y="783"/>
                </a:lnTo>
                <a:lnTo>
                  <a:pt x="750" y="789"/>
                </a:lnTo>
                <a:lnTo>
                  <a:pt x="756" y="796"/>
                </a:lnTo>
                <a:lnTo>
                  <a:pt x="761" y="804"/>
                </a:lnTo>
                <a:lnTo>
                  <a:pt x="764" y="810"/>
                </a:lnTo>
                <a:lnTo>
                  <a:pt x="756" y="824"/>
                </a:lnTo>
                <a:lnTo>
                  <a:pt x="752" y="830"/>
                </a:lnTo>
                <a:lnTo>
                  <a:pt x="759" y="830"/>
                </a:lnTo>
                <a:lnTo>
                  <a:pt x="775" y="834"/>
                </a:lnTo>
                <a:lnTo>
                  <a:pt x="776" y="841"/>
                </a:lnTo>
                <a:lnTo>
                  <a:pt x="775" y="851"/>
                </a:lnTo>
                <a:lnTo>
                  <a:pt x="779" y="859"/>
                </a:lnTo>
                <a:lnTo>
                  <a:pt x="788" y="865"/>
                </a:lnTo>
                <a:lnTo>
                  <a:pt x="795" y="869"/>
                </a:lnTo>
                <a:lnTo>
                  <a:pt x="801" y="880"/>
                </a:lnTo>
                <a:lnTo>
                  <a:pt x="799" y="887"/>
                </a:lnTo>
                <a:lnTo>
                  <a:pt x="797" y="895"/>
                </a:lnTo>
                <a:lnTo>
                  <a:pt x="810" y="910"/>
                </a:lnTo>
                <a:lnTo>
                  <a:pt x="817" y="917"/>
                </a:lnTo>
                <a:lnTo>
                  <a:pt x="824" y="927"/>
                </a:lnTo>
                <a:lnTo>
                  <a:pt x="832" y="948"/>
                </a:lnTo>
                <a:lnTo>
                  <a:pt x="833" y="981"/>
                </a:lnTo>
                <a:lnTo>
                  <a:pt x="833" y="1003"/>
                </a:lnTo>
                <a:lnTo>
                  <a:pt x="818" y="1026"/>
                </a:lnTo>
                <a:lnTo>
                  <a:pt x="804" y="1046"/>
                </a:lnTo>
                <a:lnTo>
                  <a:pt x="796" y="1058"/>
                </a:lnTo>
                <a:lnTo>
                  <a:pt x="791" y="1080"/>
                </a:lnTo>
                <a:lnTo>
                  <a:pt x="789" y="1093"/>
                </a:lnTo>
                <a:lnTo>
                  <a:pt x="804" y="1087"/>
                </a:lnTo>
                <a:lnTo>
                  <a:pt x="820" y="1081"/>
                </a:lnTo>
                <a:lnTo>
                  <a:pt x="817" y="1092"/>
                </a:lnTo>
                <a:lnTo>
                  <a:pt x="812" y="1104"/>
                </a:lnTo>
                <a:lnTo>
                  <a:pt x="802" y="1111"/>
                </a:lnTo>
                <a:lnTo>
                  <a:pt x="781" y="1126"/>
                </a:lnTo>
                <a:lnTo>
                  <a:pt x="763" y="1144"/>
                </a:lnTo>
                <a:lnTo>
                  <a:pt x="755" y="1150"/>
                </a:lnTo>
                <a:lnTo>
                  <a:pt x="746" y="1149"/>
                </a:lnTo>
                <a:lnTo>
                  <a:pt x="742" y="1149"/>
                </a:lnTo>
                <a:lnTo>
                  <a:pt x="734" y="1149"/>
                </a:lnTo>
                <a:lnTo>
                  <a:pt x="732" y="1153"/>
                </a:lnTo>
                <a:lnTo>
                  <a:pt x="736" y="1169"/>
                </a:lnTo>
                <a:lnTo>
                  <a:pt x="742" y="1185"/>
                </a:lnTo>
                <a:lnTo>
                  <a:pt x="761" y="1181"/>
                </a:lnTo>
                <a:lnTo>
                  <a:pt x="781" y="1178"/>
                </a:lnTo>
                <a:lnTo>
                  <a:pt x="779" y="1189"/>
                </a:lnTo>
                <a:lnTo>
                  <a:pt x="776" y="1199"/>
                </a:lnTo>
                <a:lnTo>
                  <a:pt x="777" y="1204"/>
                </a:lnTo>
                <a:lnTo>
                  <a:pt x="789" y="1210"/>
                </a:lnTo>
                <a:lnTo>
                  <a:pt x="795" y="1211"/>
                </a:lnTo>
                <a:lnTo>
                  <a:pt x="795" y="1223"/>
                </a:lnTo>
                <a:lnTo>
                  <a:pt x="791" y="1239"/>
                </a:lnTo>
                <a:lnTo>
                  <a:pt x="783" y="1245"/>
                </a:lnTo>
                <a:lnTo>
                  <a:pt x="776" y="1247"/>
                </a:lnTo>
                <a:lnTo>
                  <a:pt x="779" y="1255"/>
                </a:lnTo>
                <a:lnTo>
                  <a:pt x="783" y="1264"/>
                </a:lnTo>
                <a:lnTo>
                  <a:pt x="772" y="1265"/>
                </a:lnTo>
                <a:lnTo>
                  <a:pt x="761" y="1265"/>
                </a:lnTo>
                <a:lnTo>
                  <a:pt x="773" y="1276"/>
                </a:lnTo>
                <a:lnTo>
                  <a:pt x="785" y="1288"/>
                </a:lnTo>
                <a:lnTo>
                  <a:pt x="758" y="1286"/>
                </a:lnTo>
                <a:lnTo>
                  <a:pt x="731" y="1284"/>
                </a:lnTo>
                <a:lnTo>
                  <a:pt x="717" y="1283"/>
                </a:lnTo>
                <a:lnTo>
                  <a:pt x="694" y="1285"/>
                </a:lnTo>
                <a:lnTo>
                  <a:pt x="681" y="1290"/>
                </a:lnTo>
                <a:lnTo>
                  <a:pt x="679" y="1277"/>
                </a:lnTo>
                <a:lnTo>
                  <a:pt x="673" y="1259"/>
                </a:lnTo>
                <a:lnTo>
                  <a:pt x="666" y="1248"/>
                </a:lnTo>
                <a:lnTo>
                  <a:pt x="662" y="1240"/>
                </a:lnTo>
                <a:lnTo>
                  <a:pt x="673" y="1230"/>
                </a:lnTo>
                <a:lnTo>
                  <a:pt x="679" y="1224"/>
                </a:lnTo>
                <a:lnTo>
                  <a:pt x="690" y="1212"/>
                </a:lnTo>
                <a:lnTo>
                  <a:pt x="701" y="1201"/>
                </a:lnTo>
                <a:lnTo>
                  <a:pt x="693" y="1197"/>
                </a:lnTo>
                <a:lnTo>
                  <a:pt x="689" y="1189"/>
                </a:lnTo>
                <a:lnTo>
                  <a:pt x="697" y="1175"/>
                </a:lnTo>
                <a:lnTo>
                  <a:pt x="706" y="1166"/>
                </a:lnTo>
                <a:lnTo>
                  <a:pt x="699" y="1162"/>
                </a:lnTo>
                <a:lnTo>
                  <a:pt x="702" y="1152"/>
                </a:lnTo>
                <a:lnTo>
                  <a:pt x="706" y="1145"/>
                </a:lnTo>
                <a:lnTo>
                  <a:pt x="715" y="1122"/>
                </a:lnTo>
                <a:lnTo>
                  <a:pt x="723" y="1100"/>
                </a:lnTo>
                <a:lnTo>
                  <a:pt x="693" y="1093"/>
                </a:lnTo>
                <a:lnTo>
                  <a:pt x="664" y="1081"/>
                </a:lnTo>
                <a:lnTo>
                  <a:pt x="656" y="1078"/>
                </a:lnTo>
                <a:lnTo>
                  <a:pt x="642" y="1070"/>
                </a:lnTo>
                <a:lnTo>
                  <a:pt x="639" y="1063"/>
                </a:lnTo>
                <a:lnTo>
                  <a:pt x="632" y="1047"/>
                </a:lnTo>
                <a:lnTo>
                  <a:pt x="625" y="1033"/>
                </a:lnTo>
                <a:lnTo>
                  <a:pt x="607" y="1044"/>
                </a:lnTo>
                <a:lnTo>
                  <a:pt x="587" y="1050"/>
                </a:lnTo>
                <a:lnTo>
                  <a:pt x="564" y="1051"/>
                </a:lnTo>
                <a:lnTo>
                  <a:pt x="542" y="1052"/>
                </a:lnTo>
                <a:lnTo>
                  <a:pt x="543" y="1042"/>
                </a:lnTo>
                <a:lnTo>
                  <a:pt x="545" y="1031"/>
                </a:lnTo>
                <a:lnTo>
                  <a:pt x="537" y="1031"/>
                </a:lnTo>
                <a:lnTo>
                  <a:pt x="521" y="1025"/>
                </a:lnTo>
                <a:lnTo>
                  <a:pt x="505" y="1006"/>
                </a:lnTo>
                <a:lnTo>
                  <a:pt x="501" y="990"/>
                </a:lnTo>
                <a:lnTo>
                  <a:pt x="502" y="974"/>
                </a:lnTo>
                <a:lnTo>
                  <a:pt x="500" y="961"/>
                </a:lnTo>
                <a:lnTo>
                  <a:pt x="489" y="955"/>
                </a:lnTo>
                <a:lnTo>
                  <a:pt x="477" y="949"/>
                </a:lnTo>
                <a:lnTo>
                  <a:pt x="477" y="960"/>
                </a:lnTo>
                <a:lnTo>
                  <a:pt x="472" y="980"/>
                </a:lnTo>
                <a:lnTo>
                  <a:pt x="463" y="985"/>
                </a:lnTo>
                <a:lnTo>
                  <a:pt x="449" y="988"/>
                </a:lnTo>
                <a:lnTo>
                  <a:pt x="423" y="984"/>
                </a:lnTo>
                <a:lnTo>
                  <a:pt x="410" y="984"/>
                </a:lnTo>
                <a:lnTo>
                  <a:pt x="410" y="980"/>
                </a:lnTo>
                <a:lnTo>
                  <a:pt x="410" y="977"/>
                </a:lnTo>
                <a:lnTo>
                  <a:pt x="418" y="977"/>
                </a:lnTo>
                <a:lnTo>
                  <a:pt x="427" y="969"/>
                </a:lnTo>
                <a:lnTo>
                  <a:pt x="431" y="957"/>
                </a:lnTo>
                <a:lnTo>
                  <a:pt x="424" y="945"/>
                </a:lnTo>
                <a:lnTo>
                  <a:pt x="416" y="943"/>
                </a:lnTo>
                <a:lnTo>
                  <a:pt x="407" y="944"/>
                </a:lnTo>
                <a:lnTo>
                  <a:pt x="391" y="956"/>
                </a:lnTo>
                <a:lnTo>
                  <a:pt x="385" y="964"/>
                </a:lnTo>
                <a:lnTo>
                  <a:pt x="379" y="970"/>
                </a:lnTo>
                <a:lnTo>
                  <a:pt x="374" y="977"/>
                </a:lnTo>
                <a:lnTo>
                  <a:pt x="357" y="976"/>
                </a:lnTo>
                <a:lnTo>
                  <a:pt x="338" y="974"/>
                </a:lnTo>
                <a:lnTo>
                  <a:pt x="341" y="961"/>
                </a:lnTo>
                <a:lnTo>
                  <a:pt x="344" y="948"/>
                </a:lnTo>
                <a:lnTo>
                  <a:pt x="328" y="952"/>
                </a:lnTo>
                <a:lnTo>
                  <a:pt x="312" y="957"/>
                </a:lnTo>
                <a:lnTo>
                  <a:pt x="305" y="958"/>
                </a:lnTo>
                <a:lnTo>
                  <a:pt x="297" y="964"/>
                </a:lnTo>
                <a:lnTo>
                  <a:pt x="299" y="972"/>
                </a:lnTo>
                <a:lnTo>
                  <a:pt x="301" y="980"/>
                </a:lnTo>
                <a:lnTo>
                  <a:pt x="305" y="998"/>
                </a:lnTo>
                <a:lnTo>
                  <a:pt x="303" y="1007"/>
                </a:lnTo>
                <a:lnTo>
                  <a:pt x="299" y="1011"/>
                </a:lnTo>
                <a:lnTo>
                  <a:pt x="291" y="1013"/>
                </a:lnTo>
                <a:lnTo>
                  <a:pt x="287" y="1010"/>
                </a:lnTo>
                <a:lnTo>
                  <a:pt x="277" y="999"/>
                </a:lnTo>
                <a:lnTo>
                  <a:pt x="264" y="996"/>
                </a:lnTo>
                <a:lnTo>
                  <a:pt x="250" y="990"/>
                </a:lnTo>
                <a:lnTo>
                  <a:pt x="234" y="989"/>
                </a:lnTo>
                <a:lnTo>
                  <a:pt x="226" y="989"/>
                </a:lnTo>
                <a:lnTo>
                  <a:pt x="218" y="992"/>
                </a:lnTo>
                <a:lnTo>
                  <a:pt x="210" y="986"/>
                </a:lnTo>
                <a:lnTo>
                  <a:pt x="202" y="980"/>
                </a:lnTo>
                <a:lnTo>
                  <a:pt x="193" y="972"/>
                </a:lnTo>
                <a:lnTo>
                  <a:pt x="181" y="965"/>
                </a:lnTo>
                <a:lnTo>
                  <a:pt x="173" y="962"/>
                </a:lnTo>
                <a:lnTo>
                  <a:pt x="164" y="969"/>
                </a:lnTo>
                <a:lnTo>
                  <a:pt x="160" y="977"/>
                </a:lnTo>
                <a:lnTo>
                  <a:pt x="154" y="985"/>
                </a:lnTo>
                <a:lnTo>
                  <a:pt x="145" y="992"/>
                </a:lnTo>
                <a:lnTo>
                  <a:pt x="136" y="992"/>
                </a:lnTo>
                <a:lnTo>
                  <a:pt x="120" y="988"/>
                </a:lnTo>
                <a:lnTo>
                  <a:pt x="104" y="981"/>
                </a:lnTo>
                <a:lnTo>
                  <a:pt x="102" y="974"/>
                </a:lnTo>
                <a:lnTo>
                  <a:pt x="92" y="962"/>
                </a:lnTo>
                <a:lnTo>
                  <a:pt x="86" y="964"/>
                </a:lnTo>
                <a:lnTo>
                  <a:pt x="72" y="968"/>
                </a:lnTo>
                <a:lnTo>
                  <a:pt x="61" y="968"/>
                </a:lnTo>
                <a:lnTo>
                  <a:pt x="49" y="958"/>
                </a:lnTo>
                <a:lnTo>
                  <a:pt x="41" y="947"/>
                </a:lnTo>
                <a:lnTo>
                  <a:pt x="27" y="933"/>
                </a:lnTo>
                <a:lnTo>
                  <a:pt x="13" y="924"/>
                </a:lnTo>
                <a:lnTo>
                  <a:pt x="37" y="907"/>
                </a:lnTo>
                <a:lnTo>
                  <a:pt x="65" y="894"/>
                </a:lnTo>
                <a:lnTo>
                  <a:pt x="75" y="900"/>
                </a:lnTo>
                <a:lnTo>
                  <a:pt x="90" y="921"/>
                </a:lnTo>
                <a:lnTo>
                  <a:pt x="96" y="931"/>
                </a:lnTo>
                <a:lnTo>
                  <a:pt x="106" y="924"/>
                </a:lnTo>
                <a:lnTo>
                  <a:pt x="127" y="920"/>
                </a:lnTo>
                <a:lnTo>
                  <a:pt x="139" y="920"/>
                </a:lnTo>
                <a:lnTo>
                  <a:pt x="148" y="919"/>
                </a:lnTo>
                <a:lnTo>
                  <a:pt x="157" y="916"/>
                </a:lnTo>
                <a:lnTo>
                  <a:pt x="170" y="923"/>
                </a:lnTo>
                <a:lnTo>
                  <a:pt x="182" y="929"/>
                </a:lnTo>
                <a:lnTo>
                  <a:pt x="201" y="945"/>
                </a:lnTo>
                <a:lnTo>
                  <a:pt x="215" y="965"/>
                </a:lnTo>
                <a:lnTo>
                  <a:pt x="219" y="969"/>
                </a:lnTo>
                <a:lnTo>
                  <a:pt x="232" y="972"/>
                </a:lnTo>
                <a:lnTo>
                  <a:pt x="259" y="969"/>
                </a:lnTo>
                <a:lnTo>
                  <a:pt x="272" y="966"/>
                </a:lnTo>
                <a:lnTo>
                  <a:pt x="266" y="957"/>
                </a:lnTo>
                <a:lnTo>
                  <a:pt x="252" y="935"/>
                </a:lnTo>
                <a:lnTo>
                  <a:pt x="254" y="924"/>
                </a:lnTo>
                <a:lnTo>
                  <a:pt x="255" y="915"/>
                </a:lnTo>
                <a:lnTo>
                  <a:pt x="242" y="894"/>
                </a:lnTo>
                <a:lnTo>
                  <a:pt x="232" y="891"/>
                </a:lnTo>
                <a:lnTo>
                  <a:pt x="226" y="891"/>
                </a:lnTo>
                <a:lnTo>
                  <a:pt x="219" y="883"/>
                </a:lnTo>
                <a:lnTo>
                  <a:pt x="221" y="876"/>
                </a:lnTo>
                <a:lnTo>
                  <a:pt x="231" y="873"/>
                </a:lnTo>
                <a:lnTo>
                  <a:pt x="254" y="878"/>
                </a:lnTo>
                <a:lnTo>
                  <a:pt x="264" y="879"/>
                </a:lnTo>
                <a:lnTo>
                  <a:pt x="273" y="878"/>
                </a:lnTo>
                <a:lnTo>
                  <a:pt x="292" y="867"/>
                </a:lnTo>
                <a:lnTo>
                  <a:pt x="300" y="861"/>
                </a:lnTo>
                <a:lnTo>
                  <a:pt x="305" y="855"/>
                </a:lnTo>
                <a:lnTo>
                  <a:pt x="312" y="853"/>
                </a:lnTo>
                <a:lnTo>
                  <a:pt x="318" y="854"/>
                </a:lnTo>
                <a:lnTo>
                  <a:pt x="332" y="857"/>
                </a:lnTo>
                <a:lnTo>
                  <a:pt x="344" y="854"/>
                </a:lnTo>
                <a:lnTo>
                  <a:pt x="355" y="850"/>
                </a:lnTo>
                <a:lnTo>
                  <a:pt x="379" y="839"/>
                </a:lnTo>
                <a:lnTo>
                  <a:pt x="390" y="838"/>
                </a:lnTo>
                <a:lnTo>
                  <a:pt x="402" y="841"/>
                </a:lnTo>
                <a:lnTo>
                  <a:pt x="415" y="843"/>
                </a:lnTo>
                <a:lnTo>
                  <a:pt x="426" y="845"/>
                </a:lnTo>
                <a:lnTo>
                  <a:pt x="434" y="838"/>
                </a:lnTo>
                <a:lnTo>
                  <a:pt x="439" y="829"/>
                </a:lnTo>
                <a:lnTo>
                  <a:pt x="426" y="825"/>
                </a:lnTo>
                <a:lnTo>
                  <a:pt x="414" y="822"/>
                </a:lnTo>
                <a:lnTo>
                  <a:pt x="406" y="821"/>
                </a:lnTo>
                <a:lnTo>
                  <a:pt x="398" y="824"/>
                </a:lnTo>
                <a:lnTo>
                  <a:pt x="393" y="829"/>
                </a:lnTo>
                <a:lnTo>
                  <a:pt x="387" y="832"/>
                </a:lnTo>
                <a:lnTo>
                  <a:pt x="378" y="828"/>
                </a:lnTo>
                <a:lnTo>
                  <a:pt x="373" y="830"/>
                </a:lnTo>
                <a:lnTo>
                  <a:pt x="362" y="838"/>
                </a:lnTo>
                <a:lnTo>
                  <a:pt x="352" y="845"/>
                </a:lnTo>
                <a:lnTo>
                  <a:pt x="340" y="847"/>
                </a:lnTo>
                <a:lnTo>
                  <a:pt x="313" y="841"/>
                </a:lnTo>
                <a:lnTo>
                  <a:pt x="301" y="837"/>
                </a:lnTo>
                <a:lnTo>
                  <a:pt x="289" y="834"/>
                </a:lnTo>
                <a:lnTo>
                  <a:pt x="277" y="835"/>
                </a:lnTo>
                <a:lnTo>
                  <a:pt x="268" y="830"/>
                </a:lnTo>
                <a:lnTo>
                  <a:pt x="260" y="818"/>
                </a:lnTo>
                <a:lnTo>
                  <a:pt x="242" y="801"/>
                </a:lnTo>
                <a:lnTo>
                  <a:pt x="219" y="789"/>
                </a:lnTo>
                <a:lnTo>
                  <a:pt x="211" y="785"/>
                </a:lnTo>
                <a:lnTo>
                  <a:pt x="203" y="776"/>
                </a:lnTo>
                <a:lnTo>
                  <a:pt x="201" y="768"/>
                </a:lnTo>
                <a:lnTo>
                  <a:pt x="197" y="751"/>
                </a:lnTo>
                <a:lnTo>
                  <a:pt x="194" y="735"/>
                </a:lnTo>
                <a:lnTo>
                  <a:pt x="193" y="728"/>
                </a:lnTo>
                <a:lnTo>
                  <a:pt x="193" y="718"/>
                </a:lnTo>
                <a:lnTo>
                  <a:pt x="199" y="716"/>
                </a:lnTo>
                <a:lnTo>
                  <a:pt x="205" y="716"/>
                </a:lnTo>
                <a:lnTo>
                  <a:pt x="214" y="724"/>
                </a:lnTo>
                <a:lnTo>
                  <a:pt x="218" y="730"/>
                </a:lnTo>
                <a:lnTo>
                  <a:pt x="248" y="746"/>
                </a:lnTo>
                <a:lnTo>
                  <a:pt x="280" y="761"/>
                </a:lnTo>
                <a:lnTo>
                  <a:pt x="248" y="739"/>
                </a:lnTo>
                <a:lnTo>
                  <a:pt x="215" y="718"/>
                </a:lnTo>
                <a:lnTo>
                  <a:pt x="255" y="674"/>
                </a:lnTo>
                <a:lnTo>
                  <a:pt x="292" y="628"/>
                </a:lnTo>
                <a:lnTo>
                  <a:pt x="309" y="603"/>
                </a:lnTo>
                <a:lnTo>
                  <a:pt x="340" y="546"/>
                </a:lnTo>
                <a:lnTo>
                  <a:pt x="350" y="517"/>
                </a:lnTo>
                <a:lnTo>
                  <a:pt x="353" y="507"/>
                </a:lnTo>
                <a:lnTo>
                  <a:pt x="358" y="501"/>
                </a:lnTo>
                <a:lnTo>
                  <a:pt x="363" y="494"/>
                </a:lnTo>
                <a:lnTo>
                  <a:pt x="373" y="496"/>
                </a:lnTo>
                <a:lnTo>
                  <a:pt x="381" y="498"/>
                </a:lnTo>
                <a:lnTo>
                  <a:pt x="414" y="511"/>
                </a:lnTo>
                <a:lnTo>
                  <a:pt x="444" y="527"/>
                </a:lnTo>
                <a:lnTo>
                  <a:pt x="472" y="541"/>
                </a:lnTo>
                <a:lnTo>
                  <a:pt x="498" y="555"/>
                </a:lnTo>
                <a:lnTo>
                  <a:pt x="514" y="563"/>
                </a:lnTo>
                <a:lnTo>
                  <a:pt x="530" y="566"/>
                </a:lnTo>
                <a:lnTo>
                  <a:pt x="547" y="566"/>
                </a:lnTo>
                <a:lnTo>
                  <a:pt x="559" y="572"/>
                </a:lnTo>
                <a:lnTo>
                  <a:pt x="568" y="580"/>
                </a:lnTo>
                <a:lnTo>
                  <a:pt x="590" y="592"/>
                </a:lnTo>
                <a:lnTo>
                  <a:pt x="612" y="593"/>
                </a:lnTo>
                <a:lnTo>
                  <a:pt x="631" y="583"/>
                </a:lnTo>
                <a:lnTo>
                  <a:pt x="637" y="571"/>
                </a:lnTo>
                <a:lnTo>
                  <a:pt x="650" y="551"/>
                </a:lnTo>
                <a:lnTo>
                  <a:pt x="686" y="525"/>
                </a:lnTo>
                <a:lnTo>
                  <a:pt x="703" y="509"/>
                </a:lnTo>
                <a:lnTo>
                  <a:pt x="710" y="501"/>
                </a:lnTo>
                <a:lnTo>
                  <a:pt x="720" y="478"/>
                </a:lnTo>
                <a:lnTo>
                  <a:pt x="720" y="468"/>
                </a:lnTo>
                <a:lnTo>
                  <a:pt x="719" y="459"/>
                </a:lnTo>
                <a:lnTo>
                  <a:pt x="714" y="436"/>
                </a:lnTo>
                <a:lnTo>
                  <a:pt x="715" y="425"/>
                </a:lnTo>
                <a:lnTo>
                  <a:pt x="719" y="423"/>
                </a:lnTo>
                <a:lnTo>
                  <a:pt x="732" y="422"/>
                </a:lnTo>
                <a:lnTo>
                  <a:pt x="758" y="419"/>
                </a:lnTo>
                <a:lnTo>
                  <a:pt x="765" y="411"/>
                </a:lnTo>
                <a:lnTo>
                  <a:pt x="764" y="402"/>
                </a:lnTo>
                <a:lnTo>
                  <a:pt x="752" y="411"/>
                </a:lnTo>
                <a:lnTo>
                  <a:pt x="723" y="420"/>
                </a:lnTo>
                <a:lnTo>
                  <a:pt x="709" y="423"/>
                </a:lnTo>
                <a:lnTo>
                  <a:pt x="694" y="427"/>
                </a:lnTo>
                <a:lnTo>
                  <a:pt x="679" y="431"/>
                </a:lnTo>
                <a:lnTo>
                  <a:pt x="664" y="422"/>
                </a:lnTo>
                <a:lnTo>
                  <a:pt x="650" y="410"/>
                </a:lnTo>
                <a:lnTo>
                  <a:pt x="644" y="398"/>
                </a:lnTo>
                <a:lnTo>
                  <a:pt x="644" y="366"/>
                </a:lnTo>
                <a:lnTo>
                  <a:pt x="648" y="353"/>
                </a:lnTo>
                <a:lnTo>
                  <a:pt x="653" y="340"/>
                </a:lnTo>
                <a:lnTo>
                  <a:pt x="661" y="326"/>
                </a:lnTo>
                <a:lnTo>
                  <a:pt x="672" y="318"/>
                </a:lnTo>
                <a:lnTo>
                  <a:pt x="686" y="318"/>
                </a:lnTo>
                <a:lnTo>
                  <a:pt x="665" y="317"/>
                </a:lnTo>
                <a:lnTo>
                  <a:pt x="605" y="314"/>
                </a:lnTo>
                <a:lnTo>
                  <a:pt x="584" y="309"/>
                </a:lnTo>
                <a:lnTo>
                  <a:pt x="576" y="302"/>
                </a:lnTo>
                <a:lnTo>
                  <a:pt x="576" y="299"/>
                </a:lnTo>
                <a:lnTo>
                  <a:pt x="579" y="292"/>
                </a:lnTo>
                <a:lnTo>
                  <a:pt x="592" y="280"/>
                </a:lnTo>
                <a:lnTo>
                  <a:pt x="592" y="272"/>
                </a:lnTo>
                <a:lnTo>
                  <a:pt x="594" y="255"/>
                </a:lnTo>
                <a:lnTo>
                  <a:pt x="584" y="223"/>
                </a:lnTo>
                <a:lnTo>
                  <a:pt x="575" y="209"/>
                </a:lnTo>
                <a:lnTo>
                  <a:pt x="584" y="206"/>
                </a:lnTo>
                <a:lnTo>
                  <a:pt x="591" y="187"/>
                </a:lnTo>
                <a:lnTo>
                  <a:pt x="592" y="177"/>
                </a:lnTo>
                <a:lnTo>
                  <a:pt x="595" y="165"/>
                </a:lnTo>
                <a:lnTo>
                  <a:pt x="603" y="142"/>
                </a:lnTo>
                <a:lnTo>
                  <a:pt x="611" y="133"/>
                </a:lnTo>
                <a:lnTo>
                  <a:pt x="628" y="119"/>
                </a:lnTo>
                <a:lnTo>
                  <a:pt x="666" y="96"/>
                </a:lnTo>
                <a:lnTo>
                  <a:pt x="686" y="86"/>
                </a:lnTo>
                <a:lnTo>
                  <a:pt x="707" y="75"/>
                </a:lnTo>
                <a:lnTo>
                  <a:pt x="750" y="56"/>
                </a:lnTo>
                <a:lnTo>
                  <a:pt x="772" y="51"/>
                </a:lnTo>
                <a:lnTo>
                  <a:pt x="783" y="50"/>
                </a:lnTo>
                <a:lnTo>
                  <a:pt x="795" y="50"/>
                </a:lnTo>
                <a:lnTo>
                  <a:pt x="801" y="50"/>
                </a:lnTo>
                <a:lnTo>
                  <a:pt x="802" y="55"/>
                </a:lnTo>
                <a:lnTo>
                  <a:pt x="802" y="60"/>
                </a:lnTo>
                <a:lnTo>
                  <a:pt x="802" y="70"/>
                </a:lnTo>
                <a:lnTo>
                  <a:pt x="802" y="78"/>
                </a:lnTo>
                <a:lnTo>
                  <a:pt x="820" y="79"/>
                </a:lnTo>
                <a:lnTo>
                  <a:pt x="837" y="79"/>
                </a:lnTo>
                <a:lnTo>
                  <a:pt x="821" y="67"/>
                </a:lnTo>
                <a:lnTo>
                  <a:pt x="804" y="54"/>
                </a:lnTo>
                <a:close/>
                <a:moveTo>
                  <a:pt x="652" y="26"/>
                </a:moveTo>
                <a:lnTo>
                  <a:pt x="703" y="29"/>
                </a:lnTo>
                <a:lnTo>
                  <a:pt x="755" y="25"/>
                </a:lnTo>
                <a:lnTo>
                  <a:pt x="730" y="33"/>
                </a:lnTo>
                <a:lnTo>
                  <a:pt x="679" y="42"/>
                </a:lnTo>
                <a:lnTo>
                  <a:pt x="653" y="43"/>
                </a:lnTo>
                <a:lnTo>
                  <a:pt x="653" y="34"/>
                </a:lnTo>
                <a:lnTo>
                  <a:pt x="652" y="26"/>
                </a:lnTo>
                <a:close/>
              </a:path>
            </a:pathLst>
          </a:custGeom>
          <a:solidFill>
            <a:srgbClr val="622D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6" name="Freeform 374"/>
          <p:cNvSpPr>
            <a:spLocks/>
          </p:cNvSpPr>
          <p:nvPr/>
        </p:nvSpPr>
        <p:spPr bwMode="auto">
          <a:xfrm>
            <a:off x="4502150" y="2960688"/>
            <a:ext cx="711200" cy="676275"/>
          </a:xfrm>
          <a:custGeom>
            <a:avLst/>
            <a:gdLst>
              <a:gd name="T0" fmla="*/ 517 w 1345"/>
              <a:gd name="T1" fmla="*/ 2 h 1277"/>
              <a:gd name="T2" fmla="*/ 591 w 1345"/>
              <a:gd name="T3" fmla="*/ 22 h 1277"/>
              <a:gd name="T4" fmla="*/ 575 w 1345"/>
              <a:gd name="T5" fmla="*/ 42 h 1277"/>
              <a:gd name="T6" fmla="*/ 609 w 1345"/>
              <a:gd name="T7" fmla="*/ 104 h 1277"/>
              <a:gd name="T8" fmla="*/ 728 w 1345"/>
              <a:gd name="T9" fmla="*/ 83 h 1277"/>
              <a:gd name="T10" fmla="*/ 685 w 1345"/>
              <a:gd name="T11" fmla="*/ 134 h 1277"/>
              <a:gd name="T12" fmla="*/ 757 w 1345"/>
              <a:gd name="T13" fmla="*/ 93 h 1277"/>
              <a:gd name="T14" fmla="*/ 986 w 1345"/>
              <a:gd name="T15" fmla="*/ 108 h 1277"/>
              <a:gd name="T16" fmla="*/ 1132 w 1345"/>
              <a:gd name="T17" fmla="*/ 89 h 1277"/>
              <a:gd name="T18" fmla="*/ 1211 w 1345"/>
              <a:gd name="T19" fmla="*/ 142 h 1277"/>
              <a:gd name="T20" fmla="*/ 1247 w 1345"/>
              <a:gd name="T21" fmla="*/ 289 h 1277"/>
              <a:gd name="T22" fmla="*/ 1275 w 1345"/>
              <a:gd name="T23" fmla="*/ 472 h 1277"/>
              <a:gd name="T24" fmla="*/ 1195 w 1345"/>
              <a:gd name="T25" fmla="*/ 562 h 1277"/>
              <a:gd name="T26" fmla="*/ 1263 w 1345"/>
              <a:gd name="T27" fmla="*/ 615 h 1277"/>
              <a:gd name="T28" fmla="*/ 1255 w 1345"/>
              <a:gd name="T29" fmla="*/ 702 h 1277"/>
              <a:gd name="T30" fmla="*/ 1277 w 1345"/>
              <a:gd name="T31" fmla="*/ 753 h 1277"/>
              <a:gd name="T32" fmla="*/ 1296 w 1345"/>
              <a:gd name="T33" fmla="*/ 784 h 1277"/>
              <a:gd name="T34" fmla="*/ 1334 w 1345"/>
              <a:gd name="T35" fmla="*/ 854 h 1277"/>
              <a:gd name="T36" fmla="*/ 1345 w 1345"/>
              <a:gd name="T37" fmla="*/ 894 h 1277"/>
              <a:gd name="T38" fmla="*/ 1329 w 1345"/>
              <a:gd name="T39" fmla="*/ 953 h 1277"/>
              <a:gd name="T40" fmla="*/ 1204 w 1345"/>
              <a:gd name="T41" fmla="*/ 1087 h 1277"/>
              <a:gd name="T42" fmla="*/ 1159 w 1345"/>
              <a:gd name="T43" fmla="*/ 1169 h 1277"/>
              <a:gd name="T44" fmla="*/ 1193 w 1345"/>
              <a:gd name="T45" fmla="*/ 1264 h 1277"/>
              <a:gd name="T46" fmla="*/ 1081 w 1345"/>
              <a:gd name="T47" fmla="*/ 1240 h 1277"/>
              <a:gd name="T48" fmla="*/ 1029 w 1345"/>
              <a:gd name="T49" fmla="*/ 1203 h 1277"/>
              <a:gd name="T50" fmla="*/ 949 w 1345"/>
              <a:gd name="T51" fmla="*/ 1195 h 1277"/>
              <a:gd name="T52" fmla="*/ 903 w 1345"/>
              <a:gd name="T53" fmla="*/ 1220 h 1277"/>
              <a:gd name="T54" fmla="*/ 865 w 1345"/>
              <a:gd name="T55" fmla="*/ 1204 h 1277"/>
              <a:gd name="T56" fmla="*/ 818 w 1345"/>
              <a:gd name="T57" fmla="*/ 1218 h 1277"/>
              <a:gd name="T58" fmla="*/ 792 w 1345"/>
              <a:gd name="T59" fmla="*/ 1243 h 1277"/>
              <a:gd name="T60" fmla="*/ 752 w 1345"/>
              <a:gd name="T61" fmla="*/ 1222 h 1277"/>
              <a:gd name="T62" fmla="*/ 722 w 1345"/>
              <a:gd name="T63" fmla="*/ 1193 h 1277"/>
              <a:gd name="T64" fmla="*/ 650 w 1345"/>
              <a:gd name="T65" fmla="*/ 1203 h 1277"/>
              <a:gd name="T66" fmla="*/ 616 w 1345"/>
              <a:gd name="T67" fmla="*/ 1174 h 1277"/>
              <a:gd name="T68" fmla="*/ 583 w 1345"/>
              <a:gd name="T69" fmla="*/ 1130 h 1277"/>
              <a:gd name="T70" fmla="*/ 514 w 1345"/>
              <a:gd name="T71" fmla="*/ 1068 h 1277"/>
              <a:gd name="T72" fmla="*/ 435 w 1345"/>
              <a:gd name="T73" fmla="*/ 1034 h 1277"/>
              <a:gd name="T74" fmla="*/ 462 w 1345"/>
              <a:gd name="T75" fmla="*/ 998 h 1277"/>
              <a:gd name="T76" fmla="*/ 398 w 1345"/>
              <a:gd name="T77" fmla="*/ 998 h 1277"/>
              <a:gd name="T78" fmla="*/ 358 w 1345"/>
              <a:gd name="T79" fmla="*/ 1005 h 1277"/>
              <a:gd name="T80" fmla="*/ 295 w 1345"/>
              <a:gd name="T81" fmla="*/ 1027 h 1277"/>
              <a:gd name="T82" fmla="*/ 260 w 1345"/>
              <a:gd name="T83" fmla="*/ 948 h 1277"/>
              <a:gd name="T84" fmla="*/ 268 w 1345"/>
              <a:gd name="T85" fmla="*/ 915 h 1277"/>
              <a:gd name="T86" fmla="*/ 210 w 1345"/>
              <a:gd name="T87" fmla="*/ 911 h 1277"/>
              <a:gd name="T88" fmla="*/ 170 w 1345"/>
              <a:gd name="T89" fmla="*/ 884 h 1277"/>
              <a:gd name="T90" fmla="*/ 132 w 1345"/>
              <a:gd name="T91" fmla="*/ 851 h 1277"/>
              <a:gd name="T92" fmla="*/ 91 w 1345"/>
              <a:gd name="T93" fmla="*/ 846 h 1277"/>
              <a:gd name="T94" fmla="*/ 91 w 1345"/>
              <a:gd name="T95" fmla="*/ 800 h 1277"/>
              <a:gd name="T96" fmla="*/ 86 w 1345"/>
              <a:gd name="T97" fmla="*/ 722 h 1277"/>
              <a:gd name="T98" fmla="*/ 59 w 1345"/>
              <a:gd name="T99" fmla="*/ 665 h 1277"/>
              <a:gd name="T100" fmla="*/ 64 w 1345"/>
              <a:gd name="T101" fmla="*/ 577 h 1277"/>
              <a:gd name="T102" fmla="*/ 47 w 1345"/>
              <a:gd name="T103" fmla="*/ 511 h 1277"/>
              <a:gd name="T104" fmla="*/ 38 w 1345"/>
              <a:gd name="T105" fmla="*/ 458 h 1277"/>
              <a:gd name="T106" fmla="*/ 8 w 1345"/>
              <a:gd name="T107" fmla="*/ 391 h 1277"/>
              <a:gd name="T108" fmla="*/ 42 w 1345"/>
              <a:gd name="T109" fmla="*/ 320 h 1277"/>
              <a:gd name="T110" fmla="*/ 74 w 1345"/>
              <a:gd name="T111" fmla="*/ 255 h 1277"/>
              <a:gd name="T112" fmla="*/ 70 w 1345"/>
              <a:gd name="T113" fmla="*/ 201 h 1277"/>
              <a:gd name="T114" fmla="*/ 26 w 1345"/>
              <a:gd name="T115" fmla="*/ 190 h 1277"/>
              <a:gd name="T116" fmla="*/ 68 w 1345"/>
              <a:gd name="T117" fmla="*/ 174 h 1277"/>
              <a:gd name="T118" fmla="*/ 267 w 1345"/>
              <a:gd name="T119" fmla="*/ 117 h 1277"/>
              <a:gd name="T120" fmla="*/ 337 w 1345"/>
              <a:gd name="T121" fmla="*/ 60 h 1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45" h="1277">
                <a:moveTo>
                  <a:pt x="382" y="47"/>
                </a:moveTo>
                <a:lnTo>
                  <a:pt x="396" y="37"/>
                </a:lnTo>
                <a:lnTo>
                  <a:pt x="428" y="22"/>
                </a:lnTo>
                <a:lnTo>
                  <a:pt x="482" y="7"/>
                </a:lnTo>
                <a:lnTo>
                  <a:pt x="517" y="2"/>
                </a:lnTo>
                <a:lnTo>
                  <a:pt x="534" y="0"/>
                </a:lnTo>
                <a:lnTo>
                  <a:pt x="550" y="1"/>
                </a:lnTo>
                <a:lnTo>
                  <a:pt x="564" y="6"/>
                </a:lnTo>
                <a:lnTo>
                  <a:pt x="578" y="15"/>
                </a:lnTo>
                <a:lnTo>
                  <a:pt x="591" y="22"/>
                </a:lnTo>
                <a:lnTo>
                  <a:pt x="615" y="42"/>
                </a:lnTo>
                <a:lnTo>
                  <a:pt x="621" y="56"/>
                </a:lnTo>
                <a:lnTo>
                  <a:pt x="593" y="31"/>
                </a:lnTo>
                <a:lnTo>
                  <a:pt x="563" y="11"/>
                </a:lnTo>
                <a:lnTo>
                  <a:pt x="575" y="42"/>
                </a:lnTo>
                <a:lnTo>
                  <a:pt x="584" y="72"/>
                </a:lnTo>
                <a:lnTo>
                  <a:pt x="585" y="82"/>
                </a:lnTo>
                <a:lnTo>
                  <a:pt x="589" y="92"/>
                </a:lnTo>
                <a:lnTo>
                  <a:pt x="597" y="97"/>
                </a:lnTo>
                <a:lnTo>
                  <a:pt x="609" y="104"/>
                </a:lnTo>
                <a:lnTo>
                  <a:pt x="623" y="108"/>
                </a:lnTo>
                <a:lnTo>
                  <a:pt x="637" y="109"/>
                </a:lnTo>
                <a:lnTo>
                  <a:pt x="664" y="108"/>
                </a:lnTo>
                <a:lnTo>
                  <a:pt x="705" y="96"/>
                </a:lnTo>
                <a:lnTo>
                  <a:pt x="728" y="83"/>
                </a:lnTo>
                <a:lnTo>
                  <a:pt x="716" y="95"/>
                </a:lnTo>
                <a:lnTo>
                  <a:pt x="683" y="109"/>
                </a:lnTo>
                <a:lnTo>
                  <a:pt x="666" y="113"/>
                </a:lnTo>
                <a:lnTo>
                  <a:pt x="675" y="124"/>
                </a:lnTo>
                <a:lnTo>
                  <a:pt x="685" y="134"/>
                </a:lnTo>
                <a:lnTo>
                  <a:pt x="706" y="116"/>
                </a:lnTo>
                <a:lnTo>
                  <a:pt x="730" y="101"/>
                </a:lnTo>
                <a:lnTo>
                  <a:pt x="736" y="93"/>
                </a:lnTo>
                <a:lnTo>
                  <a:pt x="747" y="92"/>
                </a:lnTo>
                <a:lnTo>
                  <a:pt x="757" y="93"/>
                </a:lnTo>
                <a:lnTo>
                  <a:pt x="779" y="99"/>
                </a:lnTo>
                <a:lnTo>
                  <a:pt x="801" y="101"/>
                </a:lnTo>
                <a:lnTo>
                  <a:pt x="875" y="108"/>
                </a:lnTo>
                <a:lnTo>
                  <a:pt x="951" y="109"/>
                </a:lnTo>
                <a:lnTo>
                  <a:pt x="986" y="108"/>
                </a:lnTo>
                <a:lnTo>
                  <a:pt x="1021" y="104"/>
                </a:lnTo>
                <a:lnTo>
                  <a:pt x="1059" y="100"/>
                </a:lnTo>
                <a:lnTo>
                  <a:pt x="1099" y="97"/>
                </a:lnTo>
                <a:lnTo>
                  <a:pt x="1116" y="95"/>
                </a:lnTo>
                <a:lnTo>
                  <a:pt x="1132" y="89"/>
                </a:lnTo>
                <a:lnTo>
                  <a:pt x="1142" y="95"/>
                </a:lnTo>
                <a:lnTo>
                  <a:pt x="1154" y="100"/>
                </a:lnTo>
                <a:lnTo>
                  <a:pt x="1181" y="112"/>
                </a:lnTo>
                <a:lnTo>
                  <a:pt x="1202" y="130"/>
                </a:lnTo>
                <a:lnTo>
                  <a:pt x="1211" y="142"/>
                </a:lnTo>
                <a:lnTo>
                  <a:pt x="1216" y="171"/>
                </a:lnTo>
                <a:lnTo>
                  <a:pt x="1218" y="186"/>
                </a:lnTo>
                <a:lnTo>
                  <a:pt x="1224" y="222"/>
                </a:lnTo>
                <a:lnTo>
                  <a:pt x="1235" y="257"/>
                </a:lnTo>
                <a:lnTo>
                  <a:pt x="1247" y="289"/>
                </a:lnTo>
                <a:lnTo>
                  <a:pt x="1276" y="349"/>
                </a:lnTo>
                <a:lnTo>
                  <a:pt x="1284" y="382"/>
                </a:lnTo>
                <a:lnTo>
                  <a:pt x="1289" y="410"/>
                </a:lnTo>
                <a:lnTo>
                  <a:pt x="1288" y="449"/>
                </a:lnTo>
                <a:lnTo>
                  <a:pt x="1275" y="472"/>
                </a:lnTo>
                <a:lnTo>
                  <a:pt x="1263" y="478"/>
                </a:lnTo>
                <a:lnTo>
                  <a:pt x="1243" y="488"/>
                </a:lnTo>
                <a:lnTo>
                  <a:pt x="1227" y="499"/>
                </a:lnTo>
                <a:lnTo>
                  <a:pt x="1208" y="530"/>
                </a:lnTo>
                <a:lnTo>
                  <a:pt x="1195" y="562"/>
                </a:lnTo>
                <a:lnTo>
                  <a:pt x="1210" y="564"/>
                </a:lnTo>
                <a:lnTo>
                  <a:pt x="1235" y="574"/>
                </a:lnTo>
                <a:lnTo>
                  <a:pt x="1248" y="581"/>
                </a:lnTo>
                <a:lnTo>
                  <a:pt x="1260" y="592"/>
                </a:lnTo>
                <a:lnTo>
                  <a:pt x="1263" y="615"/>
                </a:lnTo>
                <a:lnTo>
                  <a:pt x="1260" y="630"/>
                </a:lnTo>
                <a:lnTo>
                  <a:pt x="1256" y="658"/>
                </a:lnTo>
                <a:lnTo>
                  <a:pt x="1252" y="686"/>
                </a:lnTo>
                <a:lnTo>
                  <a:pt x="1251" y="695"/>
                </a:lnTo>
                <a:lnTo>
                  <a:pt x="1255" y="702"/>
                </a:lnTo>
                <a:lnTo>
                  <a:pt x="1261" y="707"/>
                </a:lnTo>
                <a:lnTo>
                  <a:pt x="1268" y="712"/>
                </a:lnTo>
                <a:lnTo>
                  <a:pt x="1273" y="720"/>
                </a:lnTo>
                <a:lnTo>
                  <a:pt x="1276" y="736"/>
                </a:lnTo>
                <a:lnTo>
                  <a:pt x="1277" y="753"/>
                </a:lnTo>
                <a:lnTo>
                  <a:pt x="1277" y="763"/>
                </a:lnTo>
                <a:lnTo>
                  <a:pt x="1280" y="773"/>
                </a:lnTo>
                <a:lnTo>
                  <a:pt x="1281" y="779"/>
                </a:lnTo>
                <a:lnTo>
                  <a:pt x="1289" y="782"/>
                </a:lnTo>
                <a:lnTo>
                  <a:pt x="1296" y="784"/>
                </a:lnTo>
                <a:lnTo>
                  <a:pt x="1304" y="788"/>
                </a:lnTo>
                <a:lnTo>
                  <a:pt x="1316" y="816"/>
                </a:lnTo>
                <a:lnTo>
                  <a:pt x="1318" y="826"/>
                </a:lnTo>
                <a:lnTo>
                  <a:pt x="1325" y="841"/>
                </a:lnTo>
                <a:lnTo>
                  <a:pt x="1334" y="854"/>
                </a:lnTo>
                <a:lnTo>
                  <a:pt x="1337" y="859"/>
                </a:lnTo>
                <a:lnTo>
                  <a:pt x="1333" y="867"/>
                </a:lnTo>
                <a:lnTo>
                  <a:pt x="1327" y="872"/>
                </a:lnTo>
                <a:lnTo>
                  <a:pt x="1335" y="883"/>
                </a:lnTo>
                <a:lnTo>
                  <a:pt x="1345" y="894"/>
                </a:lnTo>
                <a:lnTo>
                  <a:pt x="1342" y="909"/>
                </a:lnTo>
                <a:lnTo>
                  <a:pt x="1341" y="927"/>
                </a:lnTo>
                <a:lnTo>
                  <a:pt x="1341" y="935"/>
                </a:lnTo>
                <a:lnTo>
                  <a:pt x="1335" y="949"/>
                </a:lnTo>
                <a:lnTo>
                  <a:pt x="1329" y="953"/>
                </a:lnTo>
                <a:lnTo>
                  <a:pt x="1313" y="957"/>
                </a:lnTo>
                <a:lnTo>
                  <a:pt x="1298" y="964"/>
                </a:lnTo>
                <a:lnTo>
                  <a:pt x="1257" y="1011"/>
                </a:lnTo>
                <a:lnTo>
                  <a:pt x="1220" y="1063"/>
                </a:lnTo>
                <a:lnTo>
                  <a:pt x="1204" y="1087"/>
                </a:lnTo>
                <a:lnTo>
                  <a:pt x="1189" y="1112"/>
                </a:lnTo>
                <a:lnTo>
                  <a:pt x="1179" y="1124"/>
                </a:lnTo>
                <a:lnTo>
                  <a:pt x="1163" y="1148"/>
                </a:lnTo>
                <a:lnTo>
                  <a:pt x="1158" y="1162"/>
                </a:lnTo>
                <a:lnTo>
                  <a:pt x="1159" y="1169"/>
                </a:lnTo>
                <a:lnTo>
                  <a:pt x="1165" y="1183"/>
                </a:lnTo>
                <a:lnTo>
                  <a:pt x="1169" y="1214"/>
                </a:lnTo>
                <a:lnTo>
                  <a:pt x="1169" y="1230"/>
                </a:lnTo>
                <a:lnTo>
                  <a:pt x="1178" y="1240"/>
                </a:lnTo>
                <a:lnTo>
                  <a:pt x="1193" y="1264"/>
                </a:lnTo>
                <a:lnTo>
                  <a:pt x="1195" y="1277"/>
                </a:lnTo>
                <a:lnTo>
                  <a:pt x="1158" y="1267"/>
                </a:lnTo>
                <a:lnTo>
                  <a:pt x="1121" y="1255"/>
                </a:lnTo>
                <a:lnTo>
                  <a:pt x="1101" y="1248"/>
                </a:lnTo>
                <a:lnTo>
                  <a:pt x="1081" y="1240"/>
                </a:lnTo>
                <a:lnTo>
                  <a:pt x="1072" y="1235"/>
                </a:lnTo>
                <a:lnTo>
                  <a:pt x="1064" y="1218"/>
                </a:lnTo>
                <a:lnTo>
                  <a:pt x="1056" y="1210"/>
                </a:lnTo>
                <a:lnTo>
                  <a:pt x="1043" y="1203"/>
                </a:lnTo>
                <a:lnTo>
                  <a:pt x="1029" y="1203"/>
                </a:lnTo>
                <a:lnTo>
                  <a:pt x="1025" y="1194"/>
                </a:lnTo>
                <a:lnTo>
                  <a:pt x="1015" y="1191"/>
                </a:lnTo>
                <a:lnTo>
                  <a:pt x="1005" y="1193"/>
                </a:lnTo>
                <a:lnTo>
                  <a:pt x="988" y="1194"/>
                </a:lnTo>
                <a:lnTo>
                  <a:pt x="949" y="1195"/>
                </a:lnTo>
                <a:lnTo>
                  <a:pt x="933" y="1190"/>
                </a:lnTo>
                <a:lnTo>
                  <a:pt x="931" y="1203"/>
                </a:lnTo>
                <a:lnTo>
                  <a:pt x="921" y="1214"/>
                </a:lnTo>
                <a:lnTo>
                  <a:pt x="915" y="1222"/>
                </a:lnTo>
                <a:lnTo>
                  <a:pt x="903" y="1220"/>
                </a:lnTo>
                <a:lnTo>
                  <a:pt x="895" y="1215"/>
                </a:lnTo>
                <a:lnTo>
                  <a:pt x="888" y="1210"/>
                </a:lnTo>
                <a:lnTo>
                  <a:pt x="880" y="1200"/>
                </a:lnTo>
                <a:lnTo>
                  <a:pt x="872" y="1202"/>
                </a:lnTo>
                <a:lnTo>
                  <a:pt x="865" y="1204"/>
                </a:lnTo>
                <a:lnTo>
                  <a:pt x="854" y="1204"/>
                </a:lnTo>
                <a:lnTo>
                  <a:pt x="846" y="1199"/>
                </a:lnTo>
                <a:lnTo>
                  <a:pt x="835" y="1206"/>
                </a:lnTo>
                <a:lnTo>
                  <a:pt x="826" y="1214"/>
                </a:lnTo>
                <a:lnTo>
                  <a:pt x="818" y="1218"/>
                </a:lnTo>
                <a:lnTo>
                  <a:pt x="812" y="1214"/>
                </a:lnTo>
                <a:lnTo>
                  <a:pt x="806" y="1215"/>
                </a:lnTo>
                <a:lnTo>
                  <a:pt x="804" y="1220"/>
                </a:lnTo>
                <a:lnTo>
                  <a:pt x="800" y="1230"/>
                </a:lnTo>
                <a:lnTo>
                  <a:pt x="792" y="1243"/>
                </a:lnTo>
                <a:lnTo>
                  <a:pt x="784" y="1244"/>
                </a:lnTo>
                <a:lnTo>
                  <a:pt x="763" y="1244"/>
                </a:lnTo>
                <a:lnTo>
                  <a:pt x="743" y="1244"/>
                </a:lnTo>
                <a:lnTo>
                  <a:pt x="751" y="1234"/>
                </a:lnTo>
                <a:lnTo>
                  <a:pt x="752" y="1222"/>
                </a:lnTo>
                <a:lnTo>
                  <a:pt x="749" y="1214"/>
                </a:lnTo>
                <a:lnTo>
                  <a:pt x="748" y="1204"/>
                </a:lnTo>
                <a:lnTo>
                  <a:pt x="740" y="1204"/>
                </a:lnTo>
                <a:lnTo>
                  <a:pt x="732" y="1200"/>
                </a:lnTo>
                <a:lnTo>
                  <a:pt x="722" y="1193"/>
                </a:lnTo>
                <a:lnTo>
                  <a:pt x="710" y="1167"/>
                </a:lnTo>
                <a:lnTo>
                  <a:pt x="706" y="1154"/>
                </a:lnTo>
                <a:lnTo>
                  <a:pt x="691" y="1166"/>
                </a:lnTo>
                <a:lnTo>
                  <a:pt x="666" y="1194"/>
                </a:lnTo>
                <a:lnTo>
                  <a:pt x="650" y="1203"/>
                </a:lnTo>
                <a:lnTo>
                  <a:pt x="642" y="1206"/>
                </a:lnTo>
                <a:lnTo>
                  <a:pt x="634" y="1206"/>
                </a:lnTo>
                <a:lnTo>
                  <a:pt x="632" y="1194"/>
                </a:lnTo>
                <a:lnTo>
                  <a:pt x="625" y="1183"/>
                </a:lnTo>
                <a:lnTo>
                  <a:pt x="616" y="1174"/>
                </a:lnTo>
                <a:lnTo>
                  <a:pt x="611" y="1161"/>
                </a:lnTo>
                <a:lnTo>
                  <a:pt x="608" y="1153"/>
                </a:lnTo>
                <a:lnTo>
                  <a:pt x="603" y="1144"/>
                </a:lnTo>
                <a:lnTo>
                  <a:pt x="595" y="1140"/>
                </a:lnTo>
                <a:lnTo>
                  <a:pt x="583" y="1130"/>
                </a:lnTo>
                <a:lnTo>
                  <a:pt x="576" y="1108"/>
                </a:lnTo>
                <a:lnTo>
                  <a:pt x="575" y="1093"/>
                </a:lnTo>
                <a:lnTo>
                  <a:pt x="548" y="1085"/>
                </a:lnTo>
                <a:lnTo>
                  <a:pt x="525" y="1075"/>
                </a:lnTo>
                <a:lnTo>
                  <a:pt x="514" y="1068"/>
                </a:lnTo>
                <a:lnTo>
                  <a:pt x="503" y="1060"/>
                </a:lnTo>
                <a:lnTo>
                  <a:pt x="492" y="1070"/>
                </a:lnTo>
                <a:lnTo>
                  <a:pt x="481" y="1079"/>
                </a:lnTo>
                <a:lnTo>
                  <a:pt x="459" y="1056"/>
                </a:lnTo>
                <a:lnTo>
                  <a:pt x="435" y="1034"/>
                </a:lnTo>
                <a:lnTo>
                  <a:pt x="445" y="1031"/>
                </a:lnTo>
                <a:lnTo>
                  <a:pt x="456" y="1027"/>
                </a:lnTo>
                <a:lnTo>
                  <a:pt x="461" y="1025"/>
                </a:lnTo>
                <a:lnTo>
                  <a:pt x="462" y="1006"/>
                </a:lnTo>
                <a:lnTo>
                  <a:pt x="462" y="998"/>
                </a:lnTo>
                <a:lnTo>
                  <a:pt x="455" y="1005"/>
                </a:lnTo>
                <a:lnTo>
                  <a:pt x="439" y="1013"/>
                </a:lnTo>
                <a:lnTo>
                  <a:pt x="429" y="1013"/>
                </a:lnTo>
                <a:lnTo>
                  <a:pt x="412" y="1009"/>
                </a:lnTo>
                <a:lnTo>
                  <a:pt x="398" y="998"/>
                </a:lnTo>
                <a:lnTo>
                  <a:pt x="386" y="988"/>
                </a:lnTo>
                <a:lnTo>
                  <a:pt x="358" y="969"/>
                </a:lnTo>
                <a:lnTo>
                  <a:pt x="342" y="965"/>
                </a:lnTo>
                <a:lnTo>
                  <a:pt x="343" y="980"/>
                </a:lnTo>
                <a:lnTo>
                  <a:pt x="358" y="1005"/>
                </a:lnTo>
                <a:lnTo>
                  <a:pt x="365" y="1017"/>
                </a:lnTo>
                <a:lnTo>
                  <a:pt x="349" y="1018"/>
                </a:lnTo>
                <a:lnTo>
                  <a:pt x="321" y="1035"/>
                </a:lnTo>
                <a:lnTo>
                  <a:pt x="312" y="1048"/>
                </a:lnTo>
                <a:lnTo>
                  <a:pt x="295" y="1027"/>
                </a:lnTo>
                <a:lnTo>
                  <a:pt x="280" y="1005"/>
                </a:lnTo>
                <a:lnTo>
                  <a:pt x="263" y="985"/>
                </a:lnTo>
                <a:lnTo>
                  <a:pt x="248" y="964"/>
                </a:lnTo>
                <a:lnTo>
                  <a:pt x="248" y="957"/>
                </a:lnTo>
                <a:lnTo>
                  <a:pt x="260" y="948"/>
                </a:lnTo>
                <a:lnTo>
                  <a:pt x="267" y="947"/>
                </a:lnTo>
                <a:lnTo>
                  <a:pt x="275" y="943"/>
                </a:lnTo>
                <a:lnTo>
                  <a:pt x="281" y="937"/>
                </a:lnTo>
                <a:lnTo>
                  <a:pt x="276" y="925"/>
                </a:lnTo>
                <a:lnTo>
                  <a:pt x="268" y="915"/>
                </a:lnTo>
                <a:lnTo>
                  <a:pt x="263" y="911"/>
                </a:lnTo>
                <a:lnTo>
                  <a:pt x="252" y="911"/>
                </a:lnTo>
                <a:lnTo>
                  <a:pt x="231" y="919"/>
                </a:lnTo>
                <a:lnTo>
                  <a:pt x="219" y="916"/>
                </a:lnTo>
                <a:lnTo>
                  <a:pt x="210" y="911"/>
                </a:lnTo>
                <a:lnTo>
                  <a:pt x="203" y="903"/>
                </a:lnTo>
                <a:lnTo>
                  <a:pt x="201" y="895"/>
                </a:lnTo>
                <a:lnTo>
                  <a:pt x="191" y="890"/>
                </a:lnTo>
                <a:lnTo>
                  <a:pt x="183" y="888"/>
                </a:lnTo>
                <a:lnTo>
                  <a:pt x="170" y="884"/>
                </a:lnTo>
                <a:lnTo>
                  <a:pt x="157" y="880"/>
                </a:lnTo>
                <a:lnTo>
                  <a:pt x="146" y="878"/>
                </a:lnTo>
                <a:lnTo>
                  <a:pt x="137" y="870"/>
                </a:lnTo>
                <a:lnTo>
                  <a:pt x="133" y="861"/>
                </a:lnTo>
                <a:lnTo>
                  <a:pt x="132" y="851"/>
                </a:lnTo>
                <a:lnTo>
                  <a:pt x="127" y="838"/>
                </a:lnTo>
                <a:lnTo>
                  <a:pt x="120" y="834"/>
                </a:lnTo>
                <a:lnTo>
                  <a:pt x="105" y="831"/>
                </a:lnTo>
                <a:lnTo>
                  <a:pt x="91" y="829"/>
                </a:lnTo>
                <a:lnTo>
                  <a:pt x="91" y="846"/>
                </a:lnTo>
                <a:lnTo>
                  <a:pt x="92" y="863"/>
                </a:lnTo>
                <a:lnTo>
                  <a:pt x="78" y="861"/>
                </a:lnTo>
                <a:lnTo>
                  <a:pt x="63" y="859"/>
                </a:lnTo>
                <a:lnTo>
                  <a:pt x="74" y="841"/>
                </a:lnTo>
                <a:lnTo>
                  <a:pt x="91" y="800"/>
                </a:lnTo>
                <a:lnTo>
                  <a:pt x="94" y="777"/>
                </a:lnTo>
                <a:lnTo>
                  <a:pt x="92" y="756"/>
                </a:lnTo>
                <a:lnTo>
                  <a:pt x="94" y="734"/>
                </a:lnTo>
                <a:lnTo>
                  <a:pt x="94" y="726"/>
                </a:lnTo>
                <a:lnTo>
                  <a:pt x="86" y="722"/>
                </a:lnTo>
                <a:lnTo>
                  <a:pt x="78" y="719"/>
                </a:lnTo>
                <a:lnTo>
                  <a:pt x="66" y="715"/>
                </a:lnTo>
                <a:lnTo>
                  <a:pt x="54" y="712"/>
                </a:lnTo>
                <a:lnTo>
                  <a:pt x="60" y="697"/>
                </a:lnTo>
                <a:lnTo>
                  <a:pt x="59" y="665"/>
                </a:lnTo>
                <a:lnTo>
                  <a:pt x="54" y="649"/>
                </a:lnTo>
                <a:lnTo>
                  <a:pt x="53" y="634"/>
                </a:lnTo>
                <a:lnTo>
                  <a:pt x="59" y="618"/>
                </a:lnTo>
                <a:lnTo>
                  <a:pt x="64" y="599"/>
                </a:lnTo>
                <a:lnTo>
                  <a:pt x="64" y="577"/>
                </a:lnTo>
                <a:lnTo>
                  <a:pt x="63" y="562"/>
                </a:lnTo>
                <a:lnTo>
                  <a:pt x="56" y="547"/>
                </a:lnTo>
                <a:lnTo>
                  <a:pt x="50" y="538"/>
                </a:lnTo>
                <a:lnTo>
                  <a:pt x="43" y="519"/>
                </a:lnTo>
                <a:lnTo>
                  <a:pt x="47" y="511"/>
                </a:lnTo>
                <a:lnTo>
                  <a:pt x="54" y="503"/>
                </a:lnTo>
                <a:lnTo>
                  <a:pt x="59" y="492"/>
                </a:lnTo>
                <a:lnTo>
                  <a:pt x="59" y="482"/>
                </a:lnTo>
                <a:lnTo>
                  <a:pt x="51" y="469"/>
                </a:lnTo>
                <a:lnTo>
                  <a:pt x="38" y="458"/>
                </a:lnTo>
                <a:lnTo>
                  <a:pt x="29" y="449"/>
                </a:lnTo>
                <a:lnTo>
                  <a:pt x="2" y="420"/>
                </a:lnTo>
                <a:lnTo>
                  <a:pt x="0" y="411"/>
                </a:lnTo>
                <a:lnTo>
                  <a:pt x="2" y="402"/>
                </a:lnTo>
                <a:lnTo>
                  <a:pt x="8" y="391"/>
                </a:lnTo>
                <a:lnTo>
                  <a:pt x="14" y="384"/>
                </a:lnTo>
                <a:lnTo>
                  <a:pt x="25" y="374"/>
                </a:lnTo>
                <a:lnTo>
                  <a:pt x="31" y="361"/>
                </a:lnTo>
                <a:lnTo>
                  <a:pt x="35" y="349"/>
                </a:lnTo>
                <a:lnTo>
                  <a:pt x="42" y="320"/>
                </a:lnTo>
                <a:lnTo>
                  <a:pt x="41" y="306"/>
                </a:lnTo>
                <a:lnTo>
                  <a:pt x="33" y="264"/>
                </a:lnTo>
                <a:lnTo>
                  <a:pt x="30" y="222"/>
                </a:lnTo>
                <a:lnTo>
                  <a:pt x="53" y="238"/>
                </a:lnTo>
                <a:lnTo>
                  <a:pt x="74" y="255"/>
                </a:lnTo>
                <a:lnTo>
                  <a:pt x="71" y="243"/>
                </a:lnTo>
                <a:lnTo>
                  <a:pt x="71" y="228"/>
                </a:lnTo>
                <a:lnTo>
                  <a:pt x="72" y="220"/>
                </a:lnTo>
                <a:lnTo>
                  <a:pt x="72" y="207"/>
                </a:lnTo>
                <a:lnTo>
                  <a:pt x="70" y="201"/>
                </a:lnTo>
                <a:lnTo>
                  <a:pt x="64" y="201"/>
                </a:lnTo>
                <a:lnTo>
                  <a:pt x="53" y="201"/>
                </a:lnTo>
                <a:lnTo>
                  <a:pt x="41" y="205"/>
                </a:lnTo>
                <a:lnTo>
                  <a:pt x="33" y="205"/>
                </a:lnTo>
                <a:lnTo>
                  <a:pt x="26" y="190"/>
                </a:lnTo>
                <a:lnTo>
                  <a:pt x="23" y="181"/>
                </a:lnTo>
                <a:lnTo>
                  <a:pt x="35" y="183"/>
                </a:lnTo>
                <a:lnTo>
                  <a:pt x="47" y="186"/>
                </a:lnTo>
                <a:lnTo>
                  <a:pt x="58" y="179"/>
                </a:lnTo>
                <a:lnTo>
                  <a:pt x="68" y="174"/>
                </a:lnTo>
                <a:lnTo>
                  <a:pt x="97" y="164"/>
                </a:lnTo>
                <a:lnTo>
                  <a:pt x="128" y="154"/>
                </a:lnTo>
                <a:lnTo>
                  <a:pt x="186" y="136"/>
                </a:lnTo>
                <a:lnTo>
                  <a:pt x="247" y="123"/>
                </a:lnTo>
                <a:lnTo>
                  <a:pt x="267" y="117"/>
                </a:lnTo>
                <a:lnTo>
                  <a:pt x="295" y="99"/>
                </a:lnTo>
                <a:lnTo>
                  <a:pt x="308" y="83"/>
                </a:lnTo>
                <a:lnTo>
                  <a:pt x="313" y="75"/>
                </a:lnTo>
                <a:lnTo>
                  <a:pt x="328" y="63"/>
                </a:lnTo>
                <a:lnTo>
                  <a:pt x="337" y="60"/>
                </a:lnTo>
                <a:lnTo>
                  <a:pt x="349" y="59"/>
                </a:lnTo>
                <a:lnTo>
                  <a:pt x="373" y="54"/>
                </a:lnTo>
                <a:lnTo>
                  <a:pt x="382" y="47"/>
                </a:lnTo>
                <a:close/>
              </a:path>
            </a:pathLst>
          </a:custGeom>
          <a:solidFill>
            <a:srgbClr val="1CB7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7" name="Freeform 375"/>
          <p:cNvSpPr>
            <a:spLocks/>
          </p:cNvSpPr>
          <p:nvPr/>
        </p:nvSpPr>
        <p:spPr bwMode="auto">
          <a:xfrm>
            <a:off x="5380038" y="1927226"/>
            <a:ext cx="333375" cy="688975"/>
          </a:xfrm>
          <a:custGeom>
            <a:avLst/>
            <a:gdLst>
              <a:gd name="T0" fmla="*/ 246 w 630"/>
              <a:gd name="T1" fmla="*/ 0 h 1304"/>
              <a:gd name="T2" fmla="*/ 274 w 630"/>
              <a:gd name="T3" fmla="*/ 19 h 1304"/>
              <a:gd name="T4" fmla="*/ 249 w 630"/>
              <a:gd name="T5" fmla="*/ 65 h 1304"/>
              <a:gd name="T6" fmla="*/ 286 w 630"/>
              <a:gd name="T7" fmla="*/ 77 h 1304"/>
              <a:gd name="T8" fmla="*/ 355 w 630"/>
              <a:gd name="T9" fmla="*/ 66 h 1304"/>
              <a:gd name="T10" fmla="*/ 389 w 630"/>
              <a:gd name="T11" fmla="*/ 69 h 1304"/>
              <a:gd name="T12" fmla="*/ 417 w 630"/>
              <a:gd name="T13" fmla="*/ 73 h 1304"/>
              <a:gd name="T14" fmla="*/ 443 w 630"/>
              <a:gd name="T15" fmla="*/ 42 h 1304"/>
              <a:gd name="T16" fmla="*/ 480 w 630"/>
              <a:gd name="T17" fmla="*/ 42 h 1304"/>
              <a:gd name="T18" fmla="*/ 535 w 630"/>
              <a:gd name="T19" fmla="*/ 48 h 1304"/>
              <a:gd name="T20" fmla="*/ 566 w 630"/>
              <a:gd name="T21" fmla="*/ 94 h 1304"/>
              <a:gd name="T22" fmla="*/ 630 w 630"/>
              <a:gd name="T23" fmla="*/ 131 h 1304"/>
              <a:gd name="T24" fmla="*/ 562 w 630"/>
              <a:gd name="T25" fmla="*/ 216 h 1304"/>
              <a:gd name="T26" fmla="*/ 539 w 630"/>
              <a:gd name="T27" fmla="*/ 228 h 1304"/>
              <a:gd name="T28" fmla="*/ 506 w 630"/>
              <a:gd name="T29" fmla="*/ 273 h 1304"/>
              <a:gd name="T30" fmla="*/ 515 w 630"/>
              <a:gd name="T31" fmla="*/ 308 h 1304"/>
              <a:gd name="T32" fmla="*/ 514 w 630"/>
              <a:gd name="T33" fmla="*/ 402 h 1304"/>
              <a:gd name="T34" fmla="*/ 515 w 630"/>
              <a:gd name="T35" fmla="*/ 451 h 1304"/>
              <a:gd name="T36" fmla="*/ 476 w 630"/>
              <a:gd name="T37" fmla="*/ 488 h 1304"/>
              <a:gd name="T38" fmla="*/ 519 w 630"/>
              <a:gd name="T39" fmla="*/ 540 h 1304"/>
              <a:gd name="T40" fmla="*/ 498 w 630"/>
              <a:gd name="T41" fmla="*/ 606 h 1304"/>
              <a:gd name="T42" fmla="*/ 451 w 630"/>
              <a:gd name="T43" fmla="*/ 620 h 1304"/>
              <a:gd name="T44" fmla="*/ 396 w 630"/>
              <a:gd name="T45" fmla="*/ 638 h 1304"/>
              <a:gd name="T46" fmla="*/ 445 w 630"/>
              <a:gd name="T47" fmla="*/ 720 h 1304"/>
              <a:gd name="T48" fmla="*/ 483 w 630"/>
              <a:gd name="T49" fmla="*/ 757 h 1304"/>
              <a:gd name="T50" fmla="*/ 496 w 630"/>
              <a:gd name="T51" fmla="*/ 812 h 1304"/>
              <a:gd name="T52" fmla="*/ 446 w 630"/>
              <a:gd name="T53" fmla="*/ 861 h 1304"/>
              <a:gd name="T54" fmla="*/ 441 w 630"/>
              <a:gd name="T55" fmla="*/ 898 h 1304"/>
              <a:gd name="T56" fmla="*/ 475 w 630"/>
              <a:gd name="T57" fmla="*/ 983 h 1304"/>
              <a:gd name="T58" fmla="*/ 503 w 630"/>
              <a:gd name="T59" fmla="*/ 1009 h 1304"/>
              <a:gd name="T60" fmla="*/ 459 w 630"/>
              <a:gd name="T61" fmla="*/ 1038 h 1304"/>
              <a:gd name="T62" fmla="*/ 432 w 630"/>
              <a:gd name="T63" fmla="*/ 1089 h 1304"/>
              <a:gd name="T64" fmla="*/ 401 w 630"/>
              <a:gd name="T65" fmla="*/ 1168 h 1304"/>
              <a:gd name="T66" fmla="*/ 367 w 630"/>
              <a:gd name="T67" fmla="*/ 1275 h 1304"/>
              <a:gd name="T68" fmla="*/ 319 w 630"/>
              <a:gd name="T69" fmla="*/ 1303 h 1304"/>
              <a:gd name="T70" fmla="*/ 208 w 630"/>
              <a:gd name="T71" fmla="*/ 1271 h 1304"/>
              <a:gd name="T72" fmla="*/ 122 w 630"/>
              <a:gd name="T73" fmla="*/ 1288 h 1304"/>
              <a:gd name="T74" fmla="*/ 137 w 630"/>
              <a:gd name="T75" fmla="*/ 1182 h 1304"/>
              <a:gd name="T76" fmla="*/ 139 w 630"/>
              <a:gd name="T77" fmla="*/ 1070 h 1304"/>
              <a:gd name="T78" fmla="*/ 129 w 630"/>
              <a:gd name="T79" fmla="*/ 1048 h 1304"/>
              <a:gd name="T80" fmla="*/ 139 w 630"/>
              <a:gd name="T81" fmla="*/ 948 h 1304"/>
              <a:gd name="T82" fmla="*/ 126 w 630"/>
              <a:gd name="T83" fmla="*/ 925 h 1304"/>
              <a:gd name="T84" fmla="*/ 60 w 630"/>
              <a:gd name="T85" fmla="*/ 925 h 1304"/>
              <a:gd name="T86" fmla="*/ 76 w 630"/>
              <a:gd name="T87" fmla="*/ 881 h 1304"/>
              <a:gd name="T88" fmla="*/ 92 w 630"/>
              <a:gd name="T89" fmla="*/ 876 h 1304"/>
              <a:gd name="T90" fmla="*/ 98 w 630"/>
              <a:gd name="T91" fmla="*/ 857 h 1304"/>
              <a:gd name="T92" fmla="*/ 89 w 630"/>
              <a:gd name="T93" fmla="*/ 825 h 1304"/>
              <a:gd name="T94" fmla="*/ 55 w 630"/>
              <a:gd name="T95" fmla="*/ 870 h 1304"/>
              <a:gd name="T96" fmla="*/ 4 w 630"/>
              <a:gd name="T97" fmla="*/ 866 h 1304"/>
              <a:gd name="T98" fmla="*/ 19 w 630"/>
              <a:gd name="T99" fmla="*/ 767 h 1304"/>
              <a:gd name="T100" fmla="*/ 22 w 630"/>
              <a:gd name="T101" fmla="*/ 698 h 1304"/>
              <a:gd name="T102" fmla="*/ 70 w 630"/>
              <a:gd name="T103" fmla="*/ 660 h 1304"/>
              <a:gd name="T104" fmla="*/ 111 w 630"/>
              <a:gd name="T105" fmla="*/ 546 h 1304"/>
              <a:gd name="T106" fmla="*/ 129 w 630"/>
              <a:gd name="T107" fmla="*/ 500 h 1304"/>
              <a:gd name="T108" fmla="*/ 130 w 630"/>
              <a:gd name="T109" fmla="*/ 448 h 1304"/>
              <a:gd name="T110" fmla="*/ 164 w 630"/>
              <a:gd name="T111" fmla="*/ 294 h 1304"/>
              <a:gd name="T112" fmla="*/ 139 w 630"/>
              <a:gd name="T113" fmla="*/ 146 h 1304"/>
              <a:gd name="T114" fmla="*/ 127 w 630"/>
              <a:gd name="T115" fmla="*/ 61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0" h="1304">
                <a:moveTo>
                  <a:pt x="168" y="21"/>
                </a:moveTo>
                <a:lnTo>
                  <a:pt x="204" y="13"/>
                </a:lnTo>
                <a:lnTo>
                  <a:pt x="240" y="3"/>
                </a:lnTo>
                <a:lnTo>
                  <a:pt x="246" y="0"/>
                </a:lnTo>
                <a:lnTo>
                  <a:pt x="250" y="7"/>
                </a:lnTo>
                <a:lnTo>
                  <a:pt x="253" y="15"/>
                </a:lnTo>
                <a:lnTo>
                  <a:pt x="261" y="20"/>
                </a:lnTo>
                <a:lnTo>
                  <a:pt x="274" y="19"/>
                </a:lnTo>
                <a:lnTo>
                  <a:pt x="261" y="34"/>
                </a:lnTo>
                <a:lnTo>
                  <a:pt x="249" y="50"/>
                </a:lnTo>
                <a:lnTo>
                  <a:pt x="245" y="57"/>
                </a:lnTo>
                <a:lnTo>
                  <a:pt x="249" y="65"/>
                </a:lnTo>
                <a:lnTo>
                  <a:pt x="256" y="70"/>
                </a:lnTo>
                <a:lnTo>
                  <a:pt x="264" y="79"/>
                </a:lnTo>
                <a:lnTo>
                  <a:pt x="274" y="89"/>
                </a:lnTo>
                <a:lnTo>
                  <a:pt x="286" y="77"/>
                </a:lnTo>
                <a:lnTo>
                  <a:pt x="316" y="66"/>
                </a:lnTo>
                <a:lnTo>
                  <a:pt x="332" y="64"/>
                </a:lnTo>
                <a:lnTo>
                  <a:pt x="342" y="62"/>
                </a:lnTo>
                <a:lnTo>
                  <a:pt x="355" y="66"/>
                </a:lnTo>
                <a:lnTo>
                  <a:pt x="363" y="70"/>
                </a:lnTo>
                <a:lnTo>
                  <a:pt x="369" y="74"/>
                </a:lnTo>
                <a:lnTo>
                  <a:pt x="383" y="74"/>
                </a:lnTo>
                <a:lnTo>
                  <a:pt x="389" y="69"/>
                </a:lnTo>
                <a:lnTo>
                  <a:pt x="392" y="74"/>
                </a:lnTo>
                <a:lnTo>
                  <a:pt x="397" y="81"/>
                </a:lnTo>
                <a:lnTo>
                  <a:pt x="402" y="78"/>
                </a:lnTo>
                <a:lnTo>
                  <a:pt x="417" y="73"/>
                </a:lnTo>
                <a:lnTo>
                  <a:pt x="432" y="68"/>
                </a:lnTo>
                <a:lnTo>
                  <a:pt x="437" y="64"/>
                </a:lnTo>
                <a:lnTo>
                  <a:pt x="442" y="50"/>
                </a:lnTo>
                <a:lnTo>
                  <a:pt x="443" y="42"/>
                </a:lnTo>
                <a:lnTo>
                  <a:pt x="447" y="36"/>
                </a:lnTo>
                <a:lnTo>
                  <a:pt x="459" y="38"/>
                </a:lnTo>
                <a:lnTo>
                  <a:pt x="466" y="41"/>
                </a:lnTo>
                <a:lnTo>
                  <a:pt x="480" y="42"/>
                </a:lnTo>
                <a:lnTo>
                  <a:pt x="507" y="40"/>
                </a:lnTo>
                <a:lnTo>
                  <a:pt x="519" y="32"/>
                </a:lnTo>
                <a:lnTo>
                  <a:pt x="527" y="40"/>
                </a:lnTo>
                <a:lnTo>
                  <a:pt x="535" y="48"/>
                </a:lnTo>
                <a:lnTo>
                  <a:pt x="548" y="41"/>
                </a:lnTo>
                <a:lnTo>
                  <a:pt x="562" y="36"/>
                </a:lnTo>
                <a:lnTo>
                  <a:pt x="566" y="54"/>
                </a:lnTo>
                <a:lnTo>
                  <a:pt x="566" y="94"/>
                </a:lnTo>
                <a:lnTo>
                  <a:pt x="565" y="112"/>
                </a:lnTo>
                <a:lnTo>
                  <a:pt x="582" y="110"/>
                </a:lnTo>
                <a:lnTo>
                  <a:pt x="617" y="119"/>
                </a:lnTo>
                <a:lnTo>
                  <a:pt x="630" y="131"/>
                </a:lnTo>
                <a:lnTo>
                  <a:pt x="613" y="167"/>
                </a:lnTo>
                <a:lnTo>
                  <a:pt x="589" y="197"/>
                </a:lnTo>
                <a:lnTo>
                  <a:pt x="577" y="208"/>
                </a:lnTo>
                <a:lnTo>
                  <a:pt x="562" y="216"/>
                </a:lnTo>
                <a:lnTo>
                  <a:pt x="556" y="218"/>
                </a:lnTo>
                <a:lnTo>
                  <a:pt x="551" y="220"/>
                </a:lnTo>
                <a:lnTo>
                  <a:pt x="544" y="221"/>
                </a:lnTo>
                <a:lnTo>
                  <a:pt x="539" y="228"/>
                </a:lnTo>
                <a:lnTo>
                  <a:pt x="536" y="234"/>
                </a:lnTo>
                <a:lnTo>
                  <a:pt x="527" y="253"/>
                </a:lnTo>
                <a:lnTo>
                  <a:pt x="519" y="271"/>
                </a:lnTo>
                <a:lnTo>
                  <a:pt x="506" y="273"/>
                </a:lnTo>
                <a:lnTo>
                  <a:pt x="492" y="274"/>
                </a:lnTo>
                <a:lnTo>
                  <a:pt x="502" y="286"/>
                </a:lnTo>
                <a:lnTo>
                  <a:pt x="510" y="300"/>
                </a:lnTo>
                <a:lnTo>
                  <a:pt x="515" y="308"/>
                </a:lnTo>
                <a:lnTo>
                  <a:pt x="515" y="320"/>
                </a:lnTo>
                <a:lnTo>
                  <a:pt x="514" y="329"/>
                </a:lnTo>
                <a:lnTo>
                  <a:pt x="511" y="365"/>
                </a:lnTo>
                <a:lnTo>
                  <a:pt x="514" y="402"/>
                </a:lnTo>
                <a:lnTo>
                  <a:pt x="511" y="417"/>
                </a:lnTo>
                <a:lnTo>
                  <a:pt x="512" y="433"/>
                </a:lnTo>
                <a:lnTo>
                  <a:pt x="516" y="442"/>
                </a:lnTo>
                <a:lnTo>
                  <a:pt x="515" y="451"/>
                </a:lnTo>
                <a:lnTo>
                  <a:pt x="506" y="458"/>
                </a:lnTo>
                <a:lnTo>
                  <a:pt x="490" y="467"/>
                </a:lnTo>
                <a:lnTo>
                  <a:pt x="475" y="476"/>
                </a:lnTo>
                <a:lnTo>
                  <a:pt x="476" y="488"/>
                </a:lnTo>
                <a:lnTo>
                  <a:pt x="484" y="499"/>
                </a:lnTo>
                <a:lnTo>
                  <a:pt x="500" y="512"/>
                </a:lnTo>
                <a:lnTo>
                  <a:pt x="514" y="526"/>
                </a:lnTo>
                <a:lnTo>
                  <a:pt x="519" y="540"/>
                </a:lnTo>
                <a:lnTo>
                  <a:pt x="514" y="570"/>
                </a:lnTo>
                <a:lnTo>
                  <a:pt x="506" y="581"/>
                </a:lnTo>
                <a:lnTo>
                  <a:pt x="498" y="591"/>
                </a:lnTo>
                <a:lnTo>
                  <a:pt x="498" y="606"/>
                </a:lnTo>
                <a:lnTo>
                  <a:pt x="496" y="614"/>
                </a:lnTo>
                <a:lnTo>
                  <a:pt x="479" y="618"/>
                </a:lnTo>
                <a:lnTo>
                  <a:pt x="470" y="618"/>
                </a:lnTo>
                <a:lnTo>
                  <a:pt x="451" y="620"/>
                </a:lnTo>
                <a:lnTo>
                  <a:pt x="433" y="623"/>
                </a:lnTo>
                <a:lnTo>
                  <a:pt x="409" y="624"/>
                </a:lnTo>
                <a:lnTo>
                  <a:pt x="387" y="622"/>
                </a:lnTo>
                <a:lnTo>
                  <a:pt x="396" y="638"/>
                </a:lnTo>
                <a:lnTo>
                  <a:pt x="420" y="664"/>
                </a:lnTo>
                <a:lnTo>
                  <a:pt x="434" y="676"/>
                </a:lnTo>
                <a:lnTo>
                  <a:pt x="432" y="692"/>
                </a:lnTo>
                <a:lnTo>
                  <a:pt x="445" y="720"/>
                </a:lnTo>
                <a:lnTo>
                  <a:pt x="455" y="731"/>
                </a:lnTo>
                <a:lnTo>
                  <a:pt x="463" y="741"/>
                </a:lnTo>
                <a:lnTo>
                  <a:pt x="471" y="751"/>
                </a:lnTo>
                <a:lnTo>
                  <a:pt x="483" y="757"/>
                </a:lnTo>
                <a:lnTo>
                  <a:pt x="498" y="761"/>
                </a:lnTo>
                <a:lnTo>
                  <a:pt x="504" y="766"/>
                </a:lnTo>
                <a:lnTo>
                  <a:pt x="507" y="782"/>
                </a:lnTo>
                <a:lnTo>
                  <a:pt x="496" y="812"/>
                </a:lnTo>
                <a:lnTo>
                  <a:pt x="488" y="825"/>
                </a:lnTo>
                <a:lnTo>
                  <a:pt x="479" y="836"/>
                </a:lnTo>
                <a:lnTo>
                  <a:pt x="455" y="849"/>
                </a:lnTo>
                <a:lnTo>
                  <a:pt x="446" y="861"/>
                </a:lnTo>
                <a:lnTo>
                  <a:pt x="443" y="868"/>
                </a:lnTo>
                <a:lnTo>
                  <a:pt x="442" y="884"/>
                </a:lnTo>
                <a:lnTo>
                  <a:pt x="445" y="890"/>
                </a:lnTo>
                <a:lnTo>
                  <a:pt x="441" y="898"/>
                </a:lnTo>
                <a:lnTo>
                  <a:pt x="434" y="911"/>
                </a:lnTo>
                <a:lnTo>
                  <a:pt x="437" y="919"/>
                </a:lnTo>
                <a:lnTo>
                  <a:pt x="455" y="951"/>
                </a:lnTo>
                <a:lnTo>
                  <a:pt x="475" y="983"/>
                </a:lnTo>
                <a:lnTo>
                  <a:pt x="480" y="992"/>
                </a:lnTo>
                <a:lnTo>
                  <a:pt x="490" y="1000"/>
                </a:lnTo>
                <a:lnTo>
                  <a:pt x="499" y="1004"/>
                </a:lnTo>
                <a:lnTo>
                  <a:pt x="503" y="1009"/>
                </a:lnTo>
                <a:lnTo>
                  <a:pt x="499" y="1029"/>
                </a:lnTo>
                <a:lnTo>
                  <a:pt x="496" y="1037"/>
                </a:lnTo>
                <a:lnTo>
                  <a:pt x="482" y="1033"/>
                </a:lnTo>
                <a:lnTo>
                  <a:pt x="459" y="1038"/>
                </a:lnTo>
                <a:lnTo>
                  <a:pt x="449" y="1050"/>
                </a:lnTo>
                <a:lnTo>
                  <a:pt x="443" y="1061"/>
                </a:lnTo>
                <a:lnTo>
                  <a:pt x="439" y="1073"/>
                </a:lnTo>
                <a:lnTo>
                  <a:pt x="432" y="1089"/>
                </a:lnTo>
                <a:lnTo>
                  <a:pt x="420" y="1103"/>
                </a:lnTo>
                <a:lnTo>
                  <a:pt x="409" y="1118"/>
                </a:lnTo>
                <a:lnTo>
                  <a:pt x="398" y="1151"/>
                </a:lnTo>
                <a:lnTo>
                  <a:pt x="401" y="1168"/>
                </a:lnTo>
                <a:lnTo>
                  <a:pt x="412" y="1209"/>
                </a:lnTo>
                <a:lnTo>
                  <a:pt x="422" y="1249"/>
                </a:lnTo>
                <a:lnTo>
                  <a:pt x="402" y="1254"/>
                </a:lnTo>
                <a:lnTo>
                  <a:pt x="367" y="1275"/>
                </a:lnTo>
                <a:lnTo>
                  <a:pt x="350" y="1287"/>
                </a:lnTo>
                <a:lnTo>
                  <a:pt x="343" y="1294"/>
                </a:lnTo>
                <a:lnTo>
                  <a:pt x="327" y="1304"/>
                </a:lnTo>
                <a:lnTo>
                  <a:pt x="319" y="1303"/>
                </a:lnTo>
                <a:lnTo>
                  <a:pt x="301" y="1292"/>
                </a:lnTo>
                <a:lnTo>
                  <a:pt x="281" y="1282"/>
                </a:lnTo>
                <a:lnTo>
                  <a:pt x="260" y="1274"/>
                </a:lnTo>
                <a:lnTo>
                  <a:pt x="208" y="1271"/>
                </a:lnTo>
                <a:lnTo>
                  <a:pt x="186" y="1268"/>
                </a:lnTo>
                <a:lnTo>
                  <a:pt x="164" y="1271"/>
                </a:lnTo>
                <a:lnTo>
                  <a:pt x="146" y="1280"/>
                </a:lnTo>
                <a:lnTo>
                  <a:pt x="122" y="1288"/>
                </a:lnTo>
                <a:lnTo>
                  <a:pt x="98" y="1296"/>
                </a:lnTo>
                <a:lnTo>
                  <a:pt x="117" y="1253"/>
                </a:lnTo>
                <a:lnTo>
                  <a:pt x="131" y="1209"/>
                </a:lnTo>
                <a:lnTo>
                  <a:pt x="137" y="1182"/>
                </a:lnTo>
                <a:lnTo>
                  <a:pt x="139" y="1131"/>
                </a:lnTo>
                <a:lnTo>
                  <a:pt x="139" y="1104"/>
                </a:lnTo>
                <a:lnTo>
                  <a:pt x="141" y="1094"/>
                </a:lnTo>
                <a:lnTo>
                  <a:pt x="139" y="1070"/>
                </a:lnTo>
                <a:lnTo>
                  <a:pt x="134" y="1062"/>
                </a:lnTo>
                <a:lnTo>
                  <a:pt x="129" y="1059"/>
                </a:lnTo>
                <a:lnTo>
                  <a:pt x="126" y="1054"/>
                </a:lnTo>
                <a:lnTo>
                  <a:pt x="129" y="1048"/>
                </a:lnTo>
                <a:lnTo>
                  <a:pt x="133" y="1036"/>
                </a:lnTo>
                <a:lnTo>
                  <a:pt x="135" y="1024"/>
                </a:lnTo>
                <a:lnTo>
                  <a:pt x="141" y="999"/>
                </a:lnTo>
                <a:lnTo>
                  <a:pt x="139" y="948"/>
                </a:lnTo>
                <a:lnTo>
                  <a:pt x="134" y="923"/>
                </a:lnTo>
                <a:lnTo>
                  <a:pt x="127" y="930"/>
                </a:lnTo>
                <a:lnTo>
                  <a:pt x="121" y="935"/>
                </a:lnTo>
                <a:lnTo>
                  <a:pt x="126" y="925"/>
                </a:lnTo>
                <a:lnTo>
                  <a:pt x="130" y="914"/>
                </a:lnTo>
                <a:lnTo>
                  <a:pt x="93" y="930"/>
                </a:lnTo>
                <a:lnTo>
                  <a:pt x="53" y="942"/>
                </a:lnTo>
                <a:lnTo>
                  <a:pt x="60" y="925"/>
                </a:lnTo>
                <a:lnTo>
                  <a:pt x="56" y="890"/>
                </a:lnTo>
                <a:lnTo>
                  <a:pt x="47" y="874"/>
                </a:lnTo>
                <a:lnTo>
                  <a:pt x="57" y="872"/>
                </a:lnTo>
                <a:lnTo>
                  <a:pt x="76" y="881"/>
                </a:lnTo>
                <a:lnTo>
                  <a:pt x="85" y="889"/>
                </a:lnTo>
                <a:lnTo>
                  <a:pt x="81" y="884"/>
                </a:lnTo>
                <a:lnTo>
                  <a:pt x="78" y="878"/>
                </a:lnTo>
                <a:lnTo>
                  <a:pt x="92" y="876"/>
                </a:lnTo>
                <a:lnTo>
                  <a:pt x="105" y="873"/>
                </a:lnTo>
                <a:lnTo>
                  <a:pt x="94" y="869"/>
                </a:lnTo>
                <a:lnTo>
                  <a:pt x="84" y="866"/>
                </a:lnTo>
                <a:lnTo>
                  <a:pt x="98" y="857"/>
                </a:lnTo>
                <a:lnTo>
                  <a:pt x="113" y="848"/>
                </a:lnTo>
                <a:lnTo>
                  <a:pt x="104" y="828"/>
                </a:lnTo>
                <a:lnTo>
                  <a:pt x="98" y="807"/>
                </a:lnTo>
                <a:lnTo>
                  <a:pt x="89" y="825"/>
                </a:lnTo>
                <a:lnTo>
                  <a:pt x="81" y="845"/>
                </a:lnTo>
                <a:lnTo>
                  <a:pt x="77" y="857"/>
                </a:lnTo>
                <a:lnTo>
                  <a:pt x="67" y="868"/>
                </a:lnTo>
                <a:lnTo>
                  <a:pt x="55" y="870"/>
                </a:lnTo>
                <a:lnTo>
                  <a:pt x="37" y="872"/>
                </a:lnTo>
                <a:lnTo>
                  <a:pt x="20" y="870"/>
                </a:lnTo>
                <a:lnTo>
                  <a:pt x="12" y="868"/>
                </a:lnTo>
                <a:lnTo>
                  <a:pt x="4" y="866"/>
                </a:lnTo>
                <a:lnTo>
                  <a:pt x="2" y="854"/>
                </a:lnTo>
                <a:lnTo>
                  <a:pt x="0" y="843"/>
                </a:lnTo>
                <a:lnTo>
                  <a:pt x="11" y="806"/>
                </a:lnTo>
                <a:lnTo>
                  <a:pt x="19" y="767"/>
                </a:lnTo>
                <a:lnTo>
                  <a:pt x="26" y="750"/>
                </a:lnTo>
                <a:lnTo>
                  <a:pt x="32" y="724"/>
                </a:lnTo>
                <a:lnTo>
                  <a:pt x="28" y="706"/>
                </a:lnTo>
                <a:lnTo>
                  <a:pt x="22" y="698"/>
                </a:lnTo>
                <a:lnTo>
                  <a:pt x="37" y="692"/>
                </a:lnTo>
                <a:lnTo>
                  <a:pt x="53" y="685"/>
                </a:lnTo>
                <a:lnTo>
                  <a:pt x="63" y="673"/>
                </a:lnTo>
                <a:lnTo>
                  <a:pt x="70" y="660"/>
                </a:lnTo>
                <a:lnTo>
                  <a:pt x="82" y="632"/>
                </a:lnTo>
                <a:lnTo>
                  <a:pt x="93" y="602"/>
                </a:lnTo>
                <a:lnTo>
                  <a:pt x="101" y="574"/>
                </a:lnTo>
                <a:lnTo>
                  <a:pt x="111" y="546"/>
                </a:lnTo>
                <a:lnTo>
                  <a:pt x="115" y="534"/>
                </a:lnTo>
                <a:lnTo>
                  <a:pt x="125" y="511"/>
                </a:lnTo>
                <a:lnTo>
                  <a:pt x="137" y="504"/>
                </a:lnTo>
                <a:lnTo>
                  <a:pt x="129" y="500"/>
                </a:lnTo>
                <a:lnTo>
                  <a:pt x="117" y="491"/>
                </a:lnTo>
                <a:lnTo>
                  <a:pt x="118" y="483"/>
                </a:lnTo>
                <a:lnTo>
                  <a:pt x="125" y="466"/>
                </a:lnTo>
                <a:lnTo>
                  <a:pt x="130" y="448"/>
                </a:lnTo>
                <a:lnTo>
                  <a:pt x="139" y="414"/>
                </a:lnTo>
                <a:lnTo>
                  <a:pt x="147" y="378"/>
                </a:lnTo>
                <a:lnTo>
                  <a:pt x="154" y="347"/>
                </a:lnTo>
                <a:lnTo>
                  <a:pt x="164" y="294"/>
                </a:lnTo>
                <a:lnTo>
                  <a:pt x="163" y="259"/>
                </a:lnTo>
                <a:lnTo>
                  <a:pt x="158" y="243"/>
                </a:lnTo>
                <a:lnTo>
                  <a:pt x="149" y="212"/>
                </a:lnTo>
                <a:lnTo>
                  <a:pt x="139" y="146"/>
                </a:lnTo>
                <a:lnTo>
                  <a:pt x="130" y="114"/>
                </a:lnTo>
                <a:lnTo>
                  <a:pt x="125" y="102"/>
                </a:lnTo>
                <a:lnTo>
                  <a:pt x="121" y="73"/>
                </a:lnTo>
                <a:lnTo>
                  <a:pt x="127" y="61"/>
                </a:lnTo>
                <a:lnTo>
                  <a:pt x="138" y="50"/>
                </a:lnTo>
                <a:lnTo>
                  <a:pt x="160" y="33"/>
                </a:lnTo>
                <a:lnTo>
                  <a:pt x="168" y="21"/>
                </a:lnTo>
                <a:close/>
              </a:path>
            </a:pathLst>
          </a:custGeom>
          <a:solidFill>
            <a:srgbClr val="F79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8" name="Freeform 376"/>
          <p:cNvSpPr>
            <a:spLocks/>
          </p:cNvSpPr>
          <p:nvPr/>
        </p:nvSpPr>
        <p:spPr bwMode="auto">
          <a:xfrm>
            <a:off x="6592888" y="2960688"/>
            <a:ext cx="1220788" cy="608013"/>
          </a:xfrm>
          <a:custGeom>
            <a:avLst/>
            <a:gdLst>
              <a:gd name="T0" fmla="*/ 1104 w 2307"/>
              <a:gd name="T1" fmla="*/ 42 h 1149"/>
              <a:gd name="T2" fmla="*/ 1148 w 2307"/>
              <a:gd name="T3" fmla="*/ 91 h 1149"/>
              <a:gd name="T4" fmla="*/ 1208 w 2307"/>
              <a:gd name="T5" fmla="*/ 128 h 1149"/>
              <a:gd name="T6" fmla="*/ 1197 w 2307"/>
              <a:gd name="T7" fmla="*/ 249 h 1149"/>
              <a:gd name="T8" fmla="*/ 1302 w 2307"/>
              <a:gd name="T9" fmla="*/ 247 h 1149"/>
              <a:gd name="T10" fmla="*/ 1357 w 2307"/>
              <a:gd name="T11" fmla="*/ 167 h 1149"/>
              <a:gd name="T12" fmla="*/ 1419 w 2307"/>
              <a:gd name="T13" fmla="*/ 120 h 1149"/>
              <a:gd name="T14" fmla="*/ 1546 w 2307"/>
              <a:gd name="T15" fmla="*/ 116 h 1149"/>
              <a:gd name="T16" fmla="*/ 1624 w 2307"/>
              <a:gd name="T17" fmla="*/ 160 h 1149"/>
              <a:gd name="T18" fmla="*/ 1706 w 2307"/>
              <a:gd name="T19" fmla="*/ 137 h 1149"/>
              <a:gd name="T20" fmla="*/ 1726 w 2307"/>
              <a:gd name="T21" fmla="*/ 100 h 1149"/>
              <a:gd name="T22" fmla="*/ 1835 w 2307"/>
              <a:gd name="T23" fmla="*/ 91 h 1149"/>
              <a:gd name="T24" fmla="*/ 1908 w 2307"/>
              <a:gd name="T25" fmla="*/ 88 h 1149"/>
              <a:gd name="T26" fmla="*/ 1991 w 2307"/>
              <a:gd name="T27" fmla="*/ 120 h 1149"/>
              <a:gd name="T28" fmla="*/ 2099 w 2307"/>
              <a:gd name="T29" fmla="*/ 186 h 1149"/>
              <a:gd name="T30" fmla="*/ 2202 w 2307"/>
              <a:gd name="T31" fmla="*/ 256 h 1149"/>
              <a:gd name="T32" fmla="*/ 2280 w 2307"/>
              <a:gd name="T33" fmla="*/ 287 h 1149"/>
              <a:gd name="T34" fmla="*/ 2302 w 2307"/>
              <a:gd name="T35" fmla="*/ 341 h 1149"/>
              <a:gd name="T36" fmla="*/ 2263 w 2307"/>
              <a:gd name="T37" fmla="*/ 400 h 1149"/>
              <a:gd name="T38" fmla="*/ 2241 w 2307"/>
              <a:gd name="T39" fmla="*/ 503 h 1149"/>
              <a:gd name="T40" fmla="*/ 2202 w 2307"/>
              <a:gd name="T41" fmla="*/ 572 h 1149"/>
              <a:gd name="T42" fmla="*/ 2165 w 2307"/>
              <a:gd name="T43" fmla="*/ 666 h 1149"/>
              <a:gd name="T44" fmla="*/ 2051 w 2307"/>
              <a:gd name="T45" fmla="*/ 759 h 1149"/>
              <a:gd name="T46" fmla="*/ 1937 w 2307"/>
              <a:gd name="T47" fmla="*/ 678 h 1149"/>
              <a:gd name="T48" fmla="*/ 1862 w 2307"/>
              <a:gd name="T49" fmla="*/ 637 h 1149"/>
              <a:gd name="T50" fmla="*/ 1768 w 2307"/>
              <a:gd name="T51" fmla="*/ 662 h 1149"/>
              <a:gd name="T52" fmla="*/ 1693 w 2307"/>
              <a:gd name="T53" fmla="*/ 663 h 1149"/>
              <a:gd name="T54" fmla="*/ 1570 w 2307"/>
              <a:gd name="T55" fmla="*/ 644 h 1149"/>
              <a:gd name="T56" fmla="*/ 1499 w 2307"/>
              <a:gd name="T57" fmla="*/ 673 h 1149"/>
              <a:gd name="T58" fmla="*/ 1440 w 2307"/>
              <a:gd name="T59" fmla="*/ 798 h 1149"/>
              <a:gd name="T60" fmla="*/ 1353 w 2307"/>
              <a:gd name="T61" fmla="*/ 849 h 1149"/>
              <a:gd name="T62" fmla="*/ 1292 w 2307"/>
              <a:gd name="T63" fmla="*/ 887 h 1149"/>
              <a:gd name="T64" fmla="*/ 1220 w 2307"/>
              <a:gd name="T65" fmla="*/ 892 h 1149"/>
              <a:gd name="T66" fmla="*/ 1152 w 2307"/>
              <a:gd name="T67" fmla="*/ 851 h 1149"/>
              <a:gd name="T68" fmla="*/ 1067 w 2307"/>
              <a:gd name="T69" fmla="*/ 932 h 1149"/>
              <a:gd name="T70" fmla="*/ 944 w 2307"/>
              <a:gd name="T71" fmla="*/ 945 h 1149"/>
              <a:gd name="T72" fmla="*/ 809 w 2307"/>
              <a:gd name="T73" fmla="*/ 973 h 1149"/>
              <a:gd name="T74" fmla="*/ 784 w 2307"/>
              <a:gd name="T75" fmla="*/ 1027 h 1149"/>
              <a:gd name="T76" fmla="*/ 809 w 2307"/>
              <a:gd name="T77" fmla="*/ 1100 h 1149"/>
              <a:gd name="T78" fmla="*/ 736 w 2307"/>
              <a:gd name="T79" fmla="*/ 1128 h 1149"/>
              <a:gd name="T80" fmla="*/ 597 w 2307"/>
              <a:gd name="T81" fmla="*/ 1144 h 1149"/>
              <a:gd name="T82" fmla="*/ 470 w 2307"/>
              <a:gd name="T83" fmla="*/ 1129 h 1149"/>
              <a:gd name="T84" fmla="*/ 361 w 2307"/>
              <a:gd name="T85" fmla="*/ 1128 h 1149"/>
              <a:gd name="T86" fmla="*/ 246 w 2307"/>
              <a:gd name="T87" fmla="*/ 1043 h 1149"/>
              <a:gd name="T88" fmla="*/ 99 w 2307"/>
              <a:gd name="T89" fmla="*/ 950 h 1149"/>
              <a:gd name="T90" fmla="*/ 45 w 2307"/>
              <a:gd name="T91" fmla="*/ 831 h 1149"/>
              <a:gd name="T92" fmla="*/ 0 w 2307"/>
              <a:gd name="T93" fmla="*/ 741 h 1149"/>
              <a:gd name="T94" fmla="*/ 43 w 2307"/>
              <a:gd name="T95" fmla="*/ 595 h 1149"/>
              <a:gd name="T96" fmla="*/ 133 w 2307"/>
              <a:gd name="T97" fmla="*/ 448 h 1149"/>
              <a:gd name="T98" fmla="*/ 203 w 2307"/>
              <a:gd name="T99" fmla="*/ 447 h 1149"/>
              <a:gd name="T100" fmla="*/ 320 w 2307"/>
              <a:gd name="T101" fmla="*/ 454 h 1149"/>
              <a:gd name="T102" fmla="*/ 403 w 2307"/>
              <a:gd name="T103" fmla="*/ 406 h 1149"/>
              <a:gd name="T104" fmla="*/ 470 w 2307"/>
              <a:gd name="T105" fmla="*/ 346 h 1149"/>
              <a:gd name="T106" fmla="*/ 562 w 2307"/>
              <a:gd name="T107" fmla="*/ 183 h 1149"/>
              <a:gd name="T108" fmla="*/ 675 w 2307"/>
              <a:gd name="T109" fmla="*/ 113 h 1149"/>
              <a:gd name="T110" fmla="*/ 769 w 2307"/>
              <a:gd name="T111" fmla="*/ 62 h 1149"/>
              <a:gd name="T112" fmla="*/ 882 w 2307"/>
              <a:gd name="T113" fmla="*/ 72 h 1149"/>
              <a:gd name="T114" fmla="*/ 906 w 2307"/>
              <a:gd name="T115" fmla="*/ 120 h 1149"/>
              <a:gd name="T116" fmla="*/ 985 w 2307"/>
              <a:gd name="T117" fmla="*/ 54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307" h="1149">
                <a:moveTo>
                  <a:pt x="1023" y="41"/>
                </a:moveTo>
                <a:lnTo>
                  <a:pt x="1043" y="19"/>
                </a:lnTo>
                <a:lnTo>
                  <a:pt x="1067" y="1"/>
                </a:lnTo>
                <a:lnTo>
                  <a:pt x="1072" y="0"/>
                </a:lnTo>
                <a:lnTo>
                  <a:pt x="1084" y="6"/>
                </a:lnTo>
                <a:lnTo>
                  <a:pt x="1099" y="30"/>
                </a:lnTo>
                <a:lnTo>
                  <a:pt x="1104" y="42"/>
                </a:lnTo>
                <a:lnTo>
                  <a:pt x="1109" y="55"/>
                </a:lnTo>
                <a:lnTo>
                  <a:pt x="1115" y="70"/>
                </a:lnTo>
                <a:lnTo>
                  <a:pt x="1116" y="78"/>
                </a:lnTo>
                <a:lnTo>
                  <a:pt x="1120" y="89"/>
                </a:lnTo>
                <a:lnTo>
                  <a:pt x="1126" y="91"/>
                </a:lnTo>
                <a:lnTo>
                  <a:pt x="1134" y="89"/>
                </a:lnTo>
                <a:lnTo>
                  <a:pt x="1148" y="91"/>
                </a:lnTo>
                <a:lnTo>
                  <a:pt x="1150" y="99"/>
                </a:lnTo>
                <a:lnTo>
                  <a:pt x="1156" y="115"/>
                </a:lnTo>
                <a:lnTo>
                  <a:pt x="1161" y="132"/>
                </a:lnTo>
                <a:lnTo>
                  <a:pt x="1170" y="128"/>
                </a:lnTo>
                <a:lnTo>
                  <a:pt x="1194" y="117"/>
                </a:lnTo>
                <a:lnTo>
                  <a:pt x="1201" y="120"/>
                </a:lnTo>
                <a:lnTo>
                  <a:pt x="1208" y="128"/>
                </a:lnTo>
                <a:lnTo>
                  <a:pt x="1212" y="145"/>
                </a:lnTo>
                <a:lnTo>
                  <a:pt x="1214" y="158"/>
                </a:lnTo>
                <a:lnTo>
                  <a:pt x="1215" y="170"/>
                </a:lnTo>
                <a:lnTo>
                  <a:pt x="1219" y="199"/>
                </a:lnTo>
                <a:lnTo>
                  <a:pt x="1214" y="210"/>
                </a:lnTo>
                <a:lnTo>
                  <a:pt x="1202" y="228"/>
                </a:lnTo>
                <a:lnTo>
                  <a:pt x="1197" y="249"/>
                </a:lnTo>
                <a:lnTo>
                  <a:pt x="1214" y="251"/>
                </a:lnTo>
                <a:lnTo>
                  <a:pt x="1236" y="243"/>
                </a:lnTo>
                <a:lnTo>
                  <a:pt x="1248" y="232"/>
                </a:lnTo>
                <a:lnTo>
                  <a:pt x="1251" y="223"/>
                </a:lnTo>
                <a:lnTo>
                  <a:pt x="1271" y="223"/>
                </a:lnTo>
                <a:lnTo>
                  <a:pt x="1289" y="231"/>
                </a:lnTo>
                <a:lnTo>
                  <a:pt x="1302" y="247"/>
                </a:lnTo>
                <a:lnTo>
                  <a:pt x="1320" y="260"/>
                </a:lnTo>
                <a:lnTo>
                  <a:pt x="1318" y="246"/>
                </a:lnTo>
                <a:lnTo>
                  <a:pt x="1317" y="230"/>
                </a:lnTo>
                <a:lnTo>
                  <a:pt x="1330" y="211"/>
                </a:lnTo>
                <a:lnTo>
                  <a:pt x="1337" y="189"/>
                </a:lnTo>
                <a:lnTo>
                  <a:pt x="1339" y="179"/>
                </a:lnTo>
                <a:lnTo>
                  <a:pt x="1357" y="167"/>
                </a:lnTo>
                <a:lnTo>
                  <a:pt x="1392" y="156"/>
                </a:lnTo>
                <a:lnTo>
                  <a:pt x="1412" y="156"/>
                </a:lnTo>
                <a:lnTo>
                  <a:pt x="1411" y="148"/>
                </a:lnTo>
                <a:lnTo>
                  <a:pt x="1411" y="138"/>
                </a:lnTo>
                <a:lnTo>
                  <a:pt x="1409" y="130"/>
                </a:lnTo>
                <a:lnTo>
                  <a:pt x="1411" y="121"/>
                </a:lnTo>
                <a:lnTo>
                  <a:pt x="1419" y="120"/>
                </a:lnTo>
                <a:lnTo>
                  <a:pt x="1445" y="119"/>
                </a:lnTo>
                <a:lnTo>
                  <a:pt x="1472" y="116"/>
                </a:lnTo>
                <a:lnTo>
                  <a:pt x="1489" y="128"/>
                </a:lnTo>
                <a:lnTo>
                  <a:pt x="1507" y="134"/>
                </a:lnTo>
                <a:lnTo>
                  <a:pt x="1518" y="126"/>
                </a:lnTo>
                <a:lnTo>
                  <a:pt x="1526" y="115"/>
                </a:lnTo>
                <a:lnTo>
                  <a:pt x="1546" y="116"/>
                </a:lnTo>
                <a:lnTo>
                  <a:pt x="1571" y="112"/>
                </a:lnTo>
                <a:lnTo>
                  <a:pt x="1587" y="119"/>
                </a:lnTo>
                <a:lnTo>
                  <a:pt x="1595" y="129"/>
                </a:lnTo>
                <a:lnTo>
                  <a:pt x="1600" y="138"/>
                </a:lnTo>
                <a:lnTo>
                  <a:pt x="1604" y="148"/>
                </a:lnTo>
                <a:lnTo>
                  <a:pt x="1612" y="157"/>
                </a:lnTo>
                <a:lnTo>
                  <a:pt x="1624" y="160"/>
                </a:lnTo>
                <a:lnTo>
                  <a:pt x="1646" y="170"/>
                </a:lnTo>
                <a:lnTo>
                  <a:pt x="1667" y="182"/>
                </a:lnTo>
                <a:lnTo>
                  <a:pt x="1674" y="165"/>
                </a:lnTo>
                <a:lnTo>
                  <a:pt x="1686" y="152"/>
                </a:lnTo>
                <a:lnTo>
                  <a:pt x="1693" y="145"/>
                </a:lnTo>
                <a:lnTo>
                  <a:pt x="1700" y="141"/>
                </a:lnTo>
                <a:lnTo>
                  <a:pt x="1706" y="137"/>
                </a:lnTo>
                <a:lnTo>
                  <a:pt x="1704" y="129"/>
                </a:lnTo>
                <a:lnTo>
                  <a:pt x="1703" y="123"/>
                </a:lnTo>
                <a:lnTo>
                  <a:pt x="1700" y="116"/>
                </a:lnTo>
                <a:lnTo>
                  <a:pt x="1700" y="107"/>
                </a:lnTo>
                <a:lnTo>
                  <a:pt x="1707" y="104"/>
                </a:lnTo>
                <a:lnTo>
                  <a:pt x="1716" y="101"/>
                </a:lnTo>
                <a:lnTo>
                  <a:pt x="1726" y="100"/>
                </a:lnTo>
                <a:lnTo>
                  <a:pt x="1736" y="99"/>
                </a:lnTo>
                <a:lnTo>
                  <a:pt x="1753" y="105"/>
                </a:lnTo>
                <a:lnTo>
                  <a:pt x="1761" y="112"/>
                </a:lnTo>
                <a:lnTo>
                  <a:pt x="1776" y="95"/>
                </a:lnTo>
                <a:lnTo>
                  <a:pt x="1790" y="79"/>
                </a:lnTo>
                <a:lnTo>
                  <a:pt x="1814" y="84"/>
                </a:lnTo>
                <a:lnTo>
                  <a:pt x="1835" y="91"/>
                </a:lnTo>
                <a:lnTo>
                  <a:pt x="1847" y="95"/>
                </a:lnTo>
                <a:lnTo>
                  <a:pt x="1856" y="101"/>
                </a:lnTo>
                <a:lnTo>
                  <a:pt x="1863" y="105"/>
                </a:lnTo>
                <a:lnTo>
                  <a:pt x="1870" y="109"/>
                </a:lnTo>
                <a:lnTo>
                  <a:pt x="1875" y="105"/>
                </a:lnTo>
                <a:lnTo>
                  <a:pt x="1886" y="96"/>
                </a:lnTo>
                <a:lnTo>
                  <a:pt x="1908" y="88"/>
                </a:lnTo>
                <a:lnTo>
                  <a:pt x="1923" y="89"/>
                </a:lnTo>
                <a:lnTo>
                  <a:pt x="1944" y="95"/>
                </a:lnTo>
                <a:lnTo>
                  <a:pt x="1964" y="107"/>
                </a:lnTo>
                <a:lnTo>
                  <a:pt x="1973" y="112"/>
                </a:lnTo>
                <a:lnTo>
                  <a:pt x="1982" y="119"/>
                </a:lnTo>
                <a:lnTo>
                  <a:pt x="1987" y="123"/>
                </a:lnTo>
                <a:lnTo>
                  <a:pt x="1991" y="120"/>
                </a:lnTo>
                <a:lnTo>
                  <a:pt x="1997" y="117"/>
                </a:lnTo>
                <a:lnTo>
                  <a:pt x="2005" y="115"/>
                </a:lnTo>
                <a:lnTo>
                  <a:pt x="2020" y="119"/>
                </a:lnTo>
                <a:lnTo>
                  <a:pt x="2043" y="133"/>
                </a:lnTo>
                <a:lnTo>
                  <a:pt x="2058" y="141"/>
                </a:lnTo>
                <a:lnTo>
                  <a:pt x="2075" y="150"/>
                </a:lnTo>
                <a:lnTo>
                  <a:pt x="2099" y="186"/>
                </a:lnTo>
                <a:lnTo>
                  <a:pt x="2106" y="205"/>
                </a:lnTo>
                <a:lnTo>
                  <a:pt x="2110" y="212"/>
                </a:lnTo>
                <a:lnTo>
                  <a:pt x="2128" y="226"/>
                </a:lnTo>
                <a:lnTo>
                  <a:pt x="2162" y="238"/>
                </a:lnTo>
                <a:lnTo>
                  <a:pt x="2181" y="246"/>
                </a:lnTo>
                <a:lnTo>
                  <a:pt x="2190" y="252"/>
                </a:lnTo>
                <a:lnTo>
                  <a:pt x="2202" y="256"/>
                </a:lnTo>
                <a:lnTo>
                  <a:pt x="2212" y="253"/>
                </a:lnTo>
                <a:lnTo>
                  <a:pt x="2222" y="251"/>
                </a:lnTo>
                <a:lnTo>
                  <a:pt x="2233" y="257"/>
                </a:lnTo>
                <a:lnTo>
                  <a:pt x="2239" y="265"/>
                </a:lnTo>
                <a:lnTo>
                  <a:pt x="2252" y="279"/>
                </a:lnTo>
                <a:lnTo>
                  <a:pt x="2270" y="285"/>
                </a:lnTo>
                <a:lnTo>
                  <a:pt x="2280" y="287"/>
                </a:lnTo>
                <a:lnTo>
                  <a:pt x="2289" y="288"/>
                </a:lnTo>
                <a:lnTo>
                  <a:pt x="2298" y="288"/>
                </a:lnTo>
                <a:lnTo>
                  <a:pt x="2304" y="293"/>
                </a:lnTo>
                <a:lnTo>
                  <a:pt x="2306" y="302"/>
                </a:lnTo>
                <a:lnTo>
                  <a:pt x="2307" y="314"/>
                </a:lnTo>
                <a:lnTo>
                  <a:pt x="2307" y="331"/>
                </a:lnTo>
                <a:lnTo>
                  <a:pt x="2302" y="341"/>
                </a:lnTo>
                <a:lnTo>
                  <a:pt x="2297" y="343"/>
                </a:lnTo>
                <a:lnTo>
                  <a:pt x="2284" y="347"/>
                </a:lnTo>
                <a:lnTo>
                  <a:pt x="2274" y="358"/>
                </a:lnTo>
                <a:lnTo>
                  <a:pt x="2266" y="369"/>
                </a:lnTo>
                <a:lnTo>
                  <a:pt x="2260" y="380"/>
                </a:lnTo>
                <a:lnTo>
                  <a:pt x="2261" y="390"/>
                </a:lnTo>
                <a:lnTo>
                  <a:pt x="2263" y="400"/>
                </a:lnTo>
                <a:lnTo>
                  <a:pt x="2261" y="408"/>
                </a:lnTo>
                <a:lnTo>
                  <a:pt x="2255" y="416"/>
                </a:lnTo>
                <a:lnTo>
                  <a:pt x="2251" y="427"/>
                </a:lnTo>
                <a:lnTo>
                  <a:pt x="2248" y="451"/>
                </a:lnTo>
                <a:lnTo>
                  <a:pt x="2248" y="462"/>
                </a:lnTo>
                <a:lnTo>
                  <a:pt x="2245" y="484"/>
                </a:lnTo>
                <a:lnTo>
                  <a:pt x="2241" y="503"/>
                </a:lnTo>
                <a:lnTo>
                  <a:pt x="2241" y="515"/>
                </a:lnTo>
                <a:lnTo>
                  <a:pt x="2237" y="535"/>
                </a:lnTo>
                <a:lnTo>
                  <a:pt x="2231" y="544"/>
                </a:lnTo>
                <a:lnTo>
                  <a:pt x="2220" y="546"/>
                </a:lnTo>
                <a:lnTo>
                  <a:pt x="2207" y="551"/>
                </a:lnTo>
                <a:lnTo>
                  <a:pt x="2204" y="562"/>
                </a:lnTo>
                <a:lnTo>
                  <a:pt x="2202" y="572"/>
                </a:lnTo>
                <a:lnTo>
                  <a:pt x="2195" y="580"/>
                </a:lnTo>
                <a:lnTo>
                  <a:pt x="2184" y="588"/>
                </a:lnTo>
                <a:lnTo>
                  <a:pt x="2175" y="595"/>
                </a:lnTo>
                <a:lnTo>
                  <a:pt x="2169" y="605"/>
                </a:lnTo>
                <a:lnTo>
                  <a:pt x="2166" y="628"/>
                </a:lnTo>
                <a:lnTo>
                  <a:pt x="2166" y="640"/>
                </a:lnTo>
                <a:lnTo>
                  <a:pt x="2165" y="666"/>
                </a:lnTo>
                <a:lnTo>
                  <a:pt x="2163" y="693"/>
                </a:lnTo>
                <a:lnTo>
                  <a:pt x="2163" y="716"/>
                </a:lnTo>
                <a:lnTo>
                  <a:pt x="2151" y="739"/>
                </a:lnTo>
                <a:lnTo>
                  <a:pt x="2134" y="745"/>
                </a:lnTo>
                <a:lnTo>
                  <a:pt x="2122" y="744"/>
                </a:lnTo>
                <a:lnTo>
                  <a:pt x="2097" y="744"/>
                </a:lnTo>
                <a:lnTo>
                  <a:pt x="2051" y="759"/>
                </a:lnTo>
                <a:lnTo>
                  <a:pt x="2028" y="769"/>
                </a:lnTo>
                <a:lnTo>
                  <a:pt x="2007" y="767"/>
                </a:lnTo>
                <a:lnTo>
                  <a:pt x="1979" y="752"/>
                </a:lnTo>
                <a:lnTo>
                  <a:pt x="1966" y="736"/>
                </a:lnTo>
                <a:lnTo>
                  <a:pt x="1961" y="727"/>
                </a:lnTo>
                <a:lnTo>
                  <a:pt x="1950" y="708"/>
                </a:lnTo>
                <a:lnTo>
                  <a:pt x="1937" y="678"/>
                </a:lnTo>
                <a:lnTo>
                  <a:pt x="1921" y="665"/>
                </a:lnTo>
                <a:lnTo>
                  <a:pt x="1911" y="662"/>
                </a:lnTo>
                <a:lnTo>
                  <a:pt x="1900" y="652"/>
                </a:lnTo>
                <a:lnTo>
                  <a:pt x="1888" y="641"/>
                </a:lnTo>
                <a:lnTo>
                  <a:pt x="1882" y="636"/>
                </a:lnTo>
                <a:lnTo>
                  <a:pt x="1871" y="634"/>
                </a:lnTo>
                <a:lnTo>
                  <a:pt x="1862" y="637"/>
                </a:lnTo>
                <a:lnTo>
                  <a:pt x="1847" y="640"/>
                </a:lnTo>
                <a:lnTo>
                  <a:pt x="1831" y="638"/>
                </a:lnTo>
                <a:lnTo>
                  <a:pt x="1827" y="650"/>
                </a:lnTo>
                <a:lnTo>
                  <a:pt x="1817" y="657"/>
                </a:lnTo>
                <a:lnTo>
                  <a:pt x="1797" y="662"/>
                </a:lnTo>
                <a:lnTo>
                  <a:pt x="1777" y="662"/>
                </a:lnTo>
                <a:lnTo>
                  <a:pt x="1768" y="662"/>
                </a:lnTo>
                <a:lnTo>
                  <a:pt x="1760" y="667"/>
                </a:lnTo>
                <a:lnTo>
                  <a:pt x="1753" y="674"/>
                </a:lnTo>
                <a:lnTo>
                  <a:pt x="1745" y="677"/>
                </a:lnTo>
                <a:lnTo>
                  <a:pt x="1736" y="673"/>
                </a:lnTo>
                <a:lnTo>
                  <a:pt x="1722" y="666"/>
                </a:lnTo>
                <a:lnTo>
                  <a:pt x="1707" y="662"/>
                </a:lnTo>
                <a:lnTo>
                  <a:pt x="1693" y="663"/>
                </a:lnTo>
                <a:lnTo>
                  <a:pt x="1678" y="661"/>
                </a:lnTo>
                <a:lnTo>
                  <a:pt x="1667" y="656"/>
                </a:lnTo>
                <a:lnTo>
                  <a:pt x="1658" y="646"/>
                </a:lnTo>
                <a:lnTo>
                  <a:pt x="1640" y="642"/>
                </a:lnTo>
                <a:lnTo>
                  <a:pt x="1621" y="637"/>
                </a:lnTo>
                <a:lnTo>
                  <a:pt x="1607" y="634"/>
                </a:lnTo>
                <a:lnTo>
                  <a:pt x="1570" y="644"/>
                </a:lnTo>
                <a:lnTo>
                  <a:pt x="1554" y="648"/>
                </a:lnTo>
                <a:lnTo>
                  <a:pt x="1547" y="654"/>
                </a:lnTo>
                <a:lnTo>
                  <a:pt x="1540" y="662"/>
                </a:lnTo>
                <a:lnTo>
                  <a:pt x="1530" y="662"/>
                </a:lnTo>
                <a:lnTo>
                  <a:pt x="1518" y="661"/>
                </a:lnTo>
                <a:lnTo>
                  <a:pt x="1507" y="662"/>
                </a:lnTo>
                <a:lnTo>
                  <a:pt x="1499" y="673"/>
                </a:lnTo>
                <a:lnTo>
                  <a:pt x="1499" y="683"/>
                </a:lnTo>
                <a:lnTo>
                  <a:pt x="1497" y="698"/>
                </a:lnTo>
                <a:lnTo>
                  <a:pt x="1478" y="716"/>
                </a:lnTo>
                <a:lnTo>
                  <a:pt x="1473" y="728"/>
                </a:lnTo>
                <a:lnTo>
                  <a:pt x="1464" y="759"/>
                </a:lnTo>
                <a:lnTo>
                  <a:pt x="1449" y="785"/>
                </a:lnTo>
                <a:lnTo>
                  <a:pt x="1440" y="798"/>
                </a:lnTo>
                <a:lnTo>
                  <a:pt x="1431" y="812"/>
                </a:lnTo>
                <a:lnTo>
                  <a:pt x="1425" y="820"/>
                </a:lnTo>
                <a:lnTo>
                  <a:pt x="1416" y="822"/>
                </a:lnTo>
                <a:lnTo>
                  <a:pt x="1407" y="821"/>
                </a:lnTo>
                <a:lnTo>
                  <a:pt x="1394" y="822"/>
                </a:lnTo>
                <a:lnTo>
                  <a:pt x="1363" y="838"/>
                </a:lnTo>
                <a:lnTo>
                  <a:pt x="1353" y="849"/>
                </a:lnTo>
                <a:lnTo>
                  <a:pt x="1342" y="861"/>
                </a:lnTo>
                <a:lnTo>
                  <a:pt x="1330" y="874"/>
                </a:lnTo>
                <a:lnTo>
                  <a:pt x="1325" y="880"/>
                </a:lnTo>
                <a:lnTo>
                  <a:pt x="1320" y="887"/>
                </a:lnTo>
                <a:lnTo>
                  <a:pt x="1306" y="883"/>
                </a:lnTo>
                <a:lnTo>
                  <a:pt x="1294" y="879"/>
                </a:lnTo>
                <a:lnTo>
                  <a:pt x="1292" y="887"/>
                </a:lnTo>
                <a:lnTo>
                  <a:pt x="1288" y="898"/>
                </a:lnTo>
                <a:lnTo>
                  <a:pt x="1280" y="900"/>
                </a:lnTo>
                <a:lnTo>
                  <a:pt x="1273" y="904"/>
                </a:lnTo>
                <a:lnTo>
                  <a:pt x="1259" y="908"/>
                </a:lnTo>
                <a:lnTo>
                  <a:pt x="1253" y="903"/>
                </a:lnTo>
                <a:lnTo>
                  <a:pt x="1244" y="894"/>
                </a:lnTo>
                <a:lnTo>
                  <a:pt x="1220" y="892"/>
                </a:lnTo>
                <a:lnTo>
                  <a:pt x="1210" y="896"/>
                </a:lnTo>
                <a:lnTo>
                  <a:pt x="1201" y="894"/>
                </a:lnTo>
                <a:lnTo>
                  <a:pt x="1194" y="878"/>
                </a:lnTo>
                <a:lnTo>
                  <a:pt x="1193" y="870"/>
                </a:lnTo>
                <a:lnTo>
                  <a:pt x="1181" y="863"/>
                </a:lnTo>
                <a:lnTo>
                  <a:pt x="1165" y="866"/>
                </a:lnTo>
                <a:lnTo>
                  <a:pt x="1152" y="851"/>
                </a:lnTo>
                <a:lnTo>
                  <a:pt x="1140" y="838"/>
                </a:lnTo>
                <a:lnTo>
                  <a:pt x="1121" y="859"/>
                </a:lnTo>
                <a:lnTo>
                  <a:pt x="1103" y="879"/>
                </a:lnTo>
                <a:lnTo>
                  <a:pt x="1095" y="891"/>
                </a:lnTo>
                <a:lnTo>
                  <a:pt x="1091" y="924"/>
                </a:lnTo>
                <a:lnTo>
                  <a:pt x="1089" y="940"/>
                </a:lnTo>
                <a:lnTo>
                  <a:pt x="1067" y="932"/>
                </a:lnTo>
                <a:lnTo>
                  <a:pt x="1044" y="931"/>
                </a:lnTo>
                <a:lnTo>
                  <a:pt x="1018" y="932"/>
                </a:lnTo>
                <a:lnTo>
                  <a:pt x="993" y="936"/>
                </a:lnTo>
                <a:lnTo>
                  <a:pt x="981" y="941"/>
                </a:lnTo>
                <a:lnTo>
                  <a:pt x="969" y="945"/>
                </a:lnTo>
                <a:lnTo>
                  <a:pt x="956" y="948"/>
                </a:lnTo>
                <a:lnTo>
                  <a:pt x="944" y="945"/>
                </a:lnTo>
                <a:lnTo>
                  <a:pt x="914" y="944"/>
                </a:lnTo>
                <a:lnTo>
                  <a:pt x="883" y="945"/>
                </a:lnTo>
                <a:lnTo>
                  <a:pt x="866" y="947"/>
                </a:lnTo>
                <a:lnTo>
                  <a:pt x="835" y="949"/>
                </a:lnTo>
                <a:lnTo>
                  <a:pt x="818" y="956"/>
                </a:lnTo>
                <a:lnTo>
                  <a:pt x="814" y="962"/>
                </a:lnTo>
                <a:lnTo>
                  <a:pt x="809" y="973"/>
                </a:lnTo>
                <a:lnTo>
                  <a:pt x="804" y="984"/>
                </a:lnTo>
                <a:lnTo>
                  <a:pt x="801" y="988"/>
                </a:lnTo>
                <a:lnTo>
                  <a:pt x="796" y="990"/>
                </a:lnTo>
                <a:lnTo>
                  <a:pt x="789" y="993"/>
                </a:lnTo>
                <a:lnTo>
                  <a:pt x="787" y="998"/>
                </a:lnTo>
                <a:lnTo>
                  <a:pt x="787" y="1007"/>
                </a:lnTo>
                <a:lnTo>
                  <a:pt x="784" y="1027"/>
                </a:lnTo>
                <a:lnTo>
                  <a:pt x="788" y="1050"/>
                </a:lnTo>
                <a:lnTo>
                  <a:pt x="798" y="1059"/>
                </a:lnTo>
                <a:lnTo>
                  <a:pt x="809" y="1063"/>
                </a:lnTo>
                <a:lnTo>
                  <a:pt x="817" y="1066"/>
                </a:lnTo>
                <a:lnTo>
                  <a:pt x="821" y="1084"/>
                </a:lnTo>
                <a:lnTo>
                  <a:pt x="820" y="1093"/>
                </a:lnTo>
                <a:lnTo>
                  <a:pt x="809" y="1100"/>
                </a:lnTo>
                <a:lnTo>
                  <a:pt x="787" y="1095"/>
                </a:lnTo>
                <a:lnTo>
                  <a:pt x="776" y="1089"/>
                </a:lnTo>
                <a:lnTo>
                  <a:pt x="772" y="1089"/>
                </a:lnTo>
                <a:lnTo>
                  <a:pt x="764" y="1096"/>
                </a:lnTo>
                <a:lnTo>
                  <a:pt x="752" y="1114"/>
                </a:lnTo>
                <a:lnTo>
                  <a:pt x="747" y="1124"/>
                </a:lnTo>
                <a:lnTo>
                  <a:pt x="736" y="1128"/>
                </a:lnTo>
                <a:lnTo>
                  <a:pt x="714" y="1126"/>
                </a:lnTo>
                <a:lnTo>
                  <a:pt x="703" y="1124"/>
                </a:lnTo>
                <a:lnTo>
                  <a:pt x="683" y="1125"/>
                </a:lnTo>
                <a:lnTo>
                  <a:pt x="661" y="1129"/>
                </a:lnTo>
                <a:lnTo>
                  <a:pt x="634" y="1130"/>
                </a:lnTo>
                <a:lnTo>
                  <a:pt x="608" y="1140"/>
                </a:lnTo>
                <a:lnTo>
                  <a:pt x="597" y="1144"/>
                </a:lnTo>
                <a:lnTo>
                  <a:pt x="587" y="1149"/>
                </a:lnTo>
                <a:lnTo>
                  <a:pt x="576" y="1144"/>
                </a:lnTo>
                <a:lnTo>
                  <a:pt x="564" y="1141"/>
                </a:lnTo>
                <a:lnTo>
                  <a:pt x="542" y="1134"/>
                </a:lnTo>
                <a:lnTo>
                  <a:pt x="518" y="1132"/>
                </a:lnTo>
                <a:lnTo>
                  <a:pt x="494" y="1130"/>
                </a:lnTo>
                <a:lnTo>
                  <a:pt x="470" y="1129"/>
                </a:lnTo>
                <a:lnTo>
                  <a:pt x="459" y="1129"/>
                </a:lnTo>
                <a:lnTo>
                  <a:pt x="447" y="1128"/>
                </a:lnTo>
                <a:lnTo>
                  <a:pt x="441" y="1134"/>
                </a:lnTo>
                <a:lnTo>
                  <a:pt x="435" y="1141"/>
                </a:lnTo>
                <a:lnTo>
                  <a:pt x="427" y="1140"/>
                </a:lnTo>
                <a:lnTo>
                  <a:pt x="403" y="1136"/>
                </a:lnTo>
                <a:lnTo>
                  <a:pt x="361" y="1128"/>
                </a:lnTo>
                <a:lnTo>
                  <a:pt x="337" y="1117"/>
                </a:lnTo>
                <a:lnTo>
                  <a:pt x="329" y="1109"/>
                </a:lnTo>
                <a:lnTo>
                  <a:pt x="314" y="1097"/>
                </a:lnTo>
                <a:lnTo>
                  <a:pt x="284" y="1073"/>
                </a:lnTo>
                <a:lnTo>
                  <a:pt x="272" y="1058"/>
                </a:lnTo>
                <a:lnTo>
                  <a:pt x="262" y="1048"/>
                </a:lnTo>
                <a:lnTo>
                  <a:pt x="246" y="1043"/>
                </a:lnTo>
                <a:lnTo>
                  <a:pt x="235" y="1029"/>
                </a:lnTo>
                <a:lnTo>
                  <a:pt x="228" y="1011"/>
                </a:lnTo>
                <a:lnTo>
                  <a:pt x="214" y="993"/>
                </a:lnTo>
                <a:lnTo>
                  <a:pt x="178" y="972"/>
                </a:lnTo>
                <a:lnTo>
                  <a:pt x="156" y="966"/>
                </a:lnTo>
                <a:lnTo>
                  <a:pt x="136" y="962"/>
                </a:lnTo>
                <a:lnTo>
                  <a:pt x="99" y="950"/>
                </a:lnTo>
                <a:lnTo>
                  <a:pt x="83" y="937"/>
                </a:lnTo>
                <a:lnTo>
                  <a:pt x="86" y="912"/>
                </a:lnTo>
                <a:lnTo>
                  <a:pt x="88" y="887"/>
                </a:lnTo>
                <a:lnTo>
                  <a:pt x="71" y="872"/>
                </a:lnTo>
                <a:lnTo>
                  <a:pt x="53" y="859"/>
                </a:lnTo>
                <a:lnTo>
                  <a:pt x="47" y="851"/>
                </a:lnTo>
                <a:lnTo>
                  <a:pt x="45" y="831"/>
                </a:lnTo>
                <a:lnTo>
                  <a:pt x="45" y="822"/>
                </a:lnTo>
                <a:lnTo>
                  <a:pt x="39" y="804"/>
                </a:lnTo>
                <a:lnTo>
                  <a:pt x="27" y="789"/>
                </a:lnTo>
                <a:lnTo>
                  <a:pt x="21" y="769"/>
                </a:lnTo>
                <a:lnTo>
                  <a:pt x="9" y="753"/>
                </a:lnTo>
                <a:lnTo>
                  <a:pt x="5" y="749"/>
                </a:lnTo>
                <a:lnTo>
                  <a:pt x="0" y="741"/>
                </a:lnTo>
                <a:lnTo>
                  <a:pt x="0" y="735"/>
                </a:lnTo>
                <a:lnTo>
                  <a:pt x="4" y="719"/>
                </a:lnTo>
                <a:lnTo>
                  <a:pt x="8" y="703"/>
                </a:lnTo>
                <a:lnTo>
                  <a:pt x="17" y="682"/>
                </a:lnTo>
                <a:lnTo>
                  <a:pt x="38" y="641"/>
                </a:lnTo>
                <a:lnTo>
                  <a:pt x="41" y="618"/>
                </a:lnTo>
                <a:lnTo>
                  <a:pt x="43" y="595"/>
                </a:lnTo>
                <a:lnTo>
                  <a:pt x="60" y="554"/>
                </a:lnTo>
                <a:lnTo>
                  <a:pt x="70" y="533"/>
                </a:lnTo>
                <a:lnTo>
                  <a:pt x="80" y="513"/>
                </a:lnTo>
                <a:lnTo>
                  <a:pt x="107" y="481"/>
                </a:lnTo>
                <a:lnTo>
                  <a:pt x="117" y="462"/>
                </a:lnTo>
                <a:lnTo>
                  <a:pt x="123" y="453"/>
                </a:lnTo>
                <a:lnTo>
                  <a:pt x="133" y="448"/>
                </a:lnTo>
                <a:lnTo>
                  <a:pt x="144" y="445"/>
                </a:lnTo>
                <a:lnTo>
                  <a:pt x="149" y="439"/>
                </a:lnTo>
                <a:lnTo>
                  <a:pt x="154" y="432"/>
                </a:lnTo>
                <a:lnTo>
                  <a:pt x="160" y="428"/>
                </a:lnTo>
                <a:lnTo>
                  <a:pt x="176" y="432"/>
                </a:lnTo>
                <a:lnTo>
                  <a:pt x="182" y="436"/>
                </a:lnTo>
                <a:lnTo>
                  <a:pt x="203" y="447"/>
                </a:lnTo>
                <a:lnTo>
                  <a:pt x="226" y="458"/>
                </a:lnTo>
                <a:lnTo>
                  <a:pt x="247" y="456"/>
                </a:lnTo>
                <a:lnTo>
                  <a:pt x="267" y="449"/>
                </a:lnTo>
                <a:lnTo>
                  <a:pt x="284" y="457"/>
                </a:lnTo>
                <a:lnTo>
                  <a:pt x="303" y="460"/>
                </a:lnTo>
                <a:lnTo>
                  <a:pt x="312" y="458"/>
                </a:lnTo>
                <a:lnTo>
                  <a:pt x="320" y="454"/>
                </a:lnTo>
                <a:lnTo>
                  <a:pt x="332" y="448"/>
                </a:lnTo>
                <a:lnTo>
                  <a:pt x="345" y="447"/>
                </a:lnTo>
                <a:lnTo>
                  <a:pt x="358" y="444"/>
                </a:lnTo>
                <a:lnTo>
                  <a:pt x="371" y="431"/>
                </a:lnTo>
                <a:lnTo>
                  <a:pt x="379" y="421"/>
                </a:lnTo>
                <a:lnTo>
                  <a:pt x="387" y="412"/>
                </a:lnTo>
                <a:lnTo>
                  <a:pt x="403" y="406"/>
                </a:lnTo>
                <a:lnTo>
                  <a:pt x="415" y="404"/>
                </a:lnTo>
                <a:lnTo>
                  <a:pt x="428" y="403"/>
                </a:lnTo>
                <a:lnTo>
                  <a:pt x="439" y="391"/>
                </a:lnTo>
                <a:lnTo>
                  <a:pt x="443" y="379"/>
                </a:lnTo>
                <a:lnTo>
                  <a:pt x="447" y="366"/>
                </a:lnTo>
                <a:lnTo>
                  <a:pt x="459" y="350"/>
                </a:lnTo>
                <a:lnTo>
                  <a:pt x="470" y="346"/>
                </a:lnTo>
                <a:lnTo>
                  <a:pt x="489" y="342"/>
                </a:lnTo>
                <a:lnTo>
                  <a:pt x="515" y="325"/>
                </a:lnTo>
                <a:lnTo>
                  <a:pt x="523" y="308"/>
                </a:lnTo>
                <a:lnTo>
                  <a:pt x="534" y="264"/>
                </a:lnTo>
                <a:lnTo>
                  <a:pt x="543" y="219"/>
                </a:lnTo>
                <a:lnTo>
                  <a:pt x="550" y="199"/>
                </a:lnTo>
                <a:lnTo>
                  <a:pt x="562" y="183"/>
                </a:lnTo>
                <a:lnTo>
                  <a:pt x="588" y="177"/>
                </a:lnTo>
                <a:lnTo>
                  <a:pt x="616" y="170"/>
                </a:lnTo>
                <a:lnTo>
                  <a:pt x="628" y="167"/>
                </a:lnTo>
                <a:lnTo>
                  <a:pt x="638" y="156"/>
                </a:lnTo>
                <a:lnTo>
                  <a:pt x="644" y="144"/>
                </a:lnTo>
                <a:lnTo>
                  <a:pt x="657" y="126"/>
                </a:lnTo>
                <a:lnTo>
                  <a:pt x="675" y="113"/>
                </a:lnTo>
                <a:lnTo>
                  <a:pt x="689" y="101"/>
                </a:lnTo>
                <a:lnTo>
                  <a:pt x="698" y="84"/>
                </a:lnTo>
                <a:lnTo>
                  <a:pt x="702" y="72"/>
                </a:lnTo>
                <a:lnTo>
                  <a:pt x="710" y="59"/>
                </a:lnTo>
                <a:lnTo>
                  <a:pt x="722" y="59"/>
                </a:lnTo>
                <a:lnTo>
                  <a:pt x="746" y="59"/>
                </a:lnTo>
                <a:lnTo>
                  <a:pt x="769" y="62"/>
                </a:lnTo>
                <a:lnTo>
                  <a:pt x="797" y="59"/>
                </a:lnTo>
                <a:lnTo>
                  <a:pt x="825" y="52"/>
                </a:lnTo>
                <a:lnTo>
                  <a:pt x="842" y="50"/>
                </a:lnTo>
                <a:lnTo>
                  <a:pt x="858" y="51"/>
                </a:lnTo>
                <a:lnTo>
                  <a:pt x="870" y="52"/>
                </a:lnTo>
                <a:lnTo>
                  <a:pt x="879" y="62"/>
                </a:lnTo>
                <a:lnTo>
                  <a:pt x="882" y="72"/>
                </a:lnTo>
                <a:lnTo>
                  <a:pt x="883" y="89"/>
                </a:lnTo>
                <a:lnTo>
                  <a:pt x="884" y="108"/>
                </a:lnTo>
                <a:lnTo>
                  <a:pt x="886" y="115"/>
                </a:lnTo>
                <a:lnTo>
                  <a:pt x="887" y="120"/>
                </a:lnTo>
                <a:lnTo>
                  <a:pt x="891" y="125"/>
                </a:lnTo>
                <a:lnTo>
                  <a:pt x="900" y="123"/>
                </a:lnTo>
                <a:lnTo>
                  <a:pt x="906" y="120"/>
                </a:lnTo>
                <a:lnTo>
                  <a:pt x="927" y="116"/>
                </a:lnTo>
                <a:lnTo>
                  <a:pt x="947" y="119"/>
                </a:lnTo>
                <a:lnTo>
                  <a:pt x="956" y="117"/>
                </a:lnTo>
                <a:lnTo>
                  <a:pt x="964" y="100"/>
                </a:lnTo>
                <a:lnTo>
                  <a:pt x="966" y="89"/>
                </a:lnTo>
                <a:lnTo>
                  <a:pt x="974" y="71"/>
                </a:lnTo>
                <a:lnTo>
                  <a:pt x="985" y="54"/>
                </a:lnTo>
                <a:lnTo>
                  <a:pt x="1003" y="46"/>
                </a:lnTo>
                <a:lnTo>
                  <a:pt x="1023" y="41"/>
                </a:lnTo>
                <a:close/>
              </a:path>
            </a:pathLst>
          </a:custGeom>
          <a:solidFill>
            <a:srgbClr val="5029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9" name="Freeform 377"/>
          <p:cNvSpPr>
            <a:spLocks noEditPoints="1"/>
          </p:cNvSpPr>
          <p:nvPr/>
        </p:nvSpPr>
        <p:spPr bwMode="auto">
          <a:xfrm>
            <a:off x="3717925" y="1927226"/>
            <a:ext cx="552450" cy="690563"/>
          </a:xfrm>
          <a:custGeom>
            <a:avLst/>
            <a:gdLst>
              <a:gd name="T0" fmla="*/ 850 w 1043"/>
              <a:gd name="T1" fmla="*/ 22 h 1306"/>
              <a:gd name="T2" fmla="*/ 863 w 1043"/>
              <a:gd name="T3" fmla="*/ 31 h 1306"/>
              <a:gd name="T4" fmla="*/ 892 w 1043"/>
              <a:gd name="T5" fmla="*/ 23 h 1306"/>
              <a:gd name="T6" fmla="*/ 925 w 1043"/>
              <a:gd name="T7" fmla="*/ 53 h 1306"/>
              <a:gd name="T8" fmla="*/ 996 w 1043"/>
              <a:gd name="T9" fmla="*/ 35 h 1306"/>
              <a:gd name="T10" fmla="*/ 1001 w 1043"/>
              <a:gd name="T11" fmla="*/ 110 h 1306"/>
              <a:gd name="T12" fmla="*/ 1035 w 1043"/>
              <a:gd name="T13" fmla="*/ 119 h 1306"/>
              <a:gd name="T14" fmla="*/ 993 w 1043"/>
              <a:gd name="T15" fmla="*/ 191 h 1306"/>
              <a:gd name="T16" fmla="*/ 984 w 1043"/>
              <a:gd name="T17" fmla="*/ 151 h 1306"/>
              <a:gd name="T18" fmla="*/ 883 w 1043"/>
              <a:gd name="T19" fmla="*/ 131 h 1306"/>
              <a:gd name="T20" fmla="*/ 855 w 1043"/>
              <a:gd name="T21" fmla="*/ 256 h 1306"/>
              <a:gd name="T22" fmla="*/ 784 w 1043"/>
              <a:gd name="T23" fmla="*/ 269 h 1306"/>
              <a:gd name="T24" fmla="*/ 709 w 1043"/>
              <a:gd name="T25" fmla="*/ 213 h 1306"/>
              <a:gd name="T26" fmla="*/ 678 w 1043"/>
              <a:gd name="T27" fmla="*/ 277 h 1306"/>
              <a:gd name="T28" fmla="*/ 549 w 1043"/>
              <a:gd name="T29" fmla="*/ 295 h 1306"/>
              <a:gd name="T30" fmla="*/ 583 w 1043"/>
              <a:gd name="T31" fmla="*/ 260 h 1306"/>
              <a:gd name="T32" fmla="*/ 592 w 1043"/>
              <a:gd name="T33" fmla="*/ 215 h 1306"/>
              <a:gd name="T34" fmla="*/ 572 w 1043"/>
              <a:gd name="T35" fmla="*/ 197 h 1306"/>
              <a:gd name="T36" fmla="*/ 636 w 1043"/>
              <a:gd name="T37" fmla="*/ 130 h 1306"/>
              <a:gd name="T38" fmla="*/ 679 w 1043"/>
              <a:gd name="T39" fmla="*/ 155 h 1306"/>
              <a:gd name="T40" fmla="*/ 720 w 1043"/>
              <a:gd name="T41" fmla="*/ 141 h 1306"/>
              <a:gd name="T42" fmla="*/ 748 w 1043"/>
              <a:gd name="T43" fmla="*/ 102 h 1306"/>
              <a:gd name="T44" fmla="*/ 772 w 1043"/>
              <a:gd name="T45" fmla="*/ 49 h 1306"/>
              <a:gd name="T46" fmla="*/ 792 w 1043"/>
              <a:gd name="T47" fmla="*/ 64 h 1306"/>
              <a:gd name="T48" fmla="*/ 810 w 1043"/>
              <a:gd name="T49" fmla="*/ 22 h 1306"/>
              <a:gd name="T50" fmla="*/ 182 w 1043"/>
              <a:gd name="T51" fmla="*/ 797 h 1306"/>
              <a:gd name="T52" fmla="*/ 370 w 1043"/>
              <a:gd name="T53" fmla="*/ 609 h 1306"/>
              <a:gd name="T54" fmla="*/ 596 w 1043"/>
              <a:gd name="T55" fmla="*/ 352 h 1306"/>
              <a:gd name="T56" fmla="*/ 539 w 1043"/>
              <a:gd name="T57" fmla="*/ 439 h 1306"/>
              <a:gd name="T58" fmla="*/ 472 w 1043"/>
              <a:gd name="T59" fmla="*/ 543 h 1306"/>
              <a:gd name="T60" fmla="*/ 451 w 1043"/>
              <a:gd name="T61" fmla="*/ 720 h 1306"/>
              <a:gd name="T62" fmla="*/ 373 w 1043"/>
              <a:gd name="T63" fmla="*/ 766 h 1306"/>
              <a:gd name="T64" fmla="*/ 362 w 1043"/>
              <a:gd name="T65" fmla="*/ 918 h 1306"/>
              <a:gd name="T66" fmla="*/ 378 w 1043"/>
              <a:gd name="T67" fmla="*/ 1025 h 1306"/>
              <a:gd name="T68" fmla="*/ 348 w 1043"/>
              <a:gd name="T69" fmla="*/ 1139 h 1306"/>
              <a:gd name="T70" fmla="*/ 309 w 1043"/>
              <a:gd name="T71" fmla="*/ 1241 h 1306"/>
              <a:gd name="T72" fmla="*/ 275 w 1043"/>
              <a:gd name="T73" fmla="*/ 1139 h 1306"/>
              <a:gd name="T74" fmla="*/ 238 w 1043"/>
              <a:gd name="T75" fmla="*/ 1225 h 1306"/>
              <a:gd name="T76" fmla="*/ 107 w 1043"/>
              <a:gd name="T77" fmla="*/ 1306 h 1306"/>
              <a:gd name="T78" fmla="*/ 24 w 1043"/>
              <a:gd name="T79" fmla="*/ 1254 h 1306"/>
              <a:gd name="T80" fmla="*/ 37 w 1043"/>
              <a:gd name="T81" fmla="*/ 1204 h 1306"/>
              <a:gd name="T82" fmla="*/ 12 w 1043"/>
              <a:gd name="T83" fmla="*/ 1175 h 1306"/>
              <a:gd name="T84" fmla="*/ 10 w 1043"/>
              <a:gd name="T85" fmla="*/ 1093 h 1306"/>
              <a:gd name="T86" fmla="*/ 9 w 1043"/>
              <a:gd name="T87" fmla="*/ 1061 h 1306"/>
              <a:gd name="T88" fmla="*/ 24 w 1043"/>
              <a:gd name="T89" fmla="*/ 971 h 1306"/>
              <a:gd name="T90" fmla="*/ 53 w 1043"/>
              <a:gd name="T91" fmla="*/ 889 h 1306"/>
              <a:gd name="T92" fmla="*/ 123 w 1043"/>
              <a:gd name="T93" fmla="*/ 881 h 1306"/>
              <a:gd name="T94" fmla="*/ 162 w 1043"/>
              <a:gd name="T95" fmla="*/ 812 h 1306"/>
              <a:gd name="T96" fmla="*/ 194 w 1043"/>
              <a:gd name="T97" fmla="*/ 830 h 1306"/>
              <a:gd name="T98" fmla="*/ 215 w 1043"/>
              <a:gd name="T99" fmla="*/ 814 h 1306"/>
              <a:gd name="T100" fmla="*/ 222 w 1043"/>
              <a:gd name="T101" fmla="*/ 748 h 1306"/>
              <a:gd name="T102" fmla="*/ 263 w 1043"/>
              <a:gd name="T103" fmla="*/ 767 h 1306"/>
              <a:gd name="T104" fmla="*/ 276 w 1043"/>
              <a:gd name="T105" fmla="*/ 732 h 1306"/>
              <a:gd name="T106" fmla="*/ 350 w 1043"/>
              <a:gd name="T107" fmla="*/ 656 h 1306"/>
              <a:gd name="T108" fmla="*/ 390 w 1043"/>
              <a:gd name="T109" fmla="*/ 615 h 1306"/>
              <a:gd name="T110" fmla="*/ 410 w 1043"/>
              <a:gd name="T111" fmla="*/ 521 h 1306"/>
              <a:gd name="T112" fmla="*/ 423 w 1043"/>
              <a:gd name="T113" fmla="*/ 519 h 1306"/>
              <a:gd name="T114" fmla="*/ 460 w 1043"/>
              <a:gd name="T115" fmla="*/ 442 h 1306"/>
              <a:gd name="T116" fmla="*/ 505 w 1043"/>
              <a:gd name="T117" fmla="*/ 351 h 1306"/>
              <a:gd name="T118" fmla="*/ 546 w 1043"/>
              <a:gd name="T119" fmla="*/ 330 h 1306"/>
              <a:gd name="T120" fmla="*/ 521 w 1043"/>
              <a:gd name="T121" fmla="*/ 246 h 1306"/>
              <a:gd name="T122" fmla="*/ 534 w 1043"/>
              <a:gd name="T123" fmla="*/ 302 h 1306"/>
              <a:gd name="T124" fmla="*/ 422 w 1043"/>
              <a:gd name="T125" fmla="*/ 34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43" h="1306">
                <a:moveTo>
                  <a:pt x="832" y="37"/>
                </a:moveTo>
                <a:lnTo>
                  <a:pt x="830" y="31"/>
                </a:lnTo>
                <a:lnTo>
                  <a:pt x="832" y="15"/>
                </a:lnTo>
                <a:lnTo>
                  <a:pt x="837" y="10"/>
                </a:lnTo>
                <a:lnTo>
                  <a:pt x="842" y="7"/>
                </a:lnTo>
                <a:lnTo>
                  <a:pt x="847" y="10"/>
                </a:lnTo>
                <a:lnTo>
                  <a:pt x="851" y="14"/>
                </a:lnTo>
                <a:lnTo>
                  <a:pt x="850" y="22"/>
                </a:lnTo>
                <a:lnTo>
                  <a:pt x="847" y="27"/>
                </a:lnTo>
                <a:lnTo>
                  <a:pt x="840" y="49"/>
                </a:lnTo>
                <a:lnTo>
                  <a:pt x="830" y="96"/>
                </a:lnTo>
                <a:lnTo>
                  <a:pt x="830" y="121"/>
                </a:lnTo>
                <a:lnTo>
                  <a:pt x="843" y="90"/>
                </a:lnTo>
                <a:lnTo>
                  <a:pt x="855" y="57"/>
                </a:lnTo>
                <a:lnTo>
                  <a:pt x="858" y="47"/>
                </a:lnTo>
                <a:lnTo>
                  <a:pt x="863" y="31"/>
                </a:lnTo>
                <a:lnTo>
                  <a:pt x="871" y="26"/>
                </a:lnTo>
                <a:lnTo>
                  <a:pt x="878" y="26"/>
                </a:lnTo>
                <a:lnTo>
                  <a:pt x="877" y="55"/>
                </a:lnTo>
                <a:lnTo>
                  <a:pt x="877" y="82"/>
                </a:lnTo>
                <a:lnTo>
                  <a:pt x="884" y="69"/>
                </a:lnTo>
                <a:lnTo>
                  <a:pt x="892" y="57"/>
                </a:lnTo>
                <a:lnTo>
                  <a:pt x="892" y="40"/>
                </a:lnTo>
                <a:lnTo>
                  <a:pt x="892" y="23"/>
                </a:lnTo>
                <a:lnTo>
                  <a:pt x="894" y="14"/>
                </a:lnTo>
                <a:lnTo>
                  <a:pt x="907" y="4"/>
                </a:lnTo>
                <a:lnTo>
                  <a:pt x="916" y="0"/>
                </a:lnTo>
                <a:lnTo>
                  <a:pt x="925" y="7"/>
                </a:lnTo>
                <a:lnTo>
                  <a:pt x="936" y="15"/>
                </a:lnTo>
                <a:lnTo>
                  <a:pt x="927" y="27"/>
                </a:lnTo>
                <a:lnTo>
                  <a:pt x="918" y="39"/>
                </a:lnTo>
                <a:lnTo>
                  <a:pt x="925" y="53"/>
                </a:lnTo>
                <a:lnTo>
                  <a:pt x="935" y="68"/>
                </a:lnTo>
                <a:lnTo>
                  <a:pt x="936" y="48"/>
                </a:lnTo>
                <a:lnTo>
                  <a:pt x="939" y="27"/>
                </a:lnTo>
                <a:lnTo>
                  <a:pt x="941" y="19"/>
                </a:lnTo>
                <a:lnTo>
                  <a:pt x="956" y="20"/>
                </a:lnTo>
                <a:lnTo>
                  <a:pt x="965" y="23"/>
                </a:lnTo>
                <a:lnTo>
                  <a:pt x="981" y="28"/>
                </a:lnTo>
                <a:lnTo>
                  <a:pt x="996" y="35"/>
                </a:lnTo>
                <a:lnTo>
                  <a:pt x="1013" y="45"/>
                </a:lnTo>
                <a:lnTo>
                  <a:pt x="1030" y="56"/>
                </a:lnTo>
                <a:lnTo>
                  <a:pt x="1014" y="73"/>
                </a:lnTo>
                <a:lnTo>
                  <a:pt x="1000" y="94"/>
                </a:lnTo>
                <a:lnTo>
                  <a:pt x="973" y="92"/>
                </a:lnTo>
                <a:lnTo>
                  <a:pt x="948" y="90"/>
                </a:lnTo>
                <a:lnTo>
                  <a:pt x="974" y="101"/>
                </a:lnTo>
                <a:lnTo>
                  <a:pt x="1001" y="110"/>
                </a:lnTo>
                <a:lnTo>
                  <a:pt x="998" y="117"/>
                </a:lnTo>
                <a:lnTo>
                  <a:pt x="994" y="123"/>
                </a:lnTo>
                <a:lnTo>
                  <a:pt x="1000" y="123"/>
                </a:lnTo>
                <a:lnTo>
                  <a:pt x="1003" y="125"/>
                </a:lnTo>
                <a:lnTo>
                  <a:pt x="1003" y="117"/>
                </a:lnTo>
                <a:lnTo>
                  <a:pt x="1002" y="109"/>
                </a:lnTo>
                <a:lnTo>
                  <a:pt x="1018" y="110"/>
                </a:lnTo>
                <a:lnTo>
                  <a:pt x="1035" y="119"/>
                </a:lnTo>
                <a:lnTo>
                  <a:pt x="1042" y="131"/>
                </a:lnTo>
                <a:lnTo>
                  <a:pt x="1043" y="139"/>
                </a:lnTo>
                <a:lnTo>
                  <a:pt x="1030" y="137"/>
                </a:lnTo>
                <a:lnTo>
                  <a:pt x="1017" y="133"/>
                </a:lnTo>
                <a:lnTo>
                  <a:pt x="1010" y="150"/>
                </a:lnTo>
                <a:lnTo>
                  <a:pt x="998" y="164"/>
                </a:lnTo>
                <a:lnTo>
                  <a:pt x="996" y="172"/>
                </a:lnTo>
                <a:lnTo>
                  <a:pt x="993" y="191"/>
                </a:lnTo>
                <a:lnTo>
                  <a:pt x="988" y="200"/>
                </a:lnTo>
                <a:lnTo>
                  <a:pt x="984" y="200"/>
                </a:lnTo>
                <a:lnTo>
                  <a:pt x="980" y="200"/>
                </a:lnTo>
                <a:lnTo>
                  <a:pt x="974" y="195"/>
                </a:lnTo>
                <a:lnTo>
                  <a:pt x="976" y="182"/>
                </a:lnTo>
                <a:lnTo>
                  <a:pt x="978" y="174"/>
                </a:lnTo>
                <a:lnTo>
                  <a:pt x="981" y="164"/>
                </a:lnTo>
                <a:lnTo>
                  <a:pt x="984" y="151"/>
                </a:lnTo>
                <a:lnTo>
                  <a:pt x="980" y="143"/>
                </a:lnTo>
                <a:lnTo>
                  <a:pt x="969" y="131"/>
                </a:lnTo>
                <a:lnTo>
                  <a:pt x="937" y="114"/>
                </a:lnTo>
                <a:lnTo>
                  <a:pt x="923" y="102"/>
                </a:lnTo>
                <a:lnTo>
                  <a:pt x="914" y="115"/>
                </a:lnTo>
                <a:lnTo>
                  <a:pt x="900" y="122"/>
                </a:lnTo>
                <a:lnTo>
                  <a:pt x="890" y="125"/>
                </a:lnTo>
                <a:lnTo>
                  <a:pt x="883" y="131"/>
                </a:lnTo>
                <a:lnTo>
                  <a:pt x="875" y="141"/>
                </a:lnTo>
                <a:lnTo>
                  <a:pt x="869" y="164"/>
                </a:lnTo>
                <a:lnTo>
                  <a:pt x="869" y="176"/>
                </a:lnTo>
                <a:lnTo>
                  <a:pt x="869" y="200"/>
                </a:lnTo>
                <a:lnTo>
                  <a:pt x="870" y="223"/>
                </a:lnTo>
                <a:lnTo>
                  <a:pt x="866" y="234"/>
                </a:lnTo>
                <a:lnTo>
                  <a:pt x="857" y="242"/>
                </a:lnTo>
                <a:lnTo>
                  <a:pt x="855" y="256"/>
                </a:lnTo>
                <a:lnTo>
                  <a:pt x="853" y="270"/>
                </a:lnTo>
                <a:lnTo>
                  <a:pt x="838" y="262"/>
                </a:lnTo>
                <a:lnTo>
                  <a:pt x="824" y="256"/>
                </a:lnTo>
                <a:lnTo>
                  <a:pt x="814" y="252"/>
                </a:lnTo>
                <a:lnTo>
                  <a:pt x="805" y="254"/>
                </a:lnTo>
                <a:lnTo>
                  <a:pt x="799" y="262"/>
                </a:lnTo>
                <a:lnTo>
                  <a:pt x="793" y="268"/>
                </a:lnTo>
                <a:lnTo>
                  <a:pt x="784" y="269"/>
                </a:lnTo>
                <a:lnTo>
                  <a:pt x="775" y="268"/>
                </a:lnTo>
                <a:lnTo>
                  <a:pt x="763" y="266"/>
                </a:lnTo>
                <a:lnTo>
                  <a:pt x="752" y="256"/>
                </a:lnTo>
                <a:lnTo>
                  <a:pt x="747" y="245"/>
                </a:lnTo>
                <a:lnTo>
                  <a:pt x="742" y="234"/>
                </a:lnTo>
                <a:lnTo>
                  <a:pt x="726" y="213"/>
                </a:lnTo>
                <a:lnTo>
                  <a:pt x="714" y="208"/>
                </a:lnTo>
                <a:lnTo>
                  <a:pt x="709" y="213"/>
                </a:lnTo>
                <a:lnTo>
                  <a:pt x="705" y="221"/>
                </a:lnTo>
                <a:lnTo>
                  <a:pt x="705" y="231"/>
                </a:lnTo>
                <a:lnTo>
                  <a:pt x="702" y="236"/>
                </a:lnTo>
                <a:lnTo>
                  <a:pt x="683" y="238"/>
                </a:lnTo>
                <a:lnTo>
                  <a:pt x="676" y="238"/>
                </a:lnTo>
                <a:lnTo>
                  <a:pt x="679" y="248"/>
                </a:lnTo>
                <a:lnTo>
                  <a:pt x="681" y="268"/>
                </a:lnTo>
                <a:lnTo>
                  <a:pt x="678" y="277"/>
                </a:lnTo>
                <a:lnTo>
                  <a:pt x="676" y="293"/>
                </a:lnTo>
                <a:lnTo>
                  <a:pt x="677" y="310"/>
                </a:lnTo>
                <a:lnTo>
                  <a:pt x="644" y="303"/>
                </a:lnTo>
                <a:lnTo>
                  <a:pt x="611" y="295"/>
                </a:lnTo>
                <a:lnTo>
                  <a:pt x="597" y="303"/>
                </a:lnTo>
                <a:lnTo>
                  <a:pt x="564" y="305"/>
                </a:lnTo>
                <a:lnTo>
                  <a:pt x="547" y="306"/>
                </a:lnTo>
                <a:lnTo>
                  <a:pt x="549" y="295"/>
                </a:lnTo>
                <a:lnTo>
                  <a:pt x="550" y="283"/>
                </a:lnTo>
                <a:lnTo>
                  <a:pt x="551" y="279"/>
                </a:lnTo>
                <a:lnTo>
                  <a:pt x="567" y="277"/>
                </a:lnTo>
                <a:lnTo>
                  <a:pt x="575" y="277"/>
                </a:lnTo>
                <a:lnTo>
                  <a:pt x="572" y="273"/>
                </a:lnTo>
                <a:lnTo>
                  <a:pt x="570" y="268"/>
                </a:lnTo>
                <a:lnTo>
                  <a:pt x="579" y="270"/>
                </a:lnTo>
                <a:lnTo>
                  <a:pt x="583" y="260"/>
                </a:lnTo>
                <a:lnTo>
                  <a:pt x="582" y="250"/>
                </a:lnTo>
                <a:lnTo>
                  <a:pt x="586" y="238"/>
                </a:lnTo>
                <a:lnTo>
                  <a:pt x="594" y="229"/>
                </a:lnTo>
                <a:lnTo>
                  <a:pt x="604" y="212"/>
                </a:lnTo>
                <a:lnTo>
                  <a:pt x="611" y="192"/>
                </a:lnTo>
                <a:lnTo>
                  <a:pt x="603" y="193"/>
                </a:lnTo>
                <a:lnTo>
                  <a:pt x="594" y="207"/>
                </a:lnTo>
                <a:lnTo>
                  <a:pt x="592" y="215"/>
                </a:lnTo>
                <a:lnTo>
                  <a:pt x="592" y="221"/>
                </a:lnTo>
                <a:lnTo>
                  <a:pt x="590" y="229"/>
                </a:lnTo>
                <a:lnTo>
                  <a:pt x="584" y="233"/>
                </a:lnTo>
                <a:lnTo>
                  <a:pt x="568" y="241"/>
                </a:lnTo>
                <a:lnTo>
                  <a:pt x="554" y="249"/>
                </a:lnTo>
                <a:lnTo>
                  <a:pt x="559" y="228"/>
                </a:lnTo>
                <a:lnTo>
                  <a:pt x="567" y="207"/>
                </a:lnTo>
                <a:lnTo>
                  <a:pt x="572" y="197"/>
                </a:lnTo>
                <a:lnTo>
                  <a:pt x="580" y="191"/>
                </a:lnTo>
                <a:lnTo>
                  <a:pt x="591" y="191"/>
                </a:lnTo>
                <a:lnTo>
                  <a:pt x="597" y="191"/>
                </a:lnTo>
                <a:lnTo>
                  <a:pt x="608" y="178"/>
                </a:lnTo>
                <a:lnTo>
                  <a:pt x="619" y="149"/>
                </a:lnTo>
                <a:lnTo>
                  <a:pt x="617" y="134"/>
                </a:lnTo>
                <a:lnTo>
                  <a:pt x="627" y="131"/>
                </a:lnTo>
                <a:lnTo>
                  <a:pt x="636" y="130"/>
                </a:lnTo>
                <a:lnTo>
                  <a:pt x="635" y="126"/>
                </a:lnTo>
                <a:lnTo>
                  <a:pt x="635" y="122"/>
                </a:lnTo>
                <a:lnTo>
                  <a:pt x="649" y="123"/>
                </a:lnTo>
                <a:lnTo>
                  <a:pt x="665" y="125"/>
                </a:lnTo>
                <a:lnTo>
                  <a:pt x="657" y="149"/>
                </a:lnTo>
                <a:lnTo>
                  <a:pt x="649" y="172"/>
                </a:lnTo>
                <a:lnTo>
                  <a:pt x="661" y="164"/>
                </a:lnTo>
                <a:lnTo>
                  <a:pt x="679" y="155"/>
                </a:lnTo>
                <a:lnTo>
                  <a:pt x="694" y="154"/>
                </a:lnTo>
                <a:lnTo>
                  <a:pt x="681" y="138"/>
                </a:lnTo>
                <a:lnTo>
                  <a:pt x="669" y="123"/>
                </a:lnTo>
                <a:lnTo>
                  <a:pt x="677" y="121"/>
                </a:lnTo>
                <a:lnTo>
                  <a:pt x="686" y="117"/>
                </a:lnTo>
                <a:lnTo>
                  <a:pt x="689" y="131"/>
                </a:lnTo>
                <a:lnTo>
                  <a:pt x="707" y="142"/>
                </a:lnTo>
                <a:lnTo>
                  <a:pt x="720" y="141"/>
                </a:lnTo>
                <a:lnTo>
                  <a:pt x="713" y="131"/>
                </a:lnTo>
                <a:lnTo>
                  <a:pt x="706" y="122"/>
                </a:lnTo>
                <a:lnTo>
                  <a:pt x="703" y="115"/>
                </a:lnTo>
                <a:lnTo>
                  <a:pt x="713" y="105"/>
                </a:lnTo>
                <a:lnTo>
                  <a:pt x="719" y="106"/>
                </a:lnTo>
                <a:lnTo>
                  <a:pt x="727" y="109"/>
                </a:lnTo>
                <a:lnTo>
                  <a:pt x="742" y="108"/>
                </a:lnTo>
                <a:lnTo>
                  <a:pt x="748" y="102"/>
                </a:lnTo>
                <a:lnTo>
                  <a:pt x="755" y="92"/>
                </a:lnTo>
                <a:lnTo>
                  <a:pt x="754" y="77"/>
                </a:lnTo>
                <a:lnTo>
                  <a:pt x="744" y="84"/>
                </a:lnTo>
                <a:lnTo>
                  <a:pt x="732" y="85"/>
                </a:lnTo>
                <a:lnTo>
                  <a:pt x="727" y="80"/>
                </a:lnTo>
                <a:lnTo>
                  <a:pt x="726" y="73"/>
                </a:lnTo>
                <a:lnTo>
                  <a:pt x="750" y="64"/>
                </a:lnTo>
                <a:lnTo>
                  <a:pt x="772" y="49"/>
                </a:lnTo>
                <a:lnTo>
                  <a:pt x="767" y="57"/>
                </a:lnTo>
                <a:lnTo>
                  <a:pt x="763" y="65"/>
                </a:lnTo>
                <a:lnTo>
                  <a:pt x="758" y="73"/>
                </a:lnTo>
                <a:lnTo>
                  <a:pt x="761" y="80"/>
                </a:lnTo>
                <a:lnTo>
                  <a:pt x="769" y="86"/>
                </a:lnTo>
                <a:lnTo>
                  <a:pt x="775" y="70"/>
                </a:lnTo>
                <a:lnTo>
                  <a:pt x="780" y="55"/>
                </a:lnTo>
                <a:lnTo>
                  <a:pt x="792" y="64"/>
                </a:lnTo>
                <a:lnTo>
                  <a:pt x="802" y="72"/>
                </a:lnTo>
                <a:lnTo>
                  <a:pt x="800" y="57"/>
                </a:lnTo>
                <a:lnTo>
                  <a:pt x="796" y="43"/>
                </a:lnTo>
                <a:lnTo>
                  <a:pt x="801" y="44"/>
                </a:lnTo>
                <a:lnTo>
                  <a:pt x="808" y="45"/>
                </a:lnTo>
                <a:lnTo>
                  <a:pt x="806" y="29"/>
                </a:lnTo>
                <a:lnTo>
                  <a:pt x="806" y="12"/>
                </a:lnTo>
                <a:lnTo>
                  <a:pt x="810" y="22"/>
                </a:lnTo>
                <a:lnTo>
                  <a:pt x="814" y="31"/>
                </a:lnTo>
                <a:lnTo>
                  <a:pt x="821" y="37"/>
                </a:lnTo>
                <a:lnTo>
                  <a:pt x="832" y="37"/>
                </a:lnTo>
                <a:close/>
                <a:moveTo>
                  <a:pt x="177" y="782"/>
                </a:moveTo>
                <a:lnTo>
                  <a:pt x="185" y="781"/>
                </a:lnTo>
                <a:lnTo>
                  <a:pt x="191" y="786"/>
                </a:lnTo>
                <a:lnTo>
                  <a:pt x="190" y="794"/>
                </a:lnTo>
                <a:lnTo>
                  <a:pt x="182" y="797"/>
                </a:lnTo>
                <a:lnTo>
                  <a:pt x="176" y="790"/>
                </a:lnTo>
                <a:lnTo>
                  <a:pt x="177" y="782"/>
                </a:lnTo>
                <a:close/>
                <a:moveTo>
                  <a:pt x="374" y="601"/>
                </a:moveTo>
                <a:lnTo>
                  <a:pt x="381" y="601"/>
                </a:lnTo>
                <a:lnTo>
                  <a:pt x="382" y="609"/>
                </a:lnTo>
                <a:lnTo>
                  <a:pt x="378" y="615"/>
                </a:lnTo>
                <a:lnTo>
                  <a:pt x="371" y="614"/>
                </a:lnTo>
                <a:lnTo>
                  <a:pt x="370" y="609"/>
                </a:lnTo>
                <a:lnTo>
                  <a:pt x="374" y="601"/>
                </a:lnTo>
                <a:close/>
                <a:moveTo>
                  <a:pt x="541" y="310"/>
                </a:moveTo>
                <a:lnTo>
                  <a:pt x="564" y="310"/>
                </a:lnTo>
                <a:lnTo>
                  <a:pt x="587" y="310"/>
                </a:lnTo>
                <a:lnTo>
                  <a:pt x="599" y="313"/>
                </a:lnTo>
                <a:lnTo>
                  <a:pt x="609" y="316"/>
                </a:lnTo>
                <a:lnTo>
                  <a:pt x="603" y="335"/>
                </a:lnTo>
                <a:lnTo>
                  <a:pt x="596" y="352"/>
                </a:lnTo>
                <a:lnTo>
                  <a:pt x="587" y="346"/>
                </a:lnTo>
                <a:lnTo>
                  <a:pt x="576" y="340"/>
                </a:lnTo>
                <a:lnTo>
                  <a:pt x="566" y="348"/>
                </a:lnTo>
                <a:lnTo>
                  <a:pt x="558" y="359"/>
                </a:lnTo>
                <a:lnTo>
                  <a:pt x="545" y="384"/>
                </a:lnTo>
                <a:lnTo>
                  <a:pt x="533" y="408"/>
                </a:lnTo>
                <a:lnTo>
                  <a:pt x="539" y="418"/>
                </a:lnTo>
                <a:lnTo>
                  <a:pt x="539" y="439"/>
                </a:lnTo>
                <a:lnTo>
                  <a:pt x="525" y="469"/>
                </a:lnTo>
                <a:lnTo>
                  <a:pt x="513" y="487"/>
                </a:lnTo>
                <a:lnTo>
                  <a:pt x="508" y="508"/>
                </a:lnTo>
                <a:lnTo>
                  <a:pt x="501" y="525"/>
                </a:lnTo>
                <a:lnTo>
                  <a:pt x="493" y="531"/>
                </a:lnTo>
                <a:lnTo>
                  <a:pt x="484" y="533"/>
                </a:lnTo>
                <a:lnTo>
                  <a:pt x="474" y="536"/>
                </a:lnTo>
                <a:lnTo>
                  <a:pt x="472" y="543"/>
                </a:lnTo>
                <a:lnTo>
                  <a:pt x="472" y="553"/>
                </a:lnTo>
                <a:lnTo>
                  <a:pt x="472" y="570"/>
                </a:lnTo>
                <a:lnTo>
                  <a:pt x="468" y="605"/>
                </a:lnTo>
                <a:lnTo>
                  <a:pt x="449" y="655"/>
                </a:lnTo>
                <a:lnTo>
                  <a:pt x="432" y="684"/>
                </a:lnTo>
                <a:lnTo>
                  <a:pt x="443" y="691"/>
                </a:lnTo>
                <a:lnTo>
                  <a:pt x="452" y="709"/>
                </a:lnTo>
                <a:lnTo>
                  <a:pt x="451" y="720"/>
                </a:lnTo>
                <a:lnTo>
                  <a:pt x="449" y="732"/>
                </a:lnTo>
                <a:lnTo>
                  <a:pt x="445" y="742"/>
                </a:lnTo>
                <a:lnTo>
                  <a:pt x="430" y="738"/>
                </a:lnTo>
                <a:lnTo>
                  <a:pt x="412" y="734"/>
                </a:lnTo>
                <a:lnTo>
                  <a:pt x="406" y="734"/>
                </a:lnTo>
                <a:lnTo>
                  <a:pt x="394" y="740"/>
                </a:lnTo>
                <a:lnTo>
                  <a:pt x="379" y="754"/>
                </a:lnTo>
                <a:lnTo>
                  <a:pt x="373" y="766"/>
                </a:lnTo>
                <a:lnTo>
                  <a:pt x="366" y="777"/>
                </a:lnTo>
                <a:lnTo>
                  <a:pt x="354" y="808"/>
                </a:lnTo>
                <a:lnTo>
                  <a:pt x="355" y="820"/>
                </a:lnTo>
                <a:lnTo>
                  <a:pt x="359" y="835"/>
                </a:lnTo>
                <a:lnTo>
                  <a:pt x="357" y="868"/>
                </a:lnTo>
                <a:lnTo>
                  <a:pt x="358" y="884"/>
                </a:lnTo>
                <a:lnTo>
                  <a:pt x="362" y="901"/>
                </a:lnTo>
                <a:lnTo>
                  <a:pt x="362" y="918"/>
                </a:lnTo>
                <a:lnTo>
                  <a:pt x="358" y="935"/>
                </a:lnTo>
                <a:lnTo>
                  <a:pt x="355" y="953"/>
                </a:lnTo>
                <a:lnTo>
                  <a:pt x="357" y="965"/>
                </a:lnTo>
                <a:lnTo>
                  <a:pt x="375" y="984"/>
                </a:lnTo>
                <a:lnTo>
                  <a:pt x="382" y="996"/>
                </a:lnTo>
                <a:lnTo>
                  <a:pt x="385" y="1007"/>
                </a:lnTo>
                <a:lnTo>
                  <a:pt x="382" y="1019"/>
                </a:lnTo>
                <a:lnTo>
                  <a:pt x="378" y="1025"/>
                </a:lnTo>
                <a:lnTo>
                  <a:pt x="363" y="1029"/>
                </a:lnTo>
                <a:lnTo>
                  <a:pt x="355" y="1032"/>
                </a:lnTo>
                <a:lnTo>
                  <a:pt x="363" y="1058"/>
                </a:lnTo>
                <a:lnTo>
                  <a:pt x="367" y="1086"/>
                </a:lnTo>
                <a:lnTo>
                  <a:pt x="367" y="1099"/>
                </a:lnTo>
                <a:lnTo>
                  <a:pt x="362" y="1125"/>
                </a:lnTo>
                <a:lnTo>
                  <a:pt x="354" y="1136"/>
                </a:lnTo>
                <a:lnTo>
                  <a:pt x="348" y="1139"/>
                </a:lnTo>
                <a:lnTo>
                  <a:pt x="342" y="1139"/>
                </a:lnTo>
                <a:lnTo>
                  <a:pt x="333" y="1143"/>
                </a:lnTo>
                <a:lnTo>
                  <a:pt x="330" y="1148"/>
                </a:lnTo>
                <a:lnTo>
                  <a:pt x="328" y="1166"/>
                </a:lnTo>
                <a:lnTo>
                  <a:pt x="326" y="1183"/>
                </a:lnTo>
                <a:lnTo>
                  <a:pt x="325" y="1199"/>
                </a:lnTo>
                <a:lnTo>
                  <a:pt x="318" y="1229"/>
                </a:lnTo>
                <a:lnTo>
                  <a:pt x="309" y="1241"/>
                </a:lnTo>
                <a:lnTo>
                  <a:pt x="305" y="1225"/>
                </a:lnTo>
                <a:lnTo>
                  <a:pt x="296" y="1216"/>
                </a:lnTo>
                <a:lnTo>
                  <a:pt x="283" y="1209"/>
                </a:lnTo>
                <a:lnTo>
                  <a:pt x="275" y="1197"/>
                </a:lnTo>
                <a:lnTo>
                  <a:pt x="269" y="1183"/>
                </a:lnTo>
                <a:lnTo>
                  <a:pt x="272" y="1151"/>
                </a:lnTo>
                <a:lnTo>
                  <a:pt x="281" y="1139"/>
                </a:lnTo>
                <a:lnTo>
                  <a:pt x="275" y="1139"/>
                </a:lnTo>
                <a:lnTo>
                  <a:pt x="268" y="1139"/>
                </a:lnTo>
                <a:lnTo>
                  <a:pt x="267" y="1147"/>
                </a:lnTo>
                <a:lnTo>
                  <a:pt x="264" y="1167"/>
                </a:lnTo>
                <a:lnTo>
                  <a:pt x="262" y="1185"/>
                </a:lnTo>
                <a:lnTo>
                  <a:pt x="259" y="1201"/>
                </a:lnTo>
                <a:lnTo>
                  <a:pt x="251" y="1215"/>
                </a:lnTo>
                <a:lnTo>
                  <a:pt x="244" y="1221"/>
                </a:lnTo>
                <a:lnTo>
                  <a:pt x="238" y="1225"/>
                </a:lnTo>
                <a:lnTo>
                  <a:pt x="232" y="1226"/>
                </a:lnTo>
                <a:lnTo>
                  <a:pt x="226" y="1220"/>
                </a:lnTo>
                <a:lnTo>
                  <a:pt x="222" y="1216"/>
                </a:lnTo>
                <a:lnTo>
                  <a:pt x="206" y="1237"/>
                </a:lnTo>
                <a:lnTo>
                  <a:pt x="166" y="1275"/>
                </a:lnTo>
                <a:lnTo>
                  <a:pt x="145" y="1291"/>
                </a:lnTo>
                <a:lnTo>
                  <a:pt x="135" y="1298"/>
                </a:lnTo>
                <a:lnTo>
                  <a:pt x="107" y="1306"/>
                </a:lnTo>
                <a:lnTo>
                  <a:pt x="94" y="1304"/>
                </a:lnTo>
                <a:lnTo>
                  <a:pt x="80" y="1299"/>
                </a:lnTo>
                <a:lnTo>
                  <a:pt x="67" y="1294"/>
                </a:lnTo>
                <a:lnTo>
                  <a:pt x="63" y="1291"/>
                </a:lnTo>
                <a:lnTo>
                  <a:pt x="63" y="1285"/>
                </a:lnTo>
                <a:lnTo>
                  <a:pt x="66" y="1278"/>
                </a:lnTo>
                <a:lnTo>
                  <a:pt x="49" y="1273"/>
                </a:lnTo>
                <a:lnTo>
                  <a:pt x="24" y="1254"/>
                </a:lnTo>
                <a:lnTo>
                  <a:pt x="13" y="1238"/>
                </a:lnTo>
                <a:lnTo>
                  <a:pt x="12" y="1229"/>
                </a:lnTo>
                <a:lnTo>
                  <a:pt x="10" y="1220"/>
                </a:lnTo>
                <a:lnTo>
                  <a:pt x="13" y="1212"/>
                </a:lnTo>
                <a:lnTo>
                  <a:pt x="16" y="1207"/>
                </a:lnTo>
                <a:lnTo>
                  <a:pt x="26" y="1205"/>
                </a:lnTo>
                <a:lnTo>
                  <a:pt x="33" y="1205"/>
                </a:lnTo>
                <a:lnTo>
                  <a:pt x="37" y="1204"/>
                </a:lnTo>
                <a:lnTo>
                  <a:pt x="38" y="1192"/>
                </a:lnTo>
                <a:lnTo>
                  <a:pt x="38" y="1187"/>
                </a:lnTo>
                <a:lnTo>
                  <a:pt x="30" y="1191"/>
                </a:lnTo>
                <a:lnTo>
                  <a:pt x="22" y="1195"/>
                </a:lnTo>
                <a:lnTo>
                  <a:pt x="35" y="1179"/>
                </a:lnTo>
                <a:lnTo>
                  <a:pt x="49" y="1162"/>
                </a:lnTo>
                <a:lnTo>
                  <a:pt x="34" y="1166"/>
                </a:lnTo>
                <a:lnTo>
                  <a:pt x="12" y="1175"/>
                </a:lnTo>
                <a:lnTo>
                  <a:pt x="0" y="1184"/>
                </a:lnTo>
                <a:lnTo>
                  <a:pt x="2" y="1162"/>
                </a:lnTo>
                <a:lnTo>
                  <a:pt x="6" y="1136"/>
                </a:lnTo>
                <a:lnTo>
                  <a:pt x="6" y="1125"/>
                </a:lnTo>
                <a:lnTo>
                  <a:pt x="9" y="1114"/>
                </a:lnTo>
                <a:lnTo>
                  <a:pt x="20" y="1111"/>
                </a:lnTo>
                <a:lnTo>
                  <a:pt x="14" y="1102"/>
                </a:lnTo>
                <a:lnTo>
                  <a:pt x="10" y="1093"/>
                </a:lnTo>
                <a:lnTo>
                  <a:pt x="25" y="1094"/>
                </a:lnTo>
                <a:lnTo>
                  <a:pt x="41" y="1097"/>
                </a:lnTo>
                <a:lnTo>
                  <a:pt x="31" y="1086"/>
                </a:lnTo>
                <a:lnTo>
                  <a:pt x="20" y="1078"/>
                </a:lnTo>
                <a:lnTo>
                  <a:pt x="12" y="1076"/>
                </a:lnTo>
                <a:lnTo>
                  <a:pt x="5" y="1069"/>
                </a:lnTo>
                <a:lnTo>
                  <a:pt x="5" y="1060"/>
                </a:lnTo>
                <a:lnTo>
                  <a:pt x="9" y="1061"/>
                </a:lnTo>
                <a:lnTo>
                  <a:pt x="14" y="1064"/>
                </a:lnTo>
                <a:lnTo>
                  <a:pt x="14" y="1044"/>
                </a:lnTo>
                <a:lnTo>
                  <a:pt x="14" y="1025"/>
                </a:lnTo>
                <a:lnTo>
                  <a:pt x="14" y="1016"/>
                </a:lnTo>
                <a:lnTo>
                  <a:pt x="14" y="1007"/>
                </a:lnTo>
                <a:lnTo>
                  <a:pt x="21" y="998"/>
                </a:lnTo>
                <a:lnTo>
                  <a:pt x="24" y="988"/>
                </a:lnTo>
                <a:lnTo>
                  <a:pt x="24" y="971"/>
                </a:lnTo>
                <a:lnTo>
                  <a:pt x="30" y="957"/>
                </a:lnTo>
                <a:lnTo>
                  <a:pt x="33" y="949"/>
                </a:lnTo>
                <a:lnTo>
                  <a:pt x="26" y="928"/>
                </a:lnTo>
                <a:lnTo>
                  <a:pt x="22" y="918"/>
                </a:lnTo>
                <a:lnTo>
                  <a:pt x="33" y="916"/>
                </a:lnTo>
                <a:lnTo>
                  <a:pt x="42" y="901"/>
                </a:lnTo>
                <a:lnTo>
                  <a:pt x="41" y="889"/>
                </a:lnTo>
                <a:lnTo>
                  <a:pt x="53" y="889"/>
                </a:lnTo>
                <a:lnTo>
                  <a:pt x="71" y="876"/>
                </a:lnTo>
                <a:lnTo>
                  <a:pt x="80" y="868"/>
                </a:lnTo>
                <a:lnTo>
                  <a:pt x="82" y="876"/>
                </a:lnTo>
                <a:lnTo>
                  <a:pt x="92" y="880"/>
                </a:lnTo>
                <a:lnTo>
                  <a:pt x="100" y="879"/>
                </a:lnTo>
                <a:lnTo>
                  <a:pt x="117" y="881"/>
                </a:lnTo>
                <a:lnTo>
                  <a:pt x="133" y="890"/>
                </a:lnTo>
                <a:lnTo>
                  <a:pt x="123" y="881"/>
                </a:lnTo>
                <a:lnTo>
                  <a:pt x="99" y="865"/>
                </a:lnTo>
                <a:lnTo>
                  <a:pt x="92" y="852"/>
                </a:lnTo>
                <a:lnTo>
                  <a:pt x="123" y="855"/>
                </a:lnTo>
                <a:lnTo>
                  <a:pt x="154" y="860"/>
                </a:lnTo>
                <a:lnTo>
                  <a:pt x="139" y="848"/>
                </a:lnTo>
                <a:lnTo>
                  <a:pt x="119" y="842"/>
                </a:lnTo>
                <a:lnTo>
                  <a:pt x="139" y="824"/>
                </a:lnTo>
                <a:lnTo>
                  <a:pt x="162" y="812"/>
                </a:lnTo>
                <a:lnTo>
                  <a:pt x="162" y="823"/>
                </a:lnTo>
                <a:lnTo>
                  <a:pt x="162" y="832"/>
                </a:lnTo>
                <a:lnTo>
                  <a:pt x="168" y="834"/>
                </a:lnTo>
                <a:lnTo>
                  <a:pt x="172" y="832"/>
                </a:lnTo>
                <a:lnTo>
                  <a:pt x="169" y="823"/>
                </a:lnTo>
                <a:lnTo>
                  <a:pt x="166" y="815"/>
                </a:lnTo>
                <a:lnTo>
                  <a:pt x="178" y="816"/>
                </a:lnTo>
                <a:lnTo>
                  <a:pt x="194" y="830"/>
                </a:lnTo>
                <a:lnTo>
                  <a:pt x="195" y="842"/>
                </a:lnTo>
                <a:lnTo>
                  <a:pt x="199" y="838"/>
                </a:lnTo>
                <a:lnTo>
                  <a:pt x="203" y="834"/>
                </a:lnTo>
                <a:lnTo>
                  <a:pt x="201" y="830"/>
                </a:lnTo>
                <a:lnTo>
                  <a:pt x="193" y="819"/>
                </a:lnTo>
                <a:lnTo>
                  <a:pt x="185" y="810"/>
                </a:lnTo>
                <a:lnTo>
                  <a:pt x="199" y="811"/>
                </a:lnTo>
                <a:lnTo>
                  <a:pt x="215" y="814"/>
                </a:lnTo>
                <a:lnTo>
                  <a:pt x="206" y="806"/>
                </a:lnTo>
                <a:lnTo>
                  <a:pt x="198" y="797"/>
                </a:lnTo>
                <a:lnTo>
                  <a:pt x="218" y="791"/>
                </a:lnTo>
                <a:lnTo>
                  <a:pt x="234" y="783"/>
                </a:lnTo>
                <a:lnTo>
                  <a:pt x="217" y="783"/>
                </a:lnTo>
                <a:lnTo>
                  <a:pt x="194" y="786"/>
                </a:lnTo>
                <a:lnTo>
                  <a:pt x="207" y="766"/>
                </a:lnTo>
                <a:lnTo>
                  <a:pt x="222" y="748"/>
                </a:lnTo>
                <a:lnTo>
                  <a:pt x="221" y="758"/>
                </a:lnTo>
                <a:lnTo>
                  <a:pt x="219" y="769"/>
                </a:lnTo>
                <a:lnTo>
                  <a:pt x="236" y="771"/>
                </a:lnTo>
                <a:lnTo>
                  <a:pt x="254" y="778"/>
                </a:lnTo>
                <a:lnTo>
                  <a:pt x="258" y="761"/>
                </a:lnTo>
                <a:lnTo>
                  <a:pt x="260" y="744"/>
                </a:lnTo>
                <a:lnTo>
                  <a:pt x="262" y="756"/>
                </a:lnTo>
                <a:lnTo>
                  <a:pt x="263" y="767"/>
                </a:lnTo>
                <a:lnTo>
                  <a:pt x="266" y="774"/>
                </a:lnTo>
                <a:lnTo>
                  <a:pt x="285" y="783"/>
                </a:lnTo>
                <a:lnTo>
                  <a:pt x="293" y="786"/>
                </a:lnTo>
                <a:lnTo>
                  <a:pt x="276" y="766"/>
                </a:lnTo>
                <a:lnTo>
                  <a:pt x="264" y="744"/>
                </a:lnTo>
                <a:lnTo>
                  <a:pt x="271" y="745"/>
                </a:lnTo>
                <a:lnTo>
                  <a:pt x="275" y="738"/>
                </a:lnTo>
                <a:lnTo>
                  <a:pt x="276" y="732"/>
                </a:lnTo>
                <a:lnTo>
                  <a:pt x="283" y="719"/>
                </a:lnTo>
                <a:lnTo>
                  <a:pt x="295" y="707"/>
                </a:lnTo>
                <a:lnTo>
                  <a:pt x="318" y="685"/>
                </a:lnTo>
                <a:lnTo>
                  <a:pt x="345" y="668"/>
                </a:lnTo>
                <a:lnTo>
                  <a:pt x="326" y="655"/>
                </a:lnTo>
                <a:lnTo>
                  <a:pt x="309" y="643"/>
                </a:lnTo>
                <a:lnTo>
                  <a:pt x="330" y="648"/>
                </a:lnTo>
                <a:lnTo>
                  <a:pt x="350" y="656"/>
                </a:lnTo>
                <a:lnTo>
                  <a:pt x="349" y="647"/>
                </a:lnTo>
                <a:lnTo>
                  <a:pt x="350" y="633"/>
                </a:lnTo>
                <a:lnTo>
                  <a:pt x="358" y="630"/>
                </a:lnTo>
                <a:lnTo>
                  <a:pt x="382" y="630"/>
                </a:lnTo>
                <a:lnTo>
                  <a:pt x="407" y="625"/>
                </a:lnTo>
                <a:lnTo>
                  <a:pt x="395" y="623"/>
                </a:lnTo>
                <a:lnTo>
                  <a:pt x="383" y="622"/>
                </a:lnTo>
                <a:lnTo>
                  <a:pt x="390" y="615"/>
                </a:lnTo>
                <a:lnTo>
                  <a:pt x="392" y="600"/>
                </a:lnTo>
                <a:lnTo>
                  <a:pt x="390" y="590"/>
                </a:lnTo>
                <a:lnTo>
                  <a:pt x="391" y="569"/>
                </a:lnTo>
                <a:lnTo>
                  <a:pt x="392" y="547"/>
                </a:lnTo>
                <a:lnTo>
                  <a:pt x="400" y="549"/>
                </a:lnTo>
                <a:lnTo>
                  <a:pt x="408" y="553"/>
                </a:lnTo>
                <a:lnTo>
                  <a:pt x="408" y="537"/>
                </a:lnTo>
                <a:lnTo>
                  <a:pt x="410" y="521"/>
                </a:lnTo>
                <a:lnTo>
                  <a:pt x="420" y="525"/>
                </a:lnTo>
                <a:lnTo>
                  <a:pt x="432" y="531"/>
                </a:lnTo>
                <a:lnTo>
                  <a:pt x="439" y="531"/>
                </a:lnTo>
                <a:lnTo>
                  <a:pt x="451" y="520"/>
                </a:lnTo>
                <a:lnTo>
                  <a:pt x="456" y="514"/>
                </a:lnTo>
                <a:lnTo>
                  <a:pt x="448" y="519"/>
                </a:lnTo>
                <a:lnTo>
                  <a:pt x="439" y="523"/>
                </a:lnTo>
                <a:lnTo>
                  <a:pt x="423" y="519"/>
                </a:lnTo>
                <a:lnTo>
                  <a:pt x="406" y="516"/>
                </a:lnTo>
                <a:lnTo>
                  <a:pt x="419" y="491"/>
                </a:lnTo>
                <a:lnTo>
                  <a:pt x="433" y="467"/>
                </a:lnTo>
                <a:lnTo>
                  <a:pt x="439" y="458"/>
                </a:lnTo>
                <a:lnTo>
                  <a:pt x="444" y="450"/>
                </a:lnTo>
                <a:lnTo>
                  <a:pt x="447" y="443"/>
                </a:lnTo>
                <a:lnTo>
                  <a:pt x="453" y="441"/>
                </a:lnTo>
                <a:lnTo>
                  <a:pt x="460" y="442"/>
                </a:lnTo>
                <a:lnTo>
                  <a:pt x="467" y="424"/>
                </a:lnTo>
                <a:lnTo>
                  <a:pt x="477" y="408"/>
                </a:lnTo>
                <a:lnTo>
                  <a:pt x="482" y="396"/>
                </a:lnTo>
                <a:lnTo>
                  <a:pt x="489" y="369"/>
                </a:lnTo>
                <a:lnTo>
                  <a:pt x="488" y="356"/>
                </a:lnTo>
                <a:lnTo>
                  <a:pt x="497" y="357"/>
                </a:lnTo>
                <a:lnTo>
                  <a:pt x="506" y="357"/>
                </a:lnTo>
                <a:lnTo>
                  <a:pt x="505" y="351"/>
                </a:lnTo>
                <a:lnTo>
                  <a:pt x="508" y="342"/>
                </a:lnTo>
                <a:lnTo>
                  <a:pt x="519" y="331"/>
                </a:lnTo>
                <a:lnTo>
                  <a:pt x="527" y="323"/>
                </a:lnTo>
                <a:lnTo>
                  <a:pt x="531" y="346"/>
                </a:lnTo>
                <a:lnTo>
                  <a:pt x="539" y="367"/>
                </a:lnTo>
                <a:lnTo>
                  <a:pt x="539" y="350"/>
                </a:lnTo>
                <a:lnTo>
                  <a:pt x="539" y="331"/>
                </a:lnTo>
                <a:lnTo>
                  <a:pt x="546" y="330"/>
                </a:lnTo>
                <a:lnTo>
                  <a:pt x="555" y="330"/>
                </a:lnTo>
                <a:lnTo>
                  <a:pt x="543" y="327"/>
                </a:lnTo>
                <a:lnTo>
                  <a:pt x="533" y="326"/>
                </a:lnTo>
                <a:lnTo>
                  <a:pt x="537" y="318"/>
                </a:lnTo>
                <a:lnTo>
                  <a:pt x="541" y="310"/>
                </a:lnTo>
                <a:close/>
                <a:moveTo>
                  <a:pt x="500" y="302"/>
                </a:moveTo>
                <a:lnTo>
                  <a:pt x="508" y="273"/>
                </a:lnTo>
                <a:lnTo>
                  <a:pt x="521" y="246"/>
                </a:lnTo>
                <a:lnTo>
                  <a:pt x="522" y="269"/>
                </a:lnTo>
                <a:lnTo>
                  <a:pt x="523" y="290"/>
                </a:lnTo>
                <a:lnTo>
                  <a:pt x="531" y="268"/>
                </a:lnTo>
                <a:lnTo>
                  <a:pt x="541" y="246"/>
                </a:lnTo>
                <a:lnTo>
                  <a:pt x="545" y="253"/>
                </a:lnTo>
                <a:lnTo>
                  <a:pt x="547" y="268"/>
                </a:lnTo>
                <a:lnTo>
                  <a:pt x="542" y="289"/>
                </a:lnTo>
                <a:lnTo>
                  <a:pt x="534" y="302"/>
                </a:lnTo>
                <a:lnTo>
                  <a:pt x="527" y="311"/>
                </a:lnTo>
                <a:lnTo>
                  <a:pt x="500" y="320"/>
                </a:lnTo>
                <a:lnTo>
                  <a:pt x="488" y="323"/>
                </a:lnTo>
                <a:lnTo>
                  <a:pt x="463" y="330"/>
                </a:lnTo>
                <a:lnTo>
                  <a:pt x="439" y="339"/>
                </a:lnTo>
                <a:lnTo>
                  <a:pt x="420" y="355"/>
                </a:lnTo>
                <a:lnTo>
                  <a:pt x="404" y="361"/>
                </a:lnTo>
                <a:lnTo>
                  <a:pt x="422" y="340"/>
                </a:lnTo>
                <a:lnTo>
                  <a:pt x="444" y="323"/>
                </a:lnTo>
                <a:lnTo>
                  <a:pt x="471" y="311"/>
                </a:lnTo>
                <a:lnTo>
                  <a:pt x="500" y="302"/>
                </a:lnTo>
                <a:close/>
              </a:path>
            </a:pathLst>
          </a:custGeom>
          <a:solidFill>
            <a:srgbClr val="C519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0" name="Freeform 378"/>
          <p:cNvSpPr>
            <a:spLocks/>
          </p:cNvSpPr>
          <p:nvPr/>
        </p:nvSpPr>
        <p:spPr bwMode="auto">
          <a:xfrm>
            <a:off x="3244850" y="5934076"/>
            <a:ext cx="1082675" cy="698500"/>
          </a:xfrm>
          <a:custGeom>
            <a:avLst/>
            <a:gdLst>
              <a:gd name="T0" fmla="*/ 1520 w 2048"/>
              <a:gd name="T1" fmla="*/ 98 h 1321"/>
              <a:gd name="T2" fmla="*/ 1720 w 2048"/>
              <a:gd name="T3" fmla="*/ 201 h 1321"/>
              <a:gd name="T4" fmla="*/ 1655 w 2048"/>
              <a:gd name="T5" fmla="*/ 237 h 1321"/>
              <a:gd name="T6" fmla="*/ 1591 w 2048"/>
              <a:gd name="T7" fmla="*/ 413 h 1321"/>
              <a:gd name="T8" fmla="*/ 1751 w 2048"/>
              <a:gd name="T9" fmla="*/ 536 h 1321"/>
              <a:gd name="T10" fmla="*/ 1851 w 2048"/>
              <a:gd name="T11" fmla="*/ 639 h 1321"/>
              <a:gd name="T12" fmla="*/ 1959 w 2048"/>
              <a:gd name="T13" fmla="*/ 599 h 1321"/>
              <a:gd name="T14" fmla="*/ 2022 w 2048"/>
              <a:gd name="T15" fmla="*/ 570 h 1321"/>
              <a:gd name="T16" fmla="*/ 2021 w 2048"/>
              <a:gd name="T17" fmla="*/ 689 h 1321"/>
              <a:gd name="T18" fmla="*/ 2004 w 2048"/>
              <a:gd name="T19" fmla="*/ 782 h 1321"/>
              <a:gd name="T20" fmla="*/ 2012 w 2048"/>
              <a:gd name="T21" fmla="*/ 845 h 1321"/>
              <a:gd name="T22" fmla="*/ 1939 w 2048"/>
              <a:gd name="T23" fmla="*/ 789 h 1321"/>
              <a:gd name="T24" fmla="*/ 1878 w 2048"/>
              <a:gd name="T25" fmla="*/ 928 h 1321"/>
              <a:gd name="T26" fmla="*/ 1903 w 2048"/>
              <a:gd name="T27" fmla="*/ 1029 h 1321"/>
              <a:gd name="T28" fmla="*/ 1829 w 2048"/>
              <a:gd name="T29" fmla="*/ 1013 h 1321"/>
              <a:gd name="T30" fmla="*/ 1759 w 2048"/>
              <a:gd name="T31" fmla="*/ 967 h 1321"/>
              <a:gd name="T32" fmla="*/ 1639 w 2048"/>
              <a:gd name="T33" fmla="*/ 1010 h 1321"/>
              <a:gd name="T34" fmla="*/ 1561 w 2048"/>
              <a:gd name="T35" fmla="*/ 891 h 1321"/>
              <a:gd name="T36" fmla="*/ 1484 w 2048"/>
              <a:gd name="T37" fmla="*/ 923 h 1321"/>
              <a:gd name="T38" fmla="*/ 1455 w 2048"/>
              <a:gd name="T39" fmla="*/ 1087 h 1321"/>
              <a:gd name="T40" fmla="*/ 1435 w 2048"/>
              <a:gd name="T41" fmla="*/ 1181 h 1321"/>
              <a:gd name="T42" fmla="*/ 1384 w 2048"/>
              <a:gd name="T43" fmla="*/ 1321 h 1321"/>
              <a:gd name="T44" fmla="*/ 1296 w 2048"/>
              <a:gd name="T45" fmla="*/ 1210 h 1321"/>
              <a:gd name="T46" fmla="*/ 1267 w 2048"/>
              <a:gd name="T47" fmla="*/ 1136 h 1321"/>
              <a:gd name="T48" fmla="*/ 1188 w 2048"/>
              <a:gd name="T49" fmla="*/ 1098 h 1321"/>
              <a:gd name="T50" fmla="*/ 1134 w 2048"/>
              <a:gd name="T51" fmla="*/ 943 h 1321"/>
              <a:gd name="T52" fmla="*/ 1053 w 2048"/>
              <a:gd name="T53" fmla="*/ 965 h 1321"/>
              <a:gd name="T54" fmla="*/ 957 w 2048"/>
              <a:gd name="T55" fmla="*/ 1030 h 1321"/>
              <a:gd name="T56" fmla="*/ 931 w 2048"/>
              <a:gd name="T57" fmla="*/ 1169 h 1321"/>
              <a:gd name="T58" fmla="*/ 856 w 2048"/>
              <a:gd name="T59" fmla="*/ 1250 h 1321"/>
              <a:gd name="T60" fmla="*/ 750 w 2048"/>
              <a:gd name="T61" fmla="*/ 1218 h 1321"/>
              <a:gd name="T62" fmla="*/ 638 w 2048"/>
              <a:gd name="T63" fmla="*/ 1262 h 1321"/>
              <a:gd name="T64" fmla="*/ 545 w 2048"/>
              <a:gd name="T65" fmla="*/ 1284 h 1321"/>
              <a:gd name="T66" fmla="*/ 412 w 2048"/>
              <a:gd name="T67" fmla="*/ 1166 h 1321"/>
              <a:gd name="T68" fmla="*/ 396 w 2048"/>
              <a:gd name="T69" fmla="*/ 1008 h 1321"/>
              <a:gd name="T70" fmla="*/ 246 w 2048"/>
              <a:gd name="T71" fmla="*/ 942 h 1321"/>
              <a:gd name="T72" fmla="*/ 135 w 2048"/>
              <a:gd name="T73" fmla="*/ 983 h 1321"/>
              <a:gd name="T74" fmla="*/ 76 w 2048"/>
              <a:gd name="T75" fmla="*/ 1099 h 1321"/>
              <a:gd name="T76" fmla="*/ 52 w 2048"/>
              <a:gd name="T77" fmla="*/ 1043 h 1321"/>
              <a:gd name="T78" fmla="*/ 63 w 2048"/>
              <a:gd name="T79" fmla="*/ 944 h 1321"/>
              <a:gd name="T80" fmla="*/ 81 w 2048"/>
              <a:gd name="T81" fmla="*/ 853 h 1321"/>
              <a:gd name="T82" fmla="*/ 207 w 2048"/>
              <a:gd name="T83" fmla="*/ 677 h 1321"/>
              <a:gd name="T84" fmla="*/ 269 w 2048"/>
              <a:gd name="T85" fmla="*/ 555 h 1321"/>
              <a:gd name="T86" fmla="*/ 398 w 2048"/>
              <a:gd name="T87" fmla="*/ 442 h 1321"/>
              <a:gd name="T88" fmla="*/ 461 w 2048"/>
              <a:gd name="T89" fmla="*/ 348 h 1321"/>
              <a:gd name="T90" fmla="*/ 416 w 2048"/>
              <a:gd name="T91" fmla="*/ 301 h 1321"/>
              <a:gd name="T92" fmla="*/ 544 w 2048"/>
              <a:gd name="T93" fmla="*/ 219 h 1321"/>
              <a:gd name="T94" fmla="*/ 650 w 2048"/>
              <a:gd name="T95" fmla="*/ 255 h 1321"/>
              <a:gd name="T96" fmla="*/ 696 w 2048"/>
              <a:gd name="T97" fmla="*/ 189 h 1321"/>
              <a:gd name="T98" fmla="*/ 782 w 2048"/>
              <a:gd name="T99" fmla="*/ 190 h 1321"/>
              <a:gd name="T100" fmla="*/ 884 w 2048"/>
              <a:gd name="T101" fmla="*/ 173 h 1321"/>
              <a:gd name="T102" fmla="*/ 1024 w 2048"/>
              <a:gd name="T103" fmla="*/ 133 h 1321"/>
              <a:gd name="T104" fmla="*/ 1135 w 2048"/>
              <a:gd name="T105" fmla="*/ 135 h 1321"/>
              <a:gd name="T106" fmla="*/ 1203 w 2048"/>
              <a:gd name="T107" fmla="*/ 104 h 1321"/>
              <a:gd name="T108" fmla="*/ 1113 w 2048"/>
              <a:gd name="T109" fmla="*/ 81 h 1321"/>
              <a:gd name="T110" fmla="*/ 1216 w 2048"/>
              <a:gd name="T111" fmla="*/ 41 h 1321"/>
              <a:gd name="T112" fmla="*/ 1225 w 2048"/>
              <a:gd name="T113" fmla="*/ 73 h 1321"/>
              <a:gd name="T114" fmla="*/ 1326 w 2048"/>
              <a:gd name="T115" fmla="*/ 112 h 1321"/>
              <a:gd name="T116" fmla="*/ 1402 w 2048"/>
              <a:gd name="T117" fmla="*/ 88 h 1321"/>
              <a:gd name="T118" fmla="*/ 1450 w 2048"/>
              <a:gd name="T119" fmla="*/ 55 h 1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48" h="1321">
                <a:moveTo>
                  <a:pt x="1388" y="0"/>
                </a:moveTo>
                <a:lnTo>
                  <a:pt x="1411" y="10"/>
                </a:lnTo>
                <a:lnTo>
                  <a:pt x="1434" y="25"/>
                </a:lnTo>
                <a:lnTo>
                  <a:pt x="1456" y="38"/>
                </a:lnTo>
                <a:lnTo>
                  <a:pt x="1476" y="54"/>
                </a:lnTo>
                <a:lnTo>
                  <a:pt x="1480" y="63"/>
                </a:lnTo>
                <a:lnTo>
                  <a:pt x="1484" y="71"/>
                </a:lnTo>
                <a:lnTo>
                  <a:pt x="1496" y="81"/>
                </a:lnTo>
                <a:lnTo>
                  <a:pt x="1508" y="90"/>
                </a:lnTo>
                <a:lnTo>
                  <a:pt x="1520" y="98"/>
                </a:lnTo>
                <a:lnTo>
                  <a:pt x="1548" y="104"/>
                </a:lnTo>
                <a:lnTo>
                  <a:pt x="1562" y="102"/>
                </a:lnTo>
                <a:lnTo>
                  <a:pt x="1579" y="108"/>
                </a:lnTo>
                <a:lnTo>
                  <a:pt x="1598" y="116"/>
                </a:lnTo>
                <a:lnTo>
                  <a:pt x="1607" y="123"/>
                </a:lnTo>
                <a:lnTo>
                  <a:pt x="1619" y="143"/>
                </a:lnTo>
                <a:lnTo>
                  <a:pt x="1627" y="149"/>
                </a:lnTo>
                <a:lnTo>
                  <a:pt x="1651" y="163"/>
                </a:lnTo>
                <a:lnTo>
                  <a:pt x="1700" y="184"/>
                </a:lnTo>
                <a:lnTo>
                  <a:pt x="1720" y="201"/>
                </a:lnTo>
                <a:lnTo>
                  <a:pt x="1706" y="204"/>
                </a:lnTo>
                <a:lnTo>
                  <a:pt x="1683" y="213"/>
                </a:lnTo>
                <a:lnTo>
                  <a:pt x="1673" y="221"/>
                </a:lnTo>
                <a:lnTo>
                  <a:pt x="1668" y="214"/>
                </a:lnTo>
                <a:lnTo>
                  <a:pt x="1664" y="208"/>
                </a:lnTo>
                <a:lnTo>
                  <a:pt x="1657" y="213"/>
                </a:lnTo>
                <a:lnTo>
                  <a:pt x="1642" y="217"/>
                </a:lnTo>
                <a:lnTo>
                  <a:pt x="1634" y="215"/>
                </a:lnTo>
                <a:lnTo>
                  <a:pt x="1639" y="227"/>
                </a:lnTo>
                <a:lnTo>
                  <a:pt x="1655" y="237"/>
                </a:lnTo>
                <a:lnTo>
                  <a:pt x="1668" y="241"/>
                </a:lnTo>
                <a:lnTo>
                  <a:pt x="1671" y="268"/>
                </a:lnTo>
                <a:lnTo>
                  <a:pt x="1677" y="295"/>
                </a:lnTo>
                <a:lnTo>
                  <a:pt x="1665" y="297"/>
                </a:lnTo>
                <a:lnTo>
                  <a:pt x="1651" y="313"/>
                </a:lnTo>
                <a:lnTo>
                  <a:pt x="1646" y="323"/>
                </a:lnTo>
                <a:lnTo>
                  <a:pt x="1627" y="352"/>
                </a:lnTo>
                <a:lnTo>
                  <a:pt x="1609" y="381"/>
                </a:lnTo>
                <a:lnTo>
                  <a:pt x="1601" y="397"/>
                </a:lnTo>
                <a:lnTo>
                  <a:pt x="1591" y="413"/>
                </a:lnTo>
                <a:lnTo>
                  <a:pt x="1597" y="434"/>
                </a:lnTo>
                <a:lnTo>
                  <a:pt x="1603" y="455"/>
                </a:lnTo>
                <a:lnTo>
                  <a:pt x="1607" y="472"/>
                </a:lnTo>
                <a:lnTo>
                  <a:pt x="1598" y="495"/>
                </a:lnTo>
                <a:lnTo>
                  <a:pt x="1591" y="510"/>
                </a:lnTo>
                <a:lnTo>
                  <a:pt x="1615" y="509"/>
                </a:lnTo>
                <a:lnTo>
                  <a:pt x="1665" y="508"/>
                </a:lnTo>
                <a:lnTo>
                  <a:pt x="1688" y="512"/>
                </a:lnTo>
                <a:lnTo>
                  <a:pt x="1709" y="520"/>
                </a:lnTo>
                <a:lnTo>
                  <a:pt x="1751" y="536"/>
                </a:lnTo>
                <a:lnTo>
                  <a:pt x="1774" y="537"/>
                </a:lnTo>
                <a:lnTo>
                  <a:pt x="1771" y="554"/>
                </a:lnTo>
                <a:lnTo>
                  <a:pt x="1770" y="570"/>
                </a:lnTo>
                <a:lnTo>
                  <a:pt x="1770" y="580"/>
                </a:lnTo>
                <a:lnTo>
                  <a:pt x="1777" y="594"/>
                </a:lnTo>
                <a:lnTo>
                  <a:pt x="1784" y="599"/>
                </a:lnTo>
                <a:lnTo>
                  <a:pt x="1812" y="610"/>
                </a:lnTo>
                <a:lnTo>
                  <a:pt x="1841" y="619"/>
                </a:lnTo>
                <a:lnTo>
                  <a:pt x="1847" y="628"/>
                </a:lnTo>
                <a:lnTo>
                  <a:pt x="1851" y="639"/>
                </a:lnTo>
                <a:lnTo>
                  <a:pt x="1861" y="643"/>
                </a:lnTo>
                <a:lnTo>
                  <a:pt x="1882" y="651"/>
                </a:lnTo>
                <a:lnTo>
                  <a:pt x="1893" y="648"/>
                </a:lnTo>
                <a:lnTo>
                  <a:pt x="1909" y="641"/>
                </a:lnTo>
                <a:lnTo>
                  <a:pt x="1926" y="635"/>
                </a:lnTo>
                <a:lnTo>
                  <a:pt x="1934" y="629"/>
                </a:lnTo>
                <a:lnTo>
                  <a:pt x="1937" y="608"/>
                </a:lnTo>
                <a:lnTo>
                  <a:pt x="1937" y="596"/>
                </a:lnTo>
                <a:lnTo>
                  <a:pt x="1947" y="598"/>
                </a:lnTo>
                <a:lnTo>
                  <a:pt x="1959" y="599"/>
                </a:lnTo>
                <a:lnTo>
                  <a:pt x="1966" y="599"/>
                </a:lnTo>
                <a:lnTo>
                  <a:pt x="1971" y="592"/>
                </a:lnTo>
                <a:lnTo>
                  <a:pt x="1972" y="586"/>
                </a:lnTo>
                <a:lnTo>
                  <a:pt x="1976" y="577"/>
                </a:lnTo>
                <a:lnTo>
                  <a:pt x="1987" y="555"/>
                </a:lnTo>
                <a:lnTo>
                  <a:pt x="1995" y="549"/>
                </a:lnTo>
                <a:lnTo>
                  <a:pt x="2003" y="547"/>
                </a:lnTo>
                <a:lnTo>
                  <a:pt x="2013" y="555"/>
                </a:lnTo>
                <a:lnTo>
                  <a:pt x="2017" y="562"/>
                </a:lnTo>
                <a:lnTo>
                  <a:pt x="2022" y="570"/>
                </a:lnTo>
                <a:lnTo>
                  <a:pt x="2033" y="578"/>
                </a:lnTo>
                <a:lnTo>
                  <a:pt x="2042" y="580"/>
                </a:lnTo>
                <a:lnTo>
                  <a:pt x="2046" y="583"/>
                </a:lnTo>
                <a:lnTo>
                  <a:pt x="2048" y="592"/>
                </a:lnTo>
                <a:lnTo>
                  <a:pt x="2044" y="611"/>
                </a:lnTo>
                <a:lnTo>
                  <a:pt x="2040" y="620"/>
                </a:lnTo>
                <a:lnTo>
                  <a:pt x="2040" y="644"/>
                </a:lnTo>
                <a:lnTo>
                  <a:pt x="2033" y="668"/>
                </a:lnTo>
                <a:lnTo>
                  <a:pt x="2028" y="680"/>
                </a:lnTo>
                <a:lnTo>
                  <a:pt x="2021" y="689"/>
                </a:lnTo>
                <a:lnTo>
                  <a:pt x="2026" y="698"/>
                </a:lnTo>
                <a:lnTo>
                  <a:pt x="2025" y="707"/>
                </a:lnTo>
                <a:lnTo>
                  <a:pt x="2020" y="715"/>
                </a:lnTo>
                <a:lnTo>
                  <a:pt x="2008" y="725"/>
                </a:lnTo>
                <a:lnTo>
                  <a:pt x="2012" y="734"/>
                </a:lnTo>
                <a:lnTo>
                  <a:pt x="2012" y="739"/>
                </a:lnTo>
                <a:lnTo>
                  <a:pt x="2001" y="755"/>
                </a:lnTo>
                <a:lnTo>
                  <a:pt x="2000" y="763"/>
                </a:lnTo>
                <a:lnTo>
                  <a:pt x="2001" y="772"/>
                </a:lnTo>
                <a:lnTo>
                  <a:pt x="2004" y="782"/>
                </a:lnTo>
                <a:lnTo>
                  <a:pt x="2007" y="787"/>
                </a:lnTo>
                <a:lnTo>
                  <a:pt x="2012" y="787"/>
                </a:lnTo>
                <a:lnTo>
                  <a:pt x="2019" y="785"/>
                </a:lnTo>
                <a:lnTo>
                  <a:pt x="2025" y="785"/>
                </a:lnTo>
                <a:lnTo>
                  <a:pt x="2037" y="792"/>
                </a:lnTo>
                <a:lnTo>
                  <a:pt x="2045" y="809"/>
                </a:lnTo>
                <a:lnTo>
                  <a:pt x="2046" y="823"/>
                </a:lnTo>
                <a:lnTo>
                  <a:pt x="2044" y="837"/>
                </a:lnTo>
                <a:lnTo>
                  <a:pt x="2037" y="850"/>
                </a:lnTo>
                <a:lnTo>
                  <a:pt x="2012" y="845"/>
                </a:lnTo>
                <a:lnTo>
                  <a:pt x="1985" y="845"/>
                </a:lnTo>
                <a:lnTo>
                  <a:pt x="1979" y="846"/>
                </a:lnTo>
                <a:lnTo>
                  <a:pt x="1970" y="848"/>
                </a:lnTo>
                <a:lnTo>
                  <a:pt x="1966" y="842"/>
                </a:lnTo>
                <a:lnTo>
                  <a:pt x="1962" y="834"/>
                </a:lnTo>
                <a:lnTo>
                  <a:pt x="1954" y="830"/>
                </a:lnTo>
                <a:lnTo>
                  <a:pt x="1947" y="828"/>
                </a:lnTo>
                <a:lnTo>
                  <a:pt x="1939" y="826"/>
                </a:lnTo>
                <a:lnTo>
                  <a:pt x="1940" y="808"/>
                </a:lnTo>
                <a:lnTo>
                  <a:pt x="1939" y="789"/>
                </a:lnTo>
                <a:lnTo>
                  <a:pt x="1913" y="799"/>
                </a:lnTo>
                <a:lnTo>
                  <a:pt x="1886" y="809"/>
                </a:lnTo>
                <a:lnTo>
                  <a:pt x="1874" y="816"/>
                </a:lnTo>
                <a:lnTo>
                  <a:pt x="1859" y="840"/>
                </a:lnTo>
                <a:lnTo>
                  <a:pt x="1853" y="853"/>
                </a:lnTo>
                <a:lnTo>
                  <a:pt x="1847" y="874"/>
                </a:lnTo>
                <a:lnTo>
                  <a:pt x="1845" y="911"/>
                </a:lnTo>
                <a:lnTo>
                  <a:pt x="1857" y="927"/>
                </a:lnTo>
                <a:lnTo>
                  <a:pt x="1870" y="928"/>
                </a:lnTo>
                <a:lnTo>
                  <a:pt x="1878" y="928"/>
                </a:lnTo>
                <a:lnTo>
                  <a:pt x="1886" y="927"/>
                </a:lnTo>
                <a:lnTo>
                  <a:pt x="1896" y="932"/>
                </a:lnTo>
                <a:lnTo>
                  <a:pt x="1899" y="944"/>
                </a:lnTo>
                <a:lnTo>
                  <a:pt x="1890" y="952"/>
                </a:lnTo>
                <a:lnTo>
                  <a:pt x="1876" y="973"/>
                </a:lnTo>
                <a:lnTo>
                  <a:pt x="1872" y="985"/>
                </a:lnTo>
                <a:lnTo>
                  <a:pt x="1880" y="997"/>
                </a:lnTo>
                <a:lnTo>
                  <a:pt x="1888" y="1008"/>
                </a:lnTo>
                <a:lnTo>
                  <a:pt x="1894" y="1016"/>
                </a:lnTo>
                <a:lnTo>
                  <a:pt x="1903" y="1029"/>
                </a:lnTo>
                <a:lnTo>
                  <a:pt x="1901" y="1038"/>
                </a:lnTo>
                <a:lnTo>
                  <a:pt x="1897" y="1045"/>
                </a:lnTo>
                <a:lnTo>
                  <a:pt x="1890" y="1051"/>
                </a:lnTo>
                <a:lnTo>
                  <a:pt x="1884" y="1054"/>
                </a:lnTo>
                <a:lnTo>
                  <a:pt x="1866" y="1055"/>
                </a:lnTo>
                <a:lnTo>
                  <a:pt x="1851" y="1058"/>
                </a:lnTo>
                <a:lnTo>
                  <a:pt x="1852" y="1046"/>
                </a:lnTo>
                <a:lnTo>
                  <a:pt x="1845" y="1025"/>
                </a:lnTo>
                <a:lnTo>
                  <a:pt x="1837" y="1018"/>
                </a:lnTo>
                <a:lnTo>
                  <a:pt x="1829" y="1013"/>
                </a:lnTo>
                <a:lnTo>
                  <a:pt x="1825" y="1005"/>
                </a:lnTo>
                <a:lnTo>
                  <a:pt x="1825" y="996"/>
                </a:lnTo>
                <a:lnTo>
                  <a:pt x="1825" y="985"/>
                </a:lnTo>
                <a:lnTo>
                  <a:pt x="1821" y="973"/>
                </a:lnTo>
                <a:lnTo>
                  <a:pt x="1816" y="965"/>
                </a:lnTo>
                <a:lnTo>
                  <a:pt x="1810" y="959"/>
                </a:lnTo>
                <a:lnTo>
                  <a:pt x="1800" y="956"/>
                </a:lnTo>
                <a:lnTo>
                  <a:pt x="1791" y="957"/>
                </a:lnTo>
                <a:lnTo>
                  <a:pt x="1775" y="961"/>
                </a:lnTo>
                <a:lnTo>
                  <a:pt x="1759" y="967"/>
                </a:lnTo>
                <a:lnTo>
                  <a:pt x="1745" y="973"/>
                </a:lnTo>
                <a:lnTo>
                  <a:pt x="1730" y="980"/>
                </a:lnTo>
                <a:lnTo>
                  <a:pt x="1716" y="980"/>
                </a:lnTo>
                <a:lnTo>
                  <a:pt x="1701" y="977"/>
                </a:lnTo>
                <a:lnTo>
                  <a:pt x="1701" y="987"/>
                </a:lnTo>
                <a:lnTo>
                  <a:pt x="1698" y="1005"/>
                </a:lnTo>
                <a:lnTo>
                  <a:pt x="1692" y="1008"/>
                </a:lnTo>
                <a:lnTo>
                  <a:pt x="1669" y="1013"/>
                </a:lnTo>
                <a:lnTo>
                  <a:pt x="1648" y="1013"/>
                </a:lnTo>
                <a:lnTo>
                  <a:pt x="1639" y="1010"/>
                </a:lnTo>
                <a:lnTo>
                  <a:pt x="1624" y="1001"/>
                </a:lnTo>
                <a:lnTo>
                  <a:pt x="1607" y="981"/>
                </a:lnTo>
                <a:lnTo>
                  <a:pt x="1598" y="967"/>
                </a:lnTo>
                <a:lnTo>
                  <a:pt x="1591" y="957"/>
                </a:lnTo>
                <a:lnTo>
                  <a:pt x="1585" y="938"/>
                </a:lnTo>
                <a:lnTo>
                  <a:pt x="1583" y="903"/>
                </a:lnTo>
                <a:lnTo>
                  <a:pt x="1586" y="881"/>
                </a:lnTo>
                <a:lnTo>
                  <a:pt x="1582" y="874"/>
                </a:lnTo>
                <a:lnTo>
                  <a:pt x="1574" y="875"/>
                </a:lnTo>
                <a:lnTo>
                  <a:pt x="1561" y="891"/>
                </a:lnTo>
                <a:lnTo>
                  <a:pt x="1556" y="901"/>
                </a:lnTo>
                <a:lnTo>
                  <a:pt x="1549" y="890"/>
                </a:lnTo>
                <a:lnTo>
                  <a:pt x="1541" y="879"/>
                </a:lnTo>
                <a:lnTo>
                  <a:pt x="1534" y="873"/>
                </a:lnTo>
                <a:lnTo>
                  <a:pt x="1519" y="873"/>
                </a:lnTo>
                <a:lnTo>
                  <a:pt x="1509" y="875"/>
                </a:lnTo>
                <a:lnTo>
                  <a:pt x="1501" y="882"/>
                </a:lnTo>
                <a:lnTo>
                  <a:pt x="1493" y="906"/>
                </a:lnTo>
                <a:lnTo>
                  <a:pt x="1488" y="916"/>
                </a:lnTo>
                <a:lnTo>
                  <a:pt x="1484" y="923"/>
                </a:lnTo>
                <a:lnTo>
                  <a:pt x="1488" y="930"/>
                </a:lnTo>
                <a:lnTo>
                  <a:pt x="1493" y="935"/>
                </a:lnTo>
                <a:lnTo>
                  <a:pt x="1501" y="949"/>
                </a:lnTo>
                <a:lnTo>
                  <a:pt x="1503" y="967"/>
                </a:lnTo>
                <a:lnTo>
                  <a:pt x="1505" y="984"/>
                </a:lnTo>
                <a:lnTo>
                  <a:pt x="1501" y="1000"/>
                </a:lnTo>
                <a:lnTo>
                  <a:pt x="1493" y="1017"/>
                </a:lnTo>
                <a:lnTo>
                  <a:pt x="1486" y="1033"/>
                </a:lnTo>
                <a:lnTo>
                  <a:pt x="1471" y="1061"/>
                </a:lnTo>
                <a:lnTo>
                  <a:pt x="1455" y="1087"/>
                </a:lnTo>
                <a:lnTo>
                  <a:pt x="1431" y="1106"/>
                </a:lnTo>
                <a:lnTo>
                  <a:pt x="1406" y="1124"/>
                </a:lnTo>
                <a:lnTo>
                  <a:pt x="1409" y="1135"/>
                </a:lnTo>
                <a:lnTo>
                  <a:pt x="1409" y="1151"/>
                </a:lnTo>
                <a:lnTo>
                  <a:pt x="1401" y="1157"/>
                </a:lnTo>
                <a:lnTo>
                  <a:pt x="1392" y="1165"/>
                </a:lnTo>
                <a:lnTo>
                  <a:pt x="1377" y="1182"/>
                </a:lnTo>
                <a:lnTo>
                  <a:pt x="1376" y="1194"/>
                </a:lnTo>
                <a:lnTo>
                  <a:pt x="1405" y="1188"/>
                </a:lnTo>
                <a:lnTo>
                  <a:pt x="1435" y="1181"/>
                </a:lnTo>
                <a:lnTo>
                  <a:pt x="1421" y="1193"/>
                </a:lnTo>
                <a:lnTo>
                  <a:pt x="1385" y="1206"/>
                </a:lnTo>
                <a:lnTo>
                  <a:pt x="1372" y="1218"/>
                </a:lnTo>
                <a:lnTo>
                  <a:pt x="1373" y="1226"/>
                </a:lnTo>
                <a:lnTo>
                  <a:pt x="1378" y="1238"/>
                </a:lnTo>
                <a:lnTo>
                  <a:pt x="1384" y="1250"/>
                </a:lnTo>
                <a:lnTo>
                  <a:pt x="1397" y="1258"/>
                </a:lnTo>
                <a:lnTo>
                  <a:pt x="1410" y="1268"/>
                </a:lnTo>
                <a:lnTo>
                  <a:pt x="1394" y="1293"/>
                </a:lnTo>
                <a:lnTo>
                  <a:pt x="1384" y="1321"/>
                </a:lnTo>
                <a:lnTo>
                  <a:pt x="1360" y="1309"/>
                </a:lnTo>
                <a:lnTo>
                  <a:pt x="1335" y="1303"/>
                </a:lnTo>
                <a:lnTo>
                  <a:pt x="1341" y="1297"/>
                </a:lnTo>
                <a:lnTo>
                  <a:pt x="1349" y="1288"/>
                </a:lnTo>
                <a:lnTo>
                  <a:pt x="1347" y="1281"/>
                </a:lnTo>
                <a:lnTo>
                  <a:pt x="1335" y="1266"/>
                </a:lnTo>
                <a:lnTo>
                  <a:pt x="1326" y="1250"/>
                </a:lnTo>
                <a:lnTo>
                  <a:pt x="1320" y="1234"/>
                </a:lnTo>
                <a:lnTo>
                  <a:pt x="1311" y="1221"/>
                </a:lnTo>
                <a:lnTo>
                  <a:pt x="1296" y="1210"/>
                </a:lnTo>
                <a:lnTo>
                  <a:pt x="1281" y="1202"/>
                </a:lnTo>
                <a:lnTo>
                  <a:pt x="1291" y="1188"/>
                </a:lnTo>
                <a:lnTo>
                  <a:pt x="1302" y="1174"/>
                </a:lnTo>
                <a:lnTo>
                  <a:pt x="1307" y="1168"/>
                </a:lnTo>
                <a:lnTo>
                  <a:pt x="1312" y="1160"/>
                </a:lnTo>
                <a:lnTo>
                  <a:pt x="1306" y="1152"/>
                </a:lnTo>
                <a:lnTo>
                  <a:pt x="1298" y="1143"/>
                </a:lnTo>
                <a:lnTo>
                  <a:pt x="1291" y="1137"/>
                </a:lnTo>
                <a:lnTo>
                  <a:pt x="1275" y="1136"/>
                </a:lnTo>
                <a:lnTo>
                  <a:pt x="1267" y="1136"/>
                </a:lnTo>
                <a:lnTo>
                  <a:pt x="1257" y="1137"/>
                </a:lnTo>
                <a:lnTo>
                  <a:pt x="1242" y="1151"/>
                </a:lnTo>
                <a:lnTo>
                  <a:pt x="1236" y="1158"/>
                </a:lnTo>
                <a:lnTo>
                  <a:pt x="1236" y="1149"/>
                </a:lnTo>
                <a:lnTo>
                  <a:pt x="1237" y="1140"/>
                </a:lnTo>
                <a:lnTo>
                  <a:pt x="1236" y="1135"/>
                </a:lnTo>
                <a:lnTo>
                  <a:pt x="1225" y="1131"/>
                </a:lnTo>
                <a:lnTo>
                  <a:pt x="1220" y="1129"/>
                </a:lnTo>
                <a:lnTo>
                  <a:pt x="1201" y="1116"/>
                </a:lnTo>
                <a:lnTo>
                  <a:pt x="1188" y="1098"/>
                </a:lnTo>
                <a:lnTo>
                  <a:pt x="1175" y="1079"/>
                </a:lnTo>
                <a:lnTo>
                  <a:pt x="1160" y="1062"/>
                </a:lnTo>
                <a:lnTo>
                  <a:pt x="1140" y="1050"/>
                </a:lnTo>
                <a:lnTo>
                  <a:pt x="1127" y="1031"/>
                </a:lnTo>
                <a:lnTo>
                  <a:pt x="1123" y="1021"/>
                </a:lnTo>
                <a:lnTo>
                  <a:pt x="1121" y="1010"/>
                </a:lnTo>
                <a:lnTo>
                  <a:pt x="1121" y="998"/>
                </a:lnTo>
                <a:lnTo>
                  <a:pt x="1128" y="987"/>
                </a:lnTo>
                <a:lnTo>
                  <a:pt x="1132" y="972"/>
                </a:lnTo>
                <a:lnTo>
                  <a:pt x="1134" y="943"/>
                </a:lnTo>
                <a:lnTo>
                  <a:pt x="1132" y="930"/>
                </a:lnTo>
                <a:lnTo>
                  <a:pt x="1130" y="915"/>
                </a:lnTo>
                <a:lnTo>
                  <a:pt x="1124" y="902"/>
                </a:lnTo>
                <a:lnTo>
                  <a:pt x="1111" y="901"/>
                </a:lnTo>
                <a:lnTo>
                  <a:pt x="1098" y="905"/>
                </a:lnTo>
                <a:lnTo>
                  <a:pt x="1073" y="918"/>
                </a:lnTo>
                <a:lnTo>
                  <a:pt x="1049" y="931"/>
                </a:lnTo>
                <a:lnTo>
                  <a:pt x="1057" y="940"/>
                </a:lnTo>
                <a:lnTo>
                  <a:pt x="1065" y="951"/>
                </a:lnTo>
                <a:lnTo>
                  <a:pt x="1053" y="965"/>
                </a:lnTo>
                <a:lnTo>
                  <a:pt x="1033" y="976"/>
                </a:lnTo>
                <a:lnTo>
                  <a:pt x="1024" y="984"/>
                </a:lnTo>
                <a:lnTo>
                  <a:pt x="1017" y="993"/>
                </a:lnTo>
                <a:lnTo>
                  <a:pt x="1012" y="998"/>
                </a:lnTo>
                <a:lnTo>
                  <a:pt x="1008" y="1005"/>
                </a:lnTo>
                <a:lnTo>
                  <a:pt x="1001" y="1004"/>
                </a:lnTo>
                <a:lnTo>
                  <a:pt x="994" y="1004"/>
                </a:lnTo>
                <a:lnTo>
                  <a:pt x="982" y="1006"/>
                </a:lnTo>
                <a:lnTo>
                  <a:pt x="964" y="1021"/>
                </a:lnTo>
                <a:lnTo>
                  <a:pt x="957" y="1030"/>
                </a:lnTo>
                <a:lnTo>
                  <a:pt x="968" y="1039"/>
                </a:lnTo>
                <a:lnTo>
                  <a:pt x="986" y="1061"/>
                </a:lnTo>
                <a:lnTo>
                  <a:pt x="991" y="1074"/>
                </a:lnTo>
                <a:lnTo>
                  <a:pt x="994" y="1088"/>
                </a:lnTo>
                <a:lnTo>
                  <a:pt x="980" y="1115"/>
                </a:lnTo>
                <a:lnTo>
                  <a:pt x="970" y="1127"/>
                </a:lnTo>
                <a:lnTo>
                  <a:pt x="957" y="1131"/>
                </a:lnTo>
                <a:lnTo>
                  <a:pt x="937" y="1141"/>
                </a:lnTo>
                <a:lnTo>
                  <a:pt x="934" y="1156"/>
                </a:lnTo>
                <a:lnTo>
                  <a:pt x="931" y="1169"/>
                </a:lnTo>
                <a:lnTo>
                  <a:pt x="925" y="1190"/>
                </a:lnTo>
                <a:lnTo>
                  <a:pt x="916" y="1199"/>
                </a:lnTo>
                <a:lnTo>
                  <a:pt x="909" y="1201"/>
                </a:lnTo>
                <a:lnTo>
                  <a:pt x="896" y="1202"/>
                </a:lnTo>
                <a:lnTo>
                  <a:pt x="875" y="1206"/>
                </a:lnTo>
                <a:lnTo>
                  <a:pt x="864" y="1215"/>
                </a:lnTo>
                <a:lnTo>
                  <a:pt x="861" y="1222"/>
                </a:lnTo>
                <a:lnTo>
                  <a:pt x="860" y="1233"/>
                </a:lnTo>
                <a:lnTo>
                  <a:pt x="859" y="1244"/>
                </a:lnTo>
                <a:lnTo>
                  <a:pt x="856" y="1250"/>
                </a:lnTo>
                <a:lnTo>
                  <a:pt x="840" y="1247"/>
                </a:lnTo>
                <a:lnTo>
                  <a:pt x="834" y="1246"/>
                </a:lnTo>
                <a:lnTo>
                  <a:pt x="818" y="1243"/>
                </a:lnTo>
                <a:lnTo>
                  <a:pt x="800" y="1242"/>
                </a:lnTo>
                <a:lnTo>
                  <a:pt x="793" y="1242"/>
                </a:lnTo>
                <a:lnTo>
                  <a:pt x="782" y="1233"/>
                </a:lnTo>
                <a:lnTo>
                  <a:pt x="777" y="1227"/>
                </a:lnTo>
                <a:lnTo>
                  <a:pt x="770" y="1221"/>
                </a:lnTo>
                <a:lnTo>
                  <a:pt x="759" y="1218"/>
                </a:lnTo>
                <a:lnTo>
                  <a:pt x="750" y="1218"/>
                </a:lnTo>
                <a:lnTo>
                  <a:pt x="733" y="1215"/>
                </a:lnTo>
                <a:lnTo>
                  <a:pt x="717" y="1205"/>
                </a:lnTo>
                <a:lnTo>
                  <a:pt x="713" y="1214"/>
                </a:lnTo>
                <a:lnTo>
                  <a:pt x="708" y="1223"/>
                </a:lnTo>
                <a:lnTo>
                  <a:pt x="697" y="1227"/>
                </a:lnTo>
                <a:lnTo>
                  <a:pt x="685" y="1231"/>
                </a:lnTo>
                <a:lnTo>
                  <a:pt x="676" y="1243"/>
                </a:lnTo>
                <a:lnTo>
                  <a:pt x="663" y="1252"/>
                </a:lnTo>
                <a:lnTo>
                  <a:pt x="654" y="1258"/>
                </a:lnTo>
                <a:lnTo>
                  <a:pt x="638" y="1262"/>
                </a:lnTo>
                <a:lnTo>
                  <a:pt x="627" y="1260"/>
                </a:lnTo>
                <a:lnTo>
                  <a:pt x="619" y="1258"/>
                </a:lnTo>
                <a:lnTo>
                  <a:pt x="605" y="1256"/>
                </a:lnTo>
                <a:lnTo>
                  <a:pt x="599" y="1259"/>
                </a:lnTo>
                <a:lnTo>
                  <a:pt x="592" y="1266"/>
                </a:lnTo>
                <a:lnTo>
                  <a:pt x="584" y="1268"/>
                </a:lnTo>
                <a:lnTo>
                  <a:pt x="573" y="1272"/>
                </a:lnTo>
                <a:lnTo>
                  <a:pt x="557" y="1283"/>
                </a:lnTo>
                <a:lnTo>
                  <a:pt x="556" y="1295"/>
                </a:lnTo>
                <a:lnTo>
                  <a:pt x="545" y="1284"/>
                </a:lnTo>
                <a:lnTo>
                  <a:pt x="525" y="1284"/>
                </a:lnTo>
                <a:lnTo>
                  <a:pt x="517" y="1295"/>
                </a:lnTo>
                <a:lnTo>
                  <a:pt x="495" y="1254"/>
                </a:lnTo>
                <a:lnTo>
                  <a:pt x="474" y="1211"/>
                </a:lnTo>
                <a:lnTo>
                  <a:pt x="463" y="1190"/>
                </a:lnTo>
                <a:lnTo>
                  <a:pt x="450" y="1170"/>
                </a:lnTo>
                <a:lnTo>
                  <a:pt x="442" y="1161"/>
                </a:lnTo>
                <a:lnTo>
                  <a:pt x="434" y="1153"/>
                </a:lnTo>
                <a:lnTo>
                  <a:pt x="422" y="1160"/>
                </a:lnTo>
                <a:lnTo>
                  <a:pt x="412" y="1166"/>
                </a:lnTo>
                <a:lnTo>
                  <a:pt x="417" y="1143"/>
                </a:lnTo>
                <a:lnTo>
                  <a:pt x="422" y="1119"/>
                </a:lnTo>
                <a:lnTo>
                  <a:pt x="393" y="1113"/>
                </a:lnTo>
                <a:lnTo>
                  <a:pt x="364" y="1110"/>
                </a:lnTo>
                <a:lnTo>
                  <a:pt x="380" y="1074"/>
                </a:lnTo>
                <a:lnTo>
                  <a:pt x="392" y="1038"/>
                </a:lnTo>
                <a:lnTo>
                  <a:pt x="396" y="1030"/>
                </a:lnTo>
                <a:lnTo>
                  <a:pt x="398" y="1022"/>
                </a:lnTo>
                <a:lnTo>
                  <a:pt x="401" y="1016"/>
                </a:lnTo>
                <a:lnTo>
                  <a:pt x="396" y="1008"/>
                </a:lnTo>
                <a:lnTo>
                  <a:pt x="390" y="1002"/>
                </a:lnTo>
                <a:lnTo>
                  <a:pt x="375" y="988"/>
                </a:lnTo>
                <a:lnTo>
                  <a:pt x="360" y="971"/>
                </a:lnTo>
                <a:lnTo>
                  <a:pt x="371" y="963"/>
                </a:lnTo>
                <a:lnTo>
                  <a:pt x="383" y="953"/>
                </a:lnTo>
                <a:lnTo>
                  <a:pt x="361" y="942"/>
                </a:lnTo>
                <a:lnTo>
                  <a:pt x="315" y="935"/>
                </a:lnTo>
                <a:lnTo>
                  <a:pt x="291" y="938"/>
                </a:lnTo>
                <a:lnTo>
                  <a:pt x="269" y="939"/>
                </a:lnTo>
                <a:lnTo>
                  <a:pt x="246" y="942"/>
                </a:lnTo>
                <a:lnTo>
                  <a:pt x="225" y="952"/>
                </a:lnTo>
                <a:lnTo>
                  <a:pt x="204" y="969"/>
                </a:lnTo>
                <a:lnTo>
                  <a:pt x="195" y="976"/>
                </a:lnTo>
                <a:lnTo>
                  <a:pt x="184" y="981"/>
                </a:lnTo>
                <a:lnTo>
                  <a:pt x="176" y="972"/>
                </a:lnTo>
                <a:lnTo>
                  <a:pt x="170" y="963"/>
                </a:lnTo>
                <a:lnTo>
                  <a:pt x="166" y="959"/>
                </a:lnTo>
                <a:lnTo>
                  <a:pt x="155" y="960"/>
                </a:lnTo>
                <a:lnTo>
                  <a:pt x="141" y="973"/>
                </a:lnTo>
                <a:lnTo>
                  <a:pt x="135" y="983"/>
                </a:lnTo>
                <a:lnTo>
                  <a:pt x="125" y="998"/>
                </a:lnTo>
                <a:lnTo>
                  <a:pt x="114" y="1017"/>
                </a:lnTo>
                <a:lnTo>
                  <a:pt x="113" y="1022"/>
                </a:lnTo>
                <a:lnTo>
                  <a:pt x="118" y="1030"/>
                </a:lnTo>
                <a:lnTo>
                  <a:pt x="139" y="1037"/>
                </a:lnTo>
                <a:lnTo>
                  <a:pt x="150" y="1039"/>
                </a:lnTo>
                <a:lnTo>
                  <a:pt x="138" y="1055"/>
                </a:lnTo>
                <a:lnTo>
                  <a:pt x="101" y="1082"/>
                </a:lnTo>
                <a:lnTo>
                  <a:pt x="85" y="1094"/>
                </a:lnTo>
                <a:lnTo>
                  <a:pt x="76" y="1099"/>
                </a:lnTo>
                <a:lnTo>
                  <a:pt x="55" y="1104"/>
                </a:lnTo>
                <a:lnTo>
                  <a:pt x="22" y="1104"/>
                </a:lnTo>
                <a:lnTo>
                  <a:pt x="0" y="1107"/>
                </a:lnTo>
                <a:lnTo>
                  <a:pt x="3" y="1091"/>
                </a:lnTo>
                <a:lnTo>
                  <a:pt x="2" y="1075"/>
                </a:lnTo>
                <a:lnTo>
                  <a:pt x="2" y="1067"/>
                </a:lnTo>
                <a:lnTo>
                  <a:pt x="10" y="1058"/>
                </a:lnTo>
                <a:lnTo>
                  <a:pt x="16" y="1053"/>
                </a:lnTo>
                <a:lnTo>
                  <a:pt x="35" y="1049"/>
                </a:lnTo>
                <a:lnTo>
                  <a:pt x="52" y="1043"/>
                </a:lnTo>
                <a:lnTo>
                  <a:pt x="59" y="1043"/>
                </a:lnTo>
                <a:lnTo>
                  <a:pt x="63" y="1039"/>
                </a:lnTo>
                <a:lnTo>
                  <a:pt x="60" y="1034"/>
                </a:lnTo>
                <a:lnTo>
                  <a:pt x="60" y="1024"/>
                </a:lnTo>
                <a:lnTo>
                  <a:pt x="63" y="1013"/>
                </a:lnTo>
                <a:lnTo>
                  <a:pt x="69" y="998"/>
                </a:lnTo>
                <a:lnTo>
                  <a:pt x="80" y="977"/>
                </a:lnTo>
                <a:lnTo>
                  <a:pt x="80" y="963"/>
                </a:lnTo>
                <a:lnTo>
                  <a:pt x="76" y="956"/>
                </a:lnTo>
                <a:lnTo>
                  <a:pt x="63" y="944"/>
                </a:lnTo>
                <a:lnTo>
                  <a:pt x="49" y="935"/>
                </a:lnTo>
                <a:lnTo>
                  <a:pt x="44" y="928"/>
                </a:lnTo>
                <a:lnTo>
                  <a:pt x="47" y="910"/>
                </a:lnTo>
                <a:lnTo>
                  <a:pt x="49" y="902"/>
                </a:lnTo>
                <a:lnTo>
                  <a:pt x="55" y="887"/>
                </a:lnTo>
                <a:lnTo>
                  <a:pt x="63" y="875"/>
                </a:lnTo>
                <a:lnTo>
                  <a:pt x="66" y="869"/>
                </a:lnTo>
                <a:lnTo>
                  <a:pt x="70" y="864"/>
                </a:lnTo>
                <a:lnTo>
                  <a:pt x="76" y="858"/>
                </a:lnTo>
                <a:lnTo>
                  <a:pt x="81" y="853"/>
                </a:lnTo>
                <a:lnTo>
                  <a:pt x="76" y="846"/>
                </a:lnTo>
                <a:lnTo>
                  <a:pt x="69" y="840"/>
                </a:lnTo>
                <a:lnTo>
                  <a:pt x="61" y="828"/>
                </a:lnTo>
                <a:lnTo>
                  <a:pt x="65" y="820"/>
                </a:lnTo>
                <a:lnTo>
                  <a:pt x="81" y="805"/>
                </a:lnTo>
                <a:lnTo>
                  <a:pt x="97" y="791"/>
                </a:lnTo>
                <a:lnTo>
                  <a:pt x="159" y="738"/>
                </a:lnTo>
                <a:lnTo>
                  <a:pt x="225" y="689"/>
                </a:lnTo>
                <a:lnTo>
                  <a:pt x="217" y="685"/>
                </a:lnTo>
                <a:lnTo>
                  <a:pt x="207" y="677"/>
                </a:lnTo>
                <a:lnTo>
                  <a:pt x="209" y="669"/>
                </a:lnTo>
                <a:lnTo>
                  <a:pt x="215" y="659"/>
                </a:lnTo>
                <a:lnTo>
                  <a:pt x="225" y="633"/>
                </a:lnTo>
                <a:lnTo>
                  <a:pt x="224" y="621"/>
                </a:lnTo>
                <a:lnTo>
                  <a:pt x="217" y="607"/>
                </a:lnTo>
                <a:lnTo>
                  <a:pt x="208" y="594"/>
                </a:lnTo>
                <a:lnTo>
                  <a:pt x="217" y="583"/>
                </a:lnTo>
                <a:lnTo>
                  <a:pt x="234" y="569"/>
                </a:lnTo>
                <a:lnTo>
                  <a:pt x="248" y="563"/>
                </a:lnTo>
                <a:lnTo>
                  <a:pt x="269" y="555"/>
                </a:lnTo>
                <a:lnTo>
                  <a:pt x="289" y="547"/>
                </a:lnTo>
                <a:lnTo>
                  <a:pt x="307" y="534"/>
                </a:lnTo>
                <a:lnTo>
                  <a:pt x="323" y="517"/>
                </a:lnTo>
                <a:lnTo>
                  <a:pt x="323" y="510"/>
                </a:lnTo>
                <a:lnTo>
                  <a:pt x="330" y="496"/>
                </a:lnTo>
                <a:lnTo>
                  <a:pt x="351" y="476"/>
                </a:lnTo>
                <a:lnTo>
                  <a:pt x="361" y="467"/>
                </a:lnTo>
                <a:lnTo>
                  <a:pt x="377" y="456"/>
                </a:lnTo>
                <a:lnTo>
                  <a:pt x="393" y="447"/>
                </a:lnTo>
                <a:lnTo>
                  <a:pt x="398" y="442"/>
                </a:lnTo>
                <a:lnTo>
                  <a:pt x="402" y="424"/>
                </a:lnTo>
                <a:lnTo>
                  <a:pt x="408" y="416"/>
                </a:lnTo>
                <a:lnTo>
                  <a:pt x="420" y="407"/>
                </a:lnTo>
                <a:lnTo>
                  <a:pt x="441" y="386"/>
                </a:lnTo>
                <a:lnTo>
                  <a:pt x="446" y="372"/>
                </a:lnTo>
                <a:lnTo>
                  <a:pt x="447" y="366"/>
                </a:lnTo>
                <a:lnTo>
                  <a:pt x="447" y="360"/>
                </a:lnTo>
                <a:lnTo>
                  <a:pt x="447" y="354"/>
                </a:lnTo>
                <a:lnTo>
                  <a:pt x="454" y="349"/>
                </a:lnTo>
                <a:lnTo>
                  <a:pt x="461" y="348"/>
                </a:lnTo>
                <a:lnTo>
                  <a:pt x="480" y="332"/>
                </a:lnTo>
                <a:lnTo>
                  <a:pt x="498" y="313"/>
                </a:lnTo>
                <a:lnTo>
                  <a:pt x="491" y="307"/>
                </a:lnTo>
                <a:lnTo>
                  <a:pt x="484" y="300"/>
                </a:lnTo>
                <a:lnTo>
                  <a:pt x="479" y="295"/>
                </a:lnTo>
                <a:lnTo>
                  <a:pt x="470" y="296"/>
                </a:lnTo>
                <a:lnTo>
                  <a:pt x="463" y="299"/>
                </a:lnTo>
                <a:lnTo>
                  <a:pt x="451" y="303"/>
                </a:lnTo>
                <a:lnTo>
                  <a:pt x="428" y="304"/>
                </a:lnTo>
                <a:lnTo>
                  <a:pt x="416" y="301"/>
                </a:lnTo>
                <a:lnTo>
                  <a:pt x="429" y="278"/>
                </a:lnTo>
                <a:lnTo>
                  <a:pt x="445" y="256"/>
                </a:lnTo>
                <a:lnTo>
                  <a:pt x="453" y="249"/>
                </a:lnTo>
                <a:lnTo>
                  <a:pt x="462" y="241"/>
                </a:lnTo>
                <a:lnTo>
                  <a:pt x="462" y="226"/>
                </a:lnTo>
                <a:lnTo>
                  <a:pt x="463" y="210"/>
                </a:lnTo>
                <a:lnTo>
                  <a:pt x="491" y="215"/>
                </a:lnTo>
                <a:lnTo>
                  <a:pt x="519" y="214"/>
                </a:lnTo>
                <a:lnTo>
                  <a:pt x="532" y="214"/>
                </a:lnTo>
                <a:lnTo>
                  <a:pt x="544" y="219"/>
                </a:lnTo>
                <a:lnTo>
                  <a:pt x="552" y="225"/>
                </a:lnTo>
                <a:lnTo>
                  <a:pt x="548" y="238"/>
                </a:lnTo>
                <a:lnTo>
                  <a:pt x="545" y="247"/>
                </a:lnTo>
                <a:lnTo>
                  <a:pt x="554" y="254"/>
                </a:lnTo>
                <a:lnTo>
                  <a:pt x="580" y="262"/>
                </a:lnTo>
                <a:lnTo>
                  <a:pt x="590" y="259"/>
                </a:lnTo>
                <a:lnTo>
                  <a:pt x="603" y="255"/>
                </a:lnTo>
                <a:lnTo>
                  <a:pt x="627" y="260"/>
                </a:lnTo>
                <a:lnTo>
                  <a:pt x="638" y="268"/>
                </a:lnTo>
                <a:lnTo>
                  <a:pt x="650" y="255"/>
                </a:lnTo>
                <a:lnTo>
                  <a:pt x="662" y="242"/>
                </a:lnTo>
                <a:lnTo>
                  <a:pt x="667" y="234"/>
                </a:lnTo>
                <a:lnTo>
                  <a:pt x="663" y="221"/>
                </a:lnTo>
                <a:lnTo>
                  <a:pt x="660" y="213"/>
                </a:lnTo>
                <a:lnTo>
                  <a:pt x="668" y="218"/>
                </a:lnTo>
                <a:lnTo>
                  <a:pt x="684" y="225"/>
                </a:lnTo>
                <a:lnTo>
                  <a:pt x="693" y="221"/>
                </a:lnTo>
                <a:lnTo>
                  <a:pt x="696" y="215"/>
                </a:lnTo>
                <a:lnTo>
                  <a:pt x="697" y="206"/>
                </a:lnTo>
                <a:lnTo>
                  <a:pt x="696" y="189"/>
                </a:lnTo>
                <a:lnTo>
                  <a:pt x="703" y="184"/>
                </a:lnTo>
                <a:lnTo>
                  <a:pt x="720" y="173"/>
                </a:lnTo>
                <a:lnTo>
                  <a:pt x="752" y="147"/>
                </a:lnTo>
                <a:lnTo>
                  <a:pt x="773" y="140"/>
                </a:lnTo>
                <a:lnTo>
                  <a:pt x="766" y="156"/>
                </a:lnTo>
                <a:lnTo>
                  <a:pt x="759" y="170"/>
                </a:lnTo>
                <a:lnTo>
                  <a:pt x="758" y="177"/>
                </a:lnTo>
                <a:lnTo>
                  <a:pt x="765" y="185"/>
                </a:lnTo>
                <a:lnTo>
                  <a:pt x="773" y="188"/>
                </a:lnTo>
                <a:lnTo>
                  <a:pt x="782" y="190"/>
                </a:lnTo>
                <a:lnTo>
                  <a:pt x="810" y="181"/>
                </a:lnTo>
                <a:lnTo>
                  <a:pt x="820" y="176"/>
                </a:lnTo>
                <a:lnTo>
                  <a:pt x="831" y="170"/>
                </a:lnTo>
                <a:lnTo>
                  <a:pt x="840" y="161"/>
                </a:lnTo>
                <a:lnTo>
                  <a:pt x="845" y="156"/>
                </a:lnTo>
                <a:lnTo>
                  <a:pt x="859" y="155"/>
                </a:lnTo>
                <a:lnTo>
                  <a:pt x="867" y="155"/>
                </a:lnTo>
                <a:lnTo>
                  <a:pt x="873" y="155"/>
                </a:lnTo>
                <a:lnTo>
                  <a:pt x="880" y="167"/>
                </a:lnTo>
                <a:lnTo>
                  <a:pt x="884" y="173"/>
                </a:lnTo>
                <a:lnTo>
                  <a:pt x="889" y="180"/>
                </a:lnTo>
                <a:lnTo>
                  <a:pt x="906" y="178"/>
                </a:lnTo>
                <a:lnTo>
                  <a:pt x="916" y="177"/>
                </a:lnTo>
                <a:lnTo>
                  <a:pt x="934" y="174"/>
                </a:lnTo>
                <a:lnTo>
                  <a:pt x="953" y="172"/>
                </a:lnTo>
                <a:lnTo>
                  <a:pt x="968" y="165"/>
                </a:lnTo>
                <a:lnTo>
                  <a:pt x="980" y="155"/>
                </a:lnTo>
                <a:lnTo>
                  <a:pt x="994" y="145"/>
                </a:lnTo>
                <a:lnTo>
                  <a:pt x="1008" y="137"/>
                </a:lnTo>
                <a:lnTo>
                  <a:pt x="1024" y="133"/>
                </a:lnTo>
                <a:lnTo>
                  <a:pt x="1041" y="136"/>
                </a:lnTo>
                <a:lnTo>
                  <a:pt x="1052" y="140"/>
                </a:lnTo>
                <a:lnTo>
                  <a:pt x="1066" y="157"/>
                </a:lnTo>
                <a:lnTo>
                  <a:pt x="1077" y="164"/>
                </a:lnTo>
                <a:lnTo>
                  <a:pt x="1093" y="167"/>
                </a:lnTo>
                <a:lnTo>
                  <a:pt x="1130" y="163"/>
                </a:lnTo>
                <a:lnTo>
                  <a:pt x="1146" y="160"/>
                </a:lnTo>
                <a:lnTo>
                  <a:pt x="1136" y="151"/>
                </a:lnTo>
                <a:lnTo>
                  <a:pt x="1127" y="143"/>
                </a:lnTo>
                <a:lnTo>
                  <a:pt x="1135" y="135"/>
                </a:lnTo>
                <a:lnTo>
                  <a:pt x="1148" y="124"/>
                </a:lnTo>
                <a:lnTo>
                  <a:pt x="1158" y="122"/>
                </a:lnTo>
                <a:lnTo>
                  <a:pt x="1162" y="124"/>
                </a:lnTo>
                <a:lnTo>
                  <a:pt x="1177" y="136"/>
                </a:lnTo>
                <a:lnTo>
                  <a:pt x="1189" y="149"/>
                </a:lnTo>
                <a:lnTo>
                  <a:pt x="1192" y="139"/>
                </a:lnTo>
                <a:lnTo>
                  <a:pt x="1195" y="127"/>
                </a:lnTo>
                <a:lnTo>
                  <a:pt x="1199" y="116"/>
                </a:lnTo>
                <a:lnTo>
                  <a:pt x="1209" y="111"/>
                </a:lnTo>
                <a:lnTo>
                  <a:pt x="1203" y="104"/>
                </a:lnTo>
                <a:lnTo>
                  <a:pt x="1185" y="98"/>
                </a:lnTo>
                <a:lnTo>
                  <a:pt x="1176" y="96"/>
                </a:lnTo>
                <a:lnTo>
                  <a:pt x="1171" y="96"/>
                </a:lnTo>
                <a:lnTo>
                  <a:pt x="1165" y="102"/>
                </a:lnTo>
                <a:lnTo>
                  <a:pt x="1163" y="106"/>
                </a:lnTo>
                <a:lnTo>
                  <a:pt x="1158" y="112"/>
                </a:lnTo>
                <a:lnTo>
                  <a:pt x="1150" y="112"/>
                </a:lnTo>
                <a:lnTo>
                  <a:pt x="1130" y="108"/>
                </a:lnTo>
                <a:lnTo>
                  <a:pt x="1110" y="98"/>
                </a:lnTo>
                <a:lnTo>
                  <a:pt x="1113" y="81"/>
                </a:lnTo>
                <a:lnTo>
                  <a:pt x="1122" y="65"/>
                </a:lnTo>
                <a:lnTo>
                  <a:pt x="1132" y="49"/>
                </a:lnTo>
                <a:lnTo>
                  <a:pt x="1147" y="36"/>
                </a:lnTo>
                <a:lnTo>
                  <a:pt x="1164" y="28"/>
                </a:lnTo>
                <a:lnTo>
                  <a:pt x="1179" y="20"/>
                </a:lnTo>
                <a:lnTo>
                  <a:pt x="1183" y="12"/>
                </a:lnTo>
                <a:lnTo>
                  <a:pt x="1193" y="6"/>
                </a:lnTo>
                <a:lnTo>
                  <a:pt x="1200" y="14"/>
                </a:lnTo>
                <a:lnTo>
                  <a:pt x="1208" y="28"/>
                </a:lnTo>
                <a:lnTo>
                  <a:pt x="1216" y="41"/>
                </a:lnTo>
                <a:lnTo>
                  <a:pt x="1217" y="26"/>
                </a:lnTo>
                <a:lnTo>
                  <a:pt x="1218" y="12"/>
                </a:lnTo>
                <a:lnTo>
                  <a:pt x="1225" y="21"/>
                </a:lnTo>
                <a:lnTo>
                  <a:pt x="1232" y="32"/>
                </a:lnTo>
                <a:lnTo>
                  <a:pt x="1241" y="37"/>
                </a:lnTo>
                <a:lnTo>
                  <a:pt x="1249" y="41"/>
                </a:lnTo>
                <a:lnTo>
                  <a:pt x="1251" y="55"/>
                </a:lnTo>
                <a:lnTo>
                  <a:pt x="1253" y="71"/>
                </a:lnTo>
                <a:lnTo>
                  <a:pt x="1242" y="67"/>
                </a:lnTo>
                <a:lnTo>
                  <a:pt x="1225" y="73"/>
                </a:lnTo>
                <a:lnTo>
                  <a:pt x="1220" y="82"/>
                </a:lnTo>
                <a:lnTo>
                  <a:pt x="1254" y="85"/>
                </a:lnTo>
                <a:lnTo>
                  <a:pt x="1288" y="91"/>
                </a:lnTo>
                <a:lnTo>
                  <a:pt x="1279" y="75"/>
                </a:lnTo>
                <a:lnTo>
                  <a:pt x="1271" y="59"/>
                </a:lnTo>
                <a:lnTo>
                  <a:pt x="1291" y="63"/>
                </a:lnTo>
                <a:lnTo>
                  <a:pt x="1311" y="73"/>
                </a:lnTo>
                <a:lnTo>
                  <a:pt x="1312" y="88"/>
                </a:lnTo>
                <a:lnTo>
                  <a:pt x="1319" y="104"/>
                </a:lnTo>
                <a:lnTo>
                  <a:pt x="1326" y="112"/>
                </a:lnTo>
                <a:lnTo>
                  <a:pt x="1340" y="110"/>
                </a:lnTo>
                <a:lnTo>
                  <a:pt x="1349" y="104"/>
                </a:lnTo>
                <a:lnTo>
                  <a:pt x="1365" y="92"/>
                </a:lnTo>
                <a:lnTo>
                  <a:pt x="1380" y="81"/>
                </a:lnTo>
                <a:lnTo>
                  <a:pt x="1363" y="67"/>
                </a:lnTo>
                <a:lnTo>
                  <a:pt x="1345" y="55"/>
                </a:lnTo>
                <a:lnTo>
                  <a:pt x="1364" y="53"/>
                </a:lnTo>
                <a:lnTo>
                  <a:pt x="1394" y="62"/>
                </a:lnTo>
                <a:lnTo>
                  <a:pt x="1404" y="77"/>
                </a:lnTo>
                <a:lnTo>
                  <a:pt x="1402" y="88"/>
                </a:lnTo>
                <a:lnTo>
                  <a:pt x="1409" y="86"/>
                </a:lnTo>
                <a:lnTo>
                  <a:pt x="1409" y="73"/>
                </a:lnTo>
                <a:lnTo>
                  <a:pt x="1408" y="65"/>
                </a:lnTo>
                <a:lnTo>
                  <a:pt x="1422" y="87"/>
                </a:lnTo>
                <a:lnTo>
                  <a:pt x="1441" y="106"/>
                </a:lnTo>
                <a:lnTo>
                  <a:pt x="1449" y="108"/>
                </a:lnTo>
                <a:lnTo>
                  <a:pt x="1466" y="100"/>
                </a:lnTo>
                <a:lnTo>
                  <a:pt x="1474" y="99"/>
                </a:lnTo>
                <a:lnTo>
                  <a:pt x="1466" y="83"/>
                </a:lnTo>
                <a:lnTo>
                  <a:pt x="1450" y="55"/>
                </a:lnTo>
                <a:lnTo>
                  <a:pt x="1437" y="45"/>
                </a:lnTo>
                <a:lnTo>
                  <a:pt x="1422" y="37"/>
                </a:lnTo>
                <a:lnTo>
                  <a:pt x="1396" y="14"/>
                </a:lnTo>
                <a:lnTo>
                  <a:pt x="1388" y="0"/>
                </a:lnTo>
                <a:close/>
              </a:path>
            </a:pathLst>
          </a:custGeom>
          <a:solidFill>
            <a:srgbClr val="0990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1" name="Freeform 379"/>
          <p:cNvSpPr>
            <a:spLocks/>
          </p:cNvSpPr>
          <p:nvPr/>
        </p:nvSpPr>
        <p:spPr bwMode="auto">
          <a:xfrm>
            <a:off x="3303588" y="3228976"/>
            <a:ext cx="109538" cy="90488"/>
          </a:xfrm>
          <a:custGeom>
            <a:avLst/>
            <a:gdLst>
              <a:gd name="T0" fmla="*/ 156 w 209"/>
              <a:gd name="T1" fmla="*/ 15 h 173"/>
              <a:gd name="T2" fmla="*/ 155 w 209"/>
              <a:gd name="T3" fmla="*/ 7 h 173"/>
              <a:gd name="T4" fmla="*/ 154 w 209"/>
              <a:gd name="T5" fmla="*/ 0 h 173"/>
              <a:gd name="T6" fmla="*/ 163 w 209"/>
              <a:gd name="T7" fmla="*/ 25 h 173"/>
              <a:gd name="T8" fmla="*/ 175 w 209"/>
              <a:gd name="T9" fmla="*/ 49 h 173"/>
              <a:gd name="T10" fmla="*/ 182 w 209"/>
              <a:gd name="T11" fmla="*/ 64 h 173"/>
              <a:gd name="T12" fmla="*/ 191 w 209"/>
              <a:gd name="T13" fmla="*/ 75 h 173"/>
              <a:gd name="T14" fmla="*/ 183 w 209"/>
              <a:gd name="T15" fmla="*/ 87 h 173"/>
              <a:gd name="T16" fmla="*/ 175 w 209"/>
              <a:gd name="T17" fmla="*/ 99 h 173"/>
              <a:gd name="T18" fmla="*/ 186 w 209"/>
              <a:gd name="T19" fmla="*/ 93 h 173"/>
              <a:gd name="T20" fmla="*/ 195 w 209"/>
              <a:gd name="T21" fmla="*/ 86 h 173"/>
              <a:gd name="T22" fmla="*/ 203 w 209"/>
              <a:gd name="T23" fmla="*/ 95 h 173"/>
              <a:gd name="T24" fmla="*/ 208 w 209"/>
              <a:gd name="T25" fmla="*/ 106 h 173"/>
              <a:gd name="T26" fmla="*/ 209 w 209"/>
              <a:gd name="T27" fmla="*/ 118 h 173"/>
              <a:gd name="T28" fmla="*/ 203 w 209"/>
              <a:gd name="T29" fmla="*/ 139 h 173"/>
              <a:gd name="T30" fmla="*/ 194 w 209"/>
              <a:gd name="T31" fmla="*/ 146 h 173"/>
              <a:gd name="T32" fmla="*/ 183 w 209"/>
              <a:gd name="T33" fmla="*/ 150 h 173"/>
              <a:gd name="T34" fmla="*/ 176 w 209"/>
              <a:gd name="T35" fmla="*/ 157 h 173"/>
              <a:gd name="T36" fmla="*/ 172 w 209"/>
              <a:gd name="T37" fmla="*/ 165 h 173"/>
              <a:gd name="T38" fmla="*/ 168 w 209"/>
              <a:gd name="T39" fmla="*/ 173 h 173"/>
              <a:gd name="T40" fmla="*/ 156 w 209"/>
              <a:gd name="T41" fmla="*/ 169 h 173"/>
              <a:gd name="T42" fmla="*/ 143 w 209"/>
              <a:gd name="T43" fmla="*/ 168 h 173"/>
              <a:gd name="T44" fmla="*/ 135 w 209"/>
              <a:gd name="T45" fmla="*/ 168 h 173"/>
              <a:gd name="T46" fmla="*/ 127 w 209"/>
              <a:gd name="T47" fmla="*/ 168 h 173"/>
              <a:gd name="T48" fmla="*/ 119 w 209"/>
              <a:gd name="T49" fmla="*/ 169 h 173"/>
              <a:gd name="T50" fmla="*/ 114 w 209"/>
              <a:gd name="T51" fmla="*/ 163 h 173"/>
              <a:gd name="T52" fmla="*/ 112 w 209"/>
              <a:gd name="T53" fmla="*/ 155 h 173"/>
              <a:gd name="T54" fmla="*/ 101 w 209"/>
              <a:gd name="T55" fmla="*/ 136 h 173"/>
              <a:gd name="T56" fmla="*/ 90 w 209"/>
              <a:gd name="T57" fmla="*/ 118 h 173"/>
              <a:gd name="T58" fmla="*/ 84 w 209"/>
              <a:gd name="T59" fmla="*/ 130 h 173"/>
              <a:gd name="T60" fmla="*/ 68 w 209"/>
              <a:gd name="T61" fmla="*/ 153 h 173"/>
              <a:gd name="T62" fmla="*/ 55 w 209"/>
              <a:gd name="T63" fmla="*/ 157 h 173"/>
              <a:gd name="T64" fmla="*/ 47 w 209"/>
              <a:gd name="T65" fmla="*/ 157 h 173"/>
              <a:gd name="T66" fmla="*/ 30 w 209"/>
              <a:gd name="T67" fmla="*/ 148 h 173"/>
              <a:gd name="T68" fmla="*/ 10 w 209"/>
              <a:gd name="T69" fmla="*/ 122 h 173"/>
              <a:gd name="T70" fmla="*/ 0 w 209"/>
              <a:gd name="T71" fmla="*/ 107 h 173"/>
              <a:gd name="T72" fmla="*/ 18 w 209"/>
              <a:gd name="T73" fmla="*/ 106 h 173"/>
              <a:gd name="T74" fmla="*/ 33 w 209"/>
              <a:gd name="T75" fmla="*/ 105 h 173"/>
              <a:gd name="T76" fmla="*/ 28 w 209"/>
              <a:gd name="T77" fmla="*/ 91 h 173"/>
              <a:gd name="T78" fmla="*/ 23 w 209"/>
              <a:gd name="T79" fmla="*/ 78 h 173"/>
              <a:gd name="T80" fmla="*/ 32 w 209"/>
              <a:gd name="T81" fmla="*/ 78 h 173"/>
              <a:gd name="T82" fmla="*/ 49 w 209"/>
              <a:gd name="T83" fmla="*/ 70 h 173"/>
              <a:gd name="T84" fmla="*/ 56 w 209"/>
              <a:gd name="T85" fmla="*/ 62 h 173"/>
              <a:gd name="T86" fmla="*/ 60 w 209"/>
              <a:gd name="T87" fmla="*/ 54 h 173"/>
              <a:gd name="T88" fmla="*/ 63 w 209"/>
              <a:gd name="T89" fmla="*/ 46 h 173"/>
              <a:gd name="T90" fmla="*/ 65 w 209"/>
              <a:gd name="T91" fmla="*/ 40 h 173"/>
              <a:gd name="T92" fmla="*/ 72 w 209"/>
              <a:gd name="T93" fmla="*/ 36 h 173"/>
              <a:gd name="T94" fmla="*/ 78 w 209"/>
              <a:gd name="T95" fmla="*/ 36 h 173"/>
              <a:gd name="T96" fmla="*/ 88 w 209"/>
              <a:gd name="T97" fmla="*/ 33 h 173"/>
              <a:gd name="T98" fmla="*/ 101 w 209"/>
              <a:gd name="T99" fmla="*/ 23 h 173"/>
              <a:gd name="T100" fmla="*/ 110 w 209"/>
              <a:gd name="T101" fmla="*/ 19 h 173"/>
              <a:gd name="T102" fmla="*/ 133 w 209"/>
              <a:gd name="T103" fmla="*/ 15 h 173"/>
              <a:gd name="T104" fmla="*/ 156 w 209"/>
              <a:gd name="T105" fmla="*/ 15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09" h="173">
                <a:moveTo>
                  <a:pt x="156" y="15"/>
                </a:moveTo>
                <a:lnTo>
                  <a:pt x="155" y="7"/>
                </a:lnTo>
                <a:lnTo>
                  <a:pt x="154" y="0"/>
                </a:lnTo>
                <a:lnTo>
                  <a:pt x="163" y="25"/>
                </a:lnTo>
                <a:lnTo>
                  <a:pt x="175" y="49"/>
                </a:lnTo>
                <a:lnTo>
                  <a:pt x="182" y="64"/>
                </a:lnTo>
                <a:lnTo>
                  <a:pt x="191" y="75"/>
                </a:lnTo>
                <a:lnTo>
                  <a:pt x="183" y="87"/>
                </a:lnTo>
                <a:lnTo>
                  <a:pt x="175" y="99"/>
                </a:lnTo>
                <a:lnTo>
                  <a:pt x="186" y="93"/>
                </a:lnTo>
                <a:lnTo>
                  <a:pt x="195" y="86"/>
                </a:lnTo>
                <a:lnTo>
                  <a:pt x="203" y="95"/>
                </a:lnTo>
                <a:lnTo>
                  <a:pt x="208" y="106"/>
                </a:lnTo>
                <a:lnTo>
                  <a:pt x="209" y="118"/>
                </a:lnTo>
                <a:lnTo>
                  <a:pt x="203" y="139"/>
                </a:lnTo>
                <a:lnTo>
                  <a:pt x="194" y="146"/>
                </a:lnTo>
                <a:lnTo>
                  <a:pt x="183" y="150"/>
                </a:lnTo>
                <a:lnTo>
                  <a:pt x="176" y="157"/>
                </a:lnTo>
                <a:lnTo>
                  <a:pt x="172" y="165"/>
                </a:lnTo>
                <a:lnTo>
                  <a:pt x="168" y="173"/>
                </a:lnTo>
                <a:lnTo>
                  <a:pt x="156" y="169"/>
                </a:lnTo>
                <a:lnTo>
                  <a:pt x="143" y="168"/>
                </a:lnTo>
                <a:lnTo>
                  <a:pt x="135" y="168"/>
                </a:lnTo>
                <a:lnTo>
                  <a:pt x="127" y="168"/>
                </a:lnTo>
                <a:lnTo>
                  <a:pt x="119" y="169"/>
                </a:lnTo>
                <a:lnTo>
                  <a:pt x="114" y="163"/>
                </a:lnTo>
                <a:lnTo>
                  <a:pt x="112" y="155"/>
                </a:lnTo>
                <a:lnTo>
                  <a:pt x="101" y="136"/>
                </a:lnTo>
                <a:lnTo>
                  <a:pt x="90" y="118"/>
                </a:lnTo>
                <a:lnTo>
                  <a:pt x="84" y="130"/>
                </a:lnTo>
                <a:lnTo>
                  <a:pt x="68" y="153"/>
                </a:lnTo>
                <a:lnTo>
                  <a:pt x="55" y="157"/>
                </a:lnTo>
                <a:lnTo>
                  <a:pt x="47" y="157"/>
                </a:lnTo>
                <a:lnTo>
                  <a:pt x="30" y="148"/>
                </a:lnTo>
                <a:lnTo>
                  <a:pt x="10" y="122"/>
                </a:lnTo>
                <a:lnTo>
                  <a:pt x="0" y="107"/>
                </a:lnTo>
                <a:lnTo>
                  <a:pt x="18" y="106"/>
                </a:lnTo>
                <a:lnTo>
                  <a:pt x="33" y="105"/>
                </a:lnTo>
                <a:lnTo>
                  <a:pt x="28" y="91"/>
                </a:lnTo>
                <a:lnTo>
                  <a:pt x="23" y="78"/>
                </a:lnTo>
                <a:lnTo>
                  <a:pt x="32" y="78"/>
                </a:lnTo>
                <a:lnTo>
                  <a:pt x="49" y="70"/>
                </a:lnTo>
                <a:lnTo>
                  <a:pt x="56" y="62"/>
                </a:lnTo>
                <a:lnTo>
                  <a:pt x="60" y="54"/>
                </a:lnTo>
                <a:lnTo>
                  <a:pt x="63" y="46"/>
                </a:lnTo>
                <a:lnTo>
                  <a:pt x="65" y="40"/>
                </a:lnTo>
                <a:lnTo>
                  <a:pt x="72" y="36"/>
                </a:lnTo>
                <a:lnTo>
                  <a:pt x="78" y="36"/>
                </a:lnTo>
                <a:lnTo>
                  <a:pt x="88" y="33"/>
                </a:lnTo>
                <a:lnTo>
                  <a:pt x="101" y="23"/>
                </a:lnTo>
                <a:lnTo>
                  <a:pt x="110" y="19"/>
                </a:lnTo>
                <a:lnTo>
                  <a:pt x="133" y="15"/>
                </a:lnTo>
                <a:lnTo>
                  <a:pt x="156" y="1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2" name="Freeform 380"/>
          <p:cNvSpPr>
            <a:spLocks/>
          </p:cNvSpPr>
          <p:nvPr/>
        </p:nvSpPr>
        <p:spPr bwMode="auto">
          <a:xfrm>
            <a:off x="3370263" y="3271838"/>
            <a:ext cx="12700" cy="17463"/>
          </a:xfrm>
          <a:custGeom>
            <a:avLst/>
            <a:gdLst>
              <a:gd name="T0" fmla="*/ 3 w 23"/>
              <a:gd name="T1" fmla="*/ 0 h 32"/>
              <a:gd name="T2" fmla="*/ 2 w 23"/>
              <a:gd name="T3" fmla="*/ 16 h 32"/>
              <a:gd name="T4" fmla="*/ 0 w 23"/>
              <a:gd name="T5" fmla="*/ 32 h 32"/>
              <a:gd name="T6" fmla="*/ 10 w 23"/>
              <a:gd name="T7" fmla="*/ 28 h 32"/>
              <a:gd name="T8" fmla="*/ 19 w 23"/>
              <a:gd name="T9" fmla="*/ 11 h 32"/>
              <a:gd name="T10" fmla="*/ 23 w 23"/>
              <a:gd name="T11" fmla="*/ 1 h 32"/>
              <a:gd name="T12" fmla="*/ 12 w 23"/>
              <a:gd name="T13" fmla="*/ 1 h 32"/>
              <a:gd name="T14" fmla="*/ 3 w 23"/>
              <a:gd name="T15" fmla="*/ 0 h 32"/>
              <a:gd name="T16" fmla="*/ 3 w 23"/>
              <a:gd name="T1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32">
                <a:moveTo>
                  <a:pt x="3" y="0"/>
                </a:moveTo>
                <a:lnTo>
                  <a:pt x="2" y="16"/>
                </a:lnTo>
                <a:lnTo>
                  <a:pt x="0" y="32"/>
                </a:lnTo>
                <a:lnTo>
                  <a:pt x="10" y="28"/>
                </a:lnTo>
                <a:lnTo>
                  <a:pt x="19" y="11"/>
                </a:lnTo>
                <a:lnTo>
                  <a:pt x="23" y="1"/>
                </a:lnTo>
                <a:lnTo>
                  <a:pt x="12" y="1"/>
                </a:lnTo>
                <a:lnTo>
                  <a:pt x="3" y="0"/>
                </a:lnTo>
                <a:lnTo>
                  <a:pt x="3" y="0"/>
                </a:lnTo>
                <a:close/>
              </a:path>
            </a:pathLst>
          </a:custGeom>
          <a:solidFill>
            <a:srgbClr val="1461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3" name="Freeform 381"/>
          <p:cNvSpPr>
            <a:spLocks/>
          </p:cNvSpPr>
          <p:nvPr/>
        </p:nvSpPr>
        <p:spPr bwMode="auto">
          <a:xfrm>
            <a:off x="3441700" y="3294063"/>
            <a:ext cx="17463" cy="30163"/>
          </a:xfrm>
          <a:custGeom>
            <a:avLst/>
            <a:gdLst>
              <a:gd name="T0" fmla="*/ 0 w 34"/>
              <a:gd name="T1" fmla="*/ 57 h 57"/>
              <a:gd name="T2" fmla="*/ 1 w 34"/>
              <a:gd name="T3" fmla="*/ 40 h 57"/>
              <a:gd name="T4" fmla="*/ 18 w 34"/>
              <a:gd name="T5" fmla="*/ 12 h 57"/>
              <a:gd name="T6" fmla="*/ 30 w 34"/>
              <a:gd name="T7" fmla="*/ 0 h 57"/>
              <a:gd name="T8" fmla="*/ 34 w 34"/>
              <a:gd name="T9" fmla="*/ 9 h 57"/>
              <a:gd name="T10" fmla="*/ 33 w 34"/>
              <a:gd name="T11" fmla="*/ 27 h 57"/>
              <a:gd name="T12" fmla="*/ 16 w 34"/>
              <a:gd name="T13" fmla="*/ 48 h 57"/>
              <a:gd name="T14" fmla="*/ 0 w 34"/>
              <a:gd name="T15" fmla="*/ 57 h 57"/>
              <a:gd name="T16" fmla="*/ 0 w 34"/>
              <a:gd name="T1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57">
                <a:moveTo>
                  <a:pt x="0" y="57"/>
                </a:moveTo>
                <a:lnTo>
                  <a:pt x="1" y="40"/>
                </a:lnTo>
                <a:lnTo>
                  <a:pt x="18" y="12"/>
                </a:lnTo>
                <a:lnTo>
                  <a:pt x="30" y="0"/>
                </a:lnTo>
                <a:lnTo>
                  <a:pt x="34" y="9"/>
                </a:lnTo>
                <a:lnTo>
                  <a:pt x="33" y="27"/>
                </a:lnTo>
                <a:lnTo>
                  <a:pt x="16" y="48"/>
                </a:lnTo>
                <a:lnTo>
                  <a:pt x="0" y="57"/>
                </a:lnTo>
                <a:lnTo>
                  <a:pt x="0" y="57"/>
                </a:lnTo>
                <a:close/>
              </a:path>
            </a:pathLst>
          </a:custGeom>
          <a:solidFill>
            <a:srgbClr val="1461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4" name="Freeform 382"/>
          <p:cNvSpPr>
            <a:spLocks/>
          </p:cNvSpPr>
          <p:nvPr/>
        </p:nvSpPr>
        <p:spPr bwMode="auto">
          <a:xfrm>
            <a:off x="3371850" y="3170238"/>
            <a:ext cx="36513" cy="42863"/>
          </a:xfrm>
          <a:custGeom>
            <a:avLst/>
            <a:gdLst>
              <a:gd name="T0" fmla="*/ 8 w 69"/>
              <a:gd name="T1" fmla="*/ 41 h 81"/>
              <a:gd name="T2" fmla="*/ 25 w 69"/>
              <a:gd name="T3" fmla="*/ 36 h 81"/>
              <a:gd name="T4" fmla="*/ 55 w 69"/>
              <a:gd name="T5" fmla="*/ 12 h 81"/>
              <a:gd name="T6" fmla="*/ 69 w 69"/>
              <a:gd name="T7" fmla="*/ 0 h 81"/>
              <a:gd name="T8" fmla="*/ 59 w 69"/>
              <a:gd name="T9" fmla="*/ 21 h 81"/>
              <a:gd name="T10" fmla="*/ 41 w 69"/>
              <a:gd name="T11" fmla="*/ 56 h 81"/>
              <a:gd name="T12" fmla="*/ 25 w 69"/>
              <a:gd name="T13" fmla="*/ 74 h 81"/>
              <a:gd name="T14" fmla="*/ 15 w 69"/>
              <a:gd name="T15" fmla="*/ 81 h 81"/>
              <a:gd name="T16" fmla="*/ 18 w 69"/>
              <a:gd name="T17" fmla="*/ 69 h 81"/>
              <a:gd name="T18" fmla="*/ 19 w 69"/>
              <a:gd name="T19" fmla="*/ 56 h 81"/>
              <a:gd name="T20" fmla="*/ 10 w 69"/>
              <a:gd name="T21" fmla="*/ 61 h 81"/>
              <a:gd name="T22" fmla="*/ 0 w 69"/>
              <a:gd name="T23" fmla="*/ 68 h 81"/>
              <a:gd name="T24" fmla="*/ 4 w 69"/>
              <a:gd name="T25" fmla="*/ 55 h 81"/>
              <a:gd name="T26" fmla="*/ 8 w 69"/>
              <a:gd name="T27" fmla="*/ 41 h 81"/>
              <a:gd name="T28" fmla="*/ 8 w 69"/>
              <a:gd name="T29" fmla="*/ 4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" h="81">
                <a:moveTo>
                  <a:pt x="8" y="41"/>
                </a:moveTo>
                <a:lnTo>
                  <a:pt x="25" y="36"/>
                </a:lnTo>
                <a:lnTo>
                  <a:pt x="55" y="12"/>
                </a:lnTo>
                <a:lnTo>
                  <a:pt x="69" y="0"/>
                </a:lnTo>
                <a:lnTo>
                  <a:pt x="59" y="21"/>
                </a:lnTo>
                <a:lnTo>
                  <a:pt x="41" y="56"/>
                </a:lnTo>
                <a:lnTo>
                  <a:pt x="25" y="74"/>
                </a:lnTo>
                <a:lnTo>
                  <a:pt x="15" y="81"/>
                </a:lnTo>
                <a:lnTo>
                  <a:pt x="18" y="69"/>
                </a:lnTo>
                <a:lnTo>
                  <a:pt x="19" y="56"/>
                </a:lnTo>
                <a:lnTo>
                  <a:pt x="10" y="61"/>
                </a:lnTo>
                <a:lnTo>
                  <a:pt x="0" y="68"/>
                </a:lnTo>
                <a:lnTo>
                  <a:pt x="4" y="55"/>
                </a:lnTo>
                <a:lnTo>
                  <a:pt x="8" y="41"/>
                </a:lnTo>
                <a:lnTo>
                  <a:pt x="8" y="41"/>
                </a:lnTo>
                <a:close/>
              </a:path>
            </a:pathLst>
          </a:custGeom>
          <a:solidFill>
            <a:srgbClr val="1461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5" name="Freeform 383"/>
          <p:cNvSpPr>
            <a:spLocks/>
          </p:cNvSpPr>
          <p:nvPr/>
        </p:nvSpPr>
        <p:spPr bwMode="auto">
          <a:xfrm>
            <a:off x="3332163" y="3005138"/>
            <a:ext cx="60325" cy="114300"/>
          </a:xfrm>
          <a:custGeom>
            <a:avLst/>
            <a:gdLst>
              <a:gd name="T0" fmla="*/ 49 w 114"/>
              <a:gd name="T1" fmla="*/ 41 h 215"/>
              <a:gd name="T2" fmla="*/ 82 w 114"/>
              <a:gd name="T3" fmla="*/ 23 h 215"/>
              <a:gd name="T4" fmla="*/ 114 w 114"/>
              <a:gd name="T5" fmla="*/ 0 h 215"/>
              <a:gd name="T6" fmla="*/ 114 w 114"/>
              <a:gd name="T7" fmla="*/ 18 h 215"/>
              <a:gd name="T8" fmla="*/ 114 w 114"/>
              <a:gd name="T9" fmla="*/ 36 h 215"/>
              <a:gd name="T10" fmla="*/ 104 w 114"/>
              <a:gd name="T11" fmla="*/ 41 h 215"/>
              <a:gd name="T12" fmla="*/ 99 w 114"/>
              <a:gd name="T13" fmla="*/ 52 h 215"/>
              <a:gd name="T14" fmla="*/ 99 w 114"/>
              <a:gd name="T15" fmla="*/ 65 h 215"/>
              <a:gd name="T16" fmla="*/ 93 w 114"/>
              <a:gd name="T17" fmla="*/ 75 h 215"/>
              <a:gd name="T18" fmla="*/ 77 w 114"/>
              <a:gd name="T19" fmla="*/ 86 h 215"/>
              <a:gd name="T20" fmla="*/ 59 w 114"/>
              <a:gd name="T21" fmla="*/ 98 h 215"/>
              <a:gd name="T22" fmla="*/ 49 w 114"/>
              <a:gd name="T23" fmla="*/ 110 h 215"/>
              <a:gd name="T24" fmla="*/ 38 w 114"/>
              <a:gd name="T25" fmla="*/ 141 h 215"/>
              <a:gd name="T26" fmla="*/ 36 w 114"/>
              <a:gd name="T27" fmla="*/ 155 h 215"/>
              <a:gd name="T28" fmla="*/ 33 w 114"/>
              <a:gd name="T29" fmla="*/ 171 h 215"/>
              <a:gd name="T30" fmla="*/ 32 w 114"/>
              <a:gd name="T31" fmla="*/ 187 h 215"/>
              <a:gd name="T32" fmla="*/ 20 w 114"/>
              <a:gd name="T33" fmla="*/ 202 h 215"/>
              <a:gd name="T34" fmla="*/ 8 w 114"/>
              <a:gd name="T35" fmla="*/ 215 h 215"/>
              <a:gd name="T36" fmla="*/ 15 w 114"/>
              <a:gd name="T37" fmla="*/ 203 h 215"/>
              <a:gd name="T38" fmla="*/ 21 w 114"/>
              <a:gd name="T39" fmla="*/ 179 h 215"/>
              <a:gd name="T40" fmla="*/ 22 w 114"/>
              <a:gd name="T41" fmla="*/ 141 h 215"/>
              <a:gd name="T42" fmla="*/ 22 w 114"/>
              <a:gd name="T43" fmla="*/ 116 h 215"/>
              <a:gd name="T44" fmla="*/ 11 w 114"/>
              <a:gd name="T45" fmla="*/ 125 h 215"/>
              <a:gd name="T46" fmla="*/ 0 w 114"/>
              <a:gd name="T47" fmla="*/ 133 h 215"/>
              <a:gd name="T48" fmla="*/ 20 w 114"/>
              <a:gd name="T49" fmla="*/ 114 h 215"/>
              <a:gd name="T50" fmla="*/ 40 w 114"/>
              <a:gd name="T51" fmla="*/ 97 h 215"/>
              <a:gd name="T52" fmla="*/ 46 w 114"/>
              <a:gd name="T53" fmla="*/ 92 h 215"/>
              <a:gd name="T54" fmla="*/ 54 w 114"/>
              <a:gd name="T55" fmla="*/ 81 h 215"/>
              <a:gd name="T56" fmla="*/ 53 w 114"/>
              <a:gd name="T57" fmla="*/ 73 h 215"/>
              <a:gd name="T58" fmla="*/ 49 w 114"/>
              <a:gd name="T59" fmla="*/ 57 h 215"/>
              <a:gd name="T60" fmla="*/ 49 w 114"/>
              <a:gd name="T61" fmla="*/ 41 h 215"/>
              <a:gd name="T62" fmla="*/ 49 w 114"/>
              <a:gd name="T63" fmla="*/ 41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4" h="215">
                <a:moveTo>
                  <a:pt x="49" y="41"/>
                </a:moveTo>
                <a:lnTo>
                  <a:pt x="82" y="23"/>
                </a:lnTo>
                <a:lnTo>
                  <a:pt x="114" y="0"/>
                </a:lnTo>
                <a:lnTo>
                  <a:pt x="114" y="18"/>
                </a:lnTo>
                <a:lnTo>
                  <a:pt x="114" y="36"/>
                </a:lnTo>
                <a:lnTo>
                  <a:pt x="104" y="41"/>
                </a:lnTo>
                <a:lnTo>
                  <a:pt x="99" y="52"/>
                </a:lnTo>
                <a:lnTo>
                  <a:pt x="99" y="65"/>
                </a:lnTo>
                <a:lnTo>
                  <a:pt x="93" y="75"/>
                </a:lnTo>
                <a:lnTo>
                  <a:pt x="77" y="86"/>
                </a:lnTo>
                <a:lnTo>
                  <a:pt x="59" y="98"/>
                </a:lnTo>
                <a:lnTo>
                  <a:pt x="49" y="110"/>
                </a:lnTo>
                <a:lnTo>
                  <a:pt x="38" y="141"/>
                </a:lnTo>
                <a:lnTo>
                  <a:pt x="36" y="155"/>
                </a:lnTo>
                <a:lnTo>
                  <a:pt x="33" y="171"/>
                </a:lnTo>
                <a:lnTo>
                  <a:pt x="32" y="187"/>
                </a:lnTo>
                <a:lnTo>
                  <a:pt x="20" y="202"/>
                </a:lnTo>
                <a:lnTo>
                  <a:pt x="8" y="215"/>
                </a:lnTo>
                <a:lnTo>
                  <a:pt x="15" y="203"/>
                </a:lnTo>
                <a:lnTo>
                  <a:pt x="21" y="179"/>
                </a:lnTo>
                <a:lnTo>
                  <a:pt x="22" y="141"/>
                </a:lnTo>
                <a:lnTo>
                  <a:pt x="22" y="116"/>
                </a:lnTo>
                <a:lnTo>
                  <a:pt x="11" y="125"/>
                </a:lnTo>
                <a:lnTo>
                  <a:pt x="0" y="133"/>
                </a:lnTo>
                <a:lnTo>
                  <a:pt x="20" y="114"/>
                </a:lnTo>
                <a:lnTo>
                  <a:pt x="40" y="97"/>
                </a:lnTo>
                <a:lnTo>
                  <a:pt x="46" y="92"/>
                </a:lnTo>
                <a:lnTo>
                  <a:pt x="54" y="81"/>
                </a:lnTo>
                <a:lnTo>
                  <a:pt x="53" y="73"/>
                </a:lnTo>
                <a:lnTo>
                  <a:pt x="49" y="57"/>
                </a:lnTo>
                <a:lnTo>
                  <a:pt x="49" y="41"/>
                </a:lnTo>
                <a:lnTo>
                  <a:pt x="49" y="41"/>
                </a:lnTo>
                <a:close/>
              </a:path>
            </a:pathLst>
          </a:custGeom>
          <a:solidFill>
            <a:srgbClr val="1461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6" name="Freeform 384"/>
          <p:cNvSpPr>
            <a:spLocks/>
          </p:cNvSpPr>
          <p:nvPr/>
        </p:nvSpPr>
        <p:spPr bwMode="auto">
          <a:xfrm>
            <a:off x="3367088" y="2997201"/>
            <a:ext cx="349250" cy="611188"/>
          </a:xfrm>
          <a:custGeom>
            <a:avLst/>
            <a:gdLst>
              <a:gd name="T0" fmla="*/ 265 w 660"/>
              <a:gd name="T1" fmla="*/ 36 h 1156"/>
              <a:gd name="T2" fmla="*/ 206 w 660"/>
              <a:gd name="T3" fmla="*/ 125 h 1156"/>
              <a:gd name="T4" fmla="*/ 283 w 660"/>
              <a:gd name="T5" fmla="*/ 131 h 1156"/>
              <a:gd name="T6" fmla="*/ 343 w 660"/>
              <a:gd name="T7" fmla="*/ 189 h 1156"/>
              <a:gd name="T8" fmla="*/ 296 w 660"/>
              <a:gd name="T9" fmla="*/ 326 h 1156"/>
              <a:gd name="T10" fmla="*/ 224 w 660"/>
              <a:gd name="T11" fmla="*/ 351 h 1156"/>
              <a:gd name="T12" fmla="*/ 295 w 660"/>
              <a:gd name="T13" fmla="*/ 345 h 1156"/>
              <a:gd name="T14" fmla="*/ 400 w 660"/>
              <a:gd name="T15" fmla="*/ 498 h 1156"/>
              <a:gd name="T16" fmla="*/ 485 w 660"/>
              <a:gd name="T17" fmla="*/ 584 h 1156"/>
              <a:gd name="T18" fmla="*/ 492 w 660"/>
              <a:gd name="T19" fmla="*/ 650 h 1156"/>
              <a:gd name="T20" fmla="*/ 524 w 660"/>
              <a:gd name="T21" fmla="*/ 683 h 1156"/>
              <a:gd name="T22" fmla="*/ 549 w 660"/>
              <a:gd name="T23" fmla="*/ 763 h 1156"/>
              <a:gd name="T24" fmla="*/ 656 w 660"/>
              <a:gd name="T25" fmla="*/ 777 h 1156"/>
              <a:gd name="T26" fmla="*/ 601 w 660"/>
              <a:gd name="T27" fmla="*/ 904 h 1156"/>
              <a:gd name="T28" fmla="*/ 569 w 660"/>
              <a:gd name="T29" fmla="*/ 943 h 1156"/>
              <a:gd name="T30" fmla="*/ 630 w 660"/>
              <a:gd name="T31" fmla="*/ 992 h 1156"/>
              <a:gd name="T32" fmla="*/ 520 w 660"/>
              <a:gd name="T33" fmla="*/ 1037 h 1156"/>
              <a:gd name="T34" fmla="*/ 442 w 660"/>
              <a:gd name="T35" fmla="*/ 1054 h 1156"/>
              <a:gd name="T36" fmla="*/ 370 w 660"/>
              <a:gd name="T37" fmla="*/ 1054 h 1156"/>
              <a:gd name="T38" fmla="*/ 315 w 660"/>
              <a:gd name="T39" fmla="*/ 1066 h 1156"/>
              <a:gd name="T40" fmla="*/ 242 w 660"/>
              <a:gd name="T41" fmla="*/ 1089 h 1156"/>
              <a:gd name="T42" fmla="*/ 124 w 660"/>
              <a:gd name="T43" fmla="*/ 1117 h 1156"/>
              <a:gd name="T44" fmla="*/ 90 w 660"/>
              <a:gd name="T45" fmla="*/ 1148 h 1156"/>
              <a:gd name="T46" fmla="*/ 77 w 660"/>
              <a:gd name="T47" fmla="*/ 1118 h 1156"/>
              <a:gd name="T48" fmla="*/ 152 w 660"/>
              <a:gd name="T49" fmla="*/ 1024 h 1156"/>
              <a:gd name="T50" fmla="*/ 212 w 660"/>
              <a:gd name="T51" fmla="*/ 986 h 1156"/>
              <a:gd name="T52" fmla="*/ 296 w 660"/>
              <a:gd name="T53" fmla="*/ 941 h 1156"/>
              <a:gd name="T54" fmla="*/ 218 w 660"/>
              <a:gd name="T55" fmla="*/ 949 h 1156"/>
              <a:gd name="T56" fmla="*/ 179 w 660"/>
              <a:gd name="T57" fmla="*/ 933 h 1156"/>
              <a:gd name="T58" fmla="*/ 109 w 660"/>
              <a:gd name="T59" fmla="*/ 922 h 1156"/>
              <a:gd name="T60" fmla="*/ 106 w 660"/>
              <a:gd name="T61" fmla="*/ 885 h 1156"/>
              <a:gd name="T62" fmla="*/ 160 w 660"/>
              <a:gd name="T63" fmla="*/ 771 h 1156"/>
              <a:gd name="T64" fmla="*/ 148 w 660"/>
              <a:gd name="T65" fmla="*/ 708 h 1156"/>
              <a:gd name="T66" fmla="*/ 225 w 660"/>
              <a:gd name="T67" fmla="*/ 711 h 1156"/>
              <a:gd name="T68" fmla="*/ 271 w 660"/>
              <a:gd name="T69" fmla="*/ 687 h 1156"/>
              <a:gd name="T70" fmla="*/ 287 w 660"/>
              <a:gd name="T71" fmla="*/ 593 h 1156"/>
              <a:gd name="T72" fmla="*/ 228 w 660"/>
              <a:gd name="T73" fmla="*/ 547 h 1156"/>
              <a:gd name="T74" fmla="*/ 245 w 660"/>
              <a:gd name="T75" fmla="*/ 492 h 1156"/>
              <a:gd name="T76" fmla="*/ 175 w 660"/>
              <a:gd name="T77" fmla="*/ 506 h 1156"/>
              <a:gd name="T78" fmla="*/ 124 w 660"/>
              <a:gd name="T79" fmla="*/ 525 h 1156"/>
              <a:gd name="T80" fmla="*/ 151 w 660"/>
              <a:gd name="T81" fmla="*/ 420 h 1156"/>
              <a:gd name="T82" fmla="*/ 143 w 660"/>
              <a:gd name="T83" fmla="*/ 359 h 1156"/>
              <a:gd name="T84" fmla="*/ 101 w 660"/>
              <a:gd name="T85" fmla="*/ 371 h 1156"/>
              <a:gd name="T86" fmla="*/ 101 w 660"/>
              <a:gd name="T87" fmla="*/ 339 h 1156"/>
              <a:gd name="T88" fmla="*/ 113 w 660"/>
              <a:gd name="T89" fmla="*/ 396 h 1156"/>
              <a:gd name="T90" fmla="*/ 74 w 660"/>
              <a:gd name="T91" fmla="*/ 446 h 1156"/>
              <a:gd name="T92" fmla="*/ 78 w 660"/>
              <a:gd name="T93" fmla="*/ 340 h 1156"/>
              <a:gd name="T94" fmla="*/ 75 w 660"/>
              <a:gd name="T95" fmla="*/ 295 h 1156"/>
              <a:gd name="T96" fmla="*/ 44 w 660"/>
              <a:gd name="T97" fmla="*/ 297 h 1156"/>
              <a:gd name="T98" fmla="*/ 27 w 660"/>
              <a:gd name="T99" fmla="*/ 220 h 1156"/>
              <a:gd name="T100" fmla="*/ 40 w 660"/>
              <a:gd name="T101" fmla="*/ 241 h 1156"/>
              <a:gd name="T102" fmla="*/ 65 w 660"/>
              <a:gd name="T103" fmla="*/ 209 h 1156"/>
              <a:gd name="T104" fmla="*/ 21 w 660"/>
              <a:gd name="T105" fmla="*/ 180 h 1156"/>
              <a:gd name="T106" fmla="*/ 27 w 660"/>
              <a:gd name="T107" fmla="*/ 151 h 1156"/>
              <a:gd name="T108" fmla="*/ 62 w 660"/>
              <a:gd name="T109" fmla="*/ 185 h 1156"/>
              <a:gd name="T110" fmla="*/ 65 w 660"/>
              <a:gd name="T111" fmla="*/ 151 h 1156"/>
              <a:gd name="T112" fmla="*/ 102 w 660"/>
              <a:gd name="T113" fmla="*/ 93 h 1156"/>
              <a:gd name="T114" fmla="*/ 119 w 660"/>
              <a:gd name="T115" fmla="*/ 41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60" h="1156">
                <a:moveTo>
                  <a:pt x="130" y="10"/>
                </a:moveTo>
                <a:lnTo>
                  <a:pt x="147" y="14"/>
                </a:lnTo>
                <a:lnTo>
                  <a:pt x="180" y="16"/>
                </a:lnTo>
                <a:lnTo>
                  <a:pt x="230" y="10"/>
                </a:lnTo>
                <a:lnTo>
                  <a:pt x="262" y="0"/>
                </a:lnTo>
                <a:lnTo>
                  <a:pt x="263" y="17"/>
                </a:lnTo>
                <a:lnTo>
                  <a:pt x="265" y="36"/>
                </a:lnTo>
                <a:lnTo>
                  <a:pt x="254" y="48"/>
                </a:lnTo>
                <a:lnTo>
                  <a:pt x="242" y="60"/>
                </a:lnTo>
                <a:lnTo>
                  <a:pt x="214" y="85"/>
                </a:lnTo>
                <a:lnTo>
                  <a:pt x="191" y="113"/>
                </a:lnTo>
                <a:lnTo>
                  <a:pt x="205" y="114"/>
                </a:lnTo>
                <a:lnTo>
                  <a:pt x="218" y="114"/>
                </a:lnTo>
                <a:lnTo>
                  <a:pt x="206" y="125"/>
                </a:lnTo>
                <a:lnTo>
                  <a:pt x="193" y="134"/>
                </a:lnTo>
                <a:lnTo>
                  <a:pt x="193" y="142"/>
                </a:lnTo>
                <a:lnTo>
                  <a:pt x="196" y="150"/>
                </a:lnTo>
                <a:lnTo>
                  <a:pt x="213" y="140"/>
                </a:lnTo>
                <a:lnTo>
                  <a:pt x="232" y="133"/>
                </a:lnTo>
                <a:lnTo>
                  <a:pt x="257" y="129"/>
                </a:lnTo>
                <a:lnTo>
                  <a:pt x="283" y="131"/>
                </a:lnTo>
                <a:lnTo>
                  <a:pt x="310" y="131"/>
                </a:lnTo>
                <a:lnTo>
                  <a:pt x="336" y="131"/>
                </a:lnTo>
                <a:lnTo>
                  <a:pt x="347" y="133"/>
                </a:lnTo>
                <a:lnTo>
                  <a:pt x="356" y="148"/>
                </a:lnTo>
                <a:lnTo>
                  <a:pt x="355" y="159"/>
                </a:lnTo>
                <a:lnTo>
                  <a:pt x="349" y="174"/>
                </a:lnTo>
                <a:lnTo>
                  <a:pt x="343" y="189"/>
                </a:lnTo>
                <a:lnTo>
                  <a:pt x="336" y="209"/>
                </a:lnTo>
                <a:lnTo>
                  <a:pt x="328" y="230"/>
                </a:lnTo>
                <a:lnTo>
                  <a:pt x="320" y="250"/>
                </a:lnTo>
                <a:lnTo>
                  <a:pt x="298" y="287"/>
                </a:lnTo>
                <a:lnTo>
                  <a:pt x="282" y="303"/>
                </a:lnTo>
                <a:lnTo>
                  <a:pt x="294" y="311"/>
                </a:lnTo>
                <a:lnTo>
                  <a:pt x="296" y="326"/>
                </a:lnTo>
                <a:lnTo>
                  <a:pt x="288" y="330"/>
                </a:lnTo>
                <a:lnTo>
                  <a:pt x="280" y="328"/>
                </a:lnTo>
                <a:lnTo>
                  <a:pt x="274" y="328"/>
                </a:lnTo>
                <a:lnTo>
                  <a:pt x="259" y="342"/>
                </a:lnTo>
                <a:lnTo>
                  <a:pt x="254" y="348"/>
                </a:lnTo>
                <a:lnTo>
                  <a:pt x="246" y="352"/>
                </a:lnTo>
                <a:lnTo>
                  <a:pt x="224" y="351"/>
                </a:lnTo>
                <a:lnTo>
                  <a:pt x="214" y="349"/>
                </a:lnTo>
                <a:lnTo>
                  <a:pt x="229" y="353"/>
                </a:lnTo>
                <a:lnTo>
                  <a:pt x="258" y="359"/>
                </a:lnTo>
                <a:lnTo>
                  <a:pt x="274" y="357"/>
                </a:lnTo>
                <a:lnTo>
                  <a:pt x="278" y="353"/>
                </a:lnTo>
                <a:lnTo>
                  <a:pt x="286" y="345"/>
                </a:lnTo>
                <a:lnTo>
                  <a:pt x="295" y="345"/>
                </a:lnTo>
                <a:lnTo>
                  <a:pt x="304" y="351"/>
                </a:lnTo>
                <a:lnTo>
                  <a:pt x="325" y="359"/>
                </a:lnTo>
                <a:lnTo>
                  <a:pt x="341" y="373"/>
                </a:lnTo>
                <a:lnTo>
                  <a:pt x="362" y="396"/>
                </a:lnTo>
                <a:lnTo>
                  <a:pt x="377" y="422"/>
                </a:lnTo>
                <a:lnTo>
                  <a:pt x="388" y="461"/>
                </a:lnTo>
                <a:lnTo>
                  <a:pt x="400" y="498"/>
                </a:lnTo>
                <a:lnTo>
                  <a:pt x="405" y="511"/>
                </a:lnTo>
                <a:lnTo>
                  <a:pt x="419" y="529"/>
                </a:lnTo>
                <a:lnTo>
                  <a:pt x="431" y="537"/>
                </a:lnTo>
                <a:lnTo>
                  <a:pt x="446" y="544"/>
                </a:lnTo>
                <a:lnTo>
                  <a:pt x="467" y="560"/>
                </a:lnTo>
                <a:lnTo>
                  <a:pt x="476" y="573"/>
                </a:lnTo>
                <a:lnTo>
                  <a:pt x="485" y="584"/>
                </a:lnTo>
                <a:lnTo>
                  <a:pt x="496" y="594"/>
                </a:lnTo>
                <a:lnTo>
                  <a:pt x="493" y="606"/>
                </a:lnTo>
                <a:lnTo>
                  <a:pt x="496" y="618"/>
                </a:lnTo>
                <a:lnTo>
                  <a:pt x="509" y="642"/>
                </a:lnTo>
                <a:lnTo>
                  <a:pt x="526" y="664"/>
                </a:lnTo>
                <a:lnTo>
                  <a:pt x="508" y="659"/>
                </a:lnTo>
                <a:lnTo>
                  <a:pt x="492" y="650"/>
                </a:lnTo>
                <a:lnTo>
                  <a:pt x="484" y="647"/>
                </a:lnTo>
                <a:lnTo>
                  <a:pt x="462" y="651"/>
                </a:lnTo>
                <a:lnTo>
                  <a:pt x="452" y="655"/>
                </a:lnTo>
                <a:lnTo>
                  <a:pt x="472" y="655"/>
                </a:lnTo>
                <a:lnTo>
                  <a:pt x="492" y="654"/>
                </a:lnTo>
                <a:lnTo>
                  <a:pt x="509" y="667"/>
                </a:lnTo>
                <a:lnTo>
                  <a:pt x="524" y="683"/>
                </a:lnTo>
                <a:lnTo>
                  <a:pt x="537" y="699"/>
                </a:lnTo>
                <a:lnTo>
                  <a:pt x="548" y="718"/>
                </a:lnTo>
                <a:lnTo>
                  <a:pt x="533" y="737"/>
                </a:lnTo>
                <a:lnTo>
                  <a:pt x="519" y="755"/>
                </a:lnTo>
                <a:lnTo>
                  <a:pt x="532" y="763"/>
                </a:lnTo>
                <a:lnTo>
                  <a:pt x="545" y="771"/>
                </a:lnTo>
                <a:lnTo>
                  <a:pt x="549" y="763"/>
                </a:lnTo>
                <a:lnTo>
                  <a:pt x="558" y="746"/>
                </a:lnTo>
                <a:lnTo>
                  <a:pt x="565" y="744"/>
                </a:lnTo>
                <a:lnTo>
                  <a:pt x="585" y="742"/>
                </a:lnTo>
                <a:lnTo>
                  <a:pt x="603" y="744"/>
                </a:lnTo>
                <a:lnTo>
                  <a:pt x="622" y="746"/>
                </a:lnTo>
                <a:lnTo>
                  <a:pt x="646" y="761"/>
                </a:lnTo>
                <a:lnTo>
                  <a:pt x="656" y="777"/>
                </a:lnTo>
                <a:lnTo>
                  <a:pt x="659" y="786"/>
                </a:lnTo>
                <a:lnTo>
                  <a:pt x="660" y="803"/>
                </a:lnTo>
                <a:lnTo>
                  <a:pt x="655" y="845"/>
                </a:lnTo>
                <a:lnTo>
                  <a:pt x="648" y="859"/>
                </a:lnTo>
                <a:lnTo>
                  <a:pt x="632" y="879"/>
                </a:lnTo>
                <a:lnTo>
                  <a:pt x="620" y="900"/>
                </a:lnTo>
                <a:lnTo>
                  <a:pt x="601" y="904"/>
                </a:lnTo>
                <a:lnTo>
                  <a:pt x="583" y="914"/>
                </a:lnTo>
                <a:lnTo>
                  <a:pt x="594" y="910"/>
                </a:lnTo>
                <a:lnTo>
                  <a:pt x="606" y="906"/>
                </a:lnTo>
                <a:lnTo>
                  <a:pt x="605" y="914"/>
                </a:lnTo>
                <a:lnTo>
                  <a:pt x="599" y="926"/>
                </a:lnTo>
                <a:lnTo>
                  <a:pt x="583" y="938"/>
                </a:lnTo>
                <a:lnTo>
                  <a:pt x="569" y="943"/>
                </a:lnTo>
                <a:lnTo>
                  <a:pt x="587" y="949"/>
                </a:lnTo>
                <a:lnTo>
                  <a:pt x="627" y="954"/>
                </a:lnTo>
                <a:lnTo>
                  <a:pt x="647" y="950"/>
                </a:lnTo>
                <a:lnTo>
                  <a:pt x="647" y="963"/>
                </a:lnTo>
                <a:lnTo>
                  <a:pt x="647" y="975"/>
                </a:lnTo>
                <a:lnTo>
                  <a:pt x="646" y="982"/>
                </a:lnTo>
                <a:lnTo>
                  <a:pt x="630" y="992"/>
                </a:lnTo>
                <a:lnTo>
                  <a:pt x="622" y="996"/>
                </a:lnTo>
                <a:lnTo>
                  <a:pt x="608" y="1009"/>
                </a:lnTo>
                <a:lnTo>
                  <a:pt x="593" y="1020"/>
                </a:lnTo>
                <a:lnTo>
                  <a:pt x="574" y="1028"/>
                </a:lnTo>
                <a:lnTo>
                  <a:pt x="557" y="1039"/>
                </a:lnTo>
                <a:lnTo>
                  <a:pt x="540" y="1041"/>
                </a:lnTo>
                <a:lnTo>
                  <a:pt x="520" y="1037"/>
                </a:lnTo>
                <a:lnTo>
                  <a:pt x="500" y="1039"/>
                </a:lnTo>
                <a:lnTo>
                  <a:pt x="480" y="1041"/>
                </a:lnTo>
                <a:lnTo>
                  <a:pt x="462" y="1043"/>
                </a:lnTo>
                <a:lnTo>
                  <a:pt x="430" y="1040"/>
                </a:lnTo>
                <a:lnTo>
                  <a:pt x="413" y="1033"/>
                </a:lnTo>
                <a:lnTo>
                  <a:pt x="427" y="1044"/>
                </a:lnTo>
                <a:lnTo>
                  <a:pt x="442" y="1054"/>
                </a:lnTo>
                <a:lnTo>
                  <a:pt x="434" y="1064"/>
                </a:lnTo>
                <a:lnTo>
                  <a:pt x="427" y="1073"/>
                </a:lnTo>
                <a:lnTo>
                  <a:pt x="418" y="1065"/>
                </a:lnTo>
                <a:lnTo>
                  <a:pt x="401" y="1052"/>
                </a:lnTo>
                <a:lnTo>
                  <a:pt x="389" y="1052"/>
                </a:lnTo>
                <a:lnTo>
                  <a:pt x="380" y="1053"/>
                </a:lnTo>
                <a:lnTo>
                  <a:pt x="370" y="1054"/>
                </a:lnTo>
                <a:lnTo>
                  <a:pt x="369" y="1064"/>
                </a:lnTo>
                <a:lnTo>
                  <a:pt x="369" y="1072"/>
                </a:lnTo>
                <a:lnTo>
                  <a:pt x="349" y="1068"/>
                </a:lnTo>
                <a:lnTo>
                  <a:pt x="328" y="1064"/>
                </a:lnTo>
                <a:lnTo>
                  <a:pt x="329" y="1072"/>
                </a:lnTo>
                <a:lnTo>
                  <a:pt x="331" y="1078"/>
                </a:lnTo>
                <a:lnTo>
                  <a:pt x="315" y="1066"/>
                </a:lnTo>
                <a:lnTo>
                  <a:pt x="298" y="1054"/>
                </a:lnTo>
                <a:lnTo>
                  <a:pt x="290" y="1052"/>
                </a:lnTo>
                <a:lnTo>
                  <a:pt x="269" y="1060"/>
                </a:lnTo>
                <a:lnTo>
                  <a:pt x="259" y="1065"/>
                </a:lnTo>
                <a:lnTo>
                  <a:pt x="249" y="1069"/>
                </a:lnTo>
                <a:lnTo>
                  <a:pt x="242" y="1078"/>
                </a:lnTo>
                <a:lnTo>
                  <a:pt x="242" y="1089"/>
                </a:lnTo>
                <a:lnTo>
                  <a:pt x="237" y="1110"/>
                </a:lnTo>
                <a:lnTo>
                  <a:pt x="222" y="1127"/>
                </a:lnTo>
                <a:lnTo>
                  <a:pt x="212" y="1118"/>
                </a:lnTo>
                <a:lnTo>
                  <a:pt x="188" y="1106"/>
                </a:lnTo>
                <a:lnTo>
                  <a:pt x="172" y="1105"/>
                </a:lnTo>
                <a:lnTo>
                  <a:pt x="156" y="1105"/>
                </a:lnTo>
                <a:lnTo>
                  <a:pt x="124" y="1117"/>
                </a:lnTo>
                <a:lnTo>
                  <a:pt x="113" y="1127"/>
                </a:lnTo>
                <a:lnTo>
                  <a:pt x="110" y="1121"/>
                </a:lnTo>
                <a:lnTo>
                  <a:pt x="109" y="1115"/>
                </a:lnTo>
                <a:lnTo>
                  <a:pt x="109" y="1126"/>
                </a:lnTo>
                <a:lnTo>
                  <a:pt x="103" y="1147"/>
                </a:lnTo>
                <a:lnTo>
                  <a:pt x="98" y="1156"/>
                </a:lnTo>
                <a:lnTo>
                  <a:pt x="90" y="1148"/>
                </a:lnTo>
                <a:lnTo>
                  <a:pt x="77" y="1136"/>
                </a:lnTo>
                <a:lnTo>
                  <a:pt x="66" y="1139"/>
                </a:lnTo>
                <a:lnTo>
                  <a:pt x="57" y="1142"/>
                </a:lnTo>
                <a:lnTo>
                  <a:pt x="49" y="1140"/>
                </a:lnTo>
                <a:lnTo>
                  <a:pt x="50" y="1131"/>
                </a:lnTo>
                <a:lnTo>
                  <a:pt x="58" y="1125"/>
                </a:lnTo>
                <a:lnTo>
                  <a:pt x="77" y="1118"/>
                </a:lnTo>
                <a:lnTo>
                  <a:pt x="93" y="1107"/>
                </a:lnTo>
                <a:lnTo>
                  <a:pt x="109" y="1087"/>
                </a:lnTo>
                <a:lnTo>
                  <a:pt x="126" y="1068"/>
                </a:lnTo>
                <a:lnTo>
                  <a:pt x="135" y="1060"/>
                </a:lnTo>
                <a:lnTo>
                  <a:pt x="143" y="1052"/>
                </a:lnTo>
                <a:lnTo>
                  <a:pt x="151" y="1040"/>
                </a:lnTo>
                <a:lnTo>
                  <a:pt x="152" y="1024"/>
                </a:lnTo>
                <a:lnTo>
                  <a:pt x="155" y="1016"/>
                </a:lnTo>
                <a:lnTo>
                  <a:pt x="172" y="1013"/>
                </a:lnTo>
                <a:lnTo>
                  <a:pt x="179" y="1007"/>
                </a:lnTo>
                <a:lnTo>
                  <a:pt x="180" y="999"/>
                </a:lnTo>
                <a:lnTo>
                  <a:pt x="179" y="991"/>
                </a:lnTo>
                <a:lnTo>
                  <a:pt x="195" y="986"/>
                </a:lnTo>
                <a:lnTo>
                  <a:pt x="212" y="986"/>
                </a:lnTo>
                <a:lnTo>
                  <a:pt x="245" y="988"/>
                </a:lnTo>
                <a:lnTo>
                  <a:pt x="279" y="991"/>
                </a:lnTo>
                <a:lnTo>
                  <a:pt x="278" y="978"/>
                </a:lnTo>
                <a:lnTo>
                  <a:pt x="284" y="966"/>
                </a:lnTo>
                <a:lnTo>
                  <a:pt x="302" y="949"/>
                </a:lnTo>
                <a:lnTo>
                  <a:pt x="316" y="930"/>
                </a:lnTo>
                <a:lnTo>
                  <a:pt x="296" y="941"/>
                </a:lnTo>
                <a:lnTo>
                  <a:pt x="277" y="951"/>
                </a:lnTo>
                <a:lnTo>
                  <a:pt x="266" y="959"/>
                </a:lnTo>
                <a:lnTo>
                  <a:pt x="253" y="967"/>
                </a:lnTo>
                <a:lnTo>
                  <a:pt x="242" y="966"/>
                </a:lnTo>
                <a:lnTo>
                  <a:pt x="236" y="962"/>
                </a:lnTo>
                <a:lnTo>
                  <a:pt x="226" y="955"/>
                </a:lnTo>
                <a:lnTo>
                  <a:pt x="218" y="949"/>
                </a:lnTo>
                <a:lnTo>
                  <a:pt x="214" y="942"/>
                </a:lnTo>
                <a:lnTo>
                  <a:pt x="206" y="939"/>
                </a:lnTo>
                <a:lnTo>
                  <a:pt x="200" y="941"/>
                </a:lnTo>
                <a:lnTo>
                  <a:pt x="191" y="945"/>
                </a:lnTo>
                <a:lnTo>
                  <a:pt x="173" y="943"/>
                </a:lnTo>
                <a:lnTo>
                  <a:pt x="168" y="934"/>
                </a:lnTo>
                <a:lnTo>
                  <a:pt x="179" y="933"/>
                </a:lnTo>
                <a:lnTo>
                  <a:pt x="191" y="931"/>
                </a:lnTo>
                <a:lnTo>
                  <a:pt x="173" y="925"/>
                </a:lnTo>
                <a:lnTo>
                  <a:pt x="155" y="921"/>
                </a:lnTo>
                <a:lnTo>
                  <a:pt x="134" y="930"/>
                </a:lnTo>
                <a:lnTo>
                  <a:pt x="111" y="939"/>
                </a:lnTo>
                <a:lnTo>
                  <a:pt x="110" y="931"/>
                </a:lnTo>
                <a:lnTo>
                  <a:pt x="109" y="922"/>
                </a:lnTo>
                <a:lnTo>
                  <a:pt x="98" y="923"/>
                </a:lnTo>
                <a:lnTo>
                  <a:pt x="89" y="925"/>
                </a:lnTo>
                <a:lnTo>
                  <a:pt x="99" y="916"/>
                </a:lnTo>
                <a:lnTo>
                  <a:pt x="109" y="905"/>
                </a:lnTo>
                <a:lnTo>
                  <a:pt x="97" y="902"/>
                </a:lnTo>
                <a:lnTo>
                  <a:pt x="85" y="900"/>
                </a:lnTo>
                <a:lnTo>
                  <a:pt x="106" y="885"/>
                </a:lnTo>
                <a:lnTo>
                  <a:pt x="154" y="864"/>
                </a:lnTo>
                <a:lnTo>
                  <a:pt x="176" y="849"/>
                </a:lnTo>
                <a:lnTo>
                  <a:pt x="185" y="841"/>
                </a:lnTo>
                <a:lnTo>
                  <a:pt x="193" y="820"/>
                </a:lnTo>
                <a:lnTo>
                  <a:pt x="189" y="783"/>
                </a:lnTo>
                <a:lnTo>
                  <a:pt x="185" y="761"/>
                </a:lnTo>
                <a:lnTo>
                  <a:pt x="160" y="771"/>
                </a:lnTo>
                <a:lnTo>
                  <a:pt x="134" y="779"/>
                </a:lnTo>
                <a:lnTo>
                  <a:pt x="154" y="758"/>
                </a:lnTo>
                <a:lnTo>
                  <a:pt x="175" y="738"/>
                </a:lnTo>
                <a:lnTo>
                  <a:pt x="164" y="729"/>
                </a:lnTo>
                <a:lnTo>
                  <a:pt x="154" y="721"/>
                </a:lnTo>
                <a:lnTo>
                  <a:pt x="148" y="716"/>
                </a:lnTo>
                <a:lnTo>
                  <a:pt x="148" y="708"/>
                </a:lnTo>
                <a:lnTo>
                  <a:pt x="151" y="700"/>
                </a:lnTo>
                <a:lnTo>
                  <a:pt x="155" y="695"/>
                </a:lnTo>
                <a:lnTo>
                  <a:pt x="164" y="693"/>
                </a:lnTo>
                <a:lnTo>
                  <a:pt x="183" y="705"/>
                </a:lnTo>
                <a:lnTo>
                  <a:pt x="192" y="712"/>
                </a:lnTo>
                <a:lnTo>
                  <a:pt x="202" y="714"/>
                </a:lnTo>
                <a:lnTo>
                  <a:pt x="225" y="711"/>
                </a:lnTo>
                <a:lnTo>
                  <a:pt x="237" y="708"/>
                </a:lnTo>
                <a:lnTo>
                  <a:pt x="251" y="707"/>
                </a:lnTo>
                <a:lnTo>
                  <a:pt x="265" y="711"/>
                </a:lnTo>
                <a:lnTo>
                  <a:pt x="279" y="709"/>
                </a:lnTo>
                <a:lnTo>
                  <a:pt x="295" y="709"/>
                </a:lnTo>
                <a:lnTo>
                  <a:pt x="282" y="699"/>
                </a:lnTo>
                <a:lnTo>
                  <a:pt x="271" y="687"/>
                </a:lnTo>
                <a:lnTo>
                  <a:pt x="267" y="676"/>
                </a:lnTo>
                <a:lnTo>
                  <a:pt x="278" y="660"/>
                </a:lnTo>
                <a:lnTo>
                  <a:pt x="286" y="652"/>
                </a:lnTo>
                <a:lnTo>
                  <a:pt x="278" y="652"/>
                </a:lnTo>
                <a:lnTo>
                  <a:pt x="270" y="651"/>
                </a:lnTo>
                <a:lnTo>
                  <a:pt x="279" y="622"/>
                </a:lnTo>
                <a:lnTo>
                  <a:pt x="287" y="593"/>
                </a:lnTo>
                <a:lnTo>
                  <a:pt x="273" y="602"/>
                </a:lnTo>
                <a:lnTo>
                  <a:pt x="258" y="611"/>
                </a:lnTo>
                <a:lnTo>
                  <a:pt x="250" y="593"/>
                </a:lnTo>
                <a:lnTo>
                  <a:pt x="239" y="574"/>
                </a:lnTo>
                <a:lnTo>
                  <a:pt x="233" y="564"/>
                </a:lnTo>
                <a:lnTo>
                  <a:pt x="225" y="553"/>
                </a:lnTo>
                <a:lnTo>
                  <a:pt x="228" y="547"/>
                </a:lnTo>
                <a:lnTo>
                  <a:pt x="230" y="539"/>
                </a:lnTo>
                <a:lnTo>
                  <a:pt x="236" y="523"/>
                </a:lnTo>
                <a:lnTo>
                  <a:pt x="249" y="503"/>
                </a:lnTo>
                <a:lnTo>
                  <a:pt x="262" y="495"/>
                </a:lnTo>
                <a:lnTo>
                  <a:pt x="270" y="494"/>
                </a:lnTo>
                <a:lnTo>
                  <a:pt x="258" y="492"/>
                </a:lnTo>
                <a:lnTo>
                  <a:pt x="245" y="492"/>
                </a:lnTo>
                <a:lnTo>
                  <a:pt x="233" y="494"/>
                </a:lnTo>
                <a:lnTo>
                  <a:pt x="224" y="503"/>
                </a:lnTo>
                <a:lnTo>
                  <a:pt x="214" y="509"/>
                </a:lnTo>
                <a:lnTo>
                  <a:pt x="204" y="516"/>
                </a:lnTo>
                <a:lnTo>
                  <a:pt x="196" y="519"/>
                </a:lnTo>
                <a:lnTo>
                  <a:pt x="181" y="511"/>
                </a:lnTo>
                <a:lnTo>
                  <a:pt x="175" y="506"/>
                </a:lnTo>
                <a:lnTo>
                  <a:pt x="173" y="517"/>
                </a:lnTo>
                <a:lnTo>
                  <a:pt x="172" y="529"/>
                </a:lnTo>
                <a:lnTo>
                  <a:pt x="148" y="517"/>
                </a:lnTo>
                <a:lnTo>
                  <a:pt x="127" y="503"/>
                </a:lnTo>
                <a:lnTo>
                  <a:pt x="130" y="519"/>
                </a:lnTo>
                <a:lnTo>
                  <a:pt x="132" y="535"/>
                </a:lnTo>
                <a:lnTo>
                  <a:pt x="124" y="525"/>
                </a:lnTo>
                <a:lnTo>
                  <a:pt x="109" y="500"/>
                </a:lnTo>
                <a:lnTo>
                  <a:pt x="111" y="491"/>
                </a:lnTo>
                <a:lnTo>
                  <a:pt x="124" y="468"/>
                </a:lnTo>
                <a:lnTo>
                  <a:pt x="136" y="445"/>
                </a:lnTo>
                <a:lnTo>
                  <a:pt x="142" y="435"/>
                </a:lnTo>
                <a:lnTo>
                  <a:pt x="148" y="426"/>
                </a:lnTo>
                <a:lnTo>
                  <a:pt x="151" y="420"/>
                </a:lnTo>
                <a:lnTo>
                  <a:pt x="147" y="413"/>
                </a:lnTo>
                <a:lnTo>
                  <a:pt x="142" y="408"/>
                </a:lnTo>
                <a:lnTo>
                  <a:pt x="132" y="400"/>
                </a:lnTo>
                <a:lnTo>
                  <a:pt x="131" y="388"/>
                </a:lnTo>
                <a:lnTo>
                  <a:pt x="132" y="373"/>
                </a:lnTo>
                <a:lnTo>
                  <a:pt x="134" y="357"/>
                </a:lnTo>
                <a:lnTo>
                  <a:pt x="143" y="359"/>
                </a:lnTo>
                <a:lnTo>
                  <a:pt x="152" y="360"/>
                </a:lnTo>
                <a:lnTo>
                  <a:pt x="143" y="351"/>
                </a:lnTo>
                <a:lnTo>
                  <a:pt x="134" y="343"/>
                </a:lnTo>
                <a:lnTo>
                  <a:pt x="128" y="368"/>
                </a:lnTo>
                <a:lnTo>
                  <a:pt x="122" y="393"/>
                </a:lnTo>
                <a:lnTo>
                  <a:pt x="115" y="386"/>
                </a:lnTo>
                <a:lnTo>
                  <a:pt x="101" y="371"/>
                </a:lnTo>
                <a:lnTo>
                  <a:pt x="99" y="361"/>
                </a:lnTo>
                <a:lnTo>
                  <a:pt x="102" y="349"/>
                </a:lnTo>
                <a:lnTo>
                  <a:pt x="118" y="331"/>
                </a:lnTo>
                <a:lnTo>
                  <a:pt x="127" y="322"/>
                </a:lnTo>
                <a:lnTo>
                  <a:pt x="118" y="328"/>
                </a:lnTo>
                <a:lnTo>
                  <a:pt x="107" y="335"/>
                </a:lnTo>
                <a:lnTo>
                  <a:pt x="101" y="339"/>
                </a:lnTo>
                <a:lnTo>
                  <a:pt x="95" y="353"/>
                </a:lnTo>
                <a:lnTo>
                  <a:pt x="95" y="363"/>
                </a:lnTo>
                <a:lnTo>
                  <a:pt x="91" y="390"/>
                </a:lnTo>
                <a:lnTo>
                  <a:pt x="91" y="413"/>
                </a:lnTo>
                <a:lnTo>
                  <a:pt x="97" y="401"/>
                </a:lnTo>
                <a:lnTo>
                  <a:pt x="103" y="389"/>
                </a:lnTo>
                <a:lnTo>
                  <a:pt x="113" y="396"/>
                </a:lnTo>
                <a:lnTo>
                  <a:pt x="116" y="418"/>
                </a:lnTo>
                <a:lnTo>
                  <a:pt x="119" y="429"/>
                </a:lnTo>
                <a:lnTo>
                  <a:pt x="111" y="426"/>
                </a:lnTo>
                <a:lnTo>
                  <a:pt x="91" y="421"/>
                </a:lnTo>
                <a:lnTo>
                  <a:pt x="86" y="426"/>
                </a:lnTo>
                <a:lnTo>
                  <a:pt x="83" y="437"/>
                </a:lnTo>
                <a:lnTo>
                  <a:pt x="74" y="446"/>
                </a:lnTo>
                <a:lnTo>
                  <a:pt x="62" y="447"/>
                </a:lnTo>
                <a:lnTo>
                  <a:pt x="69" y="420"/>
                </a:lnTo>
                <a:lnTo>
                  <a:pt x="68" y="392"/>
                </a:lnTo>
                <a:lnTo>
                  <a:pt x="73" y="392"/>
                </a:lnTo>
                <a:lnTo>
                  <a:pt x="78" y="393"/>
                </a:lnTo>
                <a:lnTo>
                  <a:pt x="74" y="375"/>
                </a:lnTo>
                <a:lnTo>
                  <a:pt x="78" y="340"/>
                </a:lnTo>
                <a:lnTo>
                  <a:pt x="81" y="322"/>
                </a:lnTo>
                <a:lnTo>
                  <a:pt x="83" y="306"/>
                </a:lnTo>
                <a:lnTo>
                  <a:pt x="98" y="274"/>
                </a:lnTo>
                <a:lnTo>
                  <a:pt x="110" y="262"/>
                </a:lnTo>
                <a:lnTo>
                  <a:pt x="98" y="269"/>
                </a:lnTo>
                <a:lnTo>
                  <a:pt x="81" y="283"/>
                </a:lnTo>
                <a:lnTo>
                  <a:pt x="75" y="295"/>
                </a:lnTo>
                <a:lnTo>
                  <a:pt x="77" y="302"/>
                </a:lnTo>
                <a:lnTo>
                  <a:pt x="77" y="306"/>
                </a:lnTo>
                <a:lnTo>
                  <a:pt x="62" y="312"/>
                </a:lnTo>
                <a:lnTo>
                  <a:pt x="29" y="315"/>
                </a:lnTo>
                <a:lnTo>
                  <a:pt x="16" y="314"/>
                </a:lnTo>
                <a:lnTo>
                  <a:pt x="31" y="304"/>
                </a:lnTo>
                <a:lnTo>
                  <a:pt x="44" y="297"/>
                </a:lnTo>
                <a:lnTo>
                  <a:pt x="34" y="285"/>
                </a:lnTo>
                <a:lnTo>
                  <a:pt x="25" y="273"/>
                </a:lnTo>
                <a:lnTo>
                  <a:pt x="34" y="271"/>
                </a:lnTo>
                <a:lnTo>
                  <a:pt x="42" y="267"/>
                </a:lnTo>
                <a:lnTo>
                  <a:pt x="41" y="257"/>
                </a:lnTo>
                <a:lnTo>
                  <a:pt x="38" y="244"/>
                </a:lnTo>
                <a:lnTo>
                  <a:pt x="27" y="220"/>
                </a:lnTo>
                <a:lnTo>
                  <a:pt x="17" y="211"/>
                </a:lnTo>
                <a:lnTo>
                  <a:pt x="29" y="212"/>
                </a:lnTo>
                <a:lnTo>
                  <a:pt x="45" y="226"/>
                </a:lnTo>
                <a:lnTo>
                  <a:pt x="52" y="234"/>
                </a:lnTo>
                <a:lnTo>
                  <a:pt x="45" y="232"/>
                </a:lnTo>
                <a:lnTo>
                  <a:pt x="40" y="229"/>
                </a:lnTo>
                <a:lnTo>
                  <a:pt x="40" y="241"/>
                </a:lnTo>
                <a:lnTo>
                  <a:pt x="45" y="253"/>
                </a:lnTo>
                <a:lnTo>
                  <a:pt x="53" y="253"/>
                </a:lnTo>
                <a:lnTo>
                  <a:pt x="60" y="246"/>
                </a:lnTo>
                <a:lnTo>
                  <a:pt x="66" y="236"/>
                </a:lnTo>
                <a:lnTo>
                  <a:pt x="72" y="208"/>
                </a:lnTo>
                <a:lnTo>
                  <a:pt x="78" y="196"/>
                </a:lnTo>
                <a:lnTo>
                  <a:pt x="65" y="209"/>
                </a:lnTo>
                <a:lnTo>
                  <a:pt x="52" y="221"/>
                </a:lnTo>
                <a:lnTo>
                  <a:pt x="54" y="211"/>
                </a:lnTo>
                <a:lnTo>
                  <a:pt x="58" y="200"/>
                </a:lnTo>
                <a:lnTo>
                  <a:pt x="49" y="201"/>
                </a:lnTo>
                <a:lnTo>
                  <a:pt x="32" y="196"/>
                </a:lnTo>
                <a:lnTo>
                  <a:pt x="25" y="188"/>
                </a:lnTo>
                <a:lnTo>
                  <a:pt x="21" y="180"/>
                </a:lnTo>
                <a:lnTo>
                  <a:pt x="20" y="172"/>
                </a:lnTo>
                <a:lnTo>
                  <a:pt x="11" y="172"/>
                </a:lnTo>
                <a:lnTo>
                  <a:pt x="0" y="172"/>
                </a:lnTo>
                <a:lnTo>
                  <a:pt x="5" y="158"/>
                </a:lnTo>
                <a:lnTo>
                  <a:pt x="11" y="143"/>
                </a:lnTo>
                <a:lnTo>
                  <a:pt x="19" y="147"/>
                </a:lnTo>
                <a:lnTo>
                  <a:pt x="27" y="151"/>
                </a:lnTo>
                <a:lnTo>
                  <a:pt x="29" y="137"/>
                </a:lnTo>
                <a:lnTo>
                  <a:pt x="33" y="122"/>
                </a:lnTo>
                <a:lnTo>
                  <a:pt x="41" y="130"/>
                </a:lnTo>
                <a:lnTo>
                  <a:pt x="49" y="152"/>
                </a:lnTo>
                <a:lnTo>
                  <a:pt x="50" y="164"/>
                </a:lnTo>
                <a:lnTo>
                  <a:pt x="53" y="176"/>
                </a:lnTo>
                <a:lnTo>
                  <a:pt x="62" y="185"/>
                </a:lnTo>
                <a:lnTo>
                  <a:pt x="68" y="188"/>
                </a:lnTo>
                <a:lnTo>
                  <a:pt x="82" y="179"/>
                </a:lnTo>
                <a:lnTo>
                  <a:pt x="87" y="174"/>
                </a:lnTo>
                <a:lnTo>
                  <a:pt x="78" y="174"/>
                </a:lnTo>
                <a:lnTo>
                  <a:pt x="69" y="175"/>
                </a:lnTo>
                <a:lnTo>
                  <a:pt x="66" y="163"/>
                </a:lnTo>
                <a:lnTo>
                  <a:pt x="65" y="151"/>
                </a:lnTo>
                <a:lnTo>
                  <a:pt x="68" y="144"/>
                </a:lnTo>
                <a:lnTo>
                  <a:pt x="74" y="143"/>
                </a:lnTo>
                <a:lnTo>
                  <a:pt x="72" y="125"/>
                </a:lnTo>
                <a:lnTo>
                  <a:pt x="69" y="107"/>
                </a:lnTo>
                <a:lnTo>
                  <a:pt x="86" y="105"/>
                </a:lnTo>
                <a:lnTo>
                  <a:pt x="105" y="103"/>
                </a:lnTo>
                <a:lnTo>
                  <a:pt x="102" y="93"/>
                </a:lnTo>
                <a:lnTo>
                  <a:pt x="98" y="82"/>
                </a:lnTo>
                <a:lnTo>
                  <a:pt x="103" y="77"/>
                </a:lnTo>
                <a:lnTo>
                  <a:pt x="105" y="69"/>
                </a:lnTo>
                <a:lnTo>
                  <a:pt x="106" y="62"/>
                </a:lnTo>
                <a:lnTo>
                  <a:pt x="111" y="55"/>
                </a:lnTo>
                <a:lnTo>
                  <a:pt x="119" y="55"/>
                </a:lnTo>
                <a:lnTo>
                  <a:pt x="119" y="41"/>
                </a:lnTo>
                <a:lnTo>
                  <a:pt x="124" y="20"/>
                </a:lnTo>
                <a:lnTo>
                  <a:pt x="130" y="10"/>
                </a:lnTo>
                <a:lnTo>
                  <a:pt x="130" y="10"/>
                </a:lnTo>
                <a:close/>
              </a:path>
            </a:pathLst>
          </a:custGeom>
          <a:solidFill>
            <a:srgbClr val="1461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7" name="Freeform 385"/>
          <p:cNvSpPr>
            <a:spLocks/>
          </p:cNvSpPr>
          <p:nvPr/>
        </p:nvSpPr>
        <p:spPr bwMode="auto">
          <a:xfrm>
            <a:off x="3495675" y="2960688"/>
            <a:ext cx="23813" cy="30163"/>
          </a:xfrm>
          <a:custGeom>
            <a:avLst/>
            <a:gdLst>
              <a:gd name="T0" fmla="*/ 0 w 44"/>
              <a:gd name="T1" fmla="*/ 54 h 56"/>
              <a:gd name="T2" fmla="*/ 0 w 44"/>
              <a:gd name="T3" fmla="*/ 31 h 56"/>
              <a:gd name="T4" fmla="*/ 3 w 44"/>
              <a:gd name="T5" fmla="*/ 9 h 56"/>
              <a:gd name="T6" fmla="*/ 16 w 44"/>
              <a:gd name="T7" fmla="*/ 5 h 56"/>
              <a:gd name="T8" fmla="*/ 29 w 44"/>
              <a:gd name="T9" fmla="*/ 0 h 56"/>
              <a:gd name="T10" fmla="*/ 27 w 44"/>
              <a:gd name="T11" fmla="*/ 10 h 56"/>
              <a:gd name="T12" fmla="*/ 24 w 44"/>
              <a:gd name="T13" fmla="*/ 21 h 56"/>
              <a:gd name="T14" fmla="*/ 32 w 44"/>
              <a:gd name="T15" fmla="*/ 22 h 56"/>
              <a:gd name="T16" fmla="*/ 44 w 44"/>
              <a:gd name="T17" fmla="*/ 31 h 56"/>
              <a:gd name="T18" fmla="*/ 41 w 44"/>
              <a:gd name="T19" fmla="*/ 39 h 56"/>
              <a:gd name="T20" fmla="*/ 36 w 44"/>
              <a:gd name="T21" fmla="*/ 48 h 56"/>
              <a:gd name="T22" fmla="*/ 31 w 44"/>
              <a:gd name="T23" fmla="*/ 56 h 56"/>
              <a:gd name="T24" fmla="*/ 15 w 44"/>
              <a:gd name="T25" fmla="*/ 55 h 56"/>
              <a:gd name="T26" fmla="*/ 0 w 44"/>
              <a:gd name="T27" fmla="*/ 54 h 56"/>
              <a:gd name="T28" fmla="*/ 0 w 44"/>
              <a:gd name="T29" fmla="*/ 54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4" h="56">
                <a:moveTo>
                  <a:pt x="0" y="54"/>
                </a:moveTo>
                <a:lnTo>
                  <a:pt x="0" y="31"/>
                </a:lnTo>
                <a:lnTo>
                  <a:pt x="3" y="9"/>
                </a:lnTo>
                <a:lnTo>
                  <a:pt x="16" y="5"/>
                </a:lnTo>
                <a:lnTo>
                  <a:pt x="29" y="0"/>
                </a:lnTo>
                <a:lnTo>
                  <a:pt x="27" y="10"/>
                </a:lnTo>
                <a:lnTo>
                  <a:pt x="24" y="21"/>
                </a:lnTo>
                <a:lnTo>
                  <a:pt x="32" y="22"/>
                </a:lnTo>
                <a:lnTo>
                  <a:pt x="44" y="31"/>
                </a:lnTo>
                <a:lnTo>
                  <a:pt x="41" y="39"/>
                </a:lnTo>
                <a:lnTo>
                  <a:pt x="36" y="48"/>
                </a:lnTo>
                <a:lnTo>
                  <a:pt x="31" y="56"/>
                </a:lnTo>
                <a:lnTo>
                  <a:pt x="15" y="55"/>
                </a:lnTo>
                <a:lnTo>
                  <a:pt x="0" y="54"/>
                </a:lnTo>
                <a:lnTo>
                  <a:pt x="0" y="54"/>
                </a:lnTo>
                <a:close/>
              </a:path>
            </a:pathLst>
          </a:custGeom>
          <a:solidFill>
            <a:srgbClr val="1461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8" name="Freeform 386"/>
          <p:cNvSpPr>
            <a:spLocks noEditPoints="1"/>
          </p:cNvSpPr>
          <p:nvPr/>
        </p:nvSpPr>
        <p:spPr bwMode="auto">
          <a:xfrm>
            <a:off x="5868988" y="1927226"/>
            <a:ext cx="731838" cy="614363"/>
          </a:xfrm>
          <a:custGeom>
            <a:avLst/>
            <a:gdLst>
              <a:gd name="T0" fmla="*/ 295 w 1381"/>
              <a:gd name="T1" fmla="*/ 19 h 1162"/>
              <a:gd name="T2" fmla="*/ 411 w 1381"/>
              <a:gd name="T3" fmla="*/ 78 h 1162"/>
              <a:gd name="T4" fmla="*/ 496 w 1381"/>
              <a:gd name="T5" fmla="*/ 115 h 1162"/>
              <a:gd name="T6" fmla="*/ 671 w 1381"/>
              <a:gd name="T7" fmla="*/ 167 h 1162"/>
              <a:gd name="T8" fmla="*/ 738 w 1381"/>
              <a:gd name="T9" fmla="*/ 199 h 1162"/>
              <a:gd name="T10" fmla="*/ 832 w 1381"/>
              <a:gd name="T11" fmla="*/ 234 h 1162"/>
              <a:gd name="T12" fmla="*/ 892 w 1381"/>
              <a:gd name="T13" fmla="*/ 294 h 1162"/>
              <a:gd name="T14" fmla="*/ 1008 w 1381"/>
              <a:gd name="T15" fmla="*/ 372 h 1162"/>
              <a:gd name="T16" fmla="*/ 1078 w 1381"/>
              <a:gd name="T17" fmla="*/ 365 h 1162"/>
              <a:gd name="T18" fmla="*/ 1147 w 1381"/>
              <a:gd name="T19" fmla="*/ 409 h 1162"/>
              <a:gd name="T20" fmla="*/ 1194 w 1381"/>
              <a:gd name="T21" fmla="*/ 454 h 1162"/>
              <a:gd name="T22" fmla="*/ 1251 w 1381"/>
              <a:gd name="T23" fmla="*/ 473 h 1162"/>
              <a:gd name="T24" fmla="*/ 1317 w 1381"/>
              <a:gd name="T25" fmla="*/ 477 h 1162"/>
              <a:gd name="T26" fmla="*/ 1313 w 1381"/>
              <a:gd name="T27" fmla="*/ 515 h 1162"/>
              <a:gd name="T28" fmla="*/ 1267 w 1381"/>
              <a:gd name="T29" fmla="*/ 578 h 1162"/>
              <a:gd name="T30" fmla="*/ 1098 w 1381"/>
              <a:gd name="T31" fmla="*/ 625 h 1162"/>
              <a:gd name="T32" fmla="*/ 1030 w 1381"/>
              <a:gd name="T33" fmla="*/ 667 h 1162"/>
              <a:gd name="T34" fmla="*/ 978 w 1381"/>
              <a:gd name="T35" fmla="*/ 704 h 1162"/>
              <a:gd name="T36" fmla="*/ 860 w 1381"/>
              <a:gd name="T37" fmla="*/ 835 h 1162"/>
              <a:gd name="T38" fmla="*/ 892 w 1381"/>
              <a:gd name="T39" fmla="*/ 920 h 1162"/>
              <a:gd name="T40" fmla="*/ 800 w 1381"/>
              <a:gd name="T41" fmla="*/ 990 h 1162"/>
              <a:gd name="T42" fmla="*/ 766 w 1381"/>
              <a:gd name="T43" fmla="*/ 1076 h 1162"/>
              <a:gd name="T44" fmla="*/ 639 w 1381"/>
              <a:gd name="T45" fmla="*/ 1089 h 1162"/>
              <a:gd name="T46" fmla="*/ 562 w 1381"/>
              <a:gd name="T47" fmla="*/ 1152 h 1162"/>
              <a:gd name="T48" fmla="*/ 484 w 1381"/>
              <a:gd name="T49" fmla="*/ 1135 h 1162"/>
              <a:gd name="T50" fmla="*/ 411 w 1381"/>
              <a:gd name="T51" fmla="*/ 1115 h 1162"/>
              <a:gd name="T52" fmla="*/ 311 w 1381"/>
              <a:gd name="T53" fmla="*/ 1092 h 1162"/>
              <a:gd name="T54" fmla="*/ 201 w 1381"/>
              <a:gd name="T55" fmla="*/ 1117 h 1162"/>
              <a:gd name="T56" fmla="*/ 107 w 1381"/>
              <a:gd name="T57" fmla="*/ 1105 h 1162"/>
              <a:gd name="T58" fmla="*/ 90 w 1381"/>
              <a:gd name="T59" fmla="*/ 1031 h 1162"/>
              <a:gd name="T60" fmla="*/ 105 w 1381"/>
              <a:gd name="T61" fmla="*/ 994 h 1162"/>
              <a:gd name="T62" fmla="*/ 49 w 1381"/>
              <a:gd name="T63" fmla="*/ 935 h 1162"/>
              <a:gd name="T64" fmla="*/ 7 w 1381"/>
              <a:gd name="T65" fmla="*/ 860 h 1162"/>
              <a:gd name="T66" fmla="*/ 76 w 1381"/>
              <a:gd name="T67" fmla="*/ 814 h 1162"/>
              <a:gd name="T68" fmla="*/ 74 w 1381"/>
              <a:gd name="T69" fmla="*/ 775 h 1162"/>
              <a:gd name="T70" fmla="*/ 102 w 1381"/>
              <a:gd name="T71" fmla="*/ 707 h 1162"/>
              <a:gd name="T72" fmla="*/ 114 w 1381"/>
              <a:gd name="T73" fmla="*/ 648 h 1162"/>
              <a:gd name="T74" fmla="*/ 147 w 1381"/>
              <a:gd name="T75" fmla="*/ 588 h 1162"/>
              <a:gd name="T76" fmla="*/ 187 w 1381"/>
              <a:gd name="T77" fmla="*/ 544 h 1162"/>
              <a:gd name="T78" fmla="*/ 197 w 1381"/>
              <a:gd name="T79" fmla="*/ 511 h 1162"/>
              <a:gd name="T80" fmla="*/ 230 w 1381"/>
              <a:gd name="T81" fmla="*/ 421 h 1162"/>
              <a:gd name="T82" fmla="*/ 329 w 1381"/>
              <a:gd name="T83" fmla="*/ 350 h 1162"/>
              <a:gd name="T84" fmla="*/ 302 w 1381"/>
              <a:gd name="T85" fmla="*/ 291 h 1162"/>
              <a:gd name="T86" fmla="*/ 244 w 1381"/>
              <a:gd name="T87" fmla="*/ 273 h 1162"/>
              <a:gd name="T88" fmla="*/ 156 w 1381"/>
              <a:gd name="T89" fmla="*/ 260 h 1162"/>
              <a:gd name="T90" fmla="*/ 147 w 1381"/>
              <a:gd name="T91" fmla="*/ 216 h 1162"/>
              <a:gd name="T92" fmla="*/ 85 w 1381"/>
              <a:gd name="T93" fmla="*/ 182 h 1162"/>
              <a:gd name="T94" fmla="*/ 91 w 1381"/>
              <a:gd name="T95" fmla="*/ 143 h 1162"/>
              <a:gd name="T96" fmla="*/ 102 w 1381"/>
              <a:gd name="T97" fmla="*/ 98 h 1162"/>
              <a:gd name="T98" fmla="*/ 76 w 1381"/>
              <a:gd name="T99" fmla="*/ 63 h 1162"/>
              <a:gd name="T100" fmla="*/ 183 w 1381"/>
              <a:gd name="T101" fmla="*/ 33 h 1162"/>
              <a:gd name="T102" fmla="*/ 1028 w 1381"/>
              <a:gd name="T103" fmla="*/ 966 h 1162"/>
              <a:gd name="T104" fmla="*/ 1025 w 1381"/>
              <a:gd name="T105" fmla="*/ 969 h 1162"/>
              <a:gd name="T106" fmla="*/ 1069 w 1381"/>
              <a:gd name="T107" fmla="*/ 925 h 1162"/>
              <a:gd name="T108" fmla="*/ 1345 w 1381"/>
              <a:gd name="T109" fmla="*/ 830 h 1162"/>
              <a:gd name="T110" fmla="*/ 1341 w 1381"/>
              <a:gd name="T111" fmla="*/ 852 h 1162"/>
              <a:gd name="T112" fmla="*/ 1259 w 1381"/>
              <a:gd name="T113" fmla="*/ 828 h 1162"/>
              <a:gd name="T114" fmla="*/ 1279 w 1381"/>
              <a:gd name="T115" fmla="*/ 881 h 1162"/>
              <a:gd name="T116" fmla="*/ 1217 w 1381"/>
              <a:gd name="T117" fmla="*/ 918 h 1162"/>
              <a:gd name="T118" fmla="*/ 1176 w 1381"/>
              <a:gd name="T119" fmla="*/ 885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81" h="1162">
                <a:moveTo>
                  <a:pt x="196" y="18"/>
                </a:moveTo>
                <a:lnTo>
                  <a:pt x="218" y="8"/>
                </a:lnTo>
                <a:lnTo>
                  <a:pt x="254" y="0"/>
                </a:lnTo>
                <a:lnTo>
                  <a:pt x="277" y="4"/>
                </a:lnTo>
                <a:lnTo>
                  <a:pt x="287" y="12"/>
                </a:lnTo>
                <a:lnTo>
                  <a:pt x="295" y="19"/>
                </a:lnTo>
                <a:lnTo>
                  <a:pt x="308" y="36"/>
                </a:lnTo>
                <a:lnTo>
                  <a:pt x="311" y="45"/>
                </a:lnTo>
                <a:lnTo>
                  <a:pt x="339" y="55"/>
                </a:lnTo>
                <a:lnTo>
                  <a:pt x="365" y="65"/>
                </a:lnTo>
                <a:lnTo>
                  <a:pt x="388" y="73"/>
                </a:lnTo>
                <a:lnTo>
                  <a:pt x="411" y="78"/>
                </a:lnTo>
                <a:lnTo>
                  <a:pt x="423" y="80"/>
                </a:lnTo>
                <a:lnTo>
                  <a:pt x="437" y="81"/>
                </a:lnTo>
                <a:lnTo>
                  <a:pt x="446" y="81"/>
                </a:lnTo>
                <a:lnTo>
                  <a:pt x="454" y="84"/>
                </a:lnTo>
                <a:lnTo>
                  <a:pt x="460" y="90"/>
                </a:lnTo>
                <a:lnTo>
                  <a:pt x="496" y="115"/>
                </a:lnTo>
                <a:lnTo>
                  <a:pt x="536" y="135"/>
                </a:lnTo>
                <a:lnTo>
                  <a:pt x="558" y="147"/>
                </a:lnTo>
                <a:lnTo>
                  <a:pt x="605" y="160"/>
                </a:lnTo>
                <a:lnTo>
                  <a:pt x="630" y="163"/>
                </a:lnTo>
                <a:lnTo>
                  <a:pt x="640" y="163"/>
                </a:lnTo>
                <a:lnTo>
                  <a:pt x="671" y="167"/>
                </a:lnTo>
                <a:lnTo>
                  <a:pt x="677" y="174"/>
                </a:lnTo>
                <a:lnTo>
                  <a:pt x="684" y="183"/>
                </a:lnTo>
                <a:lnTo>
                  <a:pt x="704" y="196"/>
                </a:lnTo>
                <a:lnTo>
                  <a:pt x="716" y="199"/>
                </a:lnTo>
                <a:lnTo>
                  <a:pt x="726" y="200"/>
                </a:lnTo>
                <a:lnTo>
                  <a:pt x="738" y="199"/>
                </a:lnTo>
                <a:lnTo>
                  <a:pt x="749" y="199"/>
                </a:lnTo>
                <a:lnTo>
                  <a:pt x="757" y="205"/>
                </a:lnTo>
                <a:lnTo>
                  <a:pt x="776" y="220"/>
                </a:lnTo>
                <a:lnTo>
                  <a:pt x="800" y="231"/>
                </a:lnTo>
                <a:lnTo>
                  <a:pt x="810" y="234"/>
                </a:lnTo>
                <a:lnTo>
                  <a:pt x="832" y="234"/>
                </a:lnTo>
                <a:lnTo>
                  <a:pt x="843" y="232"/>
                </a:lnTo>
                <a:lnTo>
                  <a:pt x="860" y="250"/>
                </a:lnTo>
                <a:lnTo>
                  <a:pt x="884" y="262"/>
                </a:lnTo>
                <a:lnTo>
                  <a:pt x="876" y="274"/>
                </a:lnTo>
                <a:lnTo>
                  <a:pt x="866" y="286"/>
                </a:lnTo>
                <a:lnTo>
                  <a:pt x="892" y="294"/>
                </a:lnTo>
                <a:lnTo>
                  <a:pt x="935" y="322"/>
                </a:lnTo>
                <a:lnTo>
                  <a:pt x="952" y="342"/>
                </a:lnTo>
                <a:lnTo>
                  <a:pt x="972" y="344"/>
                </a:lnTo>
                <a:lnTo>
                  <a:pt x="991" y="355"/>
                </a:lnTo>
                <a:lnTo>
                  <a:pt x="997" y="367"/>
                </a:lnTo>
                <a:lnTo>
                  <a:pt x="1008" y="372"/>
                </a:lnTo>
                <a:lnTo>
                  <a:pt x="1025" y="376"/>
                </a:lnTo>
                <a:lnTo>
                  <a:pt x="1042" y="380"/>
                </a:lnTo>
                <a:lnTo>
                  <a:pt x="1054" y="383"/>
                </a:lnTo>
                <a:lnTo>
                  <a:pt x="1067" y="385"/>
                </a:lnTo>
                <a:lnTo>
                  <a:pt x="1073" y="376"/>
                </a:lnTo>
                <a:lnTo>
                  <a:pt x="1078" y="365"/>
                </a:lnTo>
                <a:lnTo>
                  <a:pt x="1090" y="371"/>
                </a:lnTo>
                <a:lnTo>
                  <a:pt x="1114" y="383"/>
                </a:lnTo>
                <a:lnTo>
                  <a:pt x="1124" y="392"/>
                </a:lnTo>
                <a:lnTo>
                  <a:pt x="1130" y="396"/>
                </a:lnTo>
                <a:lnTo>
                  <a:pt x="1144" y="401"/>
                </a:lnTo>
                <a:lnTo>
                  <a:pt x="1147" y="409"/>
                </a:lnTo>
                <a:lnTo>
                  <a:pt x="1148" y="426"/>
                </a:lnTo>
                <a:lnTo>
                  <a:pt x="1145" y="445"/>
                </a:lnTo>
                <a:lnTo>
                  <a:pt x="1160" y="441"/>
                </a:lnTo>
                <a:lnTo>
                  <a:pt x="1179" y="441"/>
                </a:lnTo>
                <a:lnTo>
                  <a:pt x="1190" y="447"/>
                </a:lnTo>
                <a:lnTo>
                  <a:pt x="1194" y="454"/>
                </a:lnTo>
                <a:lnTo>
                  <a:pt x="1201" y="462"/>
                </a:lnTo>
                <a:lnTo>
                  <a:pt x="1208" y="462"/>
                </a:lnTo>
                <a:lnTo>
                  <a:pt x="1217" y="461"/>
                </a:lnTo>
                <a:lnTo>
                  <a:pt x="1230" y="462"/>
                </a:lnTo>
                <a:lnTo>
                  <a:pt x="1242" y="467"/>
                </a:lnTo>
                <a:lnTo>
                  <a:pt x="1251" y="473"/>
                </a:lnTo>
                <a:lnTo>
                  <a:pt x="1261" y="478"/>
                </a:lnTo>
                <a:lnTo>
                  <a:pt x="1275" y="474"/>
                </a:lnTo>
                <a:lnTo>
                  <a:pt x="1291" y="470"/>
                </a:lnTo>
                <a:lnTo>
                  <a:pt x="1300" y="467"/>
                </a:lnTo>
                <a:lnTo>
                  <a:pt x="1311" y="470"/>
                </a:lnTo>
                <a:lnTo>
                  <a:pt x="1317" y="477"/>
                </a:lnTo>
                <a:lnTo>
                  <a:pt x="1328" y="488"/>
                </a:lnTo>
                <a:lnTo>
                  <a:pt x="1339" y="500"/>
                </a:lnTo>
                <a:lnTo>
                  <a:pt x="1331" y="502"/>
                </a:lnTo>
                <a:lnTo>
                  <a:pt x="1321" y="503"/>
                </a:lnTo>
                <a:lnTo>
                  <a:pt x="1313" y="506"/>
                </a:lnTo>
                <a:lnTo>
                  <a:pt x="1313" y="515"/>
                </a:lnTo>
                <a:lnTo>
                  <a:pt x="1315" y="523"/>
                </a:lnTo>
                <a:lnTo>
                  <a:pt x="1316" y="537"/>
                </a:lnTo>
                <a:lnTo>
                  <a:pt x="1319" y="551"/>
                </a:lnTo>
                <a:lnTo>
                  <a:pt x="1306" y="560"/>
                </a:lnTo>
                <a:lnTo>
                  <a:pt x="1292" y="568"/>
                </a:lnTo>
                <a:lnTo>
                  <a:pt x="1267" y="578"/>
                </a:lnTo>
                <a:lnTo>
                  <a:pt x="1214" y="596"/>
                </a:lnTo>
                <a:lnTo>
                  <a:pt x="1192" y="610"/>
                </a:lnTo>
                <a:lnTo>
                  <a:pt x="1181" y="617"/>
                </a:lnTo>
                <a:lnTo>
                  <a:pt x="1159" y="622"/>
                </a:lnTo>
                <a:lnTo>
                  <a:pt x="1122" y="623"/>
                </a:lnTo>
                <a:lnTo>
                  <a:pt x="1098" y="625"/>
                </a:lnTo>
                <a:lnTo>
                  <a:pt x="1073" y="627"/>
                </a:lnTo>
                <a:lnTo>
                  <a:pt x="1050" y="635"/>
                </a:lnTo>
                <a:lnTo>
                  <a:pt x="1037" y="641"/>
                </a:lnTo>
                <a:lnTo>
                  <a:pt x="1026" y="648"/>
                </a:lnTo>
                <a:lnTo>
                  <a:pt x="1021" y="655"/>
                </a:lnTo>
                <a:lnTo>
                  <a:pt x="1030" y="667"/>
                </a:lnTo>
                <a:lnTo>
                  <a:pt x="1036" y="674"/>
                </a:lnTo>
                <a:lnTo>
                  <a:pt x="1025" y="678"/>
                </a:lnTo>
                <a:lnTo>
                  <a:pt x="1008" y="688"/>
                </a:lnTo>
                <a:lnTo>
                  <a:pt x="1004" y="684"/>
                </a:lnTo>
                <a:lnTo>
                  <a:pt x="1007" y="675"/>
                </a:lnTo>
                <a:lnTo>
                  <a:pt x="978" y="704"/>
                </a:lnTo>
                <a:lnTo>
                  <a:pt x="918" y="758"/>
                </a:lnTo>
                <a:lnTo>
                  <a:pt x="892" y="787"/>
                </a:lnTo>
                <a:lnTo>
                  <a:pt x="880" y="802"/>
                </a:lnTo>
                <a:lnTo>
                  <a:pt x="870" y="816"/>
                </a:lnTo>
                <a:lnTo>
                  <a:pt x="864" y="826"/>
                </a:lnTo>
                <a:lnTo>
                  <a:pt x="860" y="835"/>
                </a:lnTo>
                <a:lnTo>
                  <a:pt x="864" y="847"/>
                </a:lnTo>
                <a:lnTo>
                  <a:pt x="865" y="859"/>
                </a:lnTo>
                <a:lnTo>
                  <a:pt x="866" y="871"/>
                </a:lnTo>
                <a:lnTo>
                  <a:pt x="870" y="893"/>
                </a:lnTo>
                <a:lnTo>
                  <a:pt x="876" y="904"/>
                </a:lnTo>
                <a:lnTo>
                  <a:pt x="892" y="920"/>
                </a:lnTo>
                <a:lnTo>
                  <a:pt x="907" y="935"/>
                </a:lnTo>
                <a:lnTo>
                  <a:pt x="876" y="950"/>
                </a:lnTo>
                <a:lnTo>
                  <a:pt x="843" y="961"/>
                </a:lnTo>
                <a:lnTo>
                  <a:pt x="831" y="966"/>
                </a:lnTo>
                <a:lnTo>
                  <a:pt x="810" y="980"/>
                </a:lnTo>
                <a:lnTo>
                  <a:pt x="800" y="990"/>
                </a:lnTo>
                <a:lnTo>
                  <a:pt x="783" y="1011"/>
                </a:lnTo>
                <a:lnTo>
                  <a:pt x="767" y="1033"/>
                </a:lnTo>
                <a:lnTo>
                  <a:pt x="758" y="1045"/>
                </a:lnTo>
                <a:lnTo>
                  <a:pt x="749" y="1056"/>
                </a:lnTo>
                <a:lnTo>
                  <a:pt x="757" y="1066"/>
                </a:lnTo>
                <a:lnTo>
                  <a:pt x="766" y="1076"/>
                </a:lnTo>
                <a:lnTo>
                  <a:pt x="733" y="1074"/>
                </a:lnTo>
                <a:lnTo>
                  <a:pt x="701" y="1066"/>
                </a:lnTo>
                <a:lnTo>
                  <a:pt x="689" y="1065"/>
                </a:lnTo>
                <a:lnTo>
                  <a:pt x="663" y="1076"/>
                </a:lnTo>
                <a:lnTo>
                  <a:pt x="651" y="1082"/>
                </a:lnTo>
                <a:lnTo>
                  <a:pt x="639" y="1089"/>
                </a:lnTo>
                <a:lnTo>
                  <a:pt x="622" y="1107"/>
                </a:lnTo>
                <a:lnTo>
                  <a:pt x="615" y="1118"/>
                </a:lnTo>
                <a:lnTo>
                  <a:pt x="605" y="1131"/>
                </a:lnTo>
                <a:lnTo>
                  <a:pt x="579" y="1152"/>
                </a:lnTo>
                <a:lnTo>
                  <a:pt x="566" y="1162"/>
                </a:lnTo>
                <a:lnTo>
                  <a:pt x="562" y="1152"/>
                </a:lnTo>
                <a:lnTo>
                  <a:pt x="556" y="1136"/>
                </a:lnTo>
                <a:lnTo>
                  <a:pt x="548" y="1135"/>
                </a:lnTo>
                <a:lnTo>
                  <a:pt x="528" y="1136"/>
                </a:lnTo>
                <a:lnTo>
                  <a:pt x="511" y="1143"/>
                </a:lnTo>
                <a:lnTo>
                  <a:pt x="501" y="1144"/>
                </a:lnTo>
                <a:lnTo>
                  <a:pt x="484" y="1135"/>
                </a:lnTo>
                <a:lnTo>
                  <a:pt x="475" y="1131"/>
                </a:lnTo>
                <a:lnTo>
                  <a:pt x="456" y="1123"/>
                </a:lnTo>
                <a:lnTo>
                  <a:pt x="438" y="1121"/>
                </a:lnTo>
                <a:lnTo>
                  <a:pt x="430" y="1121"/>
                </a:lnTo>
                <a:lnTo>
                  <a:pt x="422" y="1122"/>
                </a:lnTo>
                <a:lnTo>
                  <a:pt x="411" y="1115"/>
                </a:lnTo>
                <a:lnTo>
                  <a:pt x="400" y="1111"/>
                </a:lnTo>
                <a:lnTo>
                  <a:pt x="381" y="1105"/>
                </a:lnTo>
                <a:lnTo>
                  <a:pt x="363" y="1099"/>
                </a:lnTo>
                <a:lnTo>
                  <a:pt x="343" y="1095"/>
                </a:lnTo>
                <a:lnTo>
                  <a:pt x="323" y="1092"/>
                </a:lnTo>
                <a:lnTo>
                  <a:pt x="311" y="1092"/>
                </a:lnTo>
                <a:lnTo>
                  <a:pt x="285" y="1105"/>
                </a:lnTo>
                <a:lnTo>
                  <a:pt x="274" y="1111"/>
                </a:lnTo>
                <a:lnTo>
                  <a:pt x="259" y="1106"/>
                </a:lnTo>
                <a:lnTo>
                  <a:pt x="229" y="1103"/>
                </a:lnTo>
                <a:lnTo>
                  <a:pt x="214" y="1109"/>
                </a:lnTo>
                <a:lnTo>
                  <a:pt x="201" y="1117"/>
                </a:lnTo>
                <a:lnTo>
                  <a:pt x="177" y="1138"/>
                </a:lnTo>
                <a:lnTo>
                  <a:pt x="163" y="1144"/>
                </a:lnTo>
                <a:lnTo>
                  <a:pt x="155" y="1146"/>
                </a:lnTo>
                <a:lnTo>
                  <a:pt x="140" y="1139"/>
                </a:lnTo>
                <a:lnTo>
                  <a:pt x="119" y="1115"/>
                </a:lnTo>
                <a:lnTo>
                  <a:pt x="107" y="1105"/>
                </a:lnTo>
                <a:lnTo>
                  <a:pt x="99" y="1085"/>
                </a:lnTo>
                <a:lnTo>
                  <a:pt x="99" y="1064"/>
                </a:lnTo>
                <a:lnTo>
                  <a:pt x="101" y="1056"/>
                </a:lnTo>
                <a:lnTo>
                  <a:pt x="102" y="1045"/>
                </a:lnTo>
                <a:lnTo>
                  <a:pt x="98" y="1040"/>
                </a:lnTo>
                <a:lnTo>
                  <a:pt x="90" y="1031"/>
                </a:lnTo>
                <a:lnTo>
                  <a:pt x="83" y="1021"/>
                </a:lnTo>
                <a:lnTo>
                  <a:pt x="102" y="1011"/>
                </a:lnTo>
                <a:lnTo>
                  <a:pt x="121" y="1002"/>
                </a:lnTo>
                <a:lnTo>
                  <a:pt x="110" y="1003"/>
                </a:lnTo>
                <a:lnTo>
                  <a:pt x="99" y="1003"/>
                </a:lnTo>
                <a:lnTo>
                  <a:pt x="105" y="994"/>
                </a:lnTo>
                <a:lnTo>
                  <a:pt x="110" y="983"/>
                </a:lnTo>
                <a:lnTo>
                  <a:pt x="105" y="994"/>
                </a:lnTo>
                <a:lnTo>
                  <a:pt x="99" y="1003"/>
                </a:lnTo>
                <a:lnTo>
                  <a:pt x="93" y="987"/>
                </a:lnTo>
                <a:lnTo>
                  <a:pt x="74" y="958"/>
                </a:lnTo>
                <a:lnTo>
                  <a:pt x="49" y="935"/>
                </a:lnTo>
                <a:lnTo>
                  <a:pt x="17" y="921"/>
                </a:lnTo>
                <a:lnTo>
                  <a:pt x="0" y="920"/>
                </a:lnTo>
                <a:lnTo>
                  <a:pt x="3" y="898"/>
                </a:lnTo>
                <a:lnTo>
                  <a:pt x="5" y="877"/>
                </a:lnTo>
                <a:lnTo>
                  <a:pt x="5" y="869"/>
                </a:lnTo>
                <a:lnTo>
                  <a:pt x="7" y="860"/>
                </a:lnTo>
                <a:lnTo>
                  <a:pt x="12" y="855"/>
                </a:lnTo>
                <a:lnTo>
                  <a:pt x="21" y="846"/>
                </a:lnTo>
                <a:lnTo>
                  <a:pt x="32" y="838"/>
                </a:lnTo>
                <a:lnTo>
                  <a:pt x="46" y="822"/>
                </a:lnTo>
                <a:lnTo>
                  <a:pt x="65" y="814"/>
                </a:lnTo>
                <a:lnTo>
                  <a:pt x="76" y="814"/>
                </a:lnTo>
                <a:lnTo>
                  <a:pt x="87" y="812"/>
                </a:lnTo>
                <a:lnTo>
                  <a:pt x="93" y="805"/>
                </a:lnTo>
                <a:lnTo>
                  <a:pt x="98" y="797"/>
                </a:lnTo>
                <a:lnTo>
                  <a:pt x="91" y="795"/>
                </a:lnTo>
                <a:lnTo>
                  <a:pt x="82" y="790"/>
                </a:lnTo>
                <a:lnTo>
                  <a:pt x="74" y="775"/>
                </a:lnTo>
                <a:lnTo>
                  <a:pt x="72" y="764"/>
                </a:lnTo>
                <a:lnTo>
                  <a:pt x="68" y="750"/>
                </a:lnTo>
                <a:lnTo>
                  <a:pt x="72" y="740"/>
                </a:lnTo>
                <a:lnTo>
                  <a:pt x="78" y="729"/>
                </a:lnTo>
                <a:lnTo>
                  <a:pt x="91" y="713"/>
                </a:lnTo>
                <a:lnTo>
                  <a:pt x="102" y="707"/>
                </a:lnTo>
                <a:lnTo>
                  <a:pt x="117" y="697"/>
                </a:lnTo>
                <a:lnTo>
                  <a:pt x="128" y="684"/>
                </a:lnTo>
                <a:lnTo>
                  <a:pt x="134" y="675"/>
                </a:lnTo>
                <a:lnTo>
                  <a:pt x="128" y="666"/>
                </a:lnTo>
                <a:lnTo>
                  <a:pt x="121" y="658"/>
                </a:lnTo>
                <a:lnTo>
                  <a:pt x="114" y="648"/>
                </a:lnTo>
                <a:lnTo>
                  <a:pt x="113" y="633"/>
                </a:lnTo>
                <a:lnTo>
                  <a:pt x="113" y="621"/>
                </a:lnTo>
                <a:lnTo>
                  <a:pt x="110" y="596"/>
                </a:lnTo>
                <a:lnTo>
                  <a:pt x="99" y="572"/>
                </a:lnTo>
                <a:lnTo>
                  <a:pt x="123" y="580"/>
                </a:lnTo>
                <a:lnTo>
                  <a:pt x="147" y="588"/>
                </a:lnTo>
                <a:lnTo>
                  <a:pt x="154" y="590"/>
                </a:lnTo>
                <a:lnTo>
                  <a:pt x="160" y="584"/>
                </a:lnTo>
                <a:lnTo>
                  <a:pt x="164" y="577"/>
                </a:lnTo>
                <a:lnTo>
                  <a:pt x="175" y="564"/>
                </a:lnTo>
                <a:lnTo>
                  <a:pt x="184" y="551"/>
                </a:lnTo>
                <a:lnTo>
                  <a:pt x="187" y="544"/>
                </a:lnTo>
                <a:lnTo>
                  <a:pt x="184" y="537"/>
                </a:lnTo>
                <a:lnTo>
                  <a:pt x="181" y="531"/>
                </a:lnTo>
                <a:lnTo>
                  <a:pt x="179" y="524"/>
                </a:lnTo>
                <a:lnTo>
                  <a:pt x="180" y="518"/>
                </a:lnTo>
                <a:lnTo>
                  <a:pt x="185" y="515"/>
                </a:lnTo>
                <a:lnTo>
                  <a:pt x="197" y="511"/>
                </a:lnTo>
                <a:lnTo>
                  <a:pt x="208" y="507"/>
                </a:lnTo>
                <a:lnTo>
                  <a:pt x="212" y="492"/>
                </a:lnTo>
                <a:lnTo>
                  <a:pt x="216" y="478"/>
                </a:lnTo>
                <a:lnTo>
                  <a:pt x="224" y="455"/>
                </a:lnTo>
                <a:lnTo>
                  <a:pt x="229" y="433"/>
                </a:lnTo>
                <a:lnTo>
                  <a:pt x="230" y="421"/>
                </a:lnTo>
                <a:lnTo>
                  <a:pt x="229" y="409"/>
                </a:lnTo>
                <a:lnTo>
                  <a:pt x="241" y="401"/>
                </a:lnTo>
                <a:lnTo>
                  <a:pt x="253" y="396"/>
                </a:lnTo>
                <a:lnTo>
                  <a:pt x="274" y="387"/>
                </a:lnTo>
                <a:lnTo>
                  <a:pt x="314" y="365"/>
                </a:lnTo>
                <a:lnTo>
                  <a:pt x="329" y="350"/>
                </a:lnTo>
                <a:lnTo>
                  <a:pt x="314" y="338"/>
                </a:lnTo>
                <a:lnTo>
                  <a:pt x="295" y="330"/>
                </a:lnTo>
                <a:lnTo>
                  <a:pt x="299" y="316"/>
                </a:lnTo>
                <a:lnTo>
                  <a:pt x="303" y="303"/>
                </a:lnTo>
                <a:lnTo>
                  <a:pt x="306" y="295"/>
                </a:lnTo>
                <a:lnTo>
                  <a:pt x="302" y="291"/>
                </a:lnTo>
                <a:lnTo>
                  <a:pt x="295" y="290"/>
                </a:lnTo>
                <a:lnTo>
                  <a:pt x="278" y="283"/>
                </a:lnTo>
                <a:lnTo>
                  <a:pt x="262" y="275"/>
                </a:lnTo>
                <a:lnTo>
                  <a:pt x="255" y="273"/>
                </a:lnTo>
                <a:lnTo>
                  <a:pt x="247" y="269"/>
                </a:lnTo>
                <a:lnTo>
                  <a:pt x="244" y="273"/>
                </a:lnTo>
                <a:lnTo>
                  <a:pt x="237" y="278"/>
                </a:lnTo>
                <a:lnTo>
                  <a:pt x="229" y="281"/>
                </a:lnTo>
                <a:lnTo>
                  <a:pt x="212" y="278"/>
                </a:lnTo>
                <a:lnTo>
                  <a:pt x="181" y="262"/>
                </a:lnTo>
                <a:lnTo>
                  <a:pt x="164" y="258"/>
                </a:lnTo>
                <a:lnTo>
                  <a:pt x="156" y="260"/>
                </a:lnTo>
                <a:lnTo>
                  <a:pt x="138" y="260"/>
                </a:lnTo>
                <a:lnTo>
                  <a:pt x="136" y="253"/>
                </a:lnTo>
                <a:lnTo>
                  <a:pt x="136" y="244"/>
                </a:lnTo>
                <a:lnTo>
                  <a:pt x="147" y="231"/>
                </a:lnTo>
                <a:lnTo>
                  <a:pt x="155" y="225"/>
                </a:lnTo>
                <a:lnTo>
                  <a:pt x="147" y="216"/>
                </a:lnTo>
                <a:lnTo>
                  <a:pt x="131" y="209"/>
                </a:lnTo>
                <a:lnTo>
                  <a:pt x="118" y="209"/>
                </a:lnTo>
                <a:lnTo>
                  <a:pt x="90" y="212"/>
                </a:lnTo>
                <a:lnTo>
                  <a:pt x="65" y="224"/>
                </a:lnTo>
                <a:lnTo>
                  <a:pt x="72" y="200"/>
                </a:lnTo>
                <a:lnTo>
                  <a:pt x="85" y="182"/>
                </a:lnTo>
                <a:lnTo>
                  <a:pt x="91" y="171"/>
                </a:lnTo>
                <a:lnTo>
                  <a:pt x="94" y="159"/>
                </a:lnTo>
                <a:lnTo>
                  <a:pt x="101" y="159"/>
                </a:lnTo>
                <a:lnTo>
                  <a:pt x="109" y="159"/>
                </a:lnTo>
                <a:lnTo>
                  <a:pt x="99" y="151"/>
                </a:lnTo>
                <a:lnTo>
                  <a:pt x="91" y="143"/>
                </a:lnTo>
                <a:lnTo>
                  <a:pt x="105" y="130"/>
                </a:lnTo>
                <a:lnTo>
                  <a:pt x="118" y="118"/>
                </a:lnTo>
                <a:lnTo>
                  <a:pt x="98" y="123"/>
                </a:lnTo>
                <a:lnTo>
                  <a:pt x="77" y="129"/>
                </a:lnTo>
                <a:lnTo>
                  <a:pt x="82" y="117"/>
                </a:lnTo>
                <a:lnTo>
                  <a:pt x="102" y="98"/>
                </a:lnTo>
                <a:lnTo>
                  <a:pt x="114" y="93"/>
                </a:lnTo>
                <a:lnTo>
                  <a:pt x="99" y="94"/>
                </a:lnTo>
                <a:lnTo>
                  <a:pt x="85" y="97"/>
                </a:lnTo>
                <a:lnTo>
                  <a:pt x="90" y="86"/>
                </a:lnTo>
                <a:lnTo>
                  <a:pt x="86" y="68"/>
                </a:lnTo>
                <a:lnTo>
                  <a:pt x="76" y="63"/>
                </a:lnTo>
                <a:lnTo>
                  <a:pt x="85" y="47"/>
                </a:lnTo>
                <a:lnTo>
                  <a:pt x="115" y="29"/>
                </a:lnTo>
                <a:lnTo>
                  <a:pt x="134" y="27"/>
                </a:lnTo>
                <a:lnTo>
                  <a:pt x="152" y="28"/>
                </a:lnTo>
                <a:lnTo>
                  <a:pt x="171" y="33"/>
                </a:lnTo>
                <a:lnTo>
                  <a:pt x="183" y="33"/>
                </a:lnTo>
                <a:lnTo>
                  <a:pt x="195" y="32"/>
                </a:lnTo>
                <a:lnTo>
                  <a:pt x="203" y="39"/>
                </a:lnTo>
                <a:lnTo>
                  <a:pt x="210" y="47"/>
                </a:lnTo>
                <a:lnTo>
                  <a:pt x="204" y="32"/>
                </a:lnTo>
                <a:lnTo>
                  <a:pt x="196" y="18"/>
                </a:lnTo>
                <a:close/>
                <a:moveTo>
                  <a:pt x="1028" y="966"/>
                </a:moveTo>
                <a:lnTo>
                  <a:pt x="1036" y="963"/>
                </a:lnTo>
                <a:lnTo>
                  <a:pt x="1046" y="976"/>
                </a:lnTo>
                <a:lnTo>
                  <a:pt x="1044" y="983"/>
                </a:lnTo>
                <a:lnTo>
                  <a:pt x="1036" y="984"/>
                </a:lnTo>
                <a:lnTo>
                  <a:pt x="1026" y="976"/>
                </a:lnTo>
                <a:lnTo>
                  <a:pt x="1025" y="969"/>
                </a:lnTo>
                <a:lnTo>
                  <a:pt x="1028" y="966"/>
                </a:lnTo>
                <a:close/>
                <a:moveTo>
                  <a:pt x="1011" y="937"/>
                </a:moveTo>
                <a:lnTo>
                  <a:pt x="1024" y="926"/>
                </a:lnTo>
                <a:lnTo>
                  <a:pt x="1046" y="916"/>
                </a:lnTo>
                <a:lnTo>
                  <a:pt x="1062" y="918"/>
                </a:lnTo>
                <a:lnTo>
                  <a:pt x="1069" y="925"/>
                </a:lnTo>
                <a:lnTo>
                  <a:pt x="1050" y="938"/>
                </a:lnTo>
                <a:lnTo>
                  <a:pt x="1032" y="951"/>
                </a:lnTo>
                <a:lnTo>
                  <a:pt x="1021" y="945"/>
                </a:lnTo>
                <a:lnTo>
                  <a:pt x="1011" y="937"/>
                </a:lnTo>
                <a:close/>
                <a:moveTo>
                  <a:pt x="1325" y="830"/>
                </a:moveTo>
                <a:lnTo>
                  <a:pt x="1345" y="830"/>
                </a:lnTo>
                <a:lnTo>
                  <a:pt x="1365" y="834"/>
                </a:lnTo>
                <a:lnTo>
                  <a:pt x="1374" y="842"/>
                </a:lnTo>
                <a:lnTo>
                  <a:pt x="1380" y="864"/>
                </a:lnTo>
                <a:lnTo>
                  <a:pt x="1381" y="876"/>
                </a:lnTo>
                <a:lnTo>
                  <a:pt x="1365" y="867"/>
                </a:lnTo>
                <a:lnTo>
                  <a:pt x="1341" y="852"/>
                </a:lnTo>
                <a:lnTo>
                  <a:pt x="1329" y="839"/>
                </a:lnTo>
                <a:lnTo>
                  <a:pt x="1325" y="830"/>
                </a:lnTo>
                <a:close/>
                <a:moveTo>
                  <a:pt x="1156" y="868"/>
                </a:moveTo>
                <a:lnTo>
                  <a:pt x="1180" y="855"/>
                </a:lnTo>
                <a:lnTo>
                  <a:pt x="1231" y="832"/>
                </a:lnTo>
                <a:lnTo>
                  <a:pt x="1259" y="828"/>
                </a:lnTo>
                <a:lnTo>
                  <a:pt x="1255" y="844"/>
                </a:lnTo>
                <a:lnTo>
                  <a:pt x="1250" y="860"/>
                </a:lnTo>
                <a:lnTo>
                  <a:pt x="1267" y="860"/>
                </a:lnTo>
                <a:lnTo>
                  <a:pt x="1282" y="865"/>
                </a:lnTo>
                <a:lnTo>
                  <a:pt x="1284" y="869"/>
                </a:lnTo>
                <a:lnTo>
                  <a:pt x="1279" y="881"/>
                </a:lnTo>
                <a:lnTo>
                  <a:pt x="1263" y="901"/>
                </a:lnTo>
                <a:lnTo>
                  <a:pt x="1255" y="909"/>
                </a:lnTo>
                <a:lnTo>
                  <a:pt x="1247" y="918"/>
                </a:lnTo>
                <a:lnTo>
                  <a:pt x="1237" y="924"/>
                </a:lnTo>
                <a:lnTo>
                  <a:pt x="1229" y="925"/>
                </a:lnTo>
                <a:lnTo>
                  <a:pt x="1217" y="918"/>
                </a:lnTo>
                <a:lnTo>
                  <a:pt x="1212" y="912"/>
                </a:lnTo>
                <a:lnTo>
                  <a:pt x="1202" y="905"/>
                </a:lnTo>
                <a:lnTo>
                  <a:pt x="1196" y="889"/>
                </a:lnTo>
                <a:lnTo>
                  <a:pt x="1194" y="877"/>
                </a:lnTo>
                <a:lnTo>
                  <a:pt x="1185" y="881"/>
                </a:lnTo>
                <a:lnTo>
                  <a:pt x="1176" y="885"/>
                </a:lnTo>
                <a:lnTo>
                  <a:pt x="1169" y="887"/>
                </a:lnTo>
                <a:lnTo>
                  <a:pt x="1160" y="875"/>
                </a:lnTo>
                <a:lnTo>
                  <a:pt x="1156" y="868"/>
                </a:lnTo>
                <a:close/>
              </a:path>
            </a:pathLst>
          </a:custGeom>
          <a:solidFill>
            <a:srgbClr val="19AC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9" name="Freeform 387"/>
          <p:cNvSpPr>
            <a:spLocks/>
          </p:cNvSpPr>
          <p:nvPr/>
        </p:nvSpPr>
        <p:spPr bwMode="auto">
          <a:xfrm>
            <a:off x="4302125" y="1927226"/>
            <a:ext cx="293688" cy="690563"/>
          </a:xfrm>
          <a:custGeom>
            <a:avLst/>
            <a:gdLst>
              <a:gd name="T0" fmla="*/ 405 w 554"/>
              <a:gd name="T1" fmla="*/ 6 h 1304"/>
              <a:gd name="T2" fmla="*/ 456 w 554"/>
              <a:gd name="T3" fmla="*/ 55 h 1304"/>
              <a:gd name="T4" fmla="*/ 496 w 554"/>
              <a:gd name="T5" fmla="*/ 85 h 1304"/>
              <a:gd name="T6" fmla="*/ 505 w 554"/>
              <a:gd name="T7" fmla="*/ 113 h 1304"/>
              <a:gd name="T8" fmla="*/ 532 w 554"/>
              <a:gd name="T9" fmla="*/ 208 h 1304"/>
              <a:gd name="T10" fmla="*/ 542 w 554"/>
              <a:gd name="T11" fmla="*/ 281 h 1304"/>
              <a:gd name="T12" fmla="*/ 499 w 554"/>
              <a:gd name="T13" fmla="*/ 320 h 1304"/>
              <a:gd name="T14" fmla="*/ 481 w 554"/>
              <a:gd name="T15" fmla="*/ 310 h 1304"/>
              <a:gd name="T16" fmla="*/ 448 w 554"/>
              <a:gd name="T17" fmla="*/ 357 h 1304"/>
              <a:gd name="T18" fmla="*/ 450 w 554"/>
              <a:gd name="T19" fmla="*/ 392 h 1304"/>
              <a:gd name="T20" fmla="*/ 455 w 554"/>
              <a:gd name="T21" fmla="*/ 436 h 1304"/>
              <a:gd name="T22" fmla="*/ 436 w 554"/>
              <a:gd name="T23" fmla="*/ 488 h 1304"/>
              <a:gd name="T24" fmla="*/ 349 w 554"/>
              <a:gd name="T25" fmla="*/ 577 h 1304"/>
              <a:gd name="T26" fmla="*/ 295 w 554"/>
              <a:gd name="T27" fmla="*/ 639 h 1304"/>
              <a:gd name="T28" fmla="*/ 299 w 554"/>
              <a:gd name="T29" fmla="*/ 676 h 1304"/>
              <a:gd name="T30" fmla="*/ 304 w 554"/>
              <a:gd name="T31" fmla="*/ 712 h 1304"/>
              <a:gd name="T32" fmla="*/ 287 w 554"/>
              <a:gd name="T33" fmla="*/ 760 h 1304"/>
              <a:gd name="T34" fmla="*/ 295 w 554"/>
              <a:gd name="T35" fmla="*/ 808 h 1304"/>
              <a:gd name="T36" fmla="*/ 329 w 554"/>
              <a:gd name="T37" fmla="*/ 827 h 1304"/>
              <a:gd name="T38" fmla="*/ 361 w 554"/>
              <a:gd name="T39" fmla="*/ 859 h 1304"/>
              <a:gd name="T40" fmla="*/ 361 w 554"/>
              <a:gd name="T41" fmla="*/ 943 h 1304"/>
              <a:gd name="T42" fmla="*/ 341 w 554"/>
              <a:gd name="T43" fmla="*/ 962 h 1304"/>
              <a:gd name="T44" fmla="*/ 286 w 554"/>
              <a:gd name="T45" fmla="*/ 995 h 1304"/>
              <a:gd name="T46" fmla="*/ 279 w 554"/>
              <a:gd name="T47" fmla="*/ 1016 h 1304"/>
              <a:gd name="T48" fmla="*/ 271 w 554"/>
              <a:gd name="T49" fmla="*/ 1031 h 1304"/>
              <a:gd name="T50" fmla="*/ 267 w 554"/>
              <a:gd name="T51" fmla="*/ 1103 h 1304"/>
              <a:gd name="T52" fmla="*/ 258 w 554"/>
              <a:gd name="T53" fmla="*/ 1180 h 1304"/>
              <a:gd name="T54" fmla="*/ 259 w 554"/>
              <a:gd name="T55" fmla="*/ 1233 h 1304"/>
              <a:gd name="T56" fmla="*/ 241 w 554"/>
              <a:gd name="T57" fmla="*/ 1203 h 1304"/>
              <a:gd name="T58" fmla="*/ 212 w 554"/>
              <a:gd name="T59" fmla="*/ 1233 h 1304"/>
              <a:gd name="T60" fmla="*/ 157 w 554"/>
              <a:gd name="T61" fmla="*/ 1248 h 1304"/>
              <a:gd name="T62" fmla="*/ 144 w 554"/>
              <a:gd name="T63" fmla="*/ 1286 h 1304"/>
              <a:gd name="T64" fmla="*/ 122 w 554"/>
              <a:gd name="T65" fmla="*/ 1303 h 1304"/>
              <a:gd name="T66" fmla="*/ 70 w 554"/>
              <a:gd name="T67" fmla="*/ 1291 h 1304"/>
              <a:gd name="T68" fmla="*/ 71 w 554"/>
              <a:gd name="T69" fmla="*/ 1259 h 1304"/>
              <a:gd name="T70" fmla="*/ 70 w 554"/>
              <a:gd name="T71" fmla="*/ 1220 h 1304"/>
              <a:gd name="T72" fmla="*/ 77 w 554"/>
              <a:gd name="T73" fmla="*/ 1196 h 1304"/>
              <a:gd name="T74" fmla="*/ 24 w 554"/>
              <a:gd name="T75" fmla="*/ 1080 h 1304"/>
              <a:gd name="T76" fmla="*/ 32 w 554"/>
              <a:gd name="T77" fmla="*/ 1048 h 1304"/>
              <a:gd name="T78" fmla="*/ 15 w 554"/>
              <a:gd name="T79" fmla="*/ 1031 h 1304"/>
              <a:gd name="T80" fmla="*/ 0 w 554"/>
              <a:gd name="T81" fmla="*/ 961 h 1304"/>
              <a:gd name="T82" fmla="*/ 30 w 554"/>
              <a:gd name="T83" fmla="*/ 954 h 1304"/>
              <a:gd name="T84" fmla="*/ 33 w 554"/>
              <a:gd name="T85" fmla="*/ 898 h 1304"/>
              <a:gd name="T86" fmla="*/ 67 w 554"/>
              <a:gd name="T87" fmla="*/ 861 h 1304"/>
              <a:gd name="T88" fmla="*/ 73 w 554"/>
              <a:gd name="T89" fmla="*/ 769 h 1304"/>
              <a:gd name="T90" fmla="*/ 91 w 554"/>
              <a:gd name="T91" fmla="*/ 730 h 1304"/>
              <a:gd name="T92" fmla="*/ 69 w 554"/>
              <a:gd name="T93" fmla="*/ 659 h 1304"/>
              <a:gd name="T94" fmla="*/ 69 w 554"/>
              <a:gd name="T95" fmla="*/ 549 h 1304"/>
              <a:gd name="T96" fmla="*/ 128 w 554"/>
              <a:gd name="T97" fmla="*/ 482 h 1304"/>
              <a:gd name="T98" fmla="*/ 156 w 554"/>
              <a:gd name="T99" fmla="*/ 470 h 1304"/>
              <a:gd name="T100" fmla="*/ 145 w 554"/>
              <a:gd name="T101" fmla="*/ 439 h 1304"/>
              <a:gd name="T102" fmla="*/ 180 w 554"/>
              <a:gd name="T103" fmla="*/ 328 h 1304"/>
              <a:gd name="T104" fmla="*/ 180 w 554"/>
              <a:gd name="T105" fmla="*/ 290 h 1304"/>
              <a:gd name="T106" fmla="*/ 213 w 554"/>
              <a:gd name="T107" fmla="*/ 262 h 1304"/>
              <a:gd name="T108" fmla="*/ 250 w 554"/>
              <a:gd name="T109" fmla="*/ 191 h 1304"/>
              <a:gd name="T110" fmla="*/ 268 w 554"/>
              <a:gd name="T111" fmla="*/ 113 h 1304"/>
              <a:gd name="T112" fmla="*/ 295 w 554"/>
              <a:gd name="T113" fmla="*/ 106 h 1304"/>
              <a:gd name="T114" fmla="*/ 308 w 554"/>
              <a:gd name="T115" fmla="*/ 53 h 1304"/>
              <a:gd name="T116" fmla="*/ 382 w 554"/>
              <a:gd name="T117" fmla="*/ 19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54" h="1304">
                <a:moveTo>
                  <a:pt x="380" y="2"/>
                </a:moveTo>
                <a:lnTo>
                  <a:pt x="388" y="0"/>
                </a:lnTo>
                <a:lnTo>
                  <a:pt x="395" y="0"/>
                </a:lnTo>
                <a:lnTo>
                  <a:pt x="405" y="6"/>
                </a:lnTo>
                <a:lnTo>
                  <a:pt x="410" y="18"/>
                </a:lnTo>
                <a:lnTo>
                  <a:pt x="426" y="36"/>
                </a:lnTo>
                <a:lnTo>
                  <a:pt x="447" y="49"/>
                </a:lnTo>
                <a:lnTo>
                  <a:pt x="456" y="55"/>
                </a:lnTo>
                <a:lnTo>
                  <a:pt x="466" y="57"/>
                </a:lnTo>
                <a:lnTo>
                  <a:pt x="480" y="64"/>
                </a:lnTo>
                <a:lnTo>
                  <a:pt x="489" y="74"/>
                </a:lnTo>
                <a:lnTo>
                  <a:pt x="496" y="85"/>
                </a:lnTo>
                <a:lnTo>
                  <a:pt x="504" y="94"/>
                </a:lnTo>
                <a:lnTo>
                  <a:pt x="508" y="100"/>
                </a:lnTo>
                <a:lnTo>
                  <a:pt x="508" y="106"/>
                </a:lnTo>
                <a:lnTo>
                  <a:pt x="505" y="113"/>
                </a:lnTo>
                <a:lnTo>
                  <a:pt x="513" y="139"/>
                </a:lnTo>
                <a:lnTo>
                  <a:pt x="518" y="164"/>
                </a:lnTo>
                <a:lnTo>
                  <a:pt x="524" y="187"/>
                </a:lnTo>
                <a:lnTo>
                  <a:pt x="532" y="208"/>
                </a:lnTo>
                <a:lnTo>
                  <a:pt x="532" y="221"/>
                </a:lnTo>
                <a:lnTo>
                  <a:pt x="525" y="246"/>
                </a:lnTo>
                <a:lnTo>
                  <a:pt x="528" y="258"/>
                </a:lnTo>
                <a:lnTo>
                  <a:pt x="542" y="281"/>
                </a:lnTo>
                <a:lnTo>
                  <a:pt x="554" y="305"/>
                </a:lnTo>
                <a:lnTo>
                  <a:pt x="540" y="306"/>
                </a:lnTo>
                <a:lnTo>
                  <a:pt x="512" y="313"/>
                </a:lnTo>
                <a:lnTo>
                  <a:pt x="499" y="320"/>
                </a:lnTo>
                <a:lnTo>
                  <a:pt x="500" y="314"/>
                </a:lnTo>
                <a:lnTo>
                  <a:pt x="501" y="307"/>
                </a:lnTo>
                <a:lnTo>
                  <a:pt x="491" y="309"/>
                </a:lnTo>
                <a:lnTo>
                  <a:pt x="481" y="310"/>
                </a:lnTo>
                <a:lnTo>
                  <a:pt x="483" y="322"/>
                </a:lnTo>
                <a:lnTo>
                  <a:pt x="484" y="335"/>
                </a:lnTo>
                <a:lnTo>
                  <a:pt x="466" y="347"/>
                </a:lnTo>
                <a:lnTo>
                  <a:pt x="448" y="357"/>
                </a:lnTo>
                <a:lnTo>
                  <a:pt x="454" y="364"/>
                </a:lnTo>
                <a:lnTo>
                  <a:pt x="460" y="369"/>
                </a:lnTo>
                <a:lnTo>
                  <a:pt x="455" y="380"/>
                </a:lnTo>
                <a:lnTo>
                  <a:pt x="450" y="392"/>
                </a:lnTo>
                <a:lnTo>
                  <a:pt x="444" y="402"/>
                </a:lnTo>
                <a:lnTo>
                  <a:pt x="442" y="414"/>
                </a:lnTo>
                <a:lnTo>
                  <a:pt x="448" y="425"/>
                </a:lnTo>
                <a:lnTo>
                  <a:pt x="455" y="436"/>
                </a:lnTo>
                <a:lnTo>
                  <a:pt x="458" y="445"/>
                </a:lnTo>
                <a:lnTo>
                  <a:pt x="447" y="466"/>
                </a:lnTo>
                <a:lnTo>
                  <a:pt x="442" y="477"/>
                </a:lnTo>
                <a:lnTo>
                  <a:pt x="436" y="488"/>
                </a:lnTo>
                <a:lnTo>
                  <a:pt x="425" y="510"/>
                </a:lnTo>
                <a:lnTo>
                  <a:pt x="414" y="520"/>
                </a:lnTo>
                <a:lnTo>
                  <a:pt x="378" y="545"/>
                </a:lnTo>
                <a:lnTo>
                  <a:pt x="349" y="577"/>
                </a:lnTo>
                <a:lnTo>
                  <a:pt x="337" y="594"/>
                </a:lnTo>
                <a:lnTo>
                  <a:pt x="316" y="633"/>
                </a:lnTo>
                <a:lnTo>
                  <a:pt x="300" y="646"/>
                </a:lnTo>
                <a:lnTo>
                  <a:pt x="295" y="639"/>
                </a:lnTo>
                <a:lnTo>
                  <a:pt x="291" y="631"/>
                </a:lnTo>
                <a:lnTo>
                  <a:pt x="295" y="643"/>
                </a:lnTo>
                <a:lnTo>
                  <a:pt x="302" y="663"/>
                </a:lnTo>
                <a:lnTo>
                  <a:pt x="299" y="676"/>
                </a:lnTo>
                <a:lnTo>
                  <a:pt x="296" y="688"/>
                </a:lnTo>
                <a:lnTo>
                  <a:pt x="292" y="700"/>
                </a:lnTo>
                <a:lnTo>
                  <a:pt x="299" y="705"/>
                </a:lnTo>
                <a:lnTo>
                  <a:pt x="304" y="712"/>
                </a:lnTo>
                <a:lnTo>
                  <a:pt x="294" y="715"/>
                </a:lnTo>
                <a:lnTo>
                  <a:pt x="287" y="724"/>
                </a:lnTo>
                <a:lnTo>
                  <a:pt x="287" y="736"/>
                </a:lnTo>
                <a:lnTo>
                  <a:pt x="287" y="760"/>
                </a:lnTo>
                <a:lnTo>
                  <a:pt x="291" y="782"/>
                </a:lnTo>
                <a:lnTo>
                  <a:pt x="292" y="791"/>
                </a:lnTo>
                <a:lnTo>
                  <a:pt x="294" y="801"/>
                </a:lnTo>
                <a:lnTo>
                  <a:pt x="295" y="808"/>
                </a:lnTo>
                <a:lnTo>
                  <a:pt x="302" y="814"/>
                </a:lnTo>
                <a:lnTo>
                  <a:pt x="309" y="815"/>
                </a:lnTo>
                <a:lnTo>
                  <a:pt x="320" y="818"/>
                </a:lnTo>
                <a:lnTo>
                  <a:pt x="329" y="827"/>
                </a:lnTo>
                <a:lnTo>
                  <a:pt x="335" y="836"/>
                </a:lnTo>
                <a:lnTo>
                  <a:pt x="339" y="834"/>
                </a:lnTo>
                <a:lnTo>
                  <a:pt x="343" y="832"/>
                </a:lnTo>
                <a:lnTo>
                  <a:pt x="361" y="859"/>
                </a:lnTo>
                <a:lnTo>
                  <a:pt x="378" y="887"/>
                </a:lnTo>
                <a:lnTo>
                  <a:pt x="369" y="898"/>
                </a:lnTo>
                <a:lnTo>
                  <a:pt x="358" y="928"/>
                </a:lnTo>
                <a:lnTo>
                  <a:pt x="361" y="943"/>
                </a:lnTo>
                <a:lnTo>
                  <a:pt x="353" y="942"/>
                </a:lnTo>
                <a:lnTo>
                  <a:pt x="347" y="941"/>
                </a:lnTo>
                <a:lnTo>
                  <a:pt x="344" y="947"/>
                </a:lnTo>
                <a:lnTo>
                  <a:pt x="341" y="962"/>
                </a:lnTo>
                <a:lnTo>
                  <a:pt x="345" y="966"/>
                </a:lnTo>
                <a:lnTo>
                  <a:pt x="328" y="970"/>
                </a:lnTo>
                <a:lnTo>
                  <a:pt x="299" y="986"/>
                </a:lnTo>
                <a:lnTo>
                  <a:pt x="286" y="995"/>
                </a:lnTo>
                <a:lnTo>
                  <a:pt x="279" y="999"/>
                </a:lnTo>
                <a:lnTo>
                  <a:pt x="275" y="1006"/>
                </a:lnTo>
                <a:lnTo>
                  <a:pt x="276" y="1012"/>
                </a:lnTo>
                <a:lnTo>
                  <a:pt x="279" y="1016"/>
                </a:lnTo>
                <a:lnTo>
                  <a:pt x="275" y="1017"/>
                </a:lnTo>
                <a:lnTo>
                  <a:pt x="270" y="1021"/>
                </a:lnTo>
                <a:lnTo>
                  <a:pt x="268" y="1024"/>
                </a:lnTo>
                <a:lnTo>
                  <a:pt x="271" y="1031"/>
                </a:lnTo>
                <a:lnTo>
                  <a:pt x="272" y="1048"/>
                </a:lnTo>
                <a:lnTo>
                  <a:pt x="267" y="1065"/>
                </a:lnTo>
                <a:lnTo>
                  <a:pt x="266" y="1084"/>
                </a:lnTo>
                <a:lnTo>
                  <a:pt x="267" y="1103"/>
                </a:lnTo>
                <a:lnTo>
                  <a:pt x="263" y="1122"/>
                </a:lnTo>
                <a:lnTo>
                  <a:pt x="259" y="1140"/>
                </a:lnTo>
                <a:lnTo>
                  <a:pt x="258" y="1160"/>
                </a:lnTo>
                <a:lnTo>
                  <a:pt x="258" y="1180"/>
                </a:lnTo>
                <a:lnTo>
                  <a:pt x="274" y="1148"/>
                </a:lnTo>
                <a:lnTo>
                  <a:pt x="291" y="1117"/>
                </a:lnTo>
                <a:lnTo>
                  <a:pt x="275" y="1175"/>
                </a:lnTo>
                <a:lnTo>
                  <a:pt x="259" y="1233"/>
                </a:lnTo>
                <a:lnTo>
                  <a:pt x="257" y="1212"/>
                </a:lnTo>
                <a:lnTo>
                  <a:pt x="253" y="1192"/>
                </a:lnTo>
                <a:lnTo>
                  <a:pt x="246" y="1193"/>
                </a:lnTo>
                <a:lnTo>
                  <a:pt x="241" y="1203"/>
                </a:lnTo>
                <a:lnTo>
                  <a:pt x="238" y="1209"/>
                </a:lnTo>
                <a:lnTo>
                  <a:pt x="237" y="1224"/>
                </a:lnTo>
                <a:lnTo>
                  <a:pt x="231" y="1236"/>
                </a:lnTo>
                <a:lnTo>
                  <a:pt x="212" y="1233"/>
                </a:lnTo>
                <a:lnTo>
                  <a:pt x="192" y="1232"/>
                </a:lnTo>
                <a:lnTo>
                  <a:pt x="181" y="1232"/>
                </a:lnTo>
                <a:lnTo>
                  <a:pt x="165" y="1241"/>
                </a:lnTo>
                <a:lnTo>
                  <a:pt x="157" y="1248"/>
                </a:lnTo>
                <a:lnTo>
                  <a:pt x="147" y="1256"/>
                </a:lnTo>
                <a:lnTo>
                  <a:pt x="139" y="1265"/>
                </a:lnTo>
                <a:lnTo>
                  <a:pt x="143" y="1275"/>
                </a:lnTo>
                <a:lnTo>
                  <a:pt x="144" y="1286"/>
                </a:lnTo>
                <a:lnTo>
                  <a:pt x="145" y="1294"/>
                </a:lnTo>
                <a:lnTo>
                  <a:pt x="143" y="1300"/>
                </a:lnTo>
                <a:lnTo>
                  <a:pt x="135" y="1302"/>
                </a:lnTo>
                <a:lnTo>
                  <a:pt x="122" y="1303"/>
                </a:lnTo>
                <a:lnTo>
                  <a:pt x="108" y="1304"/>
                </a:lnTo>
                <a:lnTo>
                  <a:pt x="87" y="1304"/>
                </a:lnTo>
                <a:lnTo>
                  <a:pt x="67" y="1299"/>
                </a:lnTo>
                <a:lnTo>
                  <a:pt x="70" y="1291"/>
                </a:lnTo>
                <a:lnTo>
                  <a:pt x="74" y="1283"/>
                </a:lnTo>
                <a:lnTo>
                  <a:pt x="78" y="1277"/>
                </a:lnTo>
                <a:lnTo>
                  <a:pt x="74" y="1266"/>
                </a:lnTo>
                <a:lnTo>
                  <a:pt x="71" y="1259"/>
                </a:lnTo>
                <a:lnTo>
                  <a:pt x="61" y="1240"/>
                </a:lnTo>
                <a:lnTo>
                  <a:pt x="50" y="1220"/>
                </a:lnTo>
                <a:lnTo>
                  <a:pt x="61" y="1220"/>
                </a:lnTo>
                <a:lnTo>
                  <a:pt x="70" y="1220"/>
                </a:lnTo>
                <a:lnTo>
                  <a:pt x="65" y="1213"/>
                </a:lnTo>
                <a:lnTo>
                  <a:pt x="58" y="1205"/>
                </a:lnTo>
                <a:lnTo>
                  <a:pt x="67" y="1201"/>
                </a:lnTo>
                <a:lnTo>
                  <a:pt x="77" y="1196"/>
                </a:lnTo>
                <a:lnTo>
                  <a:pt x="53" y="1160"/>
                </a:lnTo>
                <a:lnTo>
                  <a:pt x="36" y="1122"/>
                </a:lnTo>
                <a:lnTo>
                  <a:pt x="30" y="1101"/>
                </a:lnTo>
                <a:lnTo>
                  <a:pt x="24" y="1080"/>
                </a:lnTo>
                <a:lnTo>
                  <a:pt x="21" y="1068"/>
                </a:lnTo>
                <a:lnTo>
                  <a:pt x="17" y="1056"/>
                </a:lnTo>
                <a:lnTo>
                  <a:pt x="24" y="1052"/>
                </a:lnTo>
                <a:lnTo>
                  <a:pt x="32" y="1048"/>
                </a:lnTo>
                <a:lnTo>
                  <a:pt x="21" y="1048"/>
                </a:lnTo>
                <a:lnTo>
                  <a:pt x="9" y="1048"/>
                </a:lnTo>
                <a:lnTo>
                  <a:pt x="13" y="1041"/>
                </a:lnTo>
                <a:lnTo>
                  <a:pt x="15" y="1031"/>
                </a:lnTo>
                <a:lnTo>
                  <a:pt x="7" y="1019"/>
                </a:lnTo>
                <a:lnTo>
                  <a:pt x="4" y="1007"/>
                </a:lnTo>
                <a:lnTo>
                  <a:pt x="1" y="992"/>
                </a:lnTo>
                <a:lnTo>
                  <a:pt x="0" y="961"/>
                </a:lnTo>
                <a:lnTo>
                  <a:pt x="5" y="946"/>
                </a:lnTo>
                <a:lnTo>
                  <a:pt x="13" y="959"/>
                </a:lnTo>
                <a:lnTo>
                  <a:pt x="25" y="967"/>
                </a:lnTo>
                <a:lnTo>
                  <a:pt x="30" y="954"/>
                </a:lnTo>
                <a:lnTo>
                  <a:pt x="34" y="930"/>
                </a:lnTo>
                <a:lnTo>
                  <a:pt x="32" y="917"/>
                </a:lnTo>
                <a:lnTo>
                  <a:pt x="29" y="909"/>
                </a:lnTo>
                <a:lnTo>
                  <a:pt x="33" y="898"/>
                </a:lnTo>
                <a:lnTo>
                  <a:pt x="37" y="892"/>
                </a:lnTo>
                <a:lnTo>
                  <a:pt x="44" y="879"/>
                </a:lnTo>
                <a:lnTo>
                  <a:pt x="56" y="872"/>
                </a:lnTo>
                <a:lnTo>
                  <a:pt x="67" y="861"/>
                </a:lnTo>
                <a:lnTo>
                  <a:pt x="77" y="838"/>
                </a:lnTo>
                <a:lnTo>
                  <a:pt x="70" y="797"/>
                </a:lnTo>
                <a:lnTo>
                  <a:pt x="62" y="771"/>
                </a:lnTo>
                <a:lnTo>
                  <a:pt x="73" y="769"/>
                </a:lnTo>
                <a:lnTo>
                  <a:pt x="89" y="756"/>
                </a:lnTo>
                <a:lnTo>
                  <a:pt x="94" y="746"/>
                </a:lnTo>
                <a:lnTo>
                  <a:pt x="95" y="742"/>
                </a:lnTo>
                <a:lnTo>
                  <a:pt x="91" y="730"/>
                </a:lnTo>
                <a:lnTo>
                  <a:pt x="75" y="715"/>
                </a:lnTo>
                <a:lnTo>
                  <a:pt x="69" y="705"/>
                </a:lnTo>
                <a:lnTo>
                  <a:pt x="65" y="693"/>
                </a:lnTo>
                <a:lnTo>
                  <a:pt x="69" y="659"/>
                </a:lnTo>
                <a:lnTo>
                  <a:pt x="70" y="646"/>
                </a:lnTo>
                <a:lnTo>
                  <a:pt x="69" y="610"/>
                </a:lnTo>
                <a:lnTo>
                  <a:pt x="67" y="574"/>
                </a:lnTo>
                <a:lnTo>
                  <a:pt x="69" y="549"/>
                </a:lnTo>
                <a:lnTo>
                  <a:pt x="85" y="504"/>
                </a:lnTo>
                <a:lnTo>
                  <a:pt x="104" y="484"/>
                </a:lnTo>
                <a:lnTo>
                  <a:pt x="116" y="482"/>
                </a:lnTo>
                <a:lnTo>
                  <a:pt x="128" y="482"/>
                </a:lnTo>
                <a:lnTo>
                  <a:pt x="139" y="484"/>
                </a:lnTo>
                <a:lnTo>
                  <a:pt x="149" y="486"/>
                </a:lnTo>
                <a:lnTo>
                  <a:pt x="155" y="480"/>
                </a:lnTo>
                <a:lnTo>
                  <a:pt x="156" y="470"/>
                </a:lnTo>
                <a:lnTo>
                  <a:pt x="157" y="463"/>
                </a:lnTo>
                <a:lnTo>
                  <a:pt x="159" y="449"/>
                </a:lnTo>
                <a:lnTo>
                  <a:pt x="155" y="445"/>
                </a:lnTo>
                <a:lnTo>
                  <a:pt x="145" y="439"/>
                </a:lnTo>
                <a:lnTo>
                  <a:pt x="135" y="433"/>
                </a:lnTo>
                <a:lnTo>
                  <a:pt x="152" y="410"/>
                </a:lnTo>
                <a:lnTo>
                  <a:pt x="176" y="357"/>
                </a:lnTo>
                <a:lnTo>
                  <a:pt x="180" y="328"/>
                </a:lnTo>
                <a:lnTo>
                  <a:pt x="180" y="318"/>
                </a:lnTo>
                <a:lnTo>
                  <a:pt x="180" y="306"/>
                </a:lnTo>
                <a:lnTo>
                  <a:pt x="179" y="298"/>
                </a:lnTo>
                <a:lnTo>
                  <a:pt x="180" y="290"/>
                </a:lnTo>
                <a:lnTo>
                  <a:pt x="186" y="287"/>
                </a:lnTo>
                <a:lnTo>
                  <a:pt x="198" y="285"/>
                </a:lnTo>
                <a:lnTo>
                  <a:pt x="210" y="274"/>
                </a:lnTo>
                <a:lnTo>
                  <a:pt x="213" y="262"/>
                </a:lnTo>
                <a:lnTo>
                  <a:pt x="221" y="238"/>
                </a:lnTo>
                <a:lnTo>
                  <a:pt x="237" y="216"/>
                </a:lnTo>
                <a:lnTo>
                  <a:pt x="246" y="205"/>
                </a:lnTo>
                <a:lnTo>
                  <a:pt x="250" y="191"/>
                </a:lnTo>
                <a:lnTo>
                  <a:pt x="246" y="178"/>
                </a:lnTo>
                <a:lnTo>
                  <a:pt x="239" y="166"/>
                </a:lnTo>
                <a:lnTo>
                  <a:pt x="254" y="139"/>
                </a:lnTo>
                <a:lnTo>
                  <a:pt x="268" y="113"/>
                </a:lnTo>
                <a:lnTo>
                  <a:pt x="271" y="108"/>
                </a:lnTo>
                <a:lnTo>
                  <a:pt x="280" y="97"/>
                </a:lnTo>
                <a:lnTo>
                  <a:pt x="286" y="100"/>
                </a:lnTo>
                <a:lnTo>
                  <a:pt x="295" y="106"/>
                </a:lnTo>
                <a:lnTo>
                  <a:pt x="303" y="113"/>
                </a:lnTo>
                <a:lnTo>
                  <a:pt x="308" y="98"/>
                </a:lnTo>
                <a:lnTo>
                  <a:pt x="309" y="68"/>
                </a:lnTo>
                <a:lnTo>
                  <a:pt x="308" y="53"/>
                </a:lnTo>
                <a:lnTo>
                  <a:pt x="344" y="59"/>
                </a:lnTo>
                <a:lnTo>
                  <a:pt x="377" y="70"/>
                </a:lnTo>
                <a:lnTo>
                  <a:pt x="380" y="53"/>
                </a:lnTo>
                <a:lnTo>
                  <a:pt x="382" y="19"/>
                </a:lnTo>
                <a:lnTo>
                  <a:pt x="38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10" name="Freeform 388"/>
          <p:cNvSpPr>
            <a:spLocks/>
          </p:cNvSpPr>
          <p:nvPr/>
        </p:nvSpPr>
        <p:spPr bwMode="auto">
          <a:xfrm>
            <a:off x="4330700" y="2420938"/>
            <a:ext cx="46038" cy="47625"/>
          </a:xfrm>
          <a:custGeom>
            <a:avLst/>
            <a:gdLst>
              <a:gd name="T0" fmla="*/ 43 w 86"/>
              <a:gd name="T1" fmla="*/ 1 h 91"/>
              <a:gd name="T2" fmla="*/ 47 w 86"/>
              <a:gd name="T3" fmla="*/ 24 h 91"/>
              <a:gd name="T4" fmla="*/ 50 w 86"/>
              <a:gd name="T5" fmla="*/ 45 h 91"/>
              <a:gd name="T6" fmla="*/ 39 w 86"/>
              <a:gd name="T7" fmla="*/ 33 h 91"/>
              <a:gd name="T8" fmla="*/ 25 w 86"/>
              <a:gd name="T9" fmla="*/ 20 h 91"/>
              <a:gd name="T10" fmla="*/ 17 w 86"/>
              <a:gd name="T11" fmla="*/ 38 h 91"/>
              <a:gd name="T12" fmla="*/ 13 w 86"/>
              <a:gd name="T13" fmla="*/ 58 h 91"/>
              <a:gd name="T14" fmla="*/ 9 w 86"/>
              <a:gd name="T15" fmla="*/ 75 h 91"/>
              <a:gd name="T16" fmla="*/ 0 w 86"/>
              <a:gd name="T17" fmla="*/ 91 h 91"/>
              <a:gd name="T18" fmla="*/ 17 w 86"/>
              <a:gd name="T19" fmla="*/ 82 h 91"/>
              <a:gd name="T20" fmla="*/ 33 w 86"/>
              <a:gd name="T21" fmla="*/ 71 h 91"/>
              <a:gd name="T22" fmla="*/ 48 w 86"/>
              <a:gd name="T23" fmla="*/ 65 h 91"/>
              <a:gd name="T24" fmla="*/ 64 w 86"/>
              <a:gd name="T25" fmla="*/ 61 h 91"/>
              <a:gd name="T26" fmla="*/ 73 w 86"/>
              <a:gd name="T27" fmla="*/ 57 h 91"/>
              <a:gd name="T28" fmla="*/ 82 w 86"/>
              <a:gd name="T29" fmla="*/ 43 h 91"/>
              <a:gd name="T30" fmla="*/ 84 w 86"/>
              <a:gd name="T31" fmla="*/ 17 h 91"/>
              <a:gd name="T32" fmla="*/ 86 w 86"/>
              <a:gd name="T33" fmla="*/ 0 h 91"/>
              <a:gd name="T34" fmla="*/ 64 w 86"/>
              <a:gd name="T35" fmla="*/ 0 h 91"/>
              <a:gd name="T36" fmla="*/ 43 w 86"/>
              <a:gd name="T37" fmla="*/ 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6" h="91">
                <a:moveTo>
                  <a:pt x="43" y="1"/>
                </a:moveTo>
                <a:lnTo>
                  <a:pt x="47" y="24"/>
                </a:lnTo>
                <a:lnTo>
                  <a:pt x="50" y="45"/>
                </a:lnTo>
                <a:lnTo>
                  <a:pt x="39" y="33"/>
                </a:lnTo>
                <a:lnTo>
                  <a:pt x="25" y="20"/>
                </a:lnTo>
                <a:lnTo>
                  <a:pt x="17" y="38"/>
                </a:lnTo>
                <a:lnTo>
                  <a:pt x="13" y="58"/>
                </a:lnTo>
                <a:lnTo>
                  <a:pt x="9" y="75"/>
                </a:lnTo>
                <a:lnTo>
                  <a:pt x="0" y="91"/>
                </a:lnTo>
                <a:lnTo>
                  <a:pt x="17" y="82"/>
                </a:lnTo>
                <a:lnTo>
                  <a:pt x="33" y="71"/>
                </a:lnTo>
                <a:lnTo>
                  <a:pt x="48" y="65"/>
                </a:lnTo>
                <a:lnTo>
                  <a:pt x="64" y="61"/>
                </a:lnTo>
                <a:lnTo>
                  <a:pt x="73" y="57"/>
                </a:lnTo>
                <a:lnTo>
                  <a:pt x="82" y="43"/>
                </a:lnTo>
                <a:lnTo>
                  <a:pt x="84" y="17"/>
                </a:lnTo>
                <a:lnTo>
                  <a:pt x="86" y="0"/>
                </a:lnTo>
                <a:lnTo>
                  <a:pt x="64" y="0"/>
                </a:lnTo>
                <a:lnTo>
                  <a:pt x="43" y="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13" name="Freeform 391"/>
          <p:cNvSpPr>
            <a:spLocks/>
          </p:cNvSpPr>
          <p:nvPr/>
        </p:nvSpPr>
        <p:spPr bwMode="auto">
          <a:xfrm>
            <a:off x="8793163" y="3967163"/>
            <a:ext cx="750888" cy="660400"/>
          </a:xfrm>
          <a:custGeom>
            <a:avLst/>
            <a:gdLst>
              <a:gd name="T0" fmla="*/ 680 w 1421"/>
              <a:gd name="T1" fmla="*/ 61 h 1248"/>
              <a:gd name="T2" fmla="*/ 707 w 1421"/>
              <a:gd name="T3" fmla="*/ 37 h 1248"/>
              <a:gd name="T4" fmla="*/ 740 w 1421"/>
              <a:gd name="T5" fmla="*/ 30 h 1248"/>
              <a:gd name="T6" fmla="*/ 794 w 1421"/>
              <a:gd name="T7" fmla="*/ 45 h 1248"/>
              <a:gd name="T8" fmla="*/ 886 w 1421"/>
              <a:gd name="T9" fmla="*/ 65 h 1248"/>
              <a:gd name="T10" fmla="*/ 1007 w 1421"/>
              <a:gd name="T11" fmla="*/ 104 h 1248"/>
              <a:gd name="T12" fmla="*/ 1200 w 1421"/>
              <a:gd name="T13" fmla="*/ 123 h 1248"/>
              <a:gd name="T14" fmla="*/ 1311 w 1421"/>
              <a:gd name="T15" fmla="*/ 139 h 1248"/>
              <a:gd name="T16" fmla="*/ 1421 w 1421"/>
              <a:gd name="T17" fmla="*/ 162 h 1248"/>
              <a:gd name="T18" fmla="*/ 1335 w 1421"/>
              <a:gd name="T19" fmla="*/ 208 h 1248"/>
              <a:gd name="T20" fmla="*/ 1287 w 1421"/>
              <a:gd name="T21" fmla="*/ 383 h 1248"/>
              <a:gd name="T22" fmla="*/ 1103 w 1421"/>
              <a:gd name="T23" fmla="*/ 408 h 1248"/>
              <a:gd name="T24" fmla="*/ 1097 w 1421"/>
              <a:gd name="T25" fmla="*/ 531 h 1248"/>
              <a:gd name="T26" fmla="*/ 1152 w 1421"/>
              <a:gd name="T27" fmla="*/ 697 h 1248"/>
              <a:gd name="T28" fmla="*/ 1203 w 1421"/>
              <a:gd name="T29" fmla="*/ 741 h 1248"/>
              <a:gd name="T30" fmla="*/ 1238 w 1421"/>
              <a:gd name="T31" fmla="*/ 868 h 1248"/>
              <a:gd name="T32" fmla="*/ 1304 w 1421"/>
              <a:gd name="T33" fmla="*/ 959 h 1248"/>
              <a:gd name="T34" fmla="*/ 1344 w 1421"/>
              <a:gd name="T35" fmla="*/ 1027 h 1248"/>
              <a:gd name="T36" fmla="*/ 1265 w 1421"/>
              <a:gd name="T37" fmla="*/ 1070 h 1248"/>
              <a:gd name="T38" fmla="*/ 1240 w 1421"/>
              <a:gd name="T39" fmla="*/ 1133 h 1248"/>
              <a:gd name="T40" fmla="*/ 1222 w 1421"/>
              <a:gd name="T41" fmla="*/ 1175 h 1248"/>
              <a:gd name="T42" fmla="*/ 1191 w 1421"/>
              <a:gd name="T43" fmla="*/ 1234 h 1248"/>
              <a:gd name="T44" fmla="*/ 1052 w 1421"/>
              <a:gd name="T45" fmla="*/ 1189 h 1248"/>
              <a:gd name="T46" fmla="*/ 978 w 1421"/>
              <a:gd name="T47" fmla="*/ 1236 h 1248"/>
              <a:gd name="T48" fmla="*/ 924 w 1421"/>
              <a:gd name="T49" fmla="*/ 1220 h 1248"/>
              <a:gd name="T50" fmla="*/ 810 w 1421"/>
              <a:gd name="T51" fmla="*/ 1110 h 1248"/>
              <a:gd name="T52" fmla="*/ 765 w 1421"/>
              <a:gd name="T53" fmla="*/ 1057 h 1248"/>
              <a:gd name="T54" fmla="*/ 691 w 1421"/>
              <a:gd name="T55" fmla="*/ 1020 h 1248"/>
              <a:gd name="T56" fmla="*/ 619 w 1421"/>
              <a:gd name="T57" fmla="*/ 975 h 1248"/>
              <a:gd name="T58" fmla="*/ 558 w 1421"/>
              <a:gd name="T59" fmla="*/ 924 h 1248"/>
              <a:gd name="T60" fmla="*/ 556 w 1421"/>
              <a:gd name="T61" fmla="*/ 979 h 1248"/>
              <a:gd name="T62" fmla="*/ 500 w 1421"/>
              <a:gd name="T63" fmla="*/ 934 h 1248"/>
              <a:gd name="T64" fmla="*/ 416 w 1421"/>
              <a:gd name="T65" fmla="*/ 983 h 1248"/>
              <a:gd name="T66" fmla="*/ 371 w 1421"/>
              <a:gd name="T67" fmla="*/ 1002 h 1248"/>
              <a:gd name="T68" fmla="*/ 298 w 1421"/>
              <a:gd name="T69" fmla="*/ 1041 h 1248"/>
              <a:gd name="T70" fmla="*/ 306 w 1421"/>
              <a:gd name="T71" fmla="*/ 937 h 1248"/>
              <a:gd name="T72" fmla="*/ 340 w 1421"/>
              <a:gd name="T73" fmla="*/ 783 h 1248"/>
              <a:gd name="T74" fmla="*/ 253 w 1421"/>
              <a:gd name="T75" fmla="*/ 803 h 1248"/>
              <a:gd name="T76" fmla="*/ 156 w 1421"/>
              <a:gd name="T77" fmla="*/ 787 h 1248"/>
              <a:gd name="T78" fmla="*/ 101 w 1421"/>
              <a:gd name="T79" fmla="*/ 773 h 1248"/>
              <a:gd name="T80" fmla="*/ 77 w 1421"/>
              <a:gd name="T81" fmla="*/ 660 h 1248"/>
              <a:gd name="T82" fmla="*/ 23 w 1421"/>
              <a:gd name="T83" fmla="*/ 629 h 1248"/>
              <a:gd name="T84" fmla="*/ 26 w 1421"/>
              <a:gd name="T85" fmla="*/ 537 h 1248"/>
              <a:gd name="T86" fmla="*/ 111 w 1421"/>
              <a:gd name="T87" fmla="*/ 535 h 1248"/>
              <a:gd name="T88" fmla="*/ 40 w 1421"/>
              <a:gd name="T89" fmla="*/ 518 h 1248"/>
              <a:gd name="T90" fmla="*/ 10 w 1421"/>
              <a:gd name="T91" fmla="*/ 461 h 1248"/>
              <a:gd name="T92" fmla="*/ 60 w 1421"/>
              <a:gd name="T93" fmla="*/ 409 h 1248"/>
              <a:gd name="T94" fmla="*/ 57 w 1421"/>
              <a:gd name="T95" fmla="*/ 383 h 1248"/>
              <a:gd name="T96" fmla="*/ 4 w 1421"/>
              <a:gd name="T97" fmla="*/ 367 h 1248"/>
              <a:gd name="T98" fmla="*/ 19 w 1421"/>
              <a:gd name="T99" fmla="*/ 276 h 1248"/>
              <a:gd name="T100" fmla="*/ 88 w 1421"/>
              <a:gd name="T101" fmla="*/ 246 h 1248"/>
              <a:gd name="T102" fmla="*/ 135 w 1421"/>
              <a:gd name="T103" fmla="*/ 221 h 1248"/>
              <a:gd name="T104" fmla="*/ 209 w 1421"/>
              <a:gd name="T105" fmla="*/ 231 h 1248"/>
              <a:gd name="T106" fmla="*/ 193 w 1421"/>
              <a:gd name="T107" fmla="*/ 162 h 1248"/>
              <a:gd name="T108" fmla="*/ 224 w 1421"/>
              <a:gd name="T109" fmla="*/ 151 h 1248"/>
              <a:gd name="T110" fmla="*/ 295 w 1421"/>
              <a:gd name="T111" fmla="*/ 115 h 1248"/>
              <a:gd name="T112" fmla="*/ 371 w 1421"/>
              <a:gd name="T113" fmla="*/ 138 h 1248"/>
              <a:gd name="T114" fmla="*/ 409 w 1421"/>
              <a:gd name="T115" fmla="*/ 81 h 1248"/>
              <a:gd name="T116" fmla="*/ 453 w 1421"/>
              <a:gd name="T117" fmla="*/ 93 h 1248"/>
              <a:gd name="T118" fmla="*/ 508 w 1421"/>
              <a:gd name="T119" fmla="*/ 92 h 1248"/>
              <a:gd name="T120" fmla="*/ 621 w 1421"/>
              <a:gd name="T121" fmla="*/ 85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21" h="1248">
                <a:moveTo>
                  <a:pt x="611" y="3"/>
                </a:moveTo>
                <a:lnTo>
                  <a:pt x="626" y="14"/>
                </a:lnTo>
                <a:lnTo>
                  <a:pt x="648" y="44"/>
                </a:lnTo>
                <a:lnTo>
                  <a:pt x="662" y="57"/>
                </a:lnTo>
                <a:lnTo>
                  <a:pt x="667" y="63"/>
                </a:lnTo>
                <a:lnTo>
                  <a:pt x="675" y="63"/>
                </a:lnTo>
                <a:lnTo>
                  <a:pt x="680" y="61"/>
                </a:lnTo>
                <a:lnTo>
                  <a:pt x="681" y="51"/>
                </a:lnTo>
                <a:lnTo>
                  <a:pt x="680" y="45"/>
                </a:lnTo>
                <a:lnTo>
                  <a:pt x="676" y="23"/>
                </a:lnTo>
                <a:lnTo>
                  <a:pt x="671" y="0"/>
                </a:lnTo>
                <a:lnTo>
                  <a:pt x="684" y="4"/>
                </a:lnTo>
                <a:lnTo>
                  <a:pt x="703" y="24"/>
                </a:lnTo>
                <a:lnTo>
                  <a:pt x="707" y="37"/>
                </a:lnTo>
                <a:lnTo>
                  <a:pt x="707" y="47"/>
                </a:lnTo>
                <a:lnTo>
                  <a:pt x="709" y="56"/>
                </a:lnTo>
                <a:lnTo>
                  <a:pt x="720" y="57"/>
                </a:lnTo>
                <a:lnTo>
                  <a:pt x="726" y="55"/>
                </a:lnTo>
                <a:lnTo>
                  <a:pt x="730" y="33"/>
                </a:lnTo>
                <a:lnTo>
                  <a:pt x="732" y="24"/>
                </a:lnTo>
                <a:lnTo>
                  <a:pt x="740" y="30"/>
                </a:lnTo>
                <a:lnTo>
                  <a:pt x="752" y="44"/>
                </a:lnTo>
                <a:lnTo>
                  <a:pt x="756" y="53"/>
                </a:lnTo>
                <a:lnTo>
                  <a:pt x="758" y="37"/>
                </a:lnTo>
                <a:lnTo>
                  <a:pt x="762" y="20"/>
                </a:lnTo>
                <a:lnTo>
                  <a:pt x="778" y="28"/>
                </a:lnTo>
                <a:lnTo>
                  <a:pt x="790" y="40"/>
                </a:lnTo>
                <a:lnTo>
                  <a:pt x="794" y="45"/>
                </a:lnTo>
                <a:lnTo>
                  <a:pt x="801" y="51"/>
                </a:lnTo>
                <a:lnTo>
                  <a:pt x="807" y="49"/>
                </a:lnTo>
                <a:lnTo>
                  <a:pt x="819" y="48"/>
                </a:lnTo>
                <a:lnTo>
                  <a:pt x="831" y="49"/>
                </a:lnTo>
                <a:lnTo>
                  <a:pt x="855" y="53"/>
                </a:lnTo>
                <a:lnTo>
                  <a:pt x="877" y="61"/>
                </a:lnTo>
                <a:lnTo>
                  <a:pt x="886" y="65"/>
                </a:lnTo>
                <a:lnTo>
                  <a:pt x="910" y="76"/>
                </a:lnTo>
                <a:lnTo>
                  <a:pt x="921" y="74"/>
                </a:lnTo>
                <a:lnTo>
                  <a:pt x="938" y="67"/>
                </a:lnTo>
                <a:lnTo>
                  <a:pt x="955" y="64"/>
                </a:lnTo>
                <a:lnTo>
                  <a:pt x="970" y="71"/>
                </a:lnTo>
                <a:lnTo>
                  <a:pt x="983" y="81"/>
                </a:lnTo>
                <a:lnTo>
                  <a:pt x="1007" y="104"/>
                </a:lnTo>
                <a:lnTo>
                  <a:pt x="1036" y="122"/>
                </a:lnTo>
                <a:lnTo>
                  <a:pt x="1056" y="127"/>
                </a:lnTo>
                <a:lnTo>
                  <a:pt x="1101" y="127"/>
                </a:lnTo>
                <a:lnTo>
                  <a:pt x="1122" y="126"/>
                </a:lnTo>
                <a:lnTo>
                  <a:pt x="1148" y="123"/>
                </a:lnTo>
                <a:lnTo>
                  <a:pt x="1175" y="122"/>
                </a:lnTo>
                <a:lnTo>
                  <a:pt x="1200" y="123"/>
                </a:lnTo>
                <a:lnTo>
                  <a:pt x="1225" y="129"/>
                </a:lnTo>
                <a:lnTo>
                  <a:pt x="1246" y="131"/>
                </a:lnTo>
                <a:lnTo>
                  <a:pt x="1267" y="133"/>
                </a:lnTo>
                <a:lnTo>
                  <a:pt x="1279" y="130"/>
                </a:lnTo>
                <a:lnTo>
                  <a:pt x="1290" y="133"/>
                </a:lnTo>
                <a:lnTo>
                  <a:pt x="1300" y="137"/>
                </a:lnTo>
                <a:lnTo>
                  <a:pt x="1311" y="139"/>
                </a:lnTo>
                <a:lnTo>
                  <a:pt x="1322" y="139"/>
                </a:lnTo>
                <a:lnTo>
                  <a:pt x="1337" y="133"/>
                </a:lnTo>
                <a:lnTo>
                  <a:pt x="1355" y="112"/>
                </a:lnTo>
                <a:lnTo>
                  <a:pt x="1364" y="96"/>
                </a:lnTo>
                <a:lnTo>
                  <a:pt x="1381" y="110"/>
                </a:lnTo>
                <a:lnTo>
                  <a:pt x="1410" y="143"/>
                </a:lnTo>
                <a:lnTo>
                  <a:pt x="1421" y="162"/>
                </a:lnTo>
                <a:lnTo>
                  <a:pt x="1392" y="171"/>
                </a:lnTo>
                <a:lnTo>
                  <a:pt x="1363" y="180"/>
                </a:lnTo>
                <a:lnTo>
                  <a:pt x="1381" y="188"/>
                </a:lnTo>
                <a:lnTo>
                  <a:pt x="1400" y="197"/>
                </a:lnTo>
                <a:lnTo>
                  <a:pt x="1371" y="199"/>
                </a:lnTo>
                <a:lnTo>
                  <a:pt x="1341" y="204"/>
                </a:lnTo>
                <a:lnTo>
                  <a:pt x="1335" y="208"/>
                </a:lnTo>
                <a:lnTo>
                  <a:pt x="1328" y="225"/>
                </a:lnTo>
                <a:lnTo>
                  <a:pt x="1324" y="258"/>
                </a:lnTo>
                <a:lnTo>
                  <a:pt x="1322" y="276"/>
                </a:lnTo>
                <a:lnTo>
                  <a:pt x="1315" y="311"/>
                </a:lnTo>
                <a:lnTo>
                  <a:pt x="1304" y="346"/>
                </a:lnTo>
                <a:lnTo>
                  <a:pt x="1296" y="364"/>
                </a:lnTo>
                <a:lnTo>
                  <a:pt x="1287" y="383"/>
                </a:lnTo>
                <a:lnTo>
                  <a:pt x="1265" y="379"/>
                </a:lnTo>
                <a:lnTo>
                  <a:pt x="1244" y="375"/>
                </a:lnTo>
                <a:lnTo>
                  <a:pt x="1225" y="373"/>
                </a:lnTo>
                <a:lnTo>
                  <a:pt x="1189" y="379"/>
                </a:lnTo>
                <a:lnTo>
                  <a:pt x="1171" y="384"/>
                </a:lnTo>
                <a:lnTo>
                  <a:pt x="1136" y="393"/>
                </a:lnTo>
                <a:lnTo>
                  <a:pt x="1103" y="408"/>
                </a:lnTo>
                <a:lnTo>
                  <a:pt x="1094" y="414"/>
                </a:lnTo>
                <a:lnTo>
                  <a:pt x="1074" y="438"/>
                </a:lnTo>
                <a:lnTo>
                  <a:pt x="1060" y="467"/>
                </a:lnTo>
                <a:lnTo>
                  <a:pt x="1058" y="496"/>
                </a:lnTo>
                <a:lnTo>
                  <a:pt x="1065" y="508"/>
                </a:lnTo>
                <a:lnTo>
                  <a:pt x="1080" y="520"/>
                </a:lnTo>
                <a:lnTo>
                  <a:pt x="1097" y="531"/>
                </a:lnTo>
                <a:lnTo>
                  <a:pt x="1109" y="541"/>
                </a:lnTo>
                <a:lnTo>
                  <a:pt x="1122" y="572"/>
                </a:lnTo>
                <a:lnTo>
                  <a:pt x="1127" y="586"/>
                </a:lnTo>
                <a:lnTo>
                  <a:pt x="1142" y="621"/>
                </a:lnTo>
                <a:lnTo>
                  <a:pt x="1150" y="656"/>
                </a:lnTo>
                <a:lnTo>
                  <a:pt x="1152" y="678"/>
                </a:lnTo>
                <a:lnTo>
                  <a:pt x="1152" y="697"/>
                </a:lnTo>
                <a:lnTo>
                  <a:pt x="1151" y="707"/>
                </a:lnTo>
                <a:lnTo>
                  <a:pt x="1154" y="719"/>
                </a:lnTo>
                <a:lnTo>
                  <a:pt x="1159" y="727"/>
                </a:lnTo>
                <a:lnTo>
                  <a:pt x="1175" y="729"/>
                </a:lnTo>
                <a:lnTo>
                  <a:pt x="1188" y="734"/>
                </a:lnTo>
                <a:lnTo>
                  <a:pt x="1196" y="737"/>
                </a:lnTo>
                <a:lnTo>
                  <a:pt x="1203" y="741"/>
                </a:lnTo>
                <a:lnTo>
                  <a:pt x="1208" y="745"/>
                </a:lnTo>
                <a:lnTo>
                  <a:pt x="1207" y="754"/>
                </a:lnTo>
                <a:lnTo>
                  <a:pt x="1205" y="761"/>
                </a:lnTo>
                <a:lnTo>
                  <a:pt x="1207" y="781"/>
                </a:lnTo>
                <a:lnTo>
                  <a:pt x="1221" y="816"/>
                </a:lnTo>
                <a:lnTo>
                  <a:pt x="1226" y="835"/>
                </a:lnTo>
                <a:lnTo>
                  <a:pt x="1238" y="868"/>
                </a:lnTo>
                <a:lnTo>
                  <a:pt x="1255" y="898"/>
                </a:lnTo>
                <a:lnTo>
                  <a:pt x="1269" y="937"/>
                </a:lnTo>
                <a:lnTo>
                  <a:pt x="1277" y="978"/>
                </a:lnTo>
                <a:lnTo>
                  <a:pt x="1285" y="966"/>
                </a:lnTo>
                <a:lnTo>
                  <a:pt x="1292" y="953"/>
                </a:lnTo>
                <a:lnTo>
                  <a:pt x="1296" y="954"/>
                </a:lnTo>
                <a:lnTo>
                  <a:pt x="1304" y="959"/>
                </a:lnTo>
                <a:lnTo>
                  <a:pt x="1304" y="965"/>
                </a:lnTo>
                <a:lnTo>
                  <a:pt x="1303" y="973"/>
                </a:lnTo>
                <a:lnTo>
                  <a:pt x="1296" y="998"/>
                </a:lnTo>
                <a:lnTo>
                  <a:pt x="1300" y="1004"/>
                </a:lnTo>
                <a:lnTo>
                  <a:pt x="1322" y="1010"/>
                </a:lnTo>
                <a:lnTo>
                  <a:pt x="1339" y="1020"/>
                </a:lnTo>
                <a:lnTo>
                  <a:pt x="1344" y="1027"/>
                </a:lnTo>
                <a:lnTo>
                  <a:pt x="1344" y="1037"/>
                </a:lnTo>
                <a:lnTo>
                  <a:pt x="1330" y="1051"/>
                </a:lnTo>
                <a:lnTo>
                  <a:pt x="1319" y="1055"/>
                </a:lnTo>
                <a:lnTo>
                  <a:pt x="1303" y="1058"/>
                </a:lnTo>
                <a:lnTo>
                  <a:pt x="1286" y="1061"/>
                </a:lnTo>
                <a:lnTo>
                  <a:pt x="1277" y="1062"/>
                </a:lnTo>
                <a:lnTo>
                  <a:pt x="1265" y="1070"/>
                </a:lnTo>
                <a:lnTo>
                  <a:pt x="1261" y="1080"/>
                </a:lnTo>
                <a:lnTo>
                  <a:pt x="1254" y="1097"/>
                </a:lnTo>
                <a:lnTo>
                  <a:pt x="1254" y="1117"/>
                </a:lnTo>
                <a:lnTo>
                  <a:pt x="1257" y="1121"/>
                </a:lnTo>
                <a:lnTo>
                  <a:pt x="1255" y="1126"/>
                </a:lnTo>
                <a:lnTo>
                  <a:pt x="1250" y="1127"/>
                </a:lnTo>
                <a:lnTo>
                  <a:pt x="1240" y="1133"/>
                </a:lnTo>
                <a:lnTo>
                  <a:pt x="1230" y="1138"/>
                </a:lnTo>
                <a:lnTo>
                  <a:pt x="1225" y="1142"/>
                </a:lnTo>
                <a:lnTo>
                  <a:pt x="1220" y="1147"/>
                </a:lnTo>
                <a:lnTo>
                  <a:pt x="1216" y="1151"/>
                </a:lnTo>
                <a:lnTo>
                  <a:pt x="1217" y="1158"/>
                </a:lnTo>
                <a:lnTo>
                  <a:pt x="1220" y="1163"/>
                </a:lnTo>
                <a:lnTo>
                  <a:pt x="1222" y="1175"/>
                </a:lnTo>
                <a:lnTo>
                  <a:pt x="1220" y="1187"/>
                </a:lnTo>
                <a:lnTo>
                  <a:pt x="1216" y="1193"/>
                </a:lnTo>
                <a:lnTo>
                  <a:pt x="1205" y="1200"/>
                </a:lnTo>
                <a:lnTo>
                  <a:pt x="1205" y="1208"/>
                </a:lnTo>
                <a:lnTo>
                  <a:pt x="1209" y="1226"/>
                </a:lnTo>
                <a:lnTo>
                  <a:pt x="1213" y="1245"/>
                </a:lnTo>
                <a:lnTo>
                  <a:pt x="1191" y="1234"/>
                </a:lnTo>
                <a:lnTo>
                  <a:pt x="1143" y="1221"/>
                </a:lnTo>
                <a:lnTo>
                  <a:pt x="1118" y="1219"/>
                </a:lnTo>
                <a:lnTo>
                  <a:pt x="1110" y="1204"/>
                </a:lnTo>
                <a:lnTo>
                  <a:pt x="1098" y="1191"/>
                </a:lnTo>
                <a:lnTo>
                  <a:pt x="1076" y="1183"/>
                </a:lnTo>
                <a:lnTo>
                  <a:pt x="1052" y="1183"/>
                </a:lnTo>
                <a:lnTo>
                  <a:pt x="1052" y="1189"/>
                </a:lnTo>
                <a:lnTo>
                  <a:pt x="1050" y="1205"/>
                </a:lnTo>
                <a:lnTo>
                  <a:pt x="1045" y="1209"/>
                </a:lnTo>
                <a:lnTo>
                  <a:pt x="1029" y="1213"/>
                </a:lnTo>
                <a:lnTo>
                  <a:pt x="1012" y="1216"/>
                </a:lnTo>
                <a:lnTo>
                  <a:pt x="998" y="1220"/>
                </a:lnTo>
                <a:lnTo>
                  <a:pt x="984" y="1229"/>
                </a:lnTo>
                <a:lnTo>
                  <a:pt x="978" y="1236"/>
                </a:lnTo>
                <a:lnTo>
                  <a:pt x="974" y="1244"/>
                </a:lnTo>
                <a:lnTo>
                  <a:pt x="963" y="1245"/>
                </a:lnTo>
                <a:lnTo>
                  <a:pt x="953" y="1246"/>
                </a:lnTo>
                <a:lnTo>
                  <a:pt x="947" y="1248"/>
                </a:lnTo>
                <a:lnTo>
                  <a:pt x="939" y="1241"/>
                </a:lnTo>
                <a:lnTo>
                  <a:pt x="931" y="1226"/>
                </a:lnTo>
                <a:lnTo>
                  <a:pt x="924" y="1220"/>
                </a:lnTo>
                <a:lnTo>
                  <a:pt x="905" y="1213"/>
                </a:lnTo>
                <a:lnTo>
                  <a:pt x="886" y="1204"/>
                </a:lnTo>
                <a:lnTo>
                  <a:pt x="877" y="1196"/>
                </a:lnTo>
                <a:lnTo>
                  <a:pt x="863" y="1176"/>
                </a:lnTo>
                <a:lnTo>
                  <a:pt x="845" y="1142"/>
                </a:lnTo>
                <a:lnTo>
                  <a:pt x="828" y="1123"/>
                </a:lnTo>
                <a:lnTo>
                  <a:pt x="810" y="1110"/>
                </a:lnTo>
                <a:lnTo>
                  <a:pt x="791" y="1097"/>
                </a:lnTo>
                <a:lnTo>
                  <a:pt x="793" y="1084"/>
                </a:lnTo>
                <a:lnTo>
                  <a:pt x="797" y="1072"/>
                </a:lnTo>
                <a:lnTo>
                  <a:pt x="797" y="1064"/>
                </a:lnTo>
                <a:lnTo>
                  <a:pt x="790" y="1060"/>
                </a:lnTo>
                <a:lnTo>
                  <a:pt x="783" y="1058"/>
                </a:lnTo>
                <a:lnTo>
                  <a:pt x="765" y="1057"/>
                </a:lnTo>
                <a:lnTo>
                  <a:pt x="733" y="1056"/>
                </a:lnTo>
                <a:lnTo>
                  <a:pt x="717" y="1048"/>
                </a:lnTo>
                <a:lnTo>
                  <a:pt x="713" y="1040"/>
                </a:lnTo>
                <a:lnTo>
                  <a:pt x="711" y="1031"/>
                </a:lnTo>
                <a:lnTo>
                  <a:pt x="708" y="1017"/>
                </a:lnTo>
                <a:lnTo>
                  <a:pt x="700" y="1017"/>
                </a:lnTo>
                <a:lnTo>
                  <a:pt x="691" y="1020"/>
                </a:lnTo>
                <a:lnTo>
                  <a:pt x="668" y="1023"/>
                </a:lnTo>
                <a:lnTo>
                  <a:pt x="660" y="1017"/>
                </a:lnTo>
                <a:lnTo>
                  <a:pt x="656" y="1011"/>
                </a:lnTo>
                <a:lnTo>
                  <a:pt x="650" y="996"/>
                </a:lnTo>
                <a:lnTo>
                  <a:pt x="643" y="994"/>
                </a:lnTo>
                <a:lnTo>
                  <a:pt x="629" y="987"/>
                </a:lnTo>
                <a:lnTo>
                  <a:pt x="619" y="975"/>
                </a:lnTo>
                <a:lnTo>
                  <a:pt x="611" y="965"/>
                </a:lnTo>
                <a:lnTo>
                  <a:pt x="601" y="955"/>
                </a:lnTo>
                <a:lnTo>
                  <a:pt x="588" y="950"/>
                </a:lnTo>
                <a:lnTo>
                  <a:pt x="578" y="945"/>
                </a:lnTo>
                <a:lnTo>
                  <a:pt x="576" y="937"/>
                </a:lnTo>
                <a:lnTo>
                  <a:pt x="566" y="926"/>
                </a:lnTo>
                <a:lnTo>
                  <a:pt x="558" y="924"/>
                </a:lnTo>
                <a:lnTo>
                  <a:pt x="556" y="932"/>
                </a:lnTo>
                <a:lnTo>
                  <a:pt x="561" y="946"/>
                </a:lnTo>
                <a:lnTo>
                  <a:pt x="566" y="953"/>
                </a:lnTo>
                <a:lnTo>
                  <a:pt x="570" y="961"/>
                </a:lnTo>
                <a:lnTo>
                  <a:pt x="566" y="969"/>
                </a:lnTo>
                <a:lnTo>
                  <a:pt x="561" y="975"/>
                </a:lnTo>
                <a:lnTo>
                  <a:pt x="556" y="979"/>
                </a:lnTo>
                <a:lnTo>
                  <a:pt x="547" y="979"/>
                </a:lnTo>
                <a:lnTo>
                  <a:pt x="543" y="974"/>
                </a:lnTo>
                <a:lnTo>
                  <a:pt x="539" y="961"/>
                </a:lnTo>
                <a:lnTo>
                  <a:pt x="532" y="941"/>
                </a:lnTo>
                <a:lnTo>
                  <a:pt x="521" y="932"/>
                </a:lnTo>
                <a:lnTo>
                  <a:pt x="515" y="932"/>
                </a:lnTo>
                <a:lnTo>
                  <a:pt x="500" y="934"/>
                </a:lnTo>
                <a:lnTo>
                  <a:pt x="476" y="957"/>
                </a:lnTo>
                <a:lnTo>
                  <a:pt x="465" y="966"/>
                </a:lnTo>
                <a:lnTo>
                  <a:pt x="447" y="971"/>
                </a:lnTo>
                <a:lnTo>
                  <a:pt x="433" y="976"/>
                </a:lnTo>
                <a:lnTo>
                  <a:pt x="429" y="982"/>
                </a:lnTo>
                <a:lnTo>
                  <a:pt x="422" y="986"/>
                </a:lnTo>
                <a:lnTo>
                  <a:pt x="416" y="983"/>
                </a:lnTo>
                <a:lnTo>
                  <a:pt x="406" y="979"/>
                </a:lnTo>
                <a:lnTo>
                  <a:pt x="396" y="976"/>
                </a:lnTo>
                <a:lnTo>
                  <a:pt x="392" y="986"/>
                </a:lnTo>
                <a:lnTo>
                  <a:pt x="388" y="995"/>
                </a:lnTo>
                <a:lnTo>
                  <a:pt x="385" y="1002"/>
                </a:lnTo>
                <a:lnTo>
                  <a:pt x="377" y="1003"/>
                </a:lnTo>
                <a:lnTo>
                  <a:pt x="371" y="1002"/>
                </a:lnTo>
                <a:lnTo>
                  <a:pt x="357" y="1002"/>
                </a:lnTo>
                <a:lnTo>
                  <a:pt x="336" y="1006"/>
                </a:lnTo>
                <a:lnTo>
                  <a:pt x="326" y="1012"/>
                </a:lnTo>
                <a:lnTo>
                  <a:pt x="316" y="1019"/>
                </a:lnTo>
                <a:lnTo>
                  <a:pt x="306" y="1027"/>
                </a:lnTo>
                <a:lnTo>
                  <a:pt x="303" y="1035"/>
                </a:lnTo>
                <a:lnTo>
                  <a:pt x="298" y="1041"/>
                </a:lnTo>
                <a:lnTo>
                  <a:pt x="291" y="1048"/>
                </a:lnTo>
                <a:lnTo>
                  <a:pt x="271" y="1051"/>
                </a:lnTo>
                <a:lnTo>
                  <a:pt x="262" y="1049"/>
                </a:lnTo>
                <a:lnTo>
                  <a:pt x="270" y="1015"/>
                </a:lnTo>
                <a:lnTo>
                  <a:pt x="282" y="983"/>
                </a:lnTo>
                <a:lnTo>
                  <a:pt x="290" y="967"/>
                </a:lnTo>
                <a:lnTo>
                  <a:pt x="306" y="937"/>
                </a:lnTo>
                <a:lnTo>
                  <a:pt x="310" y="920"/>
                </a:lnTo>
                <a:lnTo>
                  <a:pt x="309" y="883"/>
                </a:lnTo>
                <a:lnTo>
                  <a:pt x="311" y="846"/>
                </a:lnTo>
                <a:lnTo>
                  <a:pt x="315" y="831"/>
                </a:lnTo>
                <a:lnTo>
                  <a:pt x="335" y="809"/>
                </a:lnTo>
                <a:lnTo>
                  <a:pt x="340" y="795"/>
                </a:lnTo>
                <a:lnTo>
                  <a:pt x="340" y="783"/>
                </a:lnTo>
                <a:lnTo>
                  <a:pt x="323" y="760"/>
                </a:lnTo>
                <a:lnTo>
                  <a:pt x="295" y="746"/>
                </a:lnTo>
                <a:lnTo>
                  <a:pt x="275" y="748"/>
                </a:lnTo>
                <a:lnTo>
                  <a:pt x="266" y="756"/>
                </a:lnTo>
                <a:lnTo>
                  <a:pt x="262" y="762"/>
                </a:lnTo>
                <a:lnTo>
                  <a:pt x="258" y="775"/>
                </a:lnTo>
                <a:lnTo>
                  <a:pt x="253" y="803"/>
                </a:lnTo>
                <a:lnTo>
                  <a:pt x="245" y="815"/>
                </a:lnTo>
                <a:lnTo>
                  <a:pt x="230" y="815"/>
                </a:lnTo>
                <a:lnTo>
                  <a:pt x="208" y="826"/>
                </a:lnTo>
                <a:lnTo>
                  <a:pt x="203" y="839"/>
                </a:lnTo>
                <a:lnTo>
                  <a:pt x="192" y="824"/>
                </a:lnTo>
                <a:lnTo>
                  <a:pt x="171" y="797"/>
                </a:lnTo>
                <a:lnTo>
                  <a:pt x="156" y="787"/>
                </a:lnTo>
                <a:lnTo>
                  <a:pt x="147" y="785"/>
                </a:lnTo>
                <a:lnTo>
                  <a:pt x="131" y="783"/>
                </a:lnTo>
                <a:lnTo>
                  <a:pt x="125" y="779"/>
                </a:lnTo>
                <a:lnTo>
                  <a:pt x="122" y="774"/>
                </a:lnTo>
                <a:lnTo>
                  <a:pt x="117" y="768"/>
                </a:lnTo>
                <a:lnTo>
                  <a:pt x="111" y="769"/>
                </a:lnTo>
                <a:lnTo>
                  <a:pt x="101" y="773"/>
                </a:lnTo>
                <a:lnTo>
                  <a:pt x="90" y="778"/>
                </a:lnTo>
                <a:lnTo>
                  <a:pt x="88" y="762"/>
                </a:lnTo>
                <a:lnTo>
                  <a:pt x="85" y="746"/>
                </a:lnTo>
                <a:lnTo>
                  <a:pt x="80" y="733"/>
                </a:lnTo>
                <a:lnTo>
                  <a:pt x="74" y="719"/>
                </a:lnTo>
                <a:lnTo>
                  <a:pt x="74" y="689"/>
                </a:lnTo>
                <a:lnTo>
                  <a:pt x="77" y="660"/>
                </a:lnTo>
                <a:lnTo>
                  <a:pt x="69" y="666"/>
                </a:lnTo>
                <a:lnTo>
                  <a:pt x="56" y="664"/>
                </a:lnTo>
                <a:lnTo>
                  <a:pt x="43" y="646"/>
                </a:lnTo>
                <a:lnTo>
                  <a:pt x="39" y="633"/>
                </a:lnTo>
                <a:lnTo>
                  <a:pt x="29" y="642"/>
                </a:lnTo>
                <a:lnTo>
                  <a:pt x="18" y="648"/>
                </a:lnTo>
                <a:lnTo>
                  <a:pt x="23" y="629"/>
                </a:lnTo>
                <a:lnTo>
                  <a:pt x="24" y="607"/>
                </a:lnTo>
                <a:lnTo>
                  <a:pt x="22" y="584"/>
                </a:lnTo>
                <a:lnTo>
                  <a:pt x="20" y="560"/>
                </a:lnTo>
                <a:lnTo>
                  <a:pt x="29" y="560"/>
                </a:lnTo>
                <a:lnTo>
                  <a:pt x="39" y="560"/>
                </a:lnTo>
                <a:lnTo>
                  <a:pt x="32" y="549"/>
                </a:lnTo>
                <a:lnTo>
                  <a:pt x="26" y="537"/>
                </a:lnTo>
                <a:lnTo>
                  <a:pt x="37" y="540"/>
                </a:lnTo>
                <a:lnTo>
                  <a:pt x="59" y="540"/>
                </a:lnTo>
                <a:lnTo>
                  <a:pt x="70" y="536"/>
                </a:lnTo>
                <a:lnTo>
                  <a:pt x="81" y="533"/>
                </a:lnTo>
                <a:lnTo>
                  <a:pt x="106" y="544"/>
                </a:lnTo>
                <a:lnTo>
                  <a:pt x="118" y="551"/>
                </a:lnTo>
                <a:lnTo>
                  <a:pt x="111" y="535"/>
                </a:lnTo>
                <a:lnTo>
                  <a:pt x="105" y="519"/>
                </a:lnTo>
                <a:lnTo>
                  <a:pt x="123" y="520"/>
                </a:lnTo>
                <a:lnTo>
                  <a:pt x="142" y="522"/>
                </a:lnTo>
                <a:lnTo>
                  <a:pt x="126" y="514"/>
                </a:lnTo>
                <a:lnTo>
                  <a:pt x="97" y="511"/>
                </a:lnTo>
                <a:lnTo>
                  <a:pt x="80" y="512"/>
                </a:lnTo>
                <a:lnTo>
                  <a:pt x="40" y="518"/>
                </a:lnTo>
                <a:lnTo>
                  <a:pt x="0" y="524"/>
                </a:lnTo>
                <a:lnTo>
                  <a:pt x="7" y="514"/>
                </a:lnTo>
                <a:lnTo>
                  <a:pt x="23" y="496"/>
                </a:lnTo>
                <a:lnTo>
                  <a:pt x="35" y="492"/>
                </a:lnTo>
                <a:lnTo>
                  <a:pt x="27" y="486"/>
                </a:lnTo>
                <a:lnTo>
                  <a:pt x="14" y="471"/>
                </a:lnTo>
                <a:lnTo>
                  <a:pt x="10" y="461"/>
                </a:lnTo>
                <a:lnTo>
                  <a:pt x="3" y="442"/>
                </a:lnTo>
                <a:lnTo>
                  <a:pt x="0" y="422"/>
                </a:lnTo>
                <a:lnTo>
                  <a:pt x="16" y="422"/>
                </a:lnTo>
                <a:lnTo>
                  <a:pt x="32" y="421"/>
                </a:lnTo>
                <a:lnTo>
                  <a:pt x="41" y="420"/>
                </a:lnTo>
                <a:lnTo>
                  <a:pt x="53" y="414"/>
                </a:lnTo>
                <a:lnTo>
                  <a:pt x="60" y="409"/>
                </a:lnTo>
                <a:lnTo>
                  <a:pt x="67" y="402"/>
                </a:lnTo>
                <a:lnTo>
                  <a:pt x="69" y="389"/>
                </a:lnTo>
                <a:lnTo>
                  <a:pt x="59" y="369"/>
                </a:lnTo>
                <a:lnTo>
                  <a:pt x="48" y="359"/>
                </a:lnTo>
                <a:lnTo>
                  <a:pt x="52" y="364"/>
                </a:lnTo>
                <a:lnTo>
                  <a:pt x="60" y="379"/>
                </a:lnTo>
                <a:lnTo>
                  <a:pt x="57" y="383"/>
                </a:lnTo>
                <a:lnTo>
                  <a:pt x="49" y="388"/>
                </a:lnTo>
                <a:lnTo>
                  <a:pt x="47" y="399"/>
                </a:lnTo>
                <a:lnTo>
                  <a:pt x="48" y="409"/>
                </a:lnTo>
                <a:lnTo>
                  <a:pt x="28" y="401"/>
                </a:lnTo>
                <a:lnTo>
                  <a:pt x="8" y="395"/>
                </a:lnTo>
                <a:lnTo>
                  <a:pt x="4" y="381"/>
                </a:lnTo>
                <a:lnTo>
                  <a:pt x="4" y="367"/>
                </a:lnTo>
                <a:lnTo>
                  <a:pt x="7" y="354"/>
                </a:lnTo>
                <a:lnTo>
                  <a:pt x="20" y="339"/>
                </a:lnTo>
                <a:lnTo>
                  <a:pt x="32" y="336"/>
                </a:lnTo>
                <a:lnTo>
                  <a:pt x="40" y="338"/>
                </a:lnTo>
                <a:lnTo>
                  <a:pt x="33" y="310"/>
                </a:lnTo>
                <a:lnTo>
                  <a:pt x="22" y="283"/>
                </a:lnTo>
                <a:lnTo>
                  <a:pt x="19" y="276"/>
                </a:lnTo>
                <a:lnTo>
                  <a:pt x="22" y="261"/>
                </a:lnTo>
                <a:lnTo>
                  <a:pt x="29" y="258"/>
                </a:lnTo>
                <a:lnTo>
                  <a:pt x="45" y="257"/>
                </a:lnTo>
                <a:lnTo>
                  <a:pt x="59" y="250"/>
                </a:lnTo>
                <a:lnTo>
                  <a:pt x="67" y="244"/>
                </a:lnTo>
                <a:lnTo>
                  <a:pt x="73" y="237"/>
                </a:lnTo>
                <a:lnTo>
                  <a:pt x="88" y="246"/>
                </a:lnTo>
                <a:lnTo>
                  <a:pt x="102" y="257"/>
                </a:lnTo>
                <a:lnTo>
                  <a:pt x="100" y="242"/>
                </a:lnTo>
                <a:lnTo>
                  <a:pt x="96" y="228"/>
                </a:lnTo>
                <a:lnTo>
                  <a:pt x="108" y="231"/>
                </a:lnTo>
                <a:lnTo>
                  <a:pt x="119" y="227"/>
                </a:lnTo>
                <a:lnTo>
                  <a:pt x="126" y="221"/>
                </a:lnTo>
                <a:lnTo>
                  <a:pt x="135" y="221"/>
                </a:lnTo>
                <a:lnTo>
                  <a:pt x="142" y="225"/>
                </a:lnTo>
                <a:lnTo>
                  <a:pt x="149" y="229"/>
                </a:lnTo>
                <a:lnTo>
                  <a:pt x="154" y="233"/>
                </a:lnTo>
                <a:lnTo>
                  <a:pt x="163" y="227"/>
                </a:lnTo>
                <a:lnTo>
                  <a:pt x="175" y="224"/>
                </a:lnTo>
                <a:lnTo>
                  <a:pt x="192" y="223"/>
                </a:lnTo>
                <a:lnTo>
                  <a:pt x="209" y="231"/>
                </a:lnTo>
                <a:lnTo>
                  <a:pt x="208" y="220"/>
                </a:lnTo>
                <a:lnTo>
                  <a:pt x="199" y="200"/>
                </a:lnTo>
                <a:lnTo>
                  <a:pt x="193" y="191"/>
                </a:lnTo>
                <a:lnTo>
                  <a:pt x="188" y="183"/>
                </a:lnTo>
                <a:lnTo>
                  <a:pt x="184" y="170"/>
                </a:lnTo>
                <a:lnTo>
                  <a:pt x="188" y="163"/>
                </a:lnTo>
                <a:lnTo>
                  <a:pt x="193" y="162"/>
                </a:lnTo>
                <a:lnTo>
                  <a:pt x="200" y="160"/>
                </a:lnTo>
                <a:lnTo>
                  <a:pt x="213" y="167"/>
                </a:lnTo>
                <a:lnTo>
                  <a:pt x="232" y="184"/>
                </a:lnTo>
                <a:lnTo>
                  <a:pt x="246" y="187"/>
                </a:lnTo>
                <a:lnTo>
                  <a:pt x="245" y="176"/>
                </a:lnTo>
                <a:lnTo>
                  <a:pt x="232" y="159"/>
                </a:lnTo>
                <a:lnTo>
                  <a:pt x="224" y="151"/>
                </a:lnTo>
                <a:lnTo>
                  <a:pt x="241" y="155"/>
                </a:lnTo>
                <a:lnTo>
                  <a:pt x="265" y="154"/>
                </a:lnTo>
                <a:lnTo>
                  <a:pt x="274" y="142"/>
                </a:lnTo>
                <a:lnTo>
                  <a:pt x="275" y="131"/>
                </a:lnTo>
                <a:lnTo>
                  <a:pt x="277" y="121"/>
                </a:lnTo>
                <a:lnTo>
                  <a:pt x="285" y="114"/>
                </a:lnTo>
                <a:lnTo>
                  <a:pt x="295" y="115"/>
                </a:lnTo>
                <a:lnTo>
                  <a:pt x="306" y="117"/>
                </a:lnTo>
                <a:lnTo>
                  <a:pt x="323" y="127"/>
                </a:lnTo>
                <a:lnTo>
                  <a:pt x="330" y="137"/>
                </a:lnTo>
                <a:lnTo>
                  <a:pt x="336" y="129"/>
                </a:lnTo>
                <a:lnTo>
                  <a:pt x="343" y="122"/>
                </a:lnTo>
                <a:lnTo>
                  <a:pt x="356" y="130"/>
                </a:lnTo>
                <a:lnTo>
                  <a:pt x="371" y="138"/>
                </a:lnTo>
                <a:lnTo>
                  <a:pt x="373" y="121"/>
                </a:lnTo>
                <a:lnTo>
                  <a:pt x="377" y="102"/>
                </a:lnTo>
                <a:lnTo>
                  <a:pt x="391" y="121"/>
                </a:lnTo>
                <a:lnTo>
                  <a:pt x="406" y="139"/>
                </a:lnTo>
                <a:lnTo>
                  <a:pt x="413" y="130"/>
                </a:lnTo>
                <a:lnTo>
                  <a:pt x="416" y="110"/>
                </a:lnTo>
                <a:lnTo>
                  <a:pt x="409" y="81"/>
                </a:lnTo>
                <a:lnTo>
                  <a:pt x="406" y="61"/>
                </a:lnTo>
                <a:lnTo>
                  <a:pt x="398" y="61"/>
                </a:lnTo>
                <a:lnTo>
                  <a:pt x="391" y="63"/>
                </a:lnTo>
                <a:lnTo>
                  <a:pt x="396" y="55"/>
                </a:lnTo>
                <a:lnTo>
                  <a:pt x="401" y="47"/>
                </a:lnTo>
                <a:lnTo>
                  <a:pt x="426" y="71"/>
                </a:lnTo>
                <a:lnTo>
                  <a:pt x="453" y="93"/>
                </a:lnTo>
                <a:lnTo>
                  <a:pt x="458" y="97"/>
                </a:lnTo>
                <a:lnTo>
                  <a:pt x="469" y="97"/>
                </a:lnTo>
                <a:lnTo>
                  <a:pt x="475" y="94"/>
                </a:lnTo>
                <a:lnTo>
                  <a:pt x="486" y="94"/>
                </a:lnTo>
                <a:lnTo>
                  <a:pt x="500" y="101"/>
                </a:lnTo>
                <a:lnTo>
                  <a:pt x="508" y="106"/>
                </a:lnTo>
                <a:lnTo>
                  <a:pt x="508" y="92"/>
                </a:lnTo>
                <a:lnTo>
                  <a:pt x="508" y="78"/>
                </a:lnTo>
                <a:lnTo>
                  <a:pt x="549" y="96"/>
                </a:lnTo>
                <a:lnTo>
                  <a:pt x="592" y="109"/>
                </a:lnTo>
                <a:lnTo>
                  <a:pt x="593" y="100"/>
                </a:lnTo>
                <a:lnTo>
                  <a:pt x="597" y="86"/>
                </a:lnTo>
                <a:lnTo>
                  <a:pt x="605" y="85"/>
                </a:lnTo>
                <a:lnTo>
                  <a:pt x="621" y="85"/>
                </a:lnTo>
                <a:lnTo>
                  <a:pt x="638" y="85"/>
                </a:lnTo>
                <a:lnTo>
                  <a:pt x="629" y="77"/>
                </a:lnTo>
                <a:lnTo>
                  <a:pt x="619" y="59"/>
                </a:lnTo>
                <a:lnTo>
                  <a:pt x="614" y="26"/>
                </a:lnTo>
                <a:lnTo>
                  <a:pt x="611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408"/>
          <p:cNvSpPr>
            <a:spLocks noEditPoints="1"/>
          </p:cNvSpPr>
          <p:nvPr/>
        </p:nvSpPr>
        <p:spPr bwMode="auto">
          <a:xfrm>
            <a:off x="2703513" y="3962400"/>
            <a:ext cx="733425" cy="731838"/>
          </a:xfrm>
          <a:custGeom>
            <a:avLst/>
            <a:gdLst>
              <a:gd name="T0" fmla="*/ 713 w 1387"/>
              <a:gd name="T1" fmla="*/ 56 h 1385"/>
              <a:gd name="T2" fmla="*/ 685 w 1387"/>
              <a:gd name="T3" fmla="*/ 106 h 1385"/>
              <a:gd name="T4" fmla="*/ 779 w 1387"/>
              <a:gd name="T5" fmla="*/ 163 h 1385"/>
              <a:gd name="T6" fmla="*/ 846 w 1387"/>
              <a:gd name="T7" fmla="*/ 187 h 1385"/>
              <a:gd name="T8" fmla="*/ 931 w 1387"/>
              <a:gd name="T9" fmla="*/ 241 h 1385"/>
              <a:gd name="T10" fmla="*/ 850 w 1387"/>
              <a:gd name="T11" fmla="*/ 320 h 1385"/>
              <a:gd name="T12" fmla="*/ 865 w 1387"/>
              <a:gd name="T13" fmla="*/ 429 h 1385"/>
              <a:gd name="T14" fmla="*/ 1030 w 1387"/>
              <a:gd name="T15" fmla="*/ 569 h 1385"/>
              <a:gd name="T16" fmla="*/ 1091 w 1387"/>
              <a:gd name="T17" fmla="*/ 630 h 1385"/>
              <a:gd name="T18" fmla="*/ 1062 w 1387"/>
              <a:gd name="T19" fmla="*/ 693 h 1385"/>
              <a:gd name="T20" fmla="*/ 978 w 1387"/>
              <a:gd name="T21" fmla="*/ 718 h 1385"/>
              <a:gd name="T22" fmla="*/ 1009 w 1387"/>
              <a:gd name="T23" fmla="*/ 783 h 1385"/>
              <a:gd name="T24" fmla="*/ 1137 w 1387"/>
              <a:gd name="T25" fmla="*/ 910 h 1385"/>
              <a:gd name="T26" fmla="*/ 1232 w 1387"/>
              <a:gd name="T27" fmla="*/ 946 h 1385"/>
              <a:gd name="T28" fmla="*/ 1314 w 1387"/>
              <a:gd name="T29" fmla="*/ 962 h 1385"/>
              <a:gd name="T30" fmla="*/ 1328 w 1387"/>
              <a:gd name="T31" fmla="*/ 1013 h 1385"/>
              <a:gd name="T32" fmla="*/ 1267 w 1387"/>
              <a:gd name="T33" fmla="*/ 1050 h 1385"/>
              <a:gd name="T34" fmla="*/ 1337 w 1387"/>
              <a:gd name="T35" fmla="*/ 1123 h 1385"/>
              <a:gd name="T36" fmla="*/ 1337 w 1387"/>
              <a:gd name="T37" fmla="*/ 1184 h 1385"/>
              <a:gd name="T38" fmla="*/ 1288 w 1387"/>
              <a:gd name="T39" fmla="*/ 1197 h 1385"/>
              <a:gd name="T40" fmla="*/ 1329 w 1387"/>
              <a:gd name="T41" fmla="*/ 1290 h 1385"/>
              <a:gd name="T42" fmla="*/ 1187 w 1387"/>
              <a:gd name="T43" fmla="*/ 1385 h 1385"/>
              <a:gd name="T44" fmla="*/ 1091 w 1387"/>
              <a:gd name="T45" fmla="*/ 1181 h 1385"/>
              <a:gd name="T46" fmla="*/ 1071 w 1387"/>
              <a:gd name="T47" fmla="*/ 1127 h 1385"/>
              <a:gd name="T48" fmla="*/ 1026 w 1387"/>
              <a:gd name="T49" fmla="*/ 1029 h 1385"/>
              <a:gd name="T50" fmla="*/ 914 w 1387"/>
              <a:gd name="T51" fmla="*/ 995 h 1385"/>
              <a:gd name="T52" fmla="*/ 817 w 1387"/>
              <a:gd name="T53" fmla="*/ 993 h 1385"/>
              <a:gd name="T54" fmla="*/ 739 w 1387"/>
              <a:gd name="T55" fmla="*/ 976 h 1385"/>
              <a:gd name="T56" fmla="*/ 699 w 1387"/>
              <a:gd name="T57" fmla="*/ 866 h 1385"/>
              <a:gd name="T58" fmla="*/ 586 w 1387"/>
              <a:gd name="T59" fmla="*/ 897 h 1385"/>
              <a:gd name="T60" fmla="*/ 485 w 1387"/>
              <a:gd name="T61" fmla="*/ 821 h 1385"/>
              <a:gd name="T62" fmla="*/ 309 w 1387"/>
              <a:gd name="T63" fmla="*/ 725 h 1385"/>
              <a:gd name="T64" fmla="*/ 239 w 1387"/>
              <a:gd name="T65" fmla="*/ 732 h 1385"/>
              <a:gd name="T66" fmla="*/ 78 w 1387"/>
              <a:gd name="T67" fmla="*/ 665 h 1385"/>
              <a:gd name="T68" fmla="*/ 94 w 1387"/>
              <a:gd name="T69" fmla="*/ 599 h 1385"/>
              <a:gd name="T70" fmla="*/ 62 w 1387"/>
              <a:gd name="T71" fmla="*/ 520 h 1385"/>
              <a:gd name="T72" fmla="*/ 111 w 1387"/>
              <a:gd name="T73" fmla="*/ 382 h 1385"/>
              <a:gd name="T74" fmla="*/ 74 w 1387"/>
              <a:gd name="T75" fmla="*/ 185 h 1385"/>
              <a:gd name="T76" fmla="*/ 6 w 1387"/>
              <a:gd name="T77" fmla="*/ 105 h 1385"/>
              <a:gd name="T78" fmla="*/ 164 w 1387"/>
              <a:gd name="T79" fmla="*/ 85 h 1385"/>
              <a:gd name="T80" fmla="*/ 305 w 1387"/>
              <a:gd name="T81" fmla="*/ 65 h 1385"/>
              <a:gd name="T82" fmla="*/ 366 w 1387"/>
              <a:gd name="T83" fmla="*/ 64 h 1385"/>
              <a:gd name="T84" fmla="*/ 464 w 1387"/>
              <a:gd name="T85" fmla="*/ 49 h 1385"/>
              <a:gd name="T86" fmla="*/ 526 w 1387"/>
              <a:gd name="T87" fmla="*/ 48 h 1385"/>
              <a:gd name="T88" fmla="*/ 628 w 1387"/>
              <a:gd name="T89" fmla="*/ 21 h 1385"/>
              <a:gd name="T90" fmla="*/ 649 w 1387"/>
              <a:gd name="T91" fmla="*/ 132 h 1385"/>
              <a:gd name="T92" fmla="*/ 658 w 1387"/>
              <a:gd name="T93" fmla="*/ 121 h 1385"/>
              <a:gd name="T94" fmla="*/ 759 w 1387"/>
              <a:gd name="T95" fmla="*/ 191 h 1385"/>
              <a:gd name="T96" fmla="*/ 742 w 1387"/>
              <a:gd name="T97" fmla="*/ 167 h 1385"/>
              <a:gd name="T98" fmla="*/ 638 w 1387"/>
              <a:gd name="T99" fmla="*/ 445 h 1385"/>
              <a:gd name="T100" fmla="*/ 715 w 1387"/>
              <a:gd name="T101" fmla="*/ 488 h 1385"/>
              <a:gd name="T102" fmla="*/ 759 w 1387"/>
              <a:gd name="T103" fmla="*/ 516 h 1385"/>
              <a:gd name="T104" fmla="*/ 793 w 1387"/>
              <a:gd name="T105" fmla="*/ 656 h 1385"/>
              <a:gd name="T106" fmla="*/ 908 w 1387"/>
              <a:gd name="T107" fmla="*/ 640 h 1385"/>
              <a:gd name="T108" fmla="*/ 931 w 1387"/>
              <a:gd name="T109" fmla="*/ 561 h 1385"/>
              <a:gd name="T110" fmla="*/ 814 w 1387"/>
              <a:gd name="T111" fmla="*/ 472 h 1385"/>
              <a:gd name="T112" fmla="*/ 738 w 1387"/>
              <a:gd name="T113" fmla="*/ 425 h 1385"/>
              <a:gd name="T114" fmla="*/ 623 w 1387"/>
              <a:gd name="T115" fmla="*/ 869 h 1385"/>
              <a:gd name="T116" fmla="*/ 625 w 1387"/>
              <a:gd name="T117" fmla="*/ 855 h 1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387" h="1385">
                <a:moveTo>
                  <a:pt x="670" y="0"/>
                </a:moveTo>
                <a:lnTo>
                  <a:pt x="678" y="24"/>
                </a:lnTo>
                <a:lnTo>
                  <a:pt x="682" y="52"/>
                </a:lnTo>
                <a:lnTo>
                  <a:pt x="685" y="60"/>
                </a:lnTo>
                <a:lnTo>
                  <a:pt x="694" y="60"/>
                </a:lnTo>
                <a:lnTo>
                  <a:pt x="703" y="57"/>
                </a:lnTo>
                <a:lnTo>
                  <a:pt x="713" y="56"/>
                </a:lnTo>
                <a:lnTo>
                  <a:pt x="724" y="57"/>
                </a:lnTo>
                <a:lnTo>
                  <a:pt x="731" y="64"/>
                </a:lnTo>
                <a:lnTo>
                  <a:pt x="740" y="70"/>
                </a:lnTo>
                <a:lnTo>
                  <a:pt x="755" y="89"/>
                </a:lnTo>
                <a:lnTo>
                  <a:pt x="756" y="101"/>
                </a:lnTo>
                <a:lnTo>
                  <a:pt x="720" y="106"/>
                </a:lnTo>
                <a:lnTo>
                  <a:pt x="685" y="106"/>
                </a:lnTo>
                <a:lnTo>
                  <a:pt x="698" y="127"/>
                </a:lnTo>
                <a:lnTo>
                  <a:pt x="711" y="147"/>
                </a:lnTo>
                <a:lnTo>
                  <a:pt x="715" y="132"/>
                </a:lnTo>
                <a:lnTo>
                  <a:pt x="720" y="118"/>
                </a:lnTo>
                <a:lnTo>
                  <a:pt x="732" y="132"/>
                </a:lnTo>
                <a:lnTo>
                  <a:pt x="761" y="156"/>
                </a:lnTo>
                <a:lnTo>
                  <a:pt x="779" y="163"/>
                </a:lnTo>
                <a:lnTo>
                  <a:pt x="796" y="167"/>
                </a:lnTo>
                <a:lnTo>
                  <a:pt x="813" y="164"/>
                </a:lnTo>
                <a:lnTo>
                  <a:pt x="822" y="162"/>
                </a:lnTo>
                <a:lnTo>
                  <a:pt x="842" y="158"/>
                </a:lnTo>
                <a:lnTo>
                  <a:pt x="853" y="160"/>
                </a:lnTo>
                <a:lnTo>
                  <a:pt x="850" y="169"/>
                </a:lnTo>
                <a:lnTo>
                  <a:pt x="846" y="187"/>
                </a:lnTo>
                <a:lnTo>
                  <a:pt x="851" y="192"/>
                </a:lnTo>
                <a:lnTo>
                  <a:pt x="869" y="203"/>
                </a:lnTo>
                <a:lnTo>
                  <a:pt x="882" y="216"/>
                </a:lnTo>
                <a:lnTo>
                  <a:pt x="892" y="226"/>
                </a:lnTo>
                <a:lnTo>
                  <a:pt x="903" y="238"/>
                </a:lnTo>
                <a:lnTo>
                  <a:pt x="916" y="240"/>
                </a:lnTo>
                <a:lnTo>
                  <a:pt x="931" y="241"/>
                </a:lnTo>
                <a:lnTo>
                  <a:pt x="925" y="261"/>
                </a:lnTo>
                <a:lnTo>
                  <a:pt x="919" y="281"/>
                </a:lnTo>
                <a:lnTo>
                  <a:pt x="914" y="290"/>
                </a:lnTo>
                <a:lnTo>
                  <a:pt x="894" y="302"/>
                </a:lnTo>
                <a:lnTo>
                  <a:pt x="883" y="306"/>
                </a:lnTo>
                <a:lnTo>
                  <a:pt x="866" y="312"/>
                </a:lnTo>
                <a:lnTo>
                  <a:pt x="850" y="320"/>
                </a:lnTo>
                <a:lnTo>
                  <a:pt x="837" y="339"/>
                </a:lnTo>
                <a:lnTo>
                  <a:pt x="828" y="359"/>
                </a:lnTo>
                <a:lnTo>
                  <a:pt x="826" y="368"/>
                </a:lnTo>
                <a:lnTo>
                  <a:pt x="838" y="385"/>
                </a:lnTo>
                <a:lnTo>
                  <a:pt x="845" y="393"/>
                </a:lnTo>
                <a:lnTo>
                  <a:pt x="858" y="410"/>
                </a:lnTo>
                <a:lnTo>
                  <a:pt x="865" y="429"/>
                </a:lnTo>
                <a:lnTo>
                  <a:pt x="877" y="449"/>
                </a:lnTo>
                <a:lnTo>
                  <a:pt x="906" y="484"/>
                </a:lnTo>
                <a:lnTo>
                  <a:pt x="922" y="500"/>
                </a:lnTo>
                <a:lnTo>
                  <a:pt x="956" y="525"/>
                </a:lnTo>
                <a:lnTo>
                  <a:pt x="992" y="546"/>
                </a:lnTo>
                <a:lnTo>
                  <a:pt x="1013" y="556"/>
                </a:lnTo>
                <a:lnTo>
                  <a:pt x="1030" y="569"/>
                </a:lnTo>
                <a:lnTo>
                  <a:pt x="1038" y="575"/>
                </a:lnTo>
                <a:lnTo>
                  <a:pt x="1056" y="581"/>
                </a:lnTo>
                <a:lnTo>
                  <a:pt x="1067" y="579"/>
                </a:lnTo>
                <a:lnTo>
                  <a:pt x="1075" y="581"/>
                </a:lnTo>
                <a:lnTo>
                  <a:pt x="1089" y="594"/>
                </a:lnTo>
                <a:lnTo>
                  <a:pt x="1095" y="601"/>
                </a:lnTo>
                <a:lnTo>
                  <a:pt x="1091" y="630"/>
                </a:lnTo>
                <a:lnTo>
                  <a:pt x="1087" y="657"/>
                </a:lnTo>
                <a:lnTo>
                  <a:pt x="1086" y="665"/>
                </a:lnTo>
                <a:lnTo>
                  <a:pt x="1079" y="671"/>
                </a:lnTo>
                <a:lnTo>
                  <a:pt x="1072" y="673"/>
                </a:lnTo>
                <a:lnTo>
                  <a:pt x="1066" y="677"/>
                </a:lnTo>
                <a:lnTo>
                  <a:pt x="1063" y="687"/>
                </a:lnTo>
                <a:lnTo>
                  <a:pt x="1062" y="693"/>
                </a:lnTo>
                <a:lnTo>
                  <a:pt x="1055" y="720"/>
                </a:lnTo>
                <a:lnTo>
                  <a:pt x="1045" y="743"/>
                </a:lnTo>
                <a:lnTo>
                  <a:pt x="1039" y="734"/>
                </a:lnTo>
                <a:lnTo>
                  <a:pt x="1030" y="722"/>
                </a:lnTo>
                <a:lnTo>
                  <a:pt x="1019" y="721"/>
                </a:lnTo>
                <a:lnTo>
                  <a:pt x="1000" y="720"/>
                </a:lnTo>
                <a:lnTo>
                  <a:pt x="978" y="718"/>
                </a:lnTo>
                <a:lnTo>
                  <a:pt x="959" y="718"/>
                </a:lnTo>
                <a:lnTo>
                  <a:pt x="933" y="726"/>
                </a:lnTo>
                <a:lnTo>
                  <a:pt x="920" y="738"/>
                </a:lnTo>
                <a:lnTo>
                  <a:pt x="916" y="747"/>
                </a:lnTo>
                <a:lnTo>
                  <a:pt x="960" y="753"/>
                </a:lnTo>
                <a:lnTo>
                  <a:pt x="1002" y="763"/>
                </a:lnTo>
                <a:lnTo>
                  <a:pt x="1009" y="783"/>
                </a:lnTo>
                <a:lnTo>
                  <a:pt x="1025" y="819"/>
                </a:lnTo>
                <a:lnTo>
                  <a:pt x="1038" y="833"/>
                </a:lnTo>
                <a:lnTo>
                  <a:pt x="1054" y="844"/>
                </a:lnTo>
                <a:lnTo>
                  <a:pt x="1092" y="856"/>
                </a:lnTo>
                <a:lnTo>
                  <a:pt x="1105" y="868"/>
                </a:lnTo>
                <a:lnTo>
                  <a:pt x="1115" y="882"/>
                </a:lnTo>
                <a:lnTo>
                  <a:pt x="1137" y="910"/>
                </a:lnTo>
                <a:lnTo>
                  <a:pt x="1152" y="918"/>
                </a:lnTo>
                <a:lnTo>
                  <a:pt x="1167" y="927"/>
                </a:lnTo>
                <a:lnTo>
                  <a:pt x="1179" y="942"/>
                </a:lnTo>
                <a:lnTo>
                  <a:pt x="1186" y="952"/>
                </a:lnTo>
                <a:lnTo>
                  <a:pt x="1201" y="956"/>
                </a:lnTo>
                <a:lnTo>
                  <a:pt x="1211" y="952"/>
                </a:lnTo>
                <a:lnTo>
                  <a:pt x="1232" y="946"/>
                </a:lnTo>
                <a:lnTo>
                  <a:pt x="1255" y="939"/>
                </a:lnTo>
                <a:lnTo>
                  <a:pt x="1263" y="938"/>
                </a:lnTo>
                <a:lnTo>
                  <a:pt x="1269" y="950"/>
                </a:lnTo>
                <a:lnTo>
                  <a:pt x="1273" y="958"/>
                </a:lnTo>
                <a:lnTo>
                  <a:pt x="1276" y="962"/>
                </a:lnTo>
                <a:lnTo>
                  <a:pt x="1289" y="964"/>
                </a:lnTo>
                <a:lnTo>
                  <a:pt x="1314" y="962"/>
                </a:lnTo>
                <a:lnTo>
                  <a:pt x="1328" y="966"/>
                </a:lnTo>
                <a:lnTo>
                  <a:pt x="1333" y="968"/>
                </a:lnTo>
                <a:lnTo>
                  <a:pt x="1342" y="983"/>
                </a:lnTo>
                <a:lnTo>
                  <a:pt x="1339" y="989"/>
                </a:lnTo>
                <a:lnTo>
                  <a:pt x="1331" y="996"/>
                </a:lnTo>
                <a:lnTo>
                  <a:pt x="1324" y="1000"/>
                </a:lnTo>
                <a:lnTo>
                  <a:pt x="1328" y="1013"/>
                </a:lnTo>
                <a:lnTo>
                  <a:pt x="1331" y="1026"/>
                </a:lnTo>
                <a:lnTo>
                  <a:pt x="1325" y="1024"/>
                </a:lnTo>
                <a:lnTo>
                  <a:pt x="1316" y="1020"/>
                </a:lnTo>
                <a:lnTo>
                  <a:pt x="1309" y="1024"/>
                </a:lnTo>
                <a:lnTo>
                  <a:pt x="1290" y="1034"/>
                </a:lnTo>
                <a:lnTo>
                  <a:pt x="1272" y="1045"/>
                </a:lnTo>
                <a:lnTo>
                  <a:pt x="1267" y="1050"/>
                </a:lnTo>
                <a:lnTo>
                  <a:pt x="1267" y="1062"/>
                </a:lnTo>
                <a:lnTo>
                  <a:pt x="1283" y="1081"/>
                </a:lnTo>
                <a:lnTo>
                  <a:pt x="1294" y="1087"/>
                </a:lnTo>
                <a:lnTo>
                  <a:pt x="1306" y="1091"/>
                </a:lnTo>
                <a:lnTo>
                  <a:pt x="1318" y="1094"/>
                </a:lnTo>
                <a:lnTo>
                  <a:pt x="1330" y="1105"/>
                </a:lnTo>
                <a:lnTo>
                  <a:pt x="1337" y="1123"/>
                </a:lnTo>
                <a:lnTo>
                  <a:pt x="1346" y="1136"/>
                </a:lnTo>
                <a:lnTo>
                  <a:pt x="1372" y="1156"/>
                </a:lnTo>
                <a:lnTo>
                  <a:pt x="1387" y="1165"/>
                </a:lnTo>
                <a:lnTo>
                  <a:pt x="1370" y="1169"/>
                </a:lnTo>
                <a:lnTo>
                  <a:pt x="1354" y="1173"/>
                </a:lnTo>
                <a:lnTo>
                  <a:pt x="1347" y="1181"/>
                </a:lnTo>
                <a:lnTo>
                  <a:pt x="1337" y="1184"/>
                </a:lnTo>
                <a:lnTo>
                  <a:pt x="1328" y="1180"/>
                </a:lnTo>
                <a:lnTo>
                  <a:pt x="1318" y="1175"/>
                </a:lnTo>
                <a:lnTo>
                  <a:pt x="1300" y="1171"/>
                </a:lnTo>
                <a:lnTo>
                  <a:pt x="1289" y="1172"/>
                </a:lnTo>
                <a:lnTo>
                  <a:pt x="1287" y="1175"/>
                </a:lnTo>
                <a:lnTo>
                  <a:pt x="1284" y="1183"/>
                </a:lnTo>
                <a:lnTo>
                  <a:pt x="1288" y="1197"/>
                </a:lnTo>
                <a:lnTo>
                  <a:pt x="1294" y="1202"/>
                </a:lnTo>
                <a:lnTo>
                  <a:pt x="1306" y="1212"/>
                </a:lnTo>
                <a:lnTo>
                  <a:pt x="1320" y="1218"/>
                </a:lnTo>
                <a:lnTo>
                  <a:pt x="1326" y="1226"/>
                </a:lnTo>
                <a:lnTo>
                  <a:pt x="1334" y="1254"/>
                </a:lnTo>
                <a:lnTo>
                  <a:pt x="1337" y="1266"/>
                </a:lnTo>
                <a:lnTo>
                  <a:pt x="1329" y="1290"/>
                </a:lnTo>
                <a:lnTo>
                  <a:pt x="1324" y="1315"/>
                </a:lnTo>
                <a:lnTo>
                  <a:pt x="1334" y="1340"/>
                </a:lnTo>
                <a:lnTo>
                  <a:pt x="1347" y="1365"/>
                </a:lnTo>
                <a:lnTo>
                  <a:pt x="1304" y="1354"/>
                </a:lnTo>
                <a:lnTo>
                  <a:pt x="1260" y="1343"/>
                </a:lnTo>
                <a:lnTo>
                  <a:pt x="1223" y="1362"/>
                </a:lnTo>
                <a:lnTo>
                  <a:pt x="1187" y="1385"/>
                </a:lnTo>
                <a:lnTo>
                  <a:pt x="1160" y="1341"/>
                </a:lnTo>
                <a:lnTo>
                  <a:pt x="1138" y="1295"/>
                </a:lnTo>
                <a:lnTo>
                  <a:pt x="1130" y="1271"/>
                </a:lnTo>
                <a:lnTo>
                  <a:pt x="1109" y="1229"/>
                </a:lnTo>
                <a:lnTo>
                  <a:pt x="1096" y="1208"/>
                </a:lnTo>
                <a:lnTo>
                  <a:pt x="1091" y="1198"/>
                </a:lnTo>
                <a:lnTo>
                  <a:pt x="1091" y="1181"/>
                </a:lnTo>
                <a:lnTo>
                  <a:pt x="1096" y="1172"/>
                </a:lnTo>
                <a:lnTo>
                  <a:pt x="1101" y="1164"/>
                </a:lnTo>
                <a:lnTo>
                  <a:pt x="1107" y="1155"/>
                </a:lnTo>
                <a:lnTo>
                  <a:pt x="1108" y="1149"/>
                </a:lnTo>
                <a:lnTo>
                  <a:pt x="1099" y="1143"/>
                </a:lnTo>
                <a:lnTo>
                  <a:pt x="1093" y="1140"/>
                </a:lnTo>
                <a:lnTo>
                  <a:pt x="1071" y="1127"/>
                </a:lnTo>
                <a:lnTo>
                  <a:pt x="1050" y="1111"/>
                </a:lnTo>
                <a:lnTo>
                  <a:pt x="1038" y="1103"/>
                </a:lnTo>
                <a:lnTo>
                  <a:pt x="1014" y="1094"/>
                </a:lnTo>
                <a:lnTo>
                  <a:pt x="1000" y="1091"/>
                </a:lnTo>
                <a:lnTo>
                  <a:pt x="1010" y="1071"/>
                </a:lnTo>
                <a:lnTo>
                  <a:pt x="1021" y="1052"/>
                </a:lnTo>
                <a:lnTo>
                  <a:pt x="1026" y="1029"/>
                </a:lnTo>
                <a:lnTo>
                  <a:pt x="1023" y="1007"/>
                </a:lnTo>
                <a:lnTo>
                  <a:pt x="1022" y="993"/>
                </a:lnTo>
                <a:lnTo>
                  <a:pt x="1011" y="979"/>
                </a:lnTo>
                <a:lnTo>
                  <a:pt x="985" y="972"/>
                </a:lnTo>
                <a:lnTo>
                  <a:pt x="963" y="976"/>
                </a:lnTo>
                <a:lnTo>
                  <a:pt x="937" y="984"/>
                </a:lnTo>
                <a:lnTo>
                  <a:pt x="914" y="995"/>
                </a:lnTo>
                <a:lnTo>
                  <a:pt x="903" y="1001"/>
                </a:lnTo>
                <a:lnTo>
                  <a:pt x="891" y="1008"/>
                </a:lnTo>
                <a:lnTo>
                  <a:pt x="883" y="1013"/>
                </a:lnTo>
                <a:lnTo>
                  <a:pt x="870" y="1020"/>
                </a:lnTo>
                <a:lnTo>
                  <a:pt x="862" y="1016"/>
                </a:lnTo>
                <a:lnTo>
                  <a:pt x="841" y="1003"/>
                </a:lnTo>
                <a:lnTo>
                  <a:pt x="817" y="993"/>
                </a:lnTo>
                <a:lnTo>
                  <a:pt x="806" y="987"/>
                </a:lnTo>
                <a:lnTo>
                  <a:pt x="789" y="960"/>
                </a:lnTo>
                <a:lnTo>
                  <a:pt x="781" y="948"/>
                </a:lnTo>
                <a:lnTo>
                  <a:pt x="772" y="956"/>
                </a:lnTo>
                <a:lnTo>
                  <a:pt x="755" y="974"/>
                </a:lnTo>
                <a:lnTo>
                  <a:pt x="743" y="978"/>
                </a:lnTo>
                <a:lnTo>
                  <a:pt x="739" y="976"/>
                </a:lnTo>
                <a:lnTo>
                  <a:pt x="738" y="964"/>
                </a:lnTo>
                <a:lnTo>
                  <a:pt x="740" y="935"/>
                </a:lnTo>
                <a:lnTo>
                  <a:pt x="740" y="922"/>
                </a:lnTo>
                <a:lnTo>
                  <a:pt x="736" y="909"/>
                </a:lnTo>
                <a:lnTo>
                  <a:pt x="715" y="882"/>
                </a:lnTo>
                <a:lnTo>
                  <a:pt x="705" y="872"/>
                </a:lnTo>
                <a:lnTo>
                  <a:pt x="699" y="866"/>
                </a:lnTo>
                <a:lnTo>
                  <a:pt x="687" y="860"/>
                </a:lnTo>
                <a:lnTo>
                  <a:pt x="679" y="862"/>
                </a:lnTo>
                <a:lnTo>
                  <a:pt x="668" y="872"/>
                </a:lnTo>
                <a:lnTo>
                  <a:pt x="656" y="880"/>
                </a:lnTo>
                <a:lnTo>
                  <a:pt x="640" y="889"/>
                </a:lnTo>
                <a:lnTo>
                  <a:pt x="604" y="894"/>
                </a:lnTo>
                <a:lnTo>
                  <a:pt x="586" y="897"/>
                </a:lnTo>
                <a:lnTo>
                  <a:pt x="576" y="897"/>
                </a:lnTo>
                <a:lnTo>
                  <a:pt x="564" y="894"/>
                </a:lnTo>
                <a:lnTo>
                  <a:pt x="556" y="888"/>
                </a:lnTo>
                <a:lnTo>
                  <a:pt x="547" y="878"/>
                </a:lnTo>
                <a:lnTo>
                  <a:pt x="538" y="869"/>
                </a:lnTo>
                <a:lnTo>
                  <a:pt x="515" y="851"/>
                </a:lnTo>
                <a:lnTo>
                  <a:pt x="485" y="821"/>
                </a:lnTo>
                <a:lnTo>
                  <a:pt x="469" y="798"/>
                </a:lnTo>
                <a:lnTo>
                  <a:pt x="465" y="784"/>
                </a:lnTo>
                <a:lnTo>
                  <a:pt x="443" y="759"/>
                </a:lnTo>
                <a:lnTo>
                  <a:pt x="386" y="725"/>
                </a:lnTo>
                <a:lnTo>
                  <a:pt x="355" y="713"/>
                </a:lnTo>
                <a:lnTo>
                  <a:pt x="340" y="713"/>
                </a:lnTo>
                <a:lnTo>
                  <a:pt x="309" y="725"/>
                </a:lnTo>
                <a:lnTo>
                  <a:pt x="292" y="729"/>
                </a:lnTo>
                <a:lnTo>
                  <a:pt x="287" y="725"/>
                </a:lnTo>
                <a:lnTo>
                  <a:pt x="281" y="721"/>
                </a:lnTo>
                <a:lnTo>
                  <a:pt x="273" y="716"/>
                </a:lnTo>
                <a:lnTo>
                  <a:pt x="267" y="720"/>
                </a:lnTo>
                <a:lnTo>
                  <a:pt x="255" y="729"/>
                </a:lnTo>
                <a:lnTo>
                  <a:pt x="239" y="732"/>
                </a:lnTo>
                <a:lnTo>
                  <a:pt x="209" y="728"/>
                </a:lnTo>
                <a:lnTo>
                  <a:pt x="180" y="717"/>
                </a:lnTo>
                <a:lnTo>
                  <a:pt x="152" y="701"/>
                </a:lnTo>
                <a:lnTo>
                  <a:pt x="121" y="689"/>
                </a:lnTo>
                <a:lnTo>
                  <a:pt x="111" y="685"/>
                </a:lnTo>
                <a:lnTo>
                  <a:pt x="87" y="675"/>
                </a:lnTo>
                <a:lnTo>
                  <a:pt x="78" y="665"/>
                </a:lnTo>
                <a:lnTo>
                  <a:pt x="78" y="659"/>
                </a:lnTo>
                <a:lnTo>
                  <a:pt x="83" y="652"/>
                </a:lnTo>
                <a:lnTo>
                  <a:pt x="103" y="647"/>
                </a:lnTo>
                <a:lnTo>
                  <a:pt x="111" y="643"/>
                </a:lnTo>
                <a:lnTo>
                  <a:pt x="104" y="632"/>
                </a:lnTo>
                <a:lnTo>
                  <a:pt x="95" y="611"/>
                </a:lnTo>
                <a:lnTo>
                  <a:pt x="94" y="599"/>
                </a:lnTo>
                <a:lnTo>
                  <a:pt x="92" y="587"/>
                </a:lnTo>
                <a:lnTo>
                  <a:pt x="75" y="566"/>
                </a:lnTo>
                <a:lnTo>
                  <a:pt x="67" y="556"/>
                </a:lnTo>
                <a:lnTo>
                  <a:pt x="61" y="550"/>
                </a:lnTo>
                <a:lnTo>
                  <a:pt x="57" y="541"/>
                </a:lnTo>
                <a:lnTo>
                  <a:pt x="58" y="533"/>
                </a:lnTo>
                <a:lnTo>
                  <a:pt x="62" y="520"/>
                </a:lnTo>
                <a:lnTo>
                  <a:pt x="66" y="505"/>
                </a:lnTo>
                <a:lnTo>
                  <a:pt x="67" y="500"/>
                </a:lnTo>
                <a:lnTo>
                  <a:pt x="63" y="490"/>
                </a:lnTo>
                <a:lnTo>
                  <a:pt x="49" y="476"/>
                </a:lnTo>
                <a:lnTo>
                  <a:pt x="38" y="468"/>
                </a:lnTo>
                <a:lnTo>
                  <a:pt x="70" y="438"/>
                </a:lnTo>
                <a:lnTo>
                  <a:pt x="111" y="382"/>
                </a:lnTo>
                <a:lnTo>
                  <a:pt x="125" y="341"/>
                </a:lnTo>
                <a:lnTo>
                  <a:pt x="124" y="318"/>
                </a:lnTo>
                <a:lnTo>
                  <a:pt x="119" y="292"/>
                </a:lnTo>
                <a:lnTo>
                  <a:pt x="96" y="245"/>
                </a:lnTo>
                <a:lnTo>
                  <a:pt x="91" y="220"/>
                </a:lnTo>
                <a:lnTo>
                  <a:pt x="90" y="205"/>
                </a:lnTo>
                <a:lnTo>
                  <a:pt x="74" y="185"/>
                </a:lnTo>
                <a:lnTo>
                  <a:pt x="37" y="165"/>
                </a:lnTo>
                <a:lnTo>
                  <a:pt x="12" y="158"/>
                </a:lnTo>
                <a:lnTo>
                  <a:pt x="8" y="143"/>
                </a:lnTo>
                <a:lnTo>
                  <a:pt x="4" y="128"/>
                </a:lnTo>
                <a:lnTo>
                  <a:pt x="1" y="121"/>
                </a:lnTo>
                <a:lnTo>
                  <a:pt x="0" y="110"/>
                </a:lnTo>
                <a:lnTo>
                  <a:pt x="6" y="105"/>
                </a:lnTo>
                <a:lnTo>
                  <a:pt x="29" y="95"/>
                </a:lnTo>
                <a:lnTo>
                  <a:pt x="54" y="95"/>
                </a:lnTo>
                <a:lnTo>
                  <a:pt x="76" y="98"/>
                </a:lnTo>
                <a:lnTo>
                  <a:pt x="115" y="105"/>
                </a:lnTo>
                <a:lnTo>
                  <a:pt x="139" y="103"/>
                </a:lnTo>
                <a:lnTo>
                  <a:pt x="148" y="98"/>
                </a:lnTo>
                <a:lnTo>
                  <a:pt x="164" y="85"/>
                </a:lnTo>
                <a:lnTo>
                  <a:pt x="184" y="78"/>
                </a:lnTo>
                <a:lnTo>
                  <a:pt x="209" y="76"/>
                </a:lnTo>
                <a:lnTo>
                  <a:pt x="235" y="73"/>
                </a:lnTo>
                <a:lnTo>
                  <a:pt x="262" y="68"/>
                </a:lnTo>
                <a:lnTo>
                  <a:pt x="288" y="65"/>
                </a:lnTo>
                <a:lnTo>
                  <a:pt x="295" y="65"/>
                </a:lnTo>
                <a:lnTo>
                  <a:pt x="305" y="65"/>
                </a:lnTo>
                <a:lnTo>
                  <a:pt x="308" y="58"/>
                </a:lnTo>
                <a:lnTo>
                  <a:pt x="310" y="45"/>
                </a:lnTo>
                <a:lnTo>
                  <a:pt x="314" y="32"/>
                </a:lnTo>
                <a:lnTo>
                  <a:pt x="333" y="42"/>
                </a:lnTo>
                <a:lnTo>
                  <a:pt x="351" y="54"/>
                </a:lnTo>
                <a:lnTo>
                  <a:pt x="359" y="58"/>
                </a:lnTo>
                <a:lnTo>
                  <a:pt x="366" y="64"/>
                </a:lnTo>
                <a:lnTo>
                  <a:pt x="375" y="53"/>
                </a:lnTo>
                <a:lnTo>
                  <a:pt x="385" y="44"/>
                </a:lnTo>
                <a:lnTo>
                  <a:pt x="403" y="54"/>
                </a:lnTo>
                <a:lnTo>
                  <a:pt x="422" y="64"/>
                </a:lnTo>
                <a:lnTo>
                  <a:pt x="432" y="66"/>
                </a:lnTo>
                <a:lnTo>
                  <a:pt x="455" y="56"/>
                </a:lnTo>
                <a:lnTo>
                  <a:pt x="464" y="49"/>
                </a:lnTo>
                <a:lnTo>
                  <a:pt x="468" y="60"/>
                </a:lnTo>
                <a:lnTo>
                  <a:pt x="472" y="72"/>
                </a:lnTo>
                <a:lnTo>
                  <a:pt x="482" y="60"/>
                </a:lnTo>
                <a:lnTo>
                  <a:pt x="494" y="48"/>
                </a:lnTo>
                <a:lnTo>
                  <a:pt x="501" y="42"/>
                </a:lnTo>
                <a:lnTo>
                  <a:pt x="517" y="45"/>
                </a:lnTo>
                <a:lnTo>
                  <a:pt x="526" y="48"/>
                </a:lnTo>
                <a:lnTo>
                  <a:pt x="567" y="50"/>
                </a:lnTo>
                <a:lnTo>
                  <a:pt x="608" y="49"/>
                </a:lnTo>
                <a:lnTo>
                  <a:pt x="591" y="29"/>
                </a:lnTo>
                <a:lnTo>
                  <a:pt x="576" y="8"/>
                </a:lnTo>
                <a:lnTo>
                  <a:pt x="599" y="13"/>
                </a:lnTo>
                <a:lnTo>
                  <a:pt x="620" y="19"/>
                </a:lnTo>
                <a:lnTo>
                  <a:pt x="628" y="21"/>
                </a:lnTo>
                <a:lnTo>
                  <a:pt x="640" y="21"/>
                </a:lnTo>
                <a:lnTo>
                  <a:pt x="646" y="17"/>
                </a:lnTo>
                <a:lnTo>
                  <a:pt x="658" y="9"/>
                </a:lnTo>
                <a:lnTo>
                  <a:pt x="670" y="0"/>
                </a:lnTo>
                <a:lnTo>
                  <a:pt x="670" y="0"/>
                </a:lnTo>
                <a:close/>
                <a:moveTo>
                  <a:pt x="653" y="123"/>
                </a:moveTo>
                <a:lnTo>
                  <a:pt x="649" y="132"/>
                </a:lnTo>
                <a:lnTo>
                  <a:pt x="657" y="147"/>
                </a:lnTo>
                <a:lnTo>
                  <a:pt x="673" y="154"/>
                </a:lnTo>
                <a:lnTo>
                  <a:pt x="683" y="148"/>
                </a:lnTo>
                <a:lnTo>
                  <a:pt x="683" y="138"/>
                </a:lnTo>
                <a:lnTo>
                  <a:pt x="678" y="130"/>
                </a:lnTo>
                <a:lnTo>
                  <a:pt x="666" y="121"/>
                </a:lnTo>
                <a:lnTo>
                  <a:pt x="658" y="121"/>
                </a:lnTo>
                <a:lnTo>
                  <a:pt x="653" y="123"/>
                </a:lnTo>
                <a:lnTo>
                  <a:pt x="653" y="123"/>
                </a:lnTo>
                <a:close/>
                <a:moveTo>
                  <a:pt x="742" y="167"/>
                </a:moveTo>
                <a:lnTo>
                  <a:pt x="739" y="171"/>
                </a:lnTo>
                <a:lnTo>
                  <a:pt x="742" y="181"/>
                </a:lnTo>
                <a:lnTo>
                  <a:pt x="750" y="189"/>
                </a:lnTo>
                <a:lnTo>
                  <a:pt x="759" y="191"/>
                </a:lnTo>
                <a:lnTo>
                  <a:pt x="764" y="188"/>
                </a:lnTo>
                <a:lnTo>
                  <a:pt x="768" y="183"/>
                </a:lnTo>
                <a:lnTo>
                  <a:pt x="765" y="172"/>
                </a:lnTo>
                <a:lnTo>
                  <a:pt x="758" y="164"/>
                </a:lnTo>
                <a:lnTo>
                  <a:pt x="747" y="163"/>
                </a:lnTo>
                <a:lnTo>
                  <a:pt x="742" y="167"/>
                </a:lnTo>
                <a:lnTo>
                  <a:pt x="742" y="167"/>
                </a:lnTo>
                <a:close/>
                <a:moveTo>
                  <a:pt x="645" y="384"/>
                </a:moveTo>
                <a:lnTo>
                  <a:pt x="652" y="398"/>
                </a:lnTo>
                <a:lnTo>
                  <a:pt x="661" y="414"/>
                </a:lnTo>
                <a:lnTo>
                  <a:pt x="664" y="418"/>
                </a:lnTo>
                <a:lnTo>
                  <a:pt x="661" y="427"/>
                </a:lnTo>
                <a:lnTo>
                  <a:pt x="648" y="438"/>
                </a:lnTo>
                <a:lnTo>
                  <a:pt x="638" y="445"/>
                </a:lnTo>
                <a:lnTo>
                  <a:pt x="665" y="451"/>
                </a:lnTo>
                <a:lnTo>
                  <a:pt x="685" y="463"/>
                </a:lnTo>
                <a:lnTo>
                  <a:pt x="691" y="474"/>
                </a:lnTo>
                <a:lnTo>
                  <a:pt x="699" y="479"/>
                </a:lnTo>
                <a:lnTo>
                  <a:pt x="706" y="480"/>
                </a:lnTo>
                <a:lnTo>
                  <a:pt x="715" y="483"/>
                </a:lnTo>
                <a:lnTo>
                  <a:pt x="715" y="488"/>
                </a:lnTo>
                <a:lnTo>
                  <a:pt x="715" y="497"/>
                </a:lnTo>
                <a:lnTo>
                  <a:pt x="714" y="507"/>
                </a:lnTo>
                <a:lnTo>
                  <a:pt x="715" y="512"/>
                </a:lnTo>
                <a:lnTo>
                  <a:pt x="726" y="513"/>
                </a:lnTo>
                <a:lnTo>
                  <a:pt x="732" y="513"/>
                </a:lnTo>
                <a:lnTo>
                  <a:pt x="746" y="515"/>
                </a:lnTo>
                <a:lnTo>
                  <a:pt x="759" y="516"/>
                </a:lnTo>
                <a:lnTo>
                  <a:pt x="759" y="529"/>
                </a:lnTo>
                <a:lnTo>
                  <a:pt x="759" y="544"/>
                </a:lnTo>
                <a:lnTo>
                  <a:pt x="758" y="566"/>
                </a:lnTo>
                <a:lnTo>
                  <a:pt x="759" y="614"/>
                </a:lnTo>
                <a:lnTo>
                  <a:pt x="768" y="635"/>
                </a:lnTo>
                <a:lnTo>
                  <a:pt x="776" y="646"/>
                </a:lnTo>
                <a:lnTo>
                  <a:pt x="793" y="656"/>
                </a:lnTo>
                <a:lnTo>
                  <a:pt x="826" y="654"/>
                </a:lnTo>
                <a:lnTo>
                  <a:pt x="849" y="647"/>
                </a:lnTo>
                <a:lnTo>
                  <a:pt x="858" y="646"/>
                </a:lnTo>
                <a:lnTo>
                  <a:pt x="877" y="647"/>
                </a:lnTo>
                <a:lnTo>
                  <a:pt x="886" y="651"/>
                </a:lnTo>
                <a:lnTo>
                  <a:pt x="894" y="644"/>
                </a:lnTo>
                <a:lnTo>
                  <a:pt x="908" y="640"/>
                </a:lnTo>
                <a:lnTo>
                  <a:pt x="919" y="640"/>
                </a:lnTo>
                <a:lnTo>
                  <a:pt x="931" y="639"/>
                </a:lnTo>
                <a:lnTo>
                  <a:pt x="945" y="627"/>
                </a:lnTo>
                <a:lnTo>
                  <a:pt x="949" y="610"/>
                </a:lnTo>
                <a:lnTo>
                  <a:pt x="947" y="590"/>
                </a:lnTo>
                <a:lnTo>
                  <a:pt x="943" y="581"/>
                </a:lnTo>
                <a:lnTo>
                  <a:pt x="931" y="561"/>
                </a:lnTo>
                <a:lnTo>
                  <a:pt x="895" y="531"/>
                </a:lnTo>
                <a:lnTo>
                  <a:pt x="875" y="520"/>
                </a:lnTo>
                <a:lnTo>
                  <a:pt x="861" y="503"/>
                </a:lnTo>
                <a:lnTo>
                  <a:pt x="840" y="476"/>
                </a:lnTo>
                <a:lnTo>
                  <a:pt x="821" y="463"/>
                </a:lnTo>
                <a:lnTo>
                  <a:pt x="810" y="460"/>
                </a:lnTo>
                <a:lnTo>
                  <a:pt x="814" y="472"/>
                </a:lnTo>
                <a:lnTo>
                  <a:pt x="817" y="484"/>
                </a:lnTo>
                <a:lnTo>
                  <a:pt x="805" y="482"/>
                </a:lnTo>
                <a:lnTo>
                  <a:pt x="793" y="479"/>
                </a:lnTo>
                <a:lnTo>
                  <a:pt x="785" y="470"/>
                </a:lnTo>
                <a:lnTo>
                  <a:pt x="779" y="460"/>
                </a:lnTo>
                <a:lnTo>
                  <a:pt x="759" y="441"/>
                </a:lnTo>
                <a:lnTo>
                  <a:pt x="738" y="425"/>
                </a:lnTo>
                <a:lnTo>
                  <a:pt x="717" y="410"/>
                </a:lnTo>
                <a:lnTo>
                  <a:pt x="669" y="389"/>
                </a:lnTo>
                <a:lnTo>
                  <a:pt x="645" y="384"/>
                </a:lnTo>
                <a:lnTo>
                  <a:pt x="645" y="384"/>
                </a:lnTo>
                <a:close/>
                <a:moveTo>
                  <a:pt x="625" y="855"/>
                </a:moveTo>
                <a:lnTo>
                  <a:pt x="620" y="860"/>
                </a:lnTo>
                <a:lnTo>
                  <a:pt x="623" y="869"/>
                </a:lnTo>
                <a:lnTo>
                  <a:pt x="632" y="874"/>
                </a:lnTo>
                <a:lnTo>
                  <a:pt x="641" y="870"/>
                </a:lnTo>
                <a:lnTo>
                  <a:pt x="642" y="864"/>
                </a:lnTo>
                <a:lnTo>
                  <a:pt x="645" y="860"/>
                </a:lnTo>
                <a:lnTo>
                  <a:pt x="642" y="853"/>
                </a:lnTo>
                <a:lnTo>
                  <a:pt x="631" y="849"/>
                </a:lnTo>
                <a:lnTo>
                  <a:pt x="625" y="855"/>
                </a:lnTo>
                <a:lnTo>
                  <a:pt x="625" y="855"/>
                </a:lnTo>
                <a:close/>
              </a:path>
            </a:pathLst>
          </a:custGeom>
          <a:solidFill>
            <a:srgbClr val="CCC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Freeform 409"/>
          <p:cNvSpPr>
            <a:spLocks/>
          </p:cNvSpPr>
          <p:nvPr/>
        </p:nvSpPr>
        <p:spPr bwMode="auto">
          <a:xfrm>
            <a:off x="4573588" y="3962400"/>
            <a:ext cx="841375" cy="733425"/>
          </a:xfrm>
          <a:custGeom>
            <a:avLst/>
            <a:gdLst>
              <a:gd name="T0" fmla="*/ 856 w 1589"/>
              <a:gd name="T1" fmla="*/ 32 h 1386"/>
              <a:gd name="T2" fmla="*/ 907 w 1589"/>
              <a:gd name="T3" fmla="*/ 16 h 1386"/>
              <a:gd name="T4" fmla="*/ 933 w 1589"/>
              <a:gd name="T5" fmla="*/ 58 h 1386"/>
              <a:gd name="T6" fmla="*/ 1028 w 1589"/>
              <a:gd name="T7" fmla="*/ 60 h 1386"/>
              <a:gd name="T8" fmla="*/ 1040 w 1589"/>
              <a:gd name="T9" fmla="*/ 128 h 1386"/>
              <a:gd name="T10" fmla="*/ 1131 w 1589"/>
              <a:gd name="T11" fmla="*/ 87 h 1386"/>
              <a:gd name="T12" fmla="*/ 1230 w 1589"/>
              <a:gd name="T13" fmla="*/ 140 h 1386"/>
              <a:gd name="T14" fmla="*/ 1259 w 1589"/>
              <a:gd name="T15" fmla="*/ 230 h 1386"/>
              <a:gd name="T16" fmla="*/ 1276 w 1589"/>
              <a:gd name="T17" fmla="*/ 323 h 1386"/>
              <a:gd name="T18" fmla="*/ 1291 w 1589"/>
              <a:gd name="T19" fmla="*/ 409 h 1386"/>
              <a:gd name="T20" fmla="*/ 1319 w 1589"/>
              <a:gd name="T21" fmla="*/ 470 h 1386"/>
              <a:gd name="T22" fmla="*/ 1411 w 1589"/>
              <a:gd name="T23" fmla="*/ 569 h 1386"/>
              <a:gd name="T24" fmla="*/ 1428 w 1589"/>
              <a:gd name="T25" fmla="*/ 635 h 1386"/>
              <a:gd name="T26" fmla="*/ 1533 w 1589"/>
              <a:gd name="T27" fmla="*/ 691 h 1386"/>
              <a:gd name="T28" fmla="*/ 1583 w 1589"/>
              <a:gd name="T29" fmla="*/ 778 h 1386"/>
              <a:gd name="T30" fmla="*/ 1528 w 1589"/>
              <a:gd name="T31" fmla="*/ 828 h 1386"/>
              <a:gd name="T32" fmla="*/ 1455 w 1589"/>
              <a:gd name="T33" fmla="*/ 852 h 1386"/>
              <a:gd name="T34" fmla="*/ 1394 w 1589"/>
              <a:gd name="T35" fmla="*/ 825 h 1386"/>
              <a:gd name="T36" fmla="*/ 1356 w 1589"/>
              <a:gd name="T37" fmla="*/ 874 h 1386"/>
              <a:gd name="T38" fmla="*/ 1406 w 1589"/>
              <a:gd name="T39" fmla="*/ 939 h 1386"/>
              <a:gd name="T40" fmla="*/ 1410 w 1589"/>
              <a:gd name="T41" fmla="*/ 997 h 1386"/>
              <a:gd name="T42" fmla="*/ 1431 w 1589"/>
              <a:gd name="T43" fmla="*/ 1085 h 1386"/>
              <a:gd name="T44" fmla="*/ 1377 w 1589"/>
              <a:gd name="T45" fmla="*/ 1135 h 1386"/>
              <a:gd name="T46" fmla="*/ 1325 w 1589"/>
              <a:gd name="T47" fmla="*/ 1143 h 1386"/>
              <a:gd name="T48" fmla="*/ 1267 w 1589"/>
              <a:gd name="T49" fmla="*/ 1217 h 1386"/>
              <a:gd name="T50" fmla="*/ 1257 w 1589"/>
              <a:gd name="T51" fmla="*/ 1311 h 1386"/>
              <a:gd name="T52" fmla="*/ 1217 w 1589"/>
              <a:gd name="T53" fmla="*/ 1358 h 1386"/>
              <a:gd name="T54" fmla="*/ 1186 w 1589"/>
              <a:gd name="T55" fmla="*/ 1313 h 1386"/>
              <a:gd name="T56" fmla="*/ 1102 w 1589"/>
              <a:gd name="T57" fmla="*/ 1307 h 1386"/>
              <a:gd name="T58" fmla="*/ 996 w 1589"/>
              <a:gd name="T59" fmla="*/ 1278 h 1386"/>
              <a:gd name="T60" fmla="*/ 952 w 1589"/>
              <a:gd name="T61" fmla="*/ 1303 h 1386"/>
              <a:gd name="T62" fmla="*/ 897 w 1589"/>
              <a:gd name="T63" fmla="*/ 1295 h 1386"/>
              <a:gd name="T64" fmla="*/ 816 w 1589"/>
              <a:gd name="T65" fmla="*/ 1300 h 1386"/>
              <a:gd name="T66" fmla="*/ 783 w 1589"/>
              <a:gd name="T67" fmla="*/ 1304 h 1386"/>
              <a:gd name="T68" fmla="*/ 702 w 1589"/>
              <a:gd name="T69" fmla="*/ 1286 h 1386"/>
              <a:gd name="T70" fmla="*/ 672 w 1589"/>
              <a:gd name="T71" fmla="*/ 1246 h 1386"/>
              <a:gd name="T72" fmla="*/ 602 w 1589"/>
              <a:gd name="T73" fmla="*/ 1234 h 1386"/>
              <a:gd name="T74" fmla="*/ 524 w 1589"/>
              <a:gd name="T75" fmla="*/ 1210 h 1386"/>
              <a:gd name="T76" fmla="*/ 364 w 1589"/>
              <a:gd name="T77" fmla="*/ 1187 h 1386"/>
              <a:gd name="T78" fmla="*/ 214 w 1589"/>
              <a:gd name="T79" fmla="*/ 1190 h 1386"/>
              <a:gd name="T80" fmla="*/ 155 w 1589"/>
              <a:gd name="T81" fmla="*/ 1251 h 1386"/>
              <a:gd name="T82" fmla="*/ 66 w 1589"/>
              <a:gd name="T83" fmla="*/ 1250 h 1386"/>
              <a:gd name="T84" fmla="*/ 46 w 1589"/>
              <a:gd name="T85" fmla="*/ 1243 h 1386"/>
              <a:gd name="T86" fmla="*/ 72 w 1589"/>
              <a:gd name="T87" fmla="*/ 1127 h 1386"/>
              <a:gd name="T88" fmla="*/ 3 w 1589"/>
              <a:gd name="T89" fmla="*/ 1071 h 1386"/>
              <a:gd name="T90" fmla="*/ 117 w 1589"/>
              <a:gd name="T91" fmla="*/ 972 h 1386"/>
              <a:gd name="T92" fmla="*/ 118 w 1589"/>
              <a:gd name="T93" fmla="*/ 780 h 1386"/>
              <a:gd name="T94" fmla="*/ 210 w 1589"/>
              <a:gd name="T95" fmla="*/ 615 h 1386"/>
              <a:gd name="T96" fmla="*/ 291 w 1589"/>
              <a:gd name="T97" fmla="*/ 605 h 1386"/>
              <a:gd name="T98" fmla="*/ 320 w 1589"/>
              <a:gd name="T99" fmla="*/ 556 h 1386"/>
              <a:gd name="T100" fmla="*/ 394 w 1589"/>
              <a:gd name="T101" fmla="*/ 523 h 1386"/>
              <a:gd name="T102" fmla="*/ 434 w 1589"/>
              <a:gd name="T103" fmla="*/ 577 h 1386"/>
              <a:gd name="T104" fmla="*/ 427 w 1589"/>
              <a:gd name="T105" fmla="*/ 516 h 1386"/>
              <a:gd name="T106" fmla="*/ 467 w 1589"/>
              <a:gd name="T107" fmla="*/ 360 h 1386"/>
              <a:gd name="T108" fmla="*/ 541 w 1589"/>
              <a:gd name="T109" fmla="*/ 295 h 1386"/>
              <a:gd name="T110" fmla="*/ 609 w 1589"/>
              <a:gd name="T111" fmla="*/ 278 h 1386"/>
              <a:gd name="T112" fmla="*/ 598 w 1589"/>
              <a:gd name="T113" fmla="*/ 160 h 1386"/>
              <a:gd name="T114" fmla="*/ 634 w 1589"/>
              <a:gd name="T115" fmla="*/ 128 h 1386"/>
              <a:gd name="T116" fmla="*/ 709 w 1589"/>
              <a:gd name="T117" fmla="*/ 109 h 1386"/>
              <a:gd name="T118" fmla="*/ 774 w 1589"/>
              <a:gd name="T119" fmla="*/ 56 h 1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89" h="1386">
                <a:moveTo>
                  <a:pt x="829" y="0"/>
                </a:moveTo>
                <a:lnTo>
                  <a:pt x="837" y="4"/>
                </a:lnTo>
                <a:lnTo>
                  <a:pt x="843" y="13"/>
                </a:lnTo>
                <a:lnTo>
                  <a:pt x="847" y="20"/>
                </a:lnTo>
                <a:lnTo>
                  <a:pt x="852" y="27"/>
                </a:lnTo>
                <a:lnTo>
                  <a:pt x="856" y="32"/>
                </a:lnTo>
                <a:lnTo>
                  <a:pt x="865" y="29"/>
                </a:lnTo>
                <a:lnTo>
                  <a:pt x="873" y="25"/>
                </a:lnTo>
                <a:lnTo>
                  <a:pt x="881" y="23"/>
                </a:lnTo>
                <a:lnTo>
                  <a:pt x="890" y="20"/>
                </a:lnTo>
                <a:lnTo>
                  <a:pt x="898" y="16"/>
                </a:lnTo>
                <a:lnTo>
                  <a:pt x="907" y="16"/>
                </a:lnTo>
                <a:lnTo>
                  <a:pt x="910" y="24"/>
                </a:lnTo>
                <a:lnTo>
                  <a:pt x="913" y="33"/>
                </a:lnTo>
                <a:lnTo>
                  <a:pt x="917" y="42"/>
                </a:lnTo>
                <a:lnTo>
                  <a:pt x="918" y="52"/>
                </a:lnTo>
                <a:lnTo>
                  <a:pt x="923" y="60"/>
                </a:lnTo>
                <a:lnTo>
                  <a:pt x="933" y="58"/>
                </a:lnTo>
                <a:lnTo>
                  <a:pt x="951" y="50"/>
                </a:lnTo>
                <a:lnTo>
                  <a:pt x="985" y="45"/>
                </a:lnTo>
                <a:lnTo>
                  <a:pt x="1005" y="52"/>
                </a:lnTo>
                <a:lnTo>
                  <a:pt x="1013" y="54"/>
                </a:lnTo>
                <a:lnTo>
                  <a:pt x="1020" y="57"/>
                </a:lnTo>
                <a:lnTo>
                  <a:pt x="1028" y="60"/>
                </a:lnTo>
                <a:lnTo>
                  <a:pt x="1034" y="64"/>
                </a:lnTo>
                <a:lnTo>
                  <a:pt x="1032" y="72"/>
                </a:lnTo>
                <a:lnTo>
                  <a:pt x="1026" y="94"/>
                </a:lnTo>
                <a:lnTo>
                  <a:pt x="1020" y="117"/>
                </a:lnTo>
                <a:lnTo>
                  <a:pt x="1026" y="122"/>
                </a:lnTo>
                <a:lnTo>
                  <a:pt x="1040" y="128"/>
                </a:lnTo>
                <a:lnTo>
                  <a:pt x="1048" y="126"/>
                </a:lnTo>
                <a:lnTo>
                  <a:pt x="1063" y="114"/>
                </a:lnTo>
                <a:lnTo>
                  <a:pt x="1081" y="106"/>
                </a:lnTo>
                <a:lnTo>
                  <a:pt x="1097" y="97"/>
                </a:lnTo>
                <a:lnTo>
                  <a:pt x="1114" y="89"/>
                </a:lnTo>
                <a:lnTo>
                  <a:pt x="1131" y="87"/>
                </a:lnTo>
                <a:lnTo>
                  <a:pt x="1148" y="83"/>
                </a:lnTo>
                <a:lnTo>
                  <a:pt x="1156" y="82"/>
                </a:lnTo>
                <a:lnTo>
                  <a:pt x="1176" y="90"/>
                </a:lnTo>
                <a:lnTo>
                  <a:pt x="1208" y="113"/>
                </a:lnTo>
                <a:lnTo>
                  <a:pt x="1220" y="126"/>
                </a:lnTo>
                <a:lnTo>
                  <a:pt x="1230" y="140"/>
                </a:lnTo>
                <a:lnTo>
                  <a:pt x="1238" y="155"/>
                </a:lnTo>
                <a:lnTo>
                  <a:pt x="1254" y="151"/>
                </a:lnTo>
                <a:lnTo>
                  <a:pt x="1268" y="146"/>
                </a:lnTo>
                <a:lnTo>
                  <a:pt x="1268" y="168"/>
                </a:lnTo>
                <a:lnTo>
                  <a:pt x="1266" y="210"/>
                </a:lnTo>
                <a:lnTo>
                  <a:pt x="1259" y="230"/>
                </a:lnTo>
                <a:lnTo>
                  <a:pt x="1257" y="238"/>
                </a:lnTo>
                <a:lnTo>
                  <a:pt x="1263" y="255"/>
                </a:lnTo>
                <a:lnTo>
                  <a:pt x="1275" y="274"/>
                </a:lnTo>
                <a:lnTo>
                  <a:pt x="1283" y="292"/>
                </a:lnTo>
                <a:lnTo>
                  <a:pt x="1282" y="303"/>
                </a:lnTo>
                <a:lnTo>
                  <a:pt x="1276" y="323"/>
                </a:lnTo>
                <a:lnTo>
                  <a:pt x="1264" y="339"/>
                </a:lnTo>
                <a:lnTo>
                  <a:pt x="1254" y="356"/>
                </a:lnTo>
                <a:lnTo>
                  <a:pt x="1247" y="376"/>
                </a:lnTo>
                <a:lnTo>
                  <a:pt x="1264" y="388"/>
                </a:lnTo>
                <a:lnTo>
                  <a:pt x="1280" y="401"/>
                </a:lnTo>
                <a:lnTo>
                  <a:pt x="1291" y="409"/>
                </a:lnTo>
                <a:lnTo>
                  <a:pt x="1313" y="415"/>
                </a:lnTo>
                <a:lnTo>
                  <a:pt x="1327" y="417"/>
                </a:lnTo>
                <a:lnTo>
                  <a:pt x="1317" y="433"/>
                </a:lnTo>
                <a:lnTo>
                  <a:pt x="1308" y="449"/>
                </a:lnTo>
                <a:lnTo>
                  <a:pt x="1307" y="456"/>
                </a:lnTo>
                <a:lnTo>
                  <a:pt x="1319" y="470"/>
                </a:lnTo>
                <a:lnTo>
                  <a:pt x="1325" y="476"/>
                </a:lnTo>
                <a:lnTo>
                  <a:pt x="1333" y="493"/>
                </a:lnTo>
                <a:lnTo>
                  <a:pt x="1345" y="527"/>
                </a:lnTo>
                <a:lnTo>
                  <a:pt x="1357" y="540"/>
                </a:lnTo>
                <a:lnTo>
                  <a:pt x="1374" y="552"/>
                </a:lnTo>
                <a:lnTo>
                  <a:pt x="1411" y="569"/>
                </a:lnTo>
                <a:lnTo>
                  <a:pt x="1431" y="574"/>
                </a:lnTo>
                <a:lnTo>
                  <a:pt x="1435" y="575"/>
                </a:lnTo>
                <a:lnTo>
                  <a:pt x="1439" y="585"/>
                </a:lnTo>
                <a:lnTo>
                  <a:pt x="1436" y="602"/>
                </a:lnTo>
                <a:lnTo>
                  <a:pt x="1434" y="613"/>
                </a:lnTo>
                <a:lnTo>
                  <a:pt x="1428" y="635"/>
                </a:lnTo>
                <a:lnTo>
                  <a:pt x="1422" y="657"/>
                </a:lnTo>
                <a:lnTo>
                  <a:pt x="1450" y="654"/>
                </a:lnTo>
                <a:lnTo>
                  <a:pt x="1479" y="647"/>
                </a:lnTo>
                <a:lnTo>
                  <a:pt x="1509" y="660"/>
                </a:lnTo>
                <a:lnTo>
                  <a:pt x="1540" y="672"/>
                </a:lnTo>
                <a:lnTo>
                  <a:pt x="1533" y="691"/>
                </a:lnTo>
                <a:lnTo>
                  <a:pt x="1533" y="710"/>
                </a:lnTo>
                <a:lnTo>
                  <a:pt x="1555" y="728"/>
                </a:lnTo>
                <a:lnTo>
                  <a:pt x="1579" y="739"/>
                </a:lnTo>
                <a:lnTo>
                  <a:pt x="1587" y="747"/>
                </a:lnTo>
                <a:lnTo>
                  <a:pt x="1589" y="767"/>
                </a:lnTo>
                <a:lnTo>
                  <a:pt x="1583" y="778"/>
                </a:lnTo>
                <a:lnTo>
                  <a:pt x="1579" y="780"/>
                </a:lnTo>
                <a:lnTo>
                  <a:pt x="1567" y="784"/>
                </a:lnTo>
                <a:lnTo>
                  <a:pt x="1555" y="790"/>
                </a:lnTo>
                <a:lnTo>
                  <a:pt x="1550" y="800"/>
                </a:lnTo>
                <a:lnTo>
                  <a:pt x="1544" y="810"/>
                </a:lnTo>
                <a:lnTo>
                  <a:pt x="1528" y="828"/>
                </a:lnTo>
                <a:lnTo>
                  <a:pt x="1510" y="843"/>
                </a:lnTo>
                <a:lnTo>
                  <a:pt x="1501" y="851"/>
                </a:lnTo>
                <a:lnTo>
                  <a:pt x="1492" y="857"/>
                </a:lnTo>
                <a:lnTo>
                  <a:pt x="1477" y="855"/>
                </a:lnTo>
                <a:lnTo>
                  <a:pt x="1463" y="853"/>
                </a:lnTo>
                <a:lnTo>
                  <a:pt x="1455" y="852"/>
                </a:lnTo>
                <a:lnTo>
                  <a:pt x="1444" y="848"/>
                </a:lnTo>
                <a:lnTo>
                  <a:pt x="1440" y="843"/>
                </a:lnTo>
                <a:lnTo>
                  <a:pt x="1435" y="836"/>
                </a:lnTo>
                <a:lnTo>
                  <a:pt x="1428" y="831"/>
                </a:lnTo>
                <a:lnTo>
                  <a:pt x="1413" y="824"/>
                </a:lnTo>
                <a:lnTo>
                  <a:pt x="1394" y="825"/>
                </a:lnTo>
                <a:lnTo>
                  <a:pt x="1386" y="825"/>
                </a:lnTo>
                <a:lnTo>
                  <a:pt x="1377" y="827"/>
                </a:lnTo>
                <a:lnTo>
                  <a:pt x="1372" y="839"/>
                </a:lnTo>
                <a:lnTo>
                  <a:pt x="1366" y="851"/>
                </a:lnTo>
                <a:lnTo>
                  <a:pt x="1361" y="862"/>
                </a:lnTo>
                <a:lnTo>
                  <a:pt x="1356" y="874"/>
                </a:lnTo>
                <a:lnTo>
                  <a:pt x="1353" y="881"/>
                </a:lnTo>
                <a:lnTo>
                  <a:pt x="1358" y="889"/>
                </a:lnTo>
                <a:lnTo>
                  <a:pt x="1365" y="894"/>
                </a:lnTo>
                <a:lnTo>
                  <a:pt x="1384" y="915"/>
                </a:lnTo>
                <a:lnTo>
                  <a:pt x="1402" y="935"/>
                </a:lnTo>
                <a:lnTo>
                  <a:pt x="1406" y="939"/>
                </a:lnTo>
                <a:lnTo>
                  <a:pt x="1413" y="947"/>
                </a:lnTo>
                <a:lnTo>
                  <a:pt x="1410" y="952"/>
                </a:lnTo>
                <a:lnTo>
                  <a:pt x="1405" y="959"/>
                </a:lnTo>
                <a:lnTo>
                  <a:pt x="1398" y="967"/>
                </a:lnTo>
                <a:lnTo>
                  <a:pt x="1395" y="974"/>
                </a:lnTo>
                <a:lnTo>
                  <a:pt x="1410" y="997"/>
                </a:lnTo>
                <a:lnTo>
                  <a:pt x="1417" y="1005"/>
                </a:lnTo>
                <a:lnTo>
                  <a:pt x="1415" y="1033"/>
                </a:lnTo>
                <a:lnTo>
                  <a:pt x="1419" y="1061"/>
                </a:lnTo>
                <a:lnTo>
                  <a:pt x="1417" y="1071"/>
                </a:lnTo>
                <a:lnTo>
                  <a:pt x="1422" y="1079"/>
                </a:lnTo>
                <a:lnTo>
                  <a:pt x="1431" y="1085"/>
                </a:lnTo>
                <a:lnTo>
                  <a:pt x="1443" y="1108"/>
                </a:lnTo>
                <a:lnTo>
                  <a:pt x="1452" y="1134"/>
                </a:lnTo>
                <a:lnTo>
                  <a:pt x="1422" y="1134"/>
                </a:lnTo>
                <a:lnTo>
                  <a:pt x="1393" y="1128"/>
                </a:lnTo>
                <a:lnTo>
                  <a:pt x="1385" y="1128"/>
                </a:lnTo>
                <a:lnTo>
                  <a:pt x="1377" y="1135"/>
                </a:lnTo>
                <a:lnTo>
                  <a:pt x="1373" y="1143"/>
                </a:lnTo>
                <a:lnTo>
                  <a:pt x="1368" y="1149"/>
                </a:lnTo>
                <a:lnTo>
                  <a:pt x="1358" y="1149"/>
                </a:lnTo>
                <a:lnTo>
                  <a:pt x="1350" y="1147"/>
                </a:lnTo>
                <a:lnTo>
                  <a:pt x="1339" y="1146"/>
                </a:lnTo>
                <a:lnTo>
                  <a:pt x="1325" y="1143"/>
                </a:lnTo>
                <a:lnTo>
                  <a:pt x="1319" y="1143"/>
                </a:lnTo>
                <a:lnTo>
                  <a:pt x="1312" y="1149"/>
                </a:lnTo>
                <a:lnTo>
                  <a:pt x="1309" y="1156"/>
                </a:lnTo>
                <a:lnTo>
                  <a:pt x="1296" y="1177"/>
                </a:lnTo>
                <a:lnTo>
                  <a:pt x="1282" y="1197"/>
                </a:lnTo>
                <a:lnTo>
                  <a:pt x="1267" y="1217"/>
                </a:lnTo>
                <a:lnTo>
                  <a:pt x="1258" y="1238"/>
                </a:lnTo>
                <a:lnTo>
                  <a:pt x="1253" y="1250"/>
                </a:lnTo>
                <a:lnTo>
                  <a:pt x="1249" y="1261"/>
                </a:lnTo>
                <a:lnTo>
                  <a:pt x="1245" y="1272"/>
                </a:lnTo>
                <a:lnTo>
                  <a:pt x="1250" y="1284"/>
                </a:lnTo>
                <a:lnTo>
                  <a:pt x="1257" y="1311"/>
                </a:lnTo>
                <a:lnTo>
                  <a:pt x="1264" y="1337"/>
                </a:lnTo>
                <a:lnTo>
                  <a:pt x="1266" y="1349"/>
                </a:lnTo>
                <a:lnTo>
                  <a:pt x="1258" y="1374"/>
                </a:lnTo>
                <a:lnTo>
                  <a:pt x="1253" y="1386"/>
                </a:lnTo>
                <a:lnTo>
                  <a:pt x="1243" y="1380"/>
                </a:lnTo>
                <a:lnTo>
                  <a:pt x="1217" y="1358"/>
                </a:lnTo>
                <a:lnTo>
                  <a:pt x="1214" y="1349"/>
                </a:lnTo>
                <a:lnTo>
                  <a:pt x="1216" y="1343"/>
                </a:lnTo>
                <a:lnTo>
                  <a:pt x="1216" y="1331"/>
                </a:lnTo>
                <a:lnTo>
                  <a:pt x="1212" y="1325"/>
                </a:lnTo>
                <a:lnTo>
                  <a:pt x="1200" y="1317"/>
                </a:lnTo>
                <a:lnTo>
                  <a:pt x="1186" y="1313"/>
                </a:lnTo>
                <a:lnTo>
                  <a:pt x="1163" y="1313"/>
                </a:lnTo>
                <a:lnTo>
                  <a:pt x="1139" y="1320"/>
                </a:lnTo>
                <a:lnTo>
                  <a:pt x="1126" y="1324"/>
                </a:lnTo>
                <a:lnTo>
                  <a:pt x="1112" y="1328"/>
                </a:lnTo>
                <a:lnTo>
                  <a:pt x="1107" y="1317"/>
                </a:lnTo>
                <a:lnTo>
                  <a:pt x="1102" y="1307"/>
                </a:lnTo>
                <a:lnTo>
                  <a:pt x="1087" y="1320"/>
                </a:lnTo>
                <a:lnTo>
                  <a:pt x="1056" y="1344"/>
                </a:lnTo>
                <a:lnTo>
                  <a:pt x="1037" y="1352"/>
                </a:lnTo>
                <a:lnTo>
                  <a:pt x="1024" y="1308"/>
                </a:lnTo>
                <a:lnTo>
                  <a:pt x="1003" y="1267"/>
                </a:lnTo>
                <a:lnTo>
                  <a:pt x="996" y="1278"/>
                </a:lnTo>
                <a:lnTo>
                  <a:pt x="988" y="1288"/>
                </a:lnTo>
                <a:lnTo>
                  <a:pt x="984" y="1295"/>
                </a:lnTo>
                <a:lnTo>
                  <a:pt x="974" y="1294"/>
                </a:lnTo>
                <a:lnTo>
                  <a:pt x="966" y="1292"/>
                </a:lnTo>
                <a:lnTo>
                  <a:pt x="962" y="1292"/>
                </a:lnTo>
                <a:lnTo>
                  <a:pt x="952" y="1303"/>
                </a:lnTo>
                <a:lnTo>
                  <a:pt x="939" y="1328"/>
                </a:lnTo>
                <a:lnTo>
                  <a:pt x="935" y="1339"/>
                </a:lnTo>
                <a:lnTo>
                  <a:pt x="931" y="1327"/>
                </a:lnTo>
                <a:lnTo>
                  <a:pt x="921" y="1303"/>
                </a:lnTo>
                <a:lnTo>
                  <a:pt x="910" y="1298"/>
                </a:lnTo>
                <a:lnTo>
                  <a:pt x="897" y="1295"/>
                </a:lnTo>
                <a:lnTo>
                  <a:pt x="882" y="1300"/>
                </a:lnTo>
                <a:lnTo>
                  <a:pt x="873" y="1308"/>
                </a:lnTo>
                <a:lnTo>
                  <a:pt x="861" y="1290"/>
                </a:lnTo>
                <a:lnTo>
                  <a:pt x="849" y="1271"/>
                </a:lnTo>
                <a:lnTo>
                  <a:pt x="833" y="1286"/>
                </a:lnTo>
                <a:lnTo>
                  <a:pt x="816" y="1300"/>
                </a:lnTo>
                <a:lnTo>
                  <a:pt x="810" y="1304"/>
                </a:lnTo>
                <a:lnTo>
                  <a:pt x="804" y="1300"/>
                </a:lnTo>
                <a:lnTo>
                  <a:pt x="799" y="1294"/>
                </a:lnTo>
                <a:lnTo>
                  <a:pt x="791" y="1284"/>
                </a:lnTo>
                <a:lnTo>
                  <a:pt x="783" y="1275"/>
                </a:lnTo>
                <a:lnTo>
                  <a:pt x="783" y="1304"/>
                </a:lnTo>
                <a:lnTo>
                  <a:pt x="771" y="1316"/>
                </a:lnTo>
                <a:lnTo>
                  <a:pt x="758" y="1328"/>
                </a:lnTo>
                <a:lnTo>
                  <a:pt x="758" y="1307"/>
                </a:lnTo>
                <a:lnTo>
                  <a:pt x="759" y="1286"/>
                </a:lnTo>
                <a:lnTo>
                  <a:pt x="730" y="1286"/>
                </a:lnTo>
                <a:lnTo>
                  <a:pt x="702" y="1286"/>
                </a:lnTo>
                <a:lnTo>
                  <a:pt x="694" y="1287"/>
                </a:lnTo>
                <a:lnTo>
                  <a:pt x="684" y="1286"/>
                </a:lnTo>
                <a:lnTo>
                  <a:pt x="681" y="1279"/>
                </a:lnTo>
                <a:lnTo>
                  <a:pt x="677" y="1266"/>
                </a:lnTo>
                <a:lnTo>
                  <a:pt x="673" y="1254"/>
                </a:lnTo>
                <a:lnTo>
                  <a:pt x="672" y="1246"/>
                </a:lnTo>
                <a:lnTo>
                  <a:pt x="668" y="1238"/>
                </a:lnTo>
                <a:lnTo>
                  <a:pt x="660" y="1239"/>
                </a:lnTo>
                <a:lnTo>
                  <a:pt x="647" y="1242"/>
                </a:lnTo>
                <a:lnTo>
                  <a:pt x="635" y="1245"/>
                </a:lnTo>
                <a:lnTo>
                  <a:pt x="622" y="1245"/>
                </a:lnTo>
                <a:lnTo>
                  <a:pt x="602" y="1234"/>
                </a:lnTo>
                <a:lnTo>
                  <a:pt x="591" y="1228"/>
                </a:lnTo>
                <a:lnTo>
                  <a:pt x="578" y="1226"/>
                </a:lnTo>
                <a:lnTo>
                  <a:pt x="554" y="1229"/>
                </a:lnTo>
                <a:lnTo>
                  <a:pt x="545" y="1224"/>
                </a:lnTo>
                <a:lnTo>
                  <a:pt x="536" y="1214"/>
                </a:lnTo>
                <a:lnTo>
                  <a:pt x="524" y="1210"/>
                </a:lnTo>
                <a:lnTo>
                  <a:pt x="508" y="1209"/>
                </a:lnTo>
                <a:lnTo>
                  <a:pt x="493" y="1204"/>
                </a:lnTo>
                <a:lnTo>
                  <a:pt x="468" y="1193"/>
                </a:lnTo>
                <a:lnTo>
                  <a:pt x="414" y="1190"/>
                </a:lnTo>
                <a:lnTo>
                  <a:pt x="386" y="1190"/>
                </a:lnTo>
                <a:lnTo>
                  <a:pt x="364" y="1187"/>
                </a:lnTo>
                <a:lnTo>
                  <a:pt x="341" y="1180"/>
                </a:lnTo>
                <a:lnTo>
                  <a:pt x="328" y="1179"/>
                </a:lnTo>
                <a:lnTo>
                  <a:pt x="299" y="1188"/>
                </a:lnTo>
                <a:lnTo>
                  <a:pt x="284" y="1190"/>
                </a:lnTo>
                <a:lnTo>
                  <a:pt x="261" y="1190"/>
                </a:lnTo>
                <a:lnTo>
                  <a:pt x="214" y="1190"/>
                </a:lnTo>
                <a:lnTo>
                  <a:pt x="191" y="1198"/>
                </a:lnTo>
                <a:lnTo>
                  <a:pt x="185" y="1209"/>
                </a:lnTo>
                <a:lnTo>
                  <a:pt x="181" y="1220"/>
                </a:lnTo>
                <a:lnTo>
                  <a:pt x="175" y="1235"/>
                </a:lnTo>
                <a:lnTo>
                  <a:pt x="165" y="1242"/>
                </a:lnTo>
                <a:lnTo>
                  <a:pt x="155" y="1251"/>
                </a:lnTo>
                <a:lnTo>
                  <a:pt x="135" y="1266"/>
                </a:lnTo>
                <a:lnTo>
                  <a:pt x="122" y="1269"/>
                </a:lnTo>
                <a:lnTo>
                  <a:pt x="117" y="1267"/>
                </a:lnTo>
                <a:lnTo>
                  <a:pt x="97" y="1254"/>
                </a:lnTo>
                <a:lnTo>
                  <a:pt x="74" y="1250"/>
                </a:lnTo>
                <a:lnTo>
                  <a:pt x="66" y="1250"/>
                </a:lnTo>
                <a:lnTo>
                  <a:pt x="65" y="1259"/>
                </a:lnTo>
                <a:lnTo>
                  <a:pt x="66" y="1267"/>
                </a:lnTo>
                <a:lnTo>
                  <a:pt x="66" y="1284"/>
                </a:lnTo>
                <a:lnTo>
                  <a:pt x="66" y="1302"/>
                </a:lnTo>
                <a:lnTo>
                  <a:pt x="54" y="1283"/>
                </a:lnTo>
                <a:lnTo>
                  <a:pt x="46" y="1243"/>
                </a:lnTo>
                <a:lnTo>
                  <a:pt x="52" y="1222"/>
                </a:lnTo>
                <a:lnTo>
                  <a:pt x="58" y="1216"/>
                </a:lnTo>
                <a:lnTo>
                  <a:pt x="69" y="1196"/>
                </a:lnTo>
                <a:lnTo>
                  <a:pt x="72" y="1169"/>
                </a:lnTo>
                <a:lnTo>
                  <a:pt x="74" y="1153"/>
                </a:lnTo>
                <a:lnTo>
                  <a:pt x="72" y="1127"/>
                </a:lnTo>
                <a:lnTo>
                  <a:pt x="60" y="1115"/>
                </a:lnTo>
                <a:lnTo>
                  <a:pt x="42" y="1101"/>
                </a:lnTo>
                <a:lnTo>
                  <a:pt x="21" y="1091"/>
                </a:lnTo>
                <a:lnTo>
                  <a:pt x="11" y="1086"/>
                </a:lnTo>
                <a:lnTo>
                  <a:pt x="0" y="1082"/>
                </a:lnTo>
                <a:lnTo>
                  <a:pt x="3" y="1071"/>
                </a:lnTo>
                <a:lnTo>
                  <a:pt x="7" y="1062"/>
                </a:lnTo>
                <a:lnTo>
                  <a:pt x="15" y="1042"/>
                </a:lnTo>
                <a:lnTo>
                  <a:pt x="40" y="1007"/>
                </a:lnTo>
                <a:lnTo>
                  <a:pt x="57" y="993"/>
                </a:lnTo>
                <a:lnTo>
                  <a:pt x="77" y="984"/>
                </a:lnTo>
                <a:lnTo>
                  <a:pt x="117" y="972"/>
                </a:lnTo>
                <a:lnTo>
                  <a:pt x="134" y="959"/>
                </a:lnTo>
                <a:lnTo>
                  <a:pt x="135" y="948"/>
                </a:lnTo>
                <a:lnTo>
                  <a:pt x="136" y="919"/>
                </a:lnTo>
                <a:lnTo>
                  <a:pt x="138" y="861"/>
                </a:lnTo>
                <a:lnTo>
                  <a:pt x="132" y="832"/>
                </a:lnTo>
                <a:lnTo>
                  <a:pt x="118" y="780"/>
                </a:lnTo>
                <a:lnTo>
                  <a:pt x="103" y="729"/>
                </a:lnTo>
                <a:lnTo>
                  <a:pt x="93" y="669"/>
                </a:lnTo>
                <a:lnTo>
                  <a:pt x="85" y="609"/>
                </a:lnTo>
                <a:lnTo>
                  <a:pt x="135" y="609"/>
                </a:lnTo>
                <a:lnTo>
                  <a:pt x="185" y="610"/>
                </a:lnTo>
                <a:lnTo>
                  <a:pt x="210" y="615"/>
                </a:lnTo>
                <a:lnTo>
                  <a:pt x="233" y="626"/>
                </a:lnTo>
                <a:lnTo>
                  <a:pt x="254" y="610"/>
                </a:lnTo>
                <a:lnTo>
                  <a:pt x="273" y="594"/>
                </a:lnTo>
                <a:lnTo>
                  <a:pt x="278" y="603"/>
                </a:lnTo>
                <a:lnTo>
                  <a:pt x="283" y="613"/>
                </a:lnTo>
                <a:lnTo>
                  <a:pt x="291" y="605"/>
                </a:lnTo>
                <a:lnTo>
                  <a:pt x="299" y="595"/>
                </a:lnTo>
                <a:lnTo>
                  <a:pt x="298" y="587"/>
                </a:lnTo>
                <a:lnTo>
                  <a:pt x="300" y="570"/>
                </a:lnTo>
                <a:lnTo>
                  <a:pt x="304" y="564"/>
                </a:lnTo>
                <a:lnTo>
                  <a:pt x="310" y="554"/>
                </a:lnTo>
                <a:lnTo>
                  <a:pt x="320" y="556"/>
                </a:lnTo>
                <a:lnTo>
                  <a:pt x="329" y="561"/>
                </a:lnTo>
                <a:lnTo>
                  <a:pt x="337" y="564"/>
                </a:lnTo>
                <a:lnTo>
                  <a:pt x="351" y="552"/>
                </a:lnTo>
                <a:lnTo>
                  <a:pt x="357" y="544"/>
                </a:lnTo>
                <a:lnTo>
                  <a:pt x="368" y="536"/>
                </a:lnTo>
                <a:lnTo>
                  <a:pt x="394" y="523"/>
                </a:lnTo>
                <a:lnTo>
                  <a:pt x="410" y="521"/>
                </a:lnTo>
                <a:lnTo>
                  <a:pt x="414" y="524"/>
                </a:lnTo>
                <a:lnTo>
                  <a:pt x="421" y="537"/>
                </a:lnTo>
                <a:lnTo>
                  <a:pt x="422" y="560"/>
                </a:lnTo>
                <a:lnTo>
                  <a:pt x="427" y="572"/>
                </a:lnTo>
                <a:lnTo>
                  <a:pt x="434" y="577"/>
                </a:lnTo>
                <a:lnTo>
                  <a:pt x="443" y="568"/>
                </a:lnTo>
                <a:lnTo>
                  <a:pt x="454" y="553"/>
                </a:lnTo>
                <a:lnTo>
                  <a:pt x="454" y="541"/>
                </a:lnTo>
                <a:lnTo>
                  <a:pt x="451" y="536"/>
                </a:lnTo>
                <a:lnTo>
                  <a:pt x="445" y="527"/>
                </a:lnTo>
                <a:lnTo>
                  <a:pt x="427" y="516"/>
                </a:lnTo>
                <a:lnTo>
                  <a:pt x="418" y="513"/>
                </a:lnTo>
                <a:lnTo>
                  <a:pt x="431" y="488"/>
                </a:lnTo>
                <a:lnTo>
                  <a:pt x="451" y="438"/>
                </a:lnTo>
                <a:lnTo>
                  <a:pt x="454" y="409"/>
                </a:lnTo>
                <a:lnTo>
                  <a:pt x="455" y="386"/>
                </a:lnTo>
                <a:lnTo>
                  <a:pt x="467" y="360"/>
                </a:lnTo>
                <a:lnTo>
                  <a:pt x="483" y="345"/>
                </a:lnTo>
                <a:lnTo>
                  <a:pt x="493" y="341"/>
                </a:lnTo>
                <a:lnTo>
                  <a:pt x="511" y="335"/>
                </a:lnTo>
                <a:lnTo>
                  <a:pt x="532" y="318"/>
                </a:lnTo>
                <a:lnTo>
                  <a:pt x="538" y="300"/>
                </a:lnTo>
                <a:lnTo>
                  <a:pt x="541" y="295"/>
                </a:lnTo>
                <a:lnTo>
                  <a:pt x="545" y="291"/>
                </a:lnTo>
                <a:lnTo>
                  <a:pt x="553" y="290"/>
                </a:lnTo>
                <a:lnTo>
                  <a:pt x="571" y="290"/>
                </a:lnTo>
                <a:lnTo>
                  <a:pt x="591" y="288"/>
                </a:lnTo>
                <a:lnTo>
                  <a:pt x="598" y="287"/>
                </a:lnTo>
                <a:lnTo>
                  <a:pt x="609" y="278"/>
                </a:lnTo>
                <a:lnTo>
                  <a:pt x="623" y="255"/>
                </a:lnTo>
                <a:lnTo>
                  <a:pt x="630" y="242"/>
                </a:lnTo>
                <a:lnTo>
                  <a:pt x="601" y="241"/>
                </a:lnTo>
                <a:lnTo>
                  <a:pt x="570" y="240"/>
                </a:lnTo>
                <a:lnTo>
                  <a:pt x="583" y="214"/>
                </a:lnTo>
                <a:lnTo>
                  <a:pt x="598" y="160"/>
                </a:lnTo>
                <a:lnTo>
                  <a:pt x="603" y="132"/>
                </a:lnTo>
                <a:lnTo>
                  <a:pt x="610" y="135"/>
                </a:lnTo>
                <a:lnTo>
                  <a:pt x="618" y="138"/>
                </a:lnTo>
                <a:lnTo>
                  <a:pt x="624" y="139"/>
                </a:lnTo>
                <a:lnTo>
                  <a:pt x="630" y="134"/>
                </a:lnTo>
                <a:lnTo>
                  <a:pt x="634" y="128"/>
                </a:lnTo>
                <a:lnTo>
                  <a:pt x="644" y="114"/>
                </a:lnTo>
                <a:lnTo>
                  <a:pt x="659" y="102"/>
                </a:lnTo>
                <a:lnTo>
                  <a:pt x="667" y="95"/>
                </a:lnTo>
                <a:lnTo>
                  <a:pt x="680" y="94"/>
                </a:lnTo>
                <a:lnTo>
                  <a:pt x="689" y="98"/>
                </a:lnTo>
                <a:lnTo>
                  <a:pt x="709" y="109"/>
                </a:lnTo>
                <a:lnTo>
                  <a:pt x="732" y="113"/>
                </a:lnTo>
                <a:lnTo>
                  <a:pt x="742" y="113"/>
                </a:lnTo>
                <a:lnTo>
                  <a:pt x="751" y="102"/>
                </a:lnTo>
                <a:lnTo>
                  <a:pt x="754" y="93"/>
                </a:lnTo>
                <a:lnTo>
                  <a:pt x="761" y="73"/>
                </a:lnTo>
                <a:lnTo>
                  <a:pt x="774" y="56"/>
                </a:lnTo>
                <a:lnTo>
                  <a:pt x="800" y="28"/>
                </a:lnTo>
                <a:lnTo>
                  <a:pt x="829" y="0"/>
                </a:lnTo>
                <a:close/>
              </a:path>
            </a:pathLst>
          </a:custGeom>
          <a:solidFill>
            <a:srgbClr val="0780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Freeform 410"/>
          <p:cNvSpPr>
            <a:spLocks/>
          </p:cNvSpPr>
          <p:nvPr/>
        </p:nvSpPr>
        <p:spPr bwMode="auto">
          <a:xfrm>
            <a:off x="3162300" y="4149725"/>
            <a:ext cx="26988" cy="20638"/>
          </a:xfrm>
          <a:custGeom>
            <a:avLst/>
            <a:gdLst>
              <a:gd name="T0" fmla="*/ 4 w 51"/>
              <a:gd name="T1" fmla="*/ 7 h 37"/>
              <a:gd name="T2" fmla="*/ 14 w 51"/>
              <a:gd name="T3" fmla="*/ 0 h 37"/>
              <a:gd name="T4" fmla="*/ 39 w 51"/>
              <a:gd name="T5" fmla="*/ 4 h 37"/>
              <a:gd name="T6" fmla="*/ 51 w 51"/>
              <a:gd name="T7" fmla="*/ 7 h 37"/>
              <a:gd name="T8" fmla="*/ 45 w 51"/>
              <a:gd name="T9" fmla="*/ 14 h 37"/>
              <a:gd name="T10" fmla="*/ 23 w 51"/>
              <a:gd name="T11" fmla="*/ 37 h 37"/>
              <a:gd name="T12" fmla="*/ 17 w 51"/>
              <a:gd name="T13" fmla="*/ 37 h 37"/>
              <a:gd name="T14" fmla="*/ 8 w 51"/>
              <a:gd name="T15" fmla="*/ 32 h 37"/>
              <a:gd name="T16" fmla="*/ 0 w 51"/>
              <a:gd name="T17" fmla="*/ 20 h 37"/>
              <a:gd name="T18" fmla="*/ 0 w 51"/>
              <a:gd name="T19" fmla="*/ 11 h 37"/>
              <a:gd name="T20" fmla="*/ 4 w 51"/>
              <a:gd name="T21" fmla="*/ 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1" h="37">
                <a:moveTo>
                  <a:pt x="4" y="7"/>
                </a:moveTo>
                <a:lnTo>
                  <a:pt x="14" y="0"/>
                </a:lnTo>
                <a:lnTo>
                  <a:pt x="39" y="4"/>
                </a:lnTo>
                <a:lnTo>
                  <a:pt x="51" y="7"/>
                </a:lnTo>
                <a:lnTo>
                  <a:pt x="45" y="14"/>
                </a:lnTo>
                <a:lnTo>
                  <a:pt x="23" y="37"/>
                </a:lnTo>
                <a:lnTo>
                  <a:pt x="17" y="37"/>
                </a:lnTo>
                <a:lnTo>
                  <a:pt x="8" y="32"/>
                </a:lnTo>
                <a:lnTo>
                  <a:pt x="0" y="20"/>
                </a:lnTo>
                <a:lnTo>
                  <a:pt x="0" y="11"/>
                </a:lnTo>
                <a:lnTo>
                  <a:pt x="4" y="7"/>
                </a:lnTo>
                <a:close/>
              </a:path>
            </a:pathLst>
          </a:custGeom>
          <a:solidFill>
            <a:srgbClr val="CCC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Freeform 411"/>
          <p:cNvSpPr>
            <a:spLocks/>
          </p:cNvSpPr>
          <p:nvPr/>
        </p:nvSpPr>
        <p:spPr bwMode="auto">
          <a:xfrm>
            <a:off x="7265988" y="5391150"/>
            <a:ext cx="649288" cy="425450"/>
          </a:xfrm>
          <a:custGeom>
            <a:avLst/>
            <a:gdLst>
              <a:gd name="T0" fmla="*/ 140 w 1227"/>
              <a:gd name="T1" fmla="*/ 40 h 805"/>
              <a:gd name="T2" fmla="*/ 115 w 1227"/>
              <a:gd name="T3" fmla="*/ 86 h 805"/>
              <a:gd name="T4" fmla="*/ 161 w 1227"/>
              <a:gd name="T5" fmla="*/ 119 h 805"/>
              <a:gd name="T6" fmla="*/ 259 w 1227"/>
              <a:gd name="T7" fmla="*/ 124 h 805"/>
              <a:gd name="T8" fmla="*/ 348 w 1227"/>
              <a:gd name="T9" fmla="*/ 145 h 805"/>
              <a:gd name="T10" fmla="*/ 451 w 1227"/>
              <a:gd name="T11" fmla="*/ 137 h 805"/>
              <a:gd name="T12" fmla="*/ 489 w 1227"/>
              <a:gd name="T13" fmla="*/ 151 h 805"/>
              <a:gd name="T14" fmla="*/ 581 w 1227"/>
              <a:gd name="T15" fmla="*/ 156 h 805"/>
              <a:gd name="T16" fmla="*/ 688 w 1227"/>
              <a:gd name="T17" fmla="*/ 144 h 805"/>
              <a:gd name="T18" fmla="*/ 725 w 1227"/>
              <a:gd name="T19" fmla="*/ 104 h 805"/>
              <a:gd name="T20" fmla="*/ 895 w 1227"/>
              <a:gd name="T21" fmla="*/ 41 h 805"/>
              <a:gd name="T22" fmla="*/ 971 w 1227"/>
              <a:gd name="T23" fmla="*/ 57 h 805"/>
              <a:gd name="T24" fmla="*/ 1038 w 1227"/>
              <a:gd name="T25" fmla="*/ 81 h 805"/>
              <a:gd name="T26" fmla="*/ 1106 w 1227"/>
              <a:gd name="T27" fmla="*/ 112 h 805"/>
              <a:gd name="T28" fmla="*/ 1222 w 1227"/>
              <a:gd name="T29" fmla="*/ 140 h 805"/>
              <a:gd name="T30" fmla="*/ 1207 w 1227"/>
              <a:gd name="T31" fmla="*/ 239 h 805"/>
              <a:gd name="T32" fmla="*/ 1132 w 1227"/>
              <a:gd name="T33" fmla="*/ 237 h 805"/>
              <a:gd name="T34" fmla="*/ 1090 w 1227"/>
              <a:gd name="T35" fmla="*/ 283 h 805"/>
              <a:gd name="T36" fmla="*/ 1092 w 1227"/>
              <a:gd name="T37" fmla="*/ 407 h 805"/>
              <a:gd name="T38" fmla="*/ 1051 w 1227"/>
              <a:gd name="T39" fmla="*/ 424 h 805"/>
              <a:gd name="T40" fmla="*/ 1024 w 1227"/>
              <a:gd name="T41" fmla="*/ 451 h 805"/>
              <a:gd name="T42" fmla="*/ 1039 w 1227"/>
              <a:gd name="T43" fmla="*/ 483 h 805"/>
              <a:gd name="T44" fmla="*/ 1066 w 1227"/>
              <a:gd name="T45" fmla="*/ 509 h 805"/>
              <a:gd name="T46" fmla="*/ 1102 w 1227"/>
              <a:gd name="T47" fmla="*/ 566 h 805"/>
              <a:gd name="T48" fmla="*/ 1083 w 1227"/>
              <a:gd name="T49" fmla="*/ 618 h 805"/>
              <a:gd name="T50" fmla="*/ 1029 w 1227"/>
              <a:gd name="T51" fmla="*/ 623 h 805"/>
              <a:gd name="T52" fmla="*/ 998 w 1227"/>
              <a:gd name="T53" fmla="*/ 596 h 805"/>
              <a:gd name="T54" fmla="*/ 960 w 1227"/>
              <a:gd name="T55" fmla="*/ 582 h 805"/>
              <a:gd name="T56" fmla="*/ 918 w 1227"/>
              <a:gd name="T57" fmla="*/ 594 h 805"/>
              <a:gd name="T58" fmla="*/ 846 w 1227"/>
              <a:gd name="T59" fmla="*/ 611 h 805"/>
              <a:gd name="T60" fmla="*/ 821 w 1227"/>
              <a:gd name="T61" fmla="*/ 651 h 805"/>
              <a:gd name="T62" fmla="*/ 786 w 1227"/>
              <a:gd name="T63" fmla="*/ 681 h 805"/>
              <a:gd name="T64" fmla="*/ 734 w 1227"/>
              <a:gd name="T65" fmla="*/ 693 h 805"/>
              <a:gd name="T66" fmla="*/ 754 w 1227"/>
              <a:gd name="T67" fmla="*/ 733 h 805"/>
              <a:gd name="T68" fmla="*/ 718 w 1227"/>
              <a:gd name="T69" fmla="*/ 782 h 805"/>
              <a:gd name="T70" fmla="*/ 664 w 1227"/>
              <a:gd name="T71" fmla="*/ 785 h 805"/>
              <a:gd name="T72" fmla="*/ 562 w 1227"/>
              <a:gd name="T73" fmla="*/ 793 h 805"/>
              <a:gd name="T74" fmla="*/ 485 w 1227"/>
              <a:gd name="T75" fmla="*/ 764 h 805"/>
              <a:gd name="T76" fmla="*/ 451 w 1227"/>
              <a:gd name="T77" fmla="*/ 754 h 805"/>
              <a:gd name="T78" fmla="*/ 421 w 1227"/>
              <a:gd name="T79" fmla="*/ 718 h 805"/>
              <a:gd name="T80" fmla="*/ 377 w 1227"/>
              <a:gd name="T81" fmla="*/ 721 h 805"/>
              <a:gd name="T82" fmla="*/ 335 w 1227"/>
              <a:gd name="T83" fmla="*/ 727 h 805"/>
              <a:gd name="T84" fmla="*/ 305 w 1227"/>
              <a:gd name="T85" fmla="*/ 743 h 805"/>
              <a:gd name="T86" fmla="*/ 271 w 1227"/>
              <a:gd name="T87" fmla="*/ 755 h 805"/>
              <a:gd name="T88" fmla="*/ 206 w 1227"/>
              <a:gd name="T89" fmla="*/ 756 h 805"/>
              <a:gd name="T90" fmla="*/ 160 w 1227"/>
              <a:gd name="T91" fmla="*/ 771 h 805"/>
              <a:gd name="T92" fmla="*/ 110 w 1227"/>
              <a:gd name="T93" fmla="*/ 714 h 805"/>
              <a:gd name="T94" fmla="*/ 124 w 1227"/>
              <a:gd name="T95" fmla="*/ 668 h 805"/>
              <a:gd name="T96" fmla="*/ 96 w 1227"/>
              <a:gd name="T97" fmla="*/ 596 h 805"/>
              <a:gd name="T98" fmla="*/ 36 w 1227"/>
              <a:gd name="T99" fmla="*/ 555 h 805"/>
              <a:gd name="T100" fmla="*/ 33 w 1227"/>
              <a:gd name="T101" fmla="*/ 475 h 805"/>
              <a:gd name="T102" fmla="*/ 22 w 1227"/>
              <a:gd name="T103" fmla="*/ 420 h 805"/>
              <a:gd name="T104" fmla="*/ 38 w 1227"/>
              <a:gd name="T105" fmla="*/ 357 h 805"/>
              <a:gd name="T106" fmla="*/ 83 w 1227"/>
              <a:gd name="T107" fmla="*/ 352 h 805"/>
              <a:gd name="T108" fmla="*/ 130 w 1227"/>
              <a:gd name="T109" fmla="*/ 295 h 805"/>
              <a:gd name="T110" fmla="*/ 102 w 1227"/>
              <a:gd name="T111" fmla="*/ 234 h 805"/>
              <a:gd name="T112" fmla="*/ 45 w 1227"/>
              <a:gd name="T113" fmla="*/ 163 h 805"/>
              <a:gd name="T114" fmla="*/ 29 w 1227"/>
              <a:gd name="T115" fmla="*/ 81 h 805"/>
              <a:gd name="T116" fmla="*/ 66 w 1227"/>
              <a:gd name="T117" fmla="*/ 41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27" h="805">
                <a:moveTo>
                  <a:pt x="82" y="0"/>
                </a:moveTo>
                <a:lnTo>
                  <a:pt x="98" y="5"/>
                </a:lnTo>
                <a:lnTo>
                  <a:pt x="110" y="16"/>
                </a:lnTo>
                <a:lnTo>
                  <a:pt x="120" y="28"/>
                </a:lnTo>
                <a:lnTo>
                  <a:pt x="131" y="38"/>
                </a:lnTo>
                <a:lnTo>
                  <a:pt x="140" y="40"/>
                </a:lnTo>
                <a:lnTo>
                  <a:pt x="147" y="45"/>
                </a:lnTo>
                <a:lnTo>
                  <a:pt x="149" y="51"/>
                </a:lnTo>
                <a:lnTo>
                  <a:pt x="139" y="62"/>
                </a:lnTo>
                <a:lnTo>
                  <a:pt x="134" y="65"/>
                </a:lnTo>
                <a:lnTo>
                  <a:pt x="122" y="73"/>
                </a:lnTo>
                <a:lnTo>
                  <a:pt x="115" y="86"/>
                </a:lnTo>
                <a:lnTo>
                  <a:pt x="114" y="92"/>
                </a:lnTo>
                <a:lnTo>
                  <a:pt x="112" y="99"/>
                </a:lnTo>
                <a:lnTo>
                  <a:pt x="112" y="106"/>
                </a:lnTo>
                <a:lnTo>
                  <a:pt x="119" y="108"/>
                </a:lnTo>
                <a:lnTo>
                  <a:pt x="134" y="116"/>
                </a:lnTo>
                <a:lnTo>
                  <a:pt x="161" y="119"/>
                </a:lnTo>
                <a:lnTo>
                  <a:pt x="178" y="116"/>
                </a:lnTo>
                <a:lnTo>
                  <a:pt x="193" y="112"/>
                </a:lnTo>
                <a:lnTo>
                  <a:pt x="223" y="108"/>
                </a:lnTo>
                <a:lnTo>
                  <a:pt x="238" y="114"/>
                </a:lnTo>
                <a:lnTo>
                  <a:pt x="247" y="119"/>
                </a:lnTo>
                <a:lnTo>
                  <a:pt x="259" y="124"/>
                </a:lnTo>
                <a:lnTo>
                  <a:pt x="264" y="126"/>
                </a:lnTo>
                <a:lnTo>
                  <a:pt x="270" y="126"/>
                </a:lnTo>
                <a:lnTo>
                  <a:pt x="280" y="126"/>
                </a:lnTo>
                <a:lnTo>
                  <a:pt x="290" y="128"/>
                </a:lnTo>
                <a:lnTo>
                  <a:pt x="319" y="136"/>
                </a:lnTo>
                <a:lnTo>
                  <a:pt x="348" y="145"/>
                </a:lnTo>
                <a:lnTo>
                  <a:pt x="361" y="151"/>
                </a:lnTo>
                <a:lnTo>
                  <a:pt x="374" y="153"/>
                </a:lnTo>
                <a:lnTo>
                  <a:pt x="393" y="151"/>
                </a:lnTo>
                <a:lnTo>
                  <a:pt x="410" y="144"/>
                </a:lnTo>
                <a:lnTo>
                  <a:pt x="424" y="139"/>
                </a:lnTo>
                <a:lnTo>
                  <a:pt x="451" y="137"/>
                </a:lnTo>
                <a:lnTo>
                  <a:pt x="465" y="145"/>
                </a:lnTo>
                <a:lnTo>
                  <a:pt x="471" y="149"/>
                </a:lnTo>
                <a:lnTo>
                  <a:pt x="476" y="153"/>
                </a:lnTo>
                <a:lnTo>
                  <a:pt x="480" y="156"/>
                </a:lnTo>
                <a:lnTo>
                  <a:pt x="485" y="153"/>
                </a:lnTo>
                <a:lnTo>
                  <a:pt x="489" y="151"/>
                </a:lnTo>
                <a:lnTo>
                  <a:pt x="505" y="145"/>
                </a:lnTo>
                <a:lnTo>
                  <a:pt x="522" y="148"/>
                </a:lnTo>
                <a:lnTo>
                  <a:pt x="537" y="152"/>
                </a:lnTo>
                <a:lnTo>
                  <a:pt x="551" y="156"/>
                </a:lnTo>
                <a:lnTo>
                  <a:pt x="566" y="156"/>
                </a:lnTo>
                <a:lnTo>
                  <a:pt x="581" y="156"/>
                </a:lnTo>
                <a:lnTo>
                  <a:pt x="592" y="165"/>
                </a:lnTo>
                <a:lnTo>
                  <a:pt x="603" y="174"/>
                </a:lnTo>
                <a:lnTo>
                  <a:pt x="620" y="174"/>
                </a:lnTo>
                <a:lnTo>
                  <a:pt x="636" y="170"/>
                </a:lnTo>
                <a:lnTo>
                  <a:pt x="664" y="160"/>
                </a:lnTo>
                <a:lnTo>
                  <a:pt x="688" y="144"/>
                </a:lnTo>
                <a:lnTo>
                  <a:pt x="694" y="140"/>
                </a:lnTo>
                <a:lnTo>
                  <a:pt x="700" y="136"/>
                </a:lnTo>
                <a:lnTo>
                  <a:pt x="702" y="129"/>
                </a:lnTo>
                <a:lnTo>
                  <a:pt x="705" y="124"/>
                </a:lnTo>
                <a:lnTo>
                  <a:pt x="714" y="114"/>
                </a:lnTo>
                <a:lnTo>
                  <a:pt x="725" y="104"/>
                </a:lnTo>
                <a:lnTo>
                  <a:pt x="748" y="87"/>
                </a:lnTo>
                <a:lnTo>
                  <a:pt x="775" y="75"/>
                </a:lnTo>
                <a:lnTo>
                  <a:pt x="808" y="67"/>
                </a:lnTo>
                <a:lnTo>
                  <a:pt x="844" y="63"/>
                </a:lnTo>
                <a:lnTo>
                  <a:pt x="870" y="53"/>
                </a:lnTo>
                <a:lnTo>
                  <a:pt x="895" y="41"/>
                </a:lnTo>
                <a:lnTo>
                  <a:pt x="926" y="41"/>
                </a:lnTo>
                <a:lnTo>
                  <a:pt x="956" y="45"/>
                </a:lnTo>
                <a:lnTo>
                  <a:pt x="963" y="44"/>
                </a:lnTo>
                <a:lnTo>
                  <a:pt x="967" y="47"/>
                </a:lnTo>
                <a:lnTo>
                  <a:pt x="969" y="53"/>
                </a:lnTo>
                <a:lnTo>
                  <a:pt x="971" y="57"/>
                </a:lnTo>
                <a:lnTo>
                  <a:pt x="981" y="67"/>
                </a:lnTo>
                <a:lnTo>
                  <a:pt x="993" y="74"/>
                </a:lnTo>
                <a:lnTo>
                  <a:pt x="1004" y="74"/>
                </a:lnTo>
                <a:lnTo>
                  <a:pt x="1025" y="74"/>
                </a:lnTo>
                <a:lnTo>
                  <a:pt x="1033" y="66"/>
                </a:lnTo>
                <a:lnTo>
                  <a:pt x="1038" y="81"/>
                </a:lnTo>
                <a:lnTo>
                  <a:pt x="1050" y="88"/>
                </a:lnTo>
                <a:lnTo>
                  <a:pt x="1062" y="90"/>
                </a:lnTo>
                <a:lnTo>
                  <a:pt x="1083" y="83"/>
                </a:lnTo>
                <a:lnTo>
                  <a:pt x="1092" y="77"/>
                </a:lnTo>
                <a:lnTo>
                  <a:pt x="1098" y="95"/>
                </a:lnTo>
                <a:lnTo>
                  <a:pt x="1106" y="112"/>
                </a:lnTo>
                <a:lnTo>
                  <a:pt x="1120" y="126"/>
                </a:lnTo>
                <a:lnTo>
                  <a:pt x="1140" y="133"/>
                </a:lnTo>
                <a:lnTo>
                  <a:pt x="1160" y="137"/>
                </a:lnTo>
                <a:lnTo>
                  <a:pt x="1181" y="139"/>
                </a:lnTo>
                <a:lnTo>
                  <a:pt x="1201" y="143"/>
                </a:lnTo>
                <a:lnTo>
                  <a:pt x="1222" y="140"/>
                </a:lnTo>
                <a:lnTo>
                  <a:pt x="1221" y="156"/>
                </a:lnTo>
                <a:lnTo>
                  <a:pt x="1222" y="172"/>
                </a:lnTo>
                <a:lnTo>
                  <a:pt x="1227" y="190"/>
                </a:lnTo>
                <a:lnTo>
                  <a:pt x="1227" y="208"/>
                </a:lnTo>
                <a:lnTo>
                  <a:pt x="1223" y="217"/>
                </a:lnTo>
                <a:lnTo>
                  <a:pt x="1207" y="239"/>
                </a:lnTo>
                <a:lnTo>
                  <a:pt x="1197" y="247"/>
                </a:lnTo>
                <a:lnTo>
                  <a:pt x="1193" y="246"/>
                </a:lnTo>
                <a:lnTo>
                  <a:pt x="1182" y="238"/>
                </a:lnTo>
                <a:lnTo>
                  <a:pt x="1169" y="234"/>
                </a:lnTo>
                <a:lnTo>
                  <a:pt x="1151" y="234"/>
                </a:lnTo>
                <a:lnTo>
                  <a:pt x="1132" y="237"/>
                </a:lnTo>
                <a:lnTo>
                  <a:pt x="1121" y="250"/>
                </a:lnTo>
                <a:lnTo>
                  <a:pt x="1116" y="264"/>
                </a:lnTo>
                <a:lnTo>
                  <a:pt x="1115" y="272"/>
                </a:lnTo>
                <a:lnTo>
                  <a:pt x="1108" y="276"/>
                </a:lnTo>
                <a:lnTo>
                  <a:pt x="1099" y="279"/>
                </a:lnTo>
                <a:lnTo>
                  <a:pt x="1090" y="283"/>
                </a:lnTo>
                <a:lnTo>
                  <a:pt x="1095" y="287"/>
                </a:lnTo>
                <a:lnTo>
                  <a:pt x="1096" y="300"/>
                </a:lnTo>
                <a:lnTo>
                  <a:pt x="1090" y="321"/>
                </a:lnTo>
                <a:lnTo>
                  <a:pt x="1086" y="334"/>
                </a:lnTo>
                <a:lnTo>
                  <a:pt x="1086" y="372"/>
                </a:lnTo>
                <a:lnTo>
                  <a:pt x="1092" y="407"/>
                </a:lnTo>
                <a:lnTo>
                  <a:pt x="1075" y="409"/>
                </a:lnTo>
                <a:lnTo>
                  <a:pt x="1058" y="409"/>
                </a:lnTo>
                <a:lnTo>
                  <a:pt x="1054" y="409"/>
                </a:lnTo>
                <a:lnTo>
                  <a:pt x="1051" y="413"/>
                </a:lnTo>
                <a:lnTo>
                  <a:pt x="1051" y="416"/>
                </a:lnTo>
                <a:lnTo>
                  <a:pt x="1051" y="424"/>
                </a:lnTo>
                <a:lnTo>
                  <a:pt x="1045" y="427"/>
                </a:lnTo>
                <a:lnTo>
                  <a:pt x="1038" y="432"/>
                </a:lnTo>
                <a:lnTo>
                  <a:pt x="1038" y="444"/>
                </a:lnTo>
                <a:lnTo>
                  <a:pt x="1035" y="451"/>
                </a:lnTo>
                <a:lnTo>
                  <a:pt x="1030" y="451"/>
                </a:lnTo>
                <a:lnTo>
                  <a:pt x="1024" y="451"/>
                </a:lnTo>
                <a:lnTo>
                  <a:pt x="1016" y="452"/>
                </a:lnTo>
                <a:lnTo>
                  <a:pt x="1009" y="465"/>
                </a:lnTo>
                <a:lnTo>
                  <a:pt x="1008" y="480"/>
                </a:lnTo>
                <a:lnTo>
                  <a:pt x="1022" y="479"/>
                </a:lnTo>
                <a:lnTo>
                  <a:pt x="1037" y="476"/>
                </a:lnTo>
                <a:lnTo>
                  <a:pt x="1039" y="483"/>
                </a:lnTo>
                <a:lnTo>
                  <a:pt x="1047" y="488"/>
                </a:lnTo>
                <a:lnTo>
                  <a:pt x="1054" y="488"/>
                </a:lnTo>
                <a:lnTo>
                  <a:pt x="1054" y="496"/>
                </a:lnTo>
                <a:lnTo>
                  <a:pt x="1054" y="504"/>
                </a:lnTo>
                <a:lnTo>
                  <a:pt x="1058" y="509"/>
                </a:lnTo>
                <a:lnTo>
                  <a:pt x="1066" y="509"/>
                </a:lnTo>
                <a:lnTo>
                  <a:pt x="1063" y="516"/>
                </a:lnTo>
                <a:lnTo>
                  <a:pt x="1062" y="528"/>
                </a:lnTo>
                <a:lnTo>
                  <a:pt x="1067" y="534"/>
                </a:lnTo>
                <a:lnTo>
                  <a:pt x="1078" y="543"/>
                </a:lnTo>
                <a:lnTo>
                  <a:pt x="1090" y="554"/>
                </a:lnTo>
                <a:lnTo>
                  <a:pt x="1102" y="566"/>
                </a:lnTo>
                <a:lnTo>
                  <a:pt x="1121" y="592"/>
                </a:lnTo>
                <a:lnTo>
                  <a:pt x="1127" y="607"/>
                </a:lnTo>
                <a:lnTo>
                  <a:pt x="1104" y="606"/>
                </a:lnTo>
                <a:lnTo>
                  <a:pt x="1083" y="602"/>
                </a:lnTo>
                <a:lnTo>
                  <a:pt x="1083" y="610"/>
                </a:lnTo>
                <a:lnTo>
                  <a:pt x="1083" y="618"/>
                </a:lnTo>
                <a:lnTo>
                  <a:pt x="1071" y="608"/>
                </a:lnTo>
                <a:lnTo>
                  <a:pt x="1059" y="608"/>
                </a:lnTo>
                <a:lnTo>
                  <a:pt x="1047" y="615"/>
                </a:lnTo>
                <a:lnTo>
                  <a:pt x="1035" y="623"/>
                </a:lnTo>
                <a:lnTo>
                  <a:pt x="1033" y="625"/>
                </a:lnTo>
                <a:lnTo>
                  <a:pt x="1029" y="623"/>
                </a:lnTo>
                <a:lnTo>
                  <a:pt x="1025" y="619"/>
                </a:lnTo>
                <a:lnTo>
                  <a:pt x="1020" y="615"/>
                </a:lnTo>
                <a:lnTo>
                  <a:pt x="1013" y="610"/>
                </a:lnTo>
                <a:lnTo>
                  <a:pt x="1008" y="606"/>
                </a:lnTo>
                <a:lnTo>
                  <a:pt x="1001" y="602"/>
                </a:lnTo>
                <a:lnTo>
                  <a:pt x="998" y="596"/>
                </a:lnTo>
                <a:lnTo>
                  <a:pt x="996" y="591"/>
                </a:lnTo>
                <a:lnTo>
                  <a:pt x="988" y="583"/>
                </a:lnTo>
                <a:lnTo>
                  <a:pt x="980" y="578"/>
                </a:lnTo>
                <a:lnTo>
                  <a:pt x="973" y="575"/>
                </a:lnTo>
                <a:lnTo>
                  <a:pt x="965" y="578"/>
                </a:lnTo>
                <a:lnTo>
                  <a:pt x="960" y="582"/>
                </a:lnTo>
                <a:lnTo>
                  <a:pt x="955" y="584"/>
                </a:lnTo>
                <a:lnTo>
                  <a:pt x="943" y="580"/>
                </a:lnTo>
                <a:lnTo>
                  <a:pt x="939" y="578"/>
                </a:lnTo>
                <a:lnTo>
                  <a:pt x="932" y="577"/>
                </a:lnTo>
                <a:lnTo>
                  <a:pt x="922" y="588"/>
                </a:lnTo>
                <a:lnTo>
                  <a:pt x="918" y="594"/>
                </a:lnTo>
                <a:lnTo>
                  <a:pt x="910" y="603"/>
                </a:lnTo>
                <a:lnTo>
                  <a:pt x="898" y="606"/>
                </a:lnTo>
                <a:lnTo>
                  <a:pt x="885" y="607"/>
                </a:lnTo>
                <a:lnTo>
                  <a:pt x="871" y="611"/>
                </a:lnTo>
                <a:lnTo>
                  <a:pt x="862" y="614"/>
                </a:lnTo>
                <a:lnTo>
                  <a:pt x="846" y="611"/>
                </a:lnTo>
                <a:lnTo>
                  <a:pt x="838" y="615"/>
                </a:lnTo>
                <a:lnTo>
                  <a:pt x="836" y="621"/>
                </a:lnTo>
                <a:lnTo>
                  <a:pt x="836" y="631"/>
                </a:lnTo>
                <a:lnTo>
                  <a:pt x="833" y="640"/>
                </a:lnTo>
                <a:lnTo>
                  <a:pt x="830" y="647"/>
                </a:lnTo>
                <a:lnTo>
                  <a:pt x="821" y="651"/>
                </a:lnTo>
                <a:lnTo>
                  <a:pt x="815" y="651"/>
                </a:lnTo>
                <a:lnTo>
                  <a:pt x="807" y="649"/>
                </a:lnTo>
                <a:lnTo>
                  <a:pt x="797" y="653"/>
                </a:lnTo>
                <a:lnTo>
                  <a:pt x="792" y="659"/>
                </a:lnTo>
                <a:lnTo>
                  <a:pt x="788" y="669"/>
                </a:lnTo>
                <a:lnTo>
                  <a:pt x="786" y="681"/>
                </a:lnTo>
                <a:lnTo>
                  <a:pt x="772" y="673"/>
                </a:lnTo>
                <a:lnTo>
                  <a:pt x="758" y="670"/>
                </a:lnTo>
                <a:lnTo>
                  <a:pt x="746" y="673"/>
                </a:lnTo>
                <a:lnTo>
                  <a:pt x="737" y="681"/>
                </a:lnTo>
                <a:lnTo>
                  <a:pt x="734" y="685"/>
                </a:lnTo>
                <a:lnTo>
                  <a:pt x="734" y="693"/>
                </a:lnTo>
                <a:lnTo>
                  <a:pt x="737" y="697"/>
                </a:lnTo>
                <a:lnTo>
                  <a:pt x="742" y="700"/>
                </a:lnTo>
                <a:lnTo>
                  <a:pt x="746" y="702"/>
                </a:lnTo>
                <a:lnTo>
                  <a:pt x="751" y="709"/>
                </a:lnTo>
                <a:lnTo>
                  <a:pt x="752" y="718"/>
                </a:lnTo>
                <a:lnTo>
                  <a:pt x="754" y="733"/>
                </a:lnTo>
                <a:lnTo>
                  <a:pt x="756" y="746"/>
                </a:lnTo>
                <a:lnTo>
                  <a:pt x="758" y="752"/>
                </a:lnTo>
                <a:lnTo>
                  <a:pt x="751" y="767"/>
                </a:lnTo>
                <a:lnTo>
                  <a:pt x="746" y="772"/>
                </a:lnTo>
                <a:lnTo>
                  <a:pt x="733" y="779"/>
                </a:lnTo>
                <a:lnTo>
                  <a:pt x="718" y="782"/>
                </a:lnTo>
                <a:lnTo>
                  <a:pt x="710" y="784"/>
                </a:lnTo>
                <a:lnTo>
                  <a:pt x="702" y="787"/>
                </a:lnTo>
                <a:lnTo>
                  <a:pt x="694" y="787"/>
                </a:lnTo>
                <a:lnTo>
                  <a:pt x="688" y="780"/>
                </a:lnTo>
                <a:lnTo>
                  <a:pt x="677" y="780"/>
                </a:lnTo>
                <a:lnTo>
                  <a:pt x="664" y="785"/>
                </a:lnTo>
                <a:lnTo>
                  <a:pt x="647" y="787"/>
                </a:lnTo>
                <a:lnTo>
                  <a:pt x="631" y="788"/>
                </a:lnTo>
                <a:lnTo>
                  <a:pt x="615" y="793"/>
                </a:lnTo>
                <a:lnTo>
                  <a:pt x="587" y="805"/>
                </a:lnTo>
                <a:lnTo>
                  <a:pt x="570" y="805"/>
                </a:lnTo>
                <a:lnTo>
                  <a:pt x="562" y="793"/>
                </a:lnTo>
                <a:lnTo>
                  <a:pt x="538" y="778"/>
                </a:lnTo>
                <a:lnTo>
                  <a:pt x="525" y="772"/>
                </a:lnTo>
                <a:lnTo>
                  <a:pt x="512" y="764"/>
                </a:lnTo>
                <a:lnTo>
                  <a:pt x="497" y="762"/>
                </a:lnTo>
                <a:lnTo>
                  <a:pt x="492" y="763"/>
                </a:lnTo>
                <a:lnTo>
                  <a:pt x="485" y="764"/>
                </a:lnTo>
                <a:lnTo>
                  <a:pt x="484" y="771"/>
                </a:lnTo>
                <a:lnTo>
                  <a:pt x="481" y="778"/>
                </a:lnTo>
                <a:lnTo>
                  <a:pt x="475" y="770"/>
                </a:lnTo>
                <a:lnTo>
                  <a:pt x="468" y="763"/>
                </a:lnTo>
                <a:lnTo>
                  <a:pt x="461" y="755"/>
                </a:lnTo>
                <a:lnTo>
                  <a:pt x="451" y="754"/>
                </a:lnTo>
                <a:lnTo>
                  <a:pt x="444" y="752"/>
                </a:lnTo>
                <a:lnTo>
                  <a:pt x="439" y="748"/>
                </a:lnTo>
                <a:lnTo>
                  <a:pt x="436" y="742"/>
                </a:lnTo>
                <a:lnTo>
                  <a:pt x="431" y="729"/>
                </a:lnTo>
                <a:lnTo>
                  <a:pt x="427" y="715"/>
                </a:lnTo>
                <a:lnTo>
                  <a:pt x="421" y="718"/>
                </a:lnTo>
                <a:lnTo>
                  <a:pt x="415" y="722"/>
                </a:lnTo>
                <a:lnTo>
                  <a:pt x="406" y="726"/>
                </a:lnTo>
                <a:lnTo>
                  <a:pt x="395" y="726"/>
                </a:lnTo>
                <a:lnTo>
                  <a:pt x="389" y="727"/>
                </a:lnTo>
                <a:lnTo>
                  <a:pt x="381" y="727"/>
                </a:lnTo>
                <a:lnTo>
                  <a:pt x="377" y="721"/>
                </a:lnTo>
                <a:lnTo>
                  <a:pt x="374" y="713"/>
                </a:lnTo>
                <a:lnTo>
                  <a:pt x="365" y="719"/>
                </a:lnTo>
                <a:lnTo>
                  <a:pt x="357" y="726"/>
                </a:lnTo>
                <a:lnTo>
                  <a:pt x="346" y="722"/>
                </a:lnTo>
                <a:lnTo>
                  <a:pt x="336" y="719"/>
                </a:lnTo>
                <a:lnTo>
                  <a:pt x="335" y="727"/>
                </a:lnTo>
                <a:lnTo>
                  <a:pt x="335" y="735"/>
                </a:lnTo>
                <a:lnTo>
                  <a:pt x="332" y="742"/>
                </a:lnTo>
                <a:lnTo>
                  <a:pt x="323" y="743"/>
                </a:lnTo>
                <a:lnTo>
                  <a:pt x="316" y="746"/>
                </a:lnTo>
                <a:lnTo>
                  <a:pt x="309" y="744"/>
                </a:lnTo>
                <a:lnTo>
                  <a:pt x="305" y="743"/>
                </a:lnTo>
                <a:lnTo>
                  <a:pt x="303" y="739"/>
                </a:lnTo>
                <a:lnTo>
                  <a:pt x="298" y="742"/>
                </a:lnTo>
                <a:lnTo>
                  <a:pt x="294" y="743"/>
                </a:lnTo>
                <a:lnTo>
                  <a:pt x="287" y="746"/>
                </a:lnTo>
                <a:lnTo>
                  <a:pt x="280" y="750"/>
                </a:lnTo>
                <a:lnTo>
                  <a:pt x="271" y="755"/>
                </a:lnTo>
                <a:lnTo>
                  <a:pt x="262" y="755"/>
                </a:lnTo>
                <a:lnTo>
                  <a:pt x="251" y="758"/>
                </a:lnTo>
                <a:lnTo>
                  <a:pt x="242" y="762"/>
                </a:lnTo>
                <a:lnTo>
                  <a:pt x="233" y="759"/>
                </a:lnTo>
                <a:lnTo>
                  <a:pt x="223" y="758"/>
                </a:lnTo>
                <a:lnTo>
                  <a:pt x="206" y="756"/>
                </a:lnTo>
                <a:lnTo>
                  <a:pt x="190" y="762"/>
                </a:lnTo>
                <a:lnTo>
                  <a:pt x="185" y="762"/>
                </a:lnTo>
                <a:lnTo>
                  <a:pt x="178" y="756"/>
                </a:lnTo>
                <a:lnTo>
                  <a:pt x="173" y="756"/>
                </a:lnTo>
                <a:lnTo>
                  <a:pt x="168" y="759"/>
                </a:lnTo>
                <a:lnTo>
                  <a:pt x="160" y="771"/>
                </a:lnTo>
                <a:lnTo>
                  <a:pt x="151" y="776"/>
                </a:lnTo>
                <a:lnTo>
                  <a:pt x="128" y="775"/>
                </a:lnTo>
                <a:lnTo>
                  <a:pt x="107" y="772"/>
                </a:lnTo>
                <a:lnTo>
                  <a:pt x="110" y="748"/>
                </a:lnTo>
                <a:lnTo>
                  <a:pt x="111" y="726"/>
                </a:lnTo>
                <a:lnTo>
                  <a:pt x="110" y="714"/>
                </a:lnTo>
                <a:lnTo>
                  <a:pt x="110" y="702"/>
                </a:lnTo>
                <a:lnTo>
                  <a:pt x="108" y="696"/>
                </a:lnTo>
                <a:lnTo>
                  <a:pt x="111" y="686"/>
                </a:lnTo>
                <a:lnTo>
                  <a:pt x="115" y="681"/>
                </a:lnTo>
                <a:lnTo>
                  <a:pt x="120" y="676"/>
                </a:lnTo>
                <a:lnTo>
                  <a:pt x="124" y="668"/>
                </a:lnTo>
                <a:lnTo>
                  <a:pt x="123" y="660"/>
                </a:lnTo>
                <a:lnTo>
                  <a:pt x="116" y="653"/>
                </a:lnTo>
                <a:lnTo>
                  <a:pt x="106" y="635"/>
                </a:lnTo>
                <a:lnTo>
                  <a:pt x="99" y="615"/>
                </a:lnTo>
                <a:lnTo>
                  <a:pt x="96" y="606"/>
                </a:lnTo>
                <a:lnTo>
                  <a:pt x="96" y="596"/>
                </a:lnTo>
                <a:lnTo>
                  <a:pt x="96" y="591"/>
                </a:lnTo>
                <a:lnTo>
                  <a:pt x="94" y="586"/>
                </a:lnTo>
                <a:lnTo>
                  <a:pt x="89" y="583"/>
                </a:lnTo>
                <a:lnTo>
                  <a:pt x="71" y="575"/>
                </a:lnTo>
                <a:lnTo>
                  <a:pt x="54" y="567"/>
                </a:lnTo>
                <a:lnTo>
                  <a:pt x="36" y="555"/>
                </a:lnTo>
                <a:lnTo>
                  <a:pt x="12" y="518"/>
                </a:lnTo>
                <a:lnTo>
                  <a:pt x="0" y="500"/>
                </a:lnTo>
                <a:lnTo>
                  <a:pt x="8" y="497"/>
                </a:lnTo>
                <a:lnTo>
                  <a:pt x="17" y="496"/>
                </a:lnTo>
                <a:lnTo>
                  <a:pt x="25" y="485"/>
                </a:lnTo>
                <a:lnTo>
                  <a:pt x="33" y="475"/>
                </a:lnTo>
                <a:lnTo>
                  <a:pt x="38" y="467"/>
                </a:lnTo>
                <a:lnTo>
                  <a:pt x="42" y="457"/>
                </a:lnTo>
                <a:lnTo>
                  <a:pt x="33" y="448"/>
                </a:lnTo>
                <a:lnTo>
                  <a:pt x="22" y="440"/>
                </a:lnTo>
                <a:lnTo>
                  <a:pt x="18" y="431"/>
                </a:lnTo>
                <a:lnTo>
                  <a:pt x="22" y="420"/>
                </a:lnTo>
                <a:lnTo>
                  <a:pt x="25" y="407"/>
                </a:lnTo>
                <a:lnTo>
                  <a:pt x="28" y="394"/>
                </a:lnTo>
                <a:lnTo>
                  <a:pt x="26" y="382"/>
                </a:lnTo>
                <a:lnTo>
                  <a:pt x="18" y="370"/>
                </a:lnTo>
                <a:lnTo>
                  <a:pt x="28" y="364"/>
                </a:lnTo>
                <a:lnTo>
                  <a:pt x="38" y="357"/>
                </a:lnTo>
                <a:lnTo>
                  <a:pt x="46" y="353"/>
                </a:lnTo>
                <a:lnTo>
                  <a:pt x="55" y="349"/>
                </a:lnTo>
                <a:lnTo>
                  <a:pt x="63" y="354"/>
                </a:lnTo>
                <a:lnTo>
                  <a:pt x="71" y="354"/>
                </a:lnTo>
                <a:lnTo>
                  <a:pt x="78" y="353"/>
                </a:lnTo>
                <a:lnTo>
                  <a:pt x="83" y="352"/>
                </a:lnTo>
                <a:lnTo>
                  <a:pt x="86" y="345"/>
                </a:lnTo>
                <a:lnTo>
                  <a:pt x="89" y="338"/>
                </a:lnTo>
                <a:lnTo>
                  <a:pt x="94" y="328"/>
                </a:lnTo>
                <a:lnTo>
                  <a:pt x="103" y="320"/>
                </a:lnTo>
                <a:lnTo>
                  <a:pt x="115" y="305"/>
                </a:lnTo>
                <a:lnTo>
                  <a:pt x="130" y="295"/>
                </a:lnTo>
                <a:lnTo>
                  <a:pt x="135" y="284"/>
                </a:lnTo>
                <a:lnTo>
                  <a:pt x="135" y="271"/>
                </a:lnTo>
                <a:lnTo>
                  <a:pt x="123" y="270"/>
                </a:lnTo>
                <a:lnTo>
                  <a:pt x="115" y="262"/>
                </a:lnTo>
                <a:lnTo>
                  <a:pt x="108" y="247"/>
                </a:lnTo>
                <a:lnTo>
                  <a:pt x="102" y="234"/>
                </a:lnTo>
                <a:lnTo>
                  <a:pt x="89" y="221"/>
                </a:lnTo>
                <a:lnTo>
                  <a:pt x="73" y="213"/>
                </a:lnTo>
                <a:lnTo>
                  <a:pt x="65" y="206"/>
                </a:lnTo>
                <a:lnTo>
                  <a:pt x="48" y="192"/>
                </a:lnTo>
                <a:lnTo>
                  <a:pt x="44" y="181"/>
                </a:lnTo>
                <a:lnTo>
                  <a:pt x="45" y="163"/>
                </a:lnTo>
                <a:lnTo>
                  <a:pt x="38" y="147"/>
                </a:lnTo>
                <a:lnTo>
                  <a:pt x="29" y="133"/>
                </a:lnTo>
                <a:lnTo>
                  <a:pt x="24" y="118"/>
                </a:lnTo>
                <a:lnTo>
                  <a:pt x="21" y="104"/>
                </a:lnTo>
                <a:lnTo>
                  <a:pt x="25" y="92"/>
                </a:lnTo>
                <a:lnTo>
                  <a:pt x="29" y="81"/>
                </a:lnTo>
                <a:lnTo>
                  <a:pt x="32" y="69"/>
                </a:lnTo>
                <a:lnTo>
                  <a:pt x="33" y="58"/>
                </a:lnTo>
                <a:lnTo>
                  <a:pt x="40" y="51"/>
                </a:lnTo>
                <a:lnTo>
                  <a:pt x="52" y="47"/>
                </a:lnTo>
                <a:lnTo>
                  <a:pt x="62" y="42"/>
                </a:lnTo>
                <a:lnTo>
                  <a:pt x="66" y="41"/>
                </a:lnTo>
                <a:lnTo>
                  <a:pt x="70" y="38"/>
                </a:lnTo>
                <a:lnTo>
                  <a:pt x="75" y="34"/>
                </a:lnTo>
                <a:lnTo>
                  <a:pt x="74" y="26"/>
                </a:lnTo>
                <a:lnTo>
                  <a:pt x="77" y="13"/>
                </a:lnTo>
                <a:lnTo>
                  <a:pt x="82" y="0"/>
                </a:lnTo>
                <a:close/>
              </a:path>
            </a:pathLst>
          </a:custGeom>
          <a:solidFill>
            <a:srgbClr val="F168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Freeform 412"/>
          <p:cNvSpPr>
            <a:spLocks/>
          </p:cNvSpPr>
          <p:nvPr/>
        </p:nvSpPr>
        <p:spPr bwMode="auto">
          <a:xfrm>
            <a:off x="6850063" y="3663950"/>
            <a:ext cx="909638" cy="534988"/>
          </a:xfrm>
          <a:custGeom>
            <a:avLst/>
            <a:gdLst>
              <a:gd name="T0" fmla="*/ 1711 w 1719"/>
              <a:gd name="T1" fmla="*/ 16 h 1011"/>
              <a:gd name="T2" fmla="*/ 1689 w 1719"/>
              <a:gd name="T3" fmla="*/ 53 h 1011"/>
              <a:gd name="T4" fmla="*/ 1604 w 1719"/>
              <a:gd name="T5" fmla="*/ 83 h 1011"/>
              <a:gd name="T6" fmla="*/ 1542 w 1719"/>
              <a:gd name="T7" fmla="*/ 146 h 1011"/>
              <a:gd name="T8" fmla="*/ 1457 w 1719"/>
              <a:gd name="T9" fmla="*/ 201 h 1011"/>
              <a:gd name="T10" fmla="*/ 1333 w 1719"/>
              <a:gd name="T11" fmla="*/ 283 h 1011"/>
              <a:gd name="T12" fmla="*/ 1309 w 1719"/>
              <a:gd name="T13" fmla="*/ 325 h 1011"/>
              <a:gd name="T14" fmla="*/ 1251 w 1719"/>
              <a:gd name="T15" fmla="*/ 324 h 1011"/>
              <a:gd name="T16" fmla="*/ 1196 w 1719"/>
              <a:gd name="T17" fmla="*/ 380 h 1011"/>
              <a:gd name="T18" fmla="*/ 1188 w 1719"/>
              <a:gd name="T19" fmla="*/ 472 h 1011"/>
              <a:gd name="T20" fmla="*/ 1243 w 1719"/>
              <a:gd name="T21" fmla="*/ 575 h 1011"/>
              <a:gd name="T22" fmla="*/ 1291 w 1719"/>
              <a:gd name="T23" fmla="*/ 677 h 1011"/>
              <a:gd name="T24" fmla="*/ 1222 w 1719"/>
              <a:gd name="T25" fmla="*/ 655 h 1011"/>
              <a:gd name="T26" fmla="*/ 1157 w 1719"/>
              <a:gd name="T27" fmla="*/ 680 h 1011"/>
              <a:gd name="T28" fmla="*/ 1110 w 1719"/>
              <a:gd name="T29" fmla="*/ 668 h 1011"/>
              <a:gd name="T30" fmla="*/ 1021 w 1719"/>
              <a:gd name="T31" fmla="*/ 645 h 1011"/>
              <a:gd name="T32" fmla="*/ 969 w 1719"/>
              <a:gd name="T33" fmla="*/ 716 h 1011"/>
              <a:gd name="T34" fmla="*/ 939 w 1719"/>
              <a:gd name="T35" fmla="*/ 792 h 1011"/>
              <a:gd name="T36" fmla="*/ 894 w 1719"/>
              <a:gd name="T37" fmla="*/ 796 h 1011"/>
              <a:gd name="T38" fmla="*/ 823 w 1719"/>
              <a:gd name="T39" fmla="*/ 836 h 1011"/>
              <a:gd name="T40" fmla="*/ 729 w 1719"/>
              <a:gd name="T41" fmla="*/ 874 h 1011"/>
              <a:gd name="T42" fmla="*/ 685 w 1719"/>
              <a:gd name="T43" fmla="*/ 881 h 1011"/>
              <a:gd name="T44" fmla="*/ 582 w 1719"/>
              <a:gd name="T45" fmla="*/ 874 h 1011"/>
              <a:gd name="T46" fmla="*/ 497 w 1719"/>
              <a:gd name="T47" fmla="*/ 929 h 1011"/>
              <a:gd name="T48" fmla="*/ 501 w 1719"/>
              <a:gd name="T49" fmla="*/ 995 h 1011"/>
              <a:gd name="T50" fmla="*/ 438 w 1719"/>
              <a:gd name="T51" fmla="*/ 999 h 1011"/>
              <a:gd name="T52" fmla="*/ 402 w 1719"/>
              <a:gd name="T53" fmla="*/ 898 h 1011"/>
              <a:gd name="T54" fmla="*/ 271 w 1719"/>
              <a:gd name="T55" fmla="*/ 911 h 1011"/>
              <a:gd name="T56" fmla="*/ 184 w 1719"/>
              <a:gd name="T57" fmla="*/ 858 h 1011"/>
              <a:gd name="T58" fmla="*/ 115 w 1719"/>
              <a:gd name="T59" fmla="*/ 825 h 1011"/>
              <a:gd name="T60" fmla="*/ 70 w 1719"/>
              <a:gd name="T61" fmla="*/ 774 h 1011"/>
              <a:gd name="T62" fmla="*/ 64 w 1719"/>
              <a:gd name="T63" fmla="*/ 710 h 1011"/>
              <a:gd name="T64" fmla="*/ 30 w 1719"/>
              <a:gd name="T65" fmla="*/ 661 h 1011"/>
              <a:gd name="T66" fmla="*/ 23 w 1719"/>
              <a:gd name="T67" fmla="*/ 626 h 1011"/>
              <a:gd name="T68" fmla="*/ 15 w 1719"/>
              <a:gd name="T69" fmla="*/ 586 h 1011"/>
              <a:gd name="T70" fmla="*/ 24 w 1719"/>
              <a:gd name="T71" fmla="*/ 558 h 1011"/>
              <a:gd name="T72" fmla="*/ 1 w 1719"/>
              <a:gd name="T73" fmla="*/ 489 h 1011"/>
              <a:gd name="T74" fmla="*/ 25 w 1719"/>
              <a:gd name="T75" fmla="*/ 447 h 1011"/>
              <a:gd name="T76" fmla="*/ 90 w 1719"/>
              <a:gd name="T77" fmla="*/ 501 h 1011"/>
              <a:gd name="T78" fmla="*/ 171 w 1719"/>
              <a:gd name="T79" fmla="*/ 442 h 1011"/>
              <a:gd name="T80" fmla="*/ 221 w 1719"/>
              <a:gd name="T81" fmla="*/ 385 h 1011"/>
              <a:gd name="T82" fmla="*/ 284 w 1719"/>
              <a:gd name="T83" fmla="*/ 369 h 1011"/>
              <a:gd name="T84" fmla="*/ 362 w 1719"/>
              <a:gd name="T85" fmla="*/ 399 h 1011"/>
              <a:gd name="T86" fmla="*/ 419 w 1719"/>
              <a:gd name="T87" fmla="*/ 425 h 1011"/>
              <a:gd name="T88" fmla="*/ 479 w 1719"/>
              <a:gd name="T89" fmla="*/ 356 h 1011"/>
              <a:gd name="T90" fmla="*/ 497 w 1719"/>
              <a:gd name="T91" fmla="*/ 242 h 1011"/>
              <a:gd name="T92" fmla="*/ 493 w 1719"/>
              <a:gd name="T93" fmla="*/ 180 h 1011"/>
              <a:gd name="T94" fmla="*/ 549 w 1719"/>
              <a:gd name="T95" fmla="*/ 217 h 1011"/>
              <a:gd name="T96" fmla="*/ 614 w 1719"/>
              <a:gd name="T97" fmla="*/ 239 h 1011"/>
              <a:gd name="T98" fmla="*/ 657 w 1719"/>
              <a:gd name="T99" fmla="*/ 238 h 1011"/>
              <a:gd name="T100" fmla="*/ 692 w 1719"/>
              <a:gd name="T101" fmla="*/ 243 h 1011"/>
              <a:gd name="T102" fmla="*/ 836 w 1719"/>
              <a:gd name="T103" fmla="*/ 278 h 1011"/>
              <a:gd name="T104" fmla="*/ 977 w 1719"/>
              <a:gd name="T105" fmla="*/ 270 h 1011"/>
              <a:gd name="T106" fmla="*/ 1054 w 1719"/>
              <a:gd name="T107" fmla="*/ 250 h 1011"/>
              <a:gd name="T108" fmla="*/ 1135 w 1719"/>
              <a:gd name="T109" fmla="*/ 226 h 1011"/>
              <a:gd name="T110" fmla="*/ 1234 w 1719"/>
              <a:gd name="T111" fmla="*/ 206 h 1011"/>
              <a:gd name="T112" fmla="*/ 1361 w 1719"/>
              <a:gd name="T113" fmla="*/ 159 h 1011"/>
              <a:gd name="T114" fmla="*/ 1410 w 1719"/>
              <a:gd name="T115" fmla="*/ 109 h 1011"/>
              <a:gd name="T116" fmla="*/ 1465 w 1719"/>
              <a:gd name="T117" fmla="*/ 106 h 1011"/>
              <a:gd name="T118" fmla="*/ 1528 w 1719"/>
              <a:gd name="T119" fmla="*/ 75 h 1011"/>
              <a:gd name="T120" fmla="*/ 1573 w 1719"/>
              <a:gd name="T121" fmla="*/ 46 h 1011"/>
              <a:gd name="T122" fmla="*/ 1651 w 1719"/>
              <a:gd name="T123" fmla="*/ 25 h 1011"/>
              <a:gd name="T124" fmla="*/ 1672 w 1719"/>
              <a:gd name="T125" fmla="*/ 17 h 1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19" h="1011">
                <a:moveTo>
                  <a:pt x="1693" y="4"/>
                </a:moveTo>
                <a:lnTo>
                  <a:pt x="1706" y="1"/>
                </a:lnTo>
                <a:lnTo>
                  <a:pt x="1719" y="0"/>
                </a:lnTo>
                <a:lnTo>
                  <a:pt x="1711" y="16"/>
                </a:lnTo>
                <a:lnTo>
                  <a:pt x="1706" y="33"/>
                </a:lnTo>
                <a:lnTo>
                  <a:pt x="1702" y="44"/>
                </a:lnTo>
                <a:lnTo>
                  <a:pt x="1698" y="53"/>
                </a:lnTo>
                <a:lnTo>
                  <a:pt x="1689" y="53"/>
                </a:lnTo>
                <a:lnTo>
                  <a:pt x="1680" y="54"/>
                </a:lnTo>
                <a:lnTo>
                  <a:pt x="1648" y="64"/>
                </a:lnTo>
                <a:lnTo>
                  <a:pt x="1616" y="78"/>
                </a:lnTo>
                <a:lnTo>
                  <a:pt x="1604" y="83"/>
                </a:lnTo>
                <a:lnTo>
                  <a:pt x="1587" y="106"/>
                </a:lnTo>
                <a:lnTo>
                  <a:pt x="1580" y="119"/>
                </a:lnTo>
                <a:lnTo>
                  <a:pt x="1571" y="131"/>
                </a:lnTo>
                <a:lnTo>
                  <a:pt x="1542" y="146"/>
                </a:lnTo>
                <a:lnTo>
                  <a:pt x="1530" y="153"/>
                </a:lnTo>
                <a:lnTo>
                  <a:pt x="1508" y="172"/>
                </a:lnTo>
                <a:lnTo>
                  <a:pt x="1484" y="188"/>
                </a:lnTo>
                <a:lnTo>
                  <a:pt x="1457" y="201"/>
                </a:lnTo>
                <a:lnTo>
                  <a:pt x="1432" y="212"/>
                </a:lnTo>
                <a:lnTo>
                  <a:pt x="1405" y="224"/>
                </a:lnTo>
                <a:lnTo>
                  <a:pt x="1353" y="258"/>
                </a:lnTo>
                <a:lnTo>
                  <a:pt x="1333" y="283"/>
                </a:lnTo>
                <a:lnTo>
                  <a:pt x="1325" y="296"/>
                </a:lnTo>
                <a:lnTo>
                  <a:pt x="1320" y="311"/>
                </a:lnTo>
                <a:lnTo>
                  <a:pt x="1317" y="321"/>
                </a:lnTo>
                <a:lnTo>
                  <a:pt x="1309" y="325"/>
                </a:lnTo>
                <a:lnTo>
                  <a:pt x="1300" y="327"/>
                </a:lnTo>
                <a:lnTo>
                  <a:pt x="1291" y="328"/>
                </a:lnTo>
                <a:lnTo>
                  <a:pt x="1274" y="325"/>
                </a:lnTo>
                <a:lnTo>
                  <a:pt x="1251" y="324"/>
                </a:lnTo>
                <a:lnTo>
                  <a:pt x="1235" y="328"/>
                </a:lnTo>
                <a:lnTo>
                  <a:pt x="1229" y="333"/>
                </a:lnTo>
                <a:lnTo>
                  <a:pt x="1211" y="356"/>
                </a:lnTo>
                <a:lnTo>
                  <a:pt x="1196" y="380"/>
                </a:lnTo>
                <a:lnTo>
                  <a:pt x="1188" y="396"/>
                </a:lnTo>
                <a:lnTo>
                  <a:pt x="1182" y="437"/>
                </a:lnTo>
                <a:lnTo>
                  <a:pt x="1184" y="455"/>
                </a:lnTo>
                <a:lnTo>
                  <a:pt x="1188" y="472"/>
                </a:lnTo>
                <a:lnTo>
                  <a:pt x="1205" y="504"/>
                </a:lnTo>
                <a:lnTo>
                  <a:pt x="1214" y="519"/>
                </a:lnTo>
                <a:lnTo>
                  <a:pt x="1226" y="548"/>
                </a:lnTo>
                <a:lnTo>
                  <a:pt x="1243" y="575"/>
                </a:lnTo>
                <a:lnTo>
                  <a:pt x="1262" y="599"/>
                </a:lnTo>
                <a:lnTo>
                  <a:pt x="1278" y="626"/>
                </a:lnTo>
                <a:lnTo>
                  <a:pt x="1284" y="642"/>
                </a:lnTo>
                <a:lnTo>
                  <a:pt x="1291" y="677"/>
                </a:lnTo>
                <a:lnTo>
                  <a:pt x="1297" y="693"/>
                </a:lnTo>
                <a:lnTo>
                  <a:pt x="1268" y="677"/>
                </a:lnTo>
                <a:lnTo>
                  <a:pt x="1239" y="661"/>
                </a:lnTo>
                <a:lnTo>
                  <a:pt x="1222" y="655"/>
                </a:lnTo>
                <a:lnTo>
                  <a:pt x="1204" y="656"/>
                </a:lnTo>
                <a:lnTo>
                  <a:pt x="1184" y="659"/>
                </a:lnTo>
                <a:lnTo>
                  <a:pt x="1167" y="668"/>
                </a:lnTo>
                <a:lnTo>
                  <a:pt x="1157" y="680"/>
                </a:lnTo>
                <a:lnTo>
                  <a:pt x="1140" y="689"/>
                </a:lnTo>
                <a:lnTo>
                  <a:pt x="1128" y="686"/>
                </a:lnTo>
                <a:lnTo>
                  <a:pt x="1122" y="681"/>
                </a:lnTo>
                <a:lnTo>
                  <a:pt x="1110" y="668"/>
                </a:lnTo>
                <a:lnTo>
                  <a:pt x="1082" y="652"/>
                </a:lnTo>
                <a:lnTo>
                  <a:pt x="1066" y="648"/>
                </a:lnTo>
                <a:lnTo>
                  <a:pt x="1051" y="645"/>
                </a:lnTo>
                <a:lnTo>
                  <a:pt x="1021" y="645"/>
                </a:lnTo>
                <a:lnTo>
                  <a:pt x="995" y="656"/>
                </a:lnTo>
                <a:lnTo>
                  <a:pt x="976" y="680"/>
                </a:lnTo>
                <a:lnTo>
                  <a:pt x="972" y="698"/>
                </a:lnTo>
                <a:lnTo>
                  <a:pt x="969" y="716"/>
                </a:lnTo>
                <a:lnTo>
                  <a:pt x="965" y="749"/>
                </a:lnTo>
                <a:lnTo>
                  <a:pt x="958" y="763"/>
                </a:lnTo>
                <a:lnTo>
                  <a:pt x="947" y="778"/>
                </a:lnTo>
                <a:lnTo>
                  <a:pt x="939" y="792"/>
                </a:lnTo>
                <a:lnTo>
                  <a:pt x="934" y="798"/>
                </a:lnTo>
                <a:lnTo>
                  <a:pt x="917" y="794"/>
                </a:lnTo>
                <a:lnTo>
                  <a:pt x="907" y="792"/>
                </a:lnTo>
                <a:lnTo>
                  <a:pt x="894" y="796"/>
                </a:lnTo>
                <a:lnTo>
                  <a:pt x="869" y="819"/>
                </a:lnTo>
                <a:lnTo>
                  <a:pt x="856" y="827"/>
                </a:lnTo>
                <a:lnTo>
                  <a:pt x="840" y="832"/>
                </a:lnTo>
                <a:lnTo>
                  <a:pt x="823" y="836"/>
                </a:lnTo>
                <a:lnTo>
                  <a:pt x="805" y="843"/>
                </a:lnTo>
                <a:lnTo>
                  <a:pt x="790" y="850"/>
                </a:lnTo>
                <a:lnTo>
                  <a:pt x="760" y="864"/>
                </a:lnTo>
                <a:lnTo>
                  <a:pt x="729" y="874"/>
                </a:lnTo>
                <a:lnTo>
                  <a:pt x="722" y="872"/>
                </a:lnTo>
                <a:lnTo>
                  <a:pt x="708" y="870"/>
                </a:lnTo>
                <a:lnTo>
                  <a:pt x="700" y="872"/>
                </a:lnTo>
                <a:lnTo>
                  <a:pt x="685" y="881"/>
                </a:lnTo>
                <a:lnTo>
                  <a:pt x="669" y="885"/>
                </a:lnTo>
                <a:lnTo>
                  <a:pt x="635" y="878"/>
                </a:lnTo>
                <a:lnTo>
                  <a:pt x="600" y="873"/>
                </a:lnTo>
                <a:lnTo>
                  <a:pt x="582" y="874"/>
                </a:lnTo>
                <a:lnTo>
                  <a:pt x="548" y="888"/>
                </a:lnTo>
                <a:lnTo>
                  <a:pt x="532" y="897"/>
                </a:lnTo>
                <a:lnTo>
                  <a:pt x="517" y="906"/>
                </a:lnTo>
                <a:lnTo>
                  <a:pt x="497" y="929"/>
                </a:lnTo>
                <a:lnTo>
                  <a:pt x="492" y="946"/>
                </a:lnTo>
                <a:lnTo>
                  <a:pt x="489" y="962"/>
                </a:lnTo>
                <a:lnTo>
                  <a:pt x="492" y="977"/>
                </a:lnTo>
                <a:lnTo>
                  <a:pt x="501" y="995"/>
                </a:lnTo>
                <a:lnTo>
                  <a:pt x="511" y="1011"/>
                </a:lnTo>
                <a:lnTo>
                  <a:pt x="493" y="1004"/>
                </a:lnTo>
                <a:lnTo>
                  <a:pt x="456" y="997"/>
                </a:lnTo>
                <a:lnTo>
                  <a:pt x="438" y="999"/>
                </a:lnTo>
                <a:lnTo>
                  <a:pt x="439" y="984"/>
                </a:lnTo>
                <a:lnTo>
                  <a:pt x="434" y="958"/>
                </a:lnTo>
                <a:lnTo>
                  <a:pt x="417" y="921"/>
                </a:lnTo>
                <a:lnTo>
                  <a:pt x="402" y="898"/>
                </a:lnTo>
                <a:lnTo>
                  <a:pt x="372" y="895"/>
                </a:lnTo>
                <a:lnTo>
                  <a:pt x="312" y="903"/>
                </a:lnTo>
                <a:lnTo>
                  <a:pt x="283" y="911"/>
                </a:lnTo>
                <a:lnTo>
                  <a:pt x="271" y="911"/>
                </a:lnTo>
                <a:lnTo>
                  <a:pt x="241" y="895"/>
                </a:lnTo>
                <a:lnTo>
                  <a:pt x="229" y="889"/>
                </a:lnTo>
                <a:lnTo>
                  <a:pt x="206" y="874"/>
                </a:lnTo>
                <a:lnTo>
                  <a:pt x="184" y="858"/>
                </a:lnTo>
                <a:lnTo>
                  <a:pt x="164" y="847"/>
                </a:lnTo>
                <a:lnTo>
                  <a:pt x="143" y="836"/>
                </a:lnTo>
                <a:lnTo>
                  <a:pt x="132" y="837"/>
                </a:lnTo>
                <a:lnTo>
                  <a:pt x="115" y="825"/>
                </a:lnTo>
                <a:lnTo>
                  <a:pt x="108" y="817"/>
                </a:lnTo>
                <a:lnTo>
                  <a:pt x="91" y="800"/>
                </a:lnTo>
                <a:lnTo>
                  <a:pt x="75" y="784"/>
                </a:lnTo>
                <a:lnTo>
                  <a:pt x="70" y="774"/>
                </a:lnTo>
                <a:lnTo>
                  <a:pt x="69" y="761"/>
                </a:lnTo>
                <a:lnTo>
                  <a:pt x="65" y="743"/>
                </a:lnTo>
                <a:lnTo>
                  <a:pt x="64" y="726"/>
                </a:lnTo>
                <a:lnTo>
                  <a:pt x="64" y="710"/>
                </a:lnTo>
                <a:lnTo>
                  <a:pt x="65" y="694"/>
                </a:lnTo>
                <a:lnTo>
                  <a:pt x="52" y="686"/>
                </a:lnTo>
                <a:lnTo>
                  <a:pt x="38" y="677"/>
                </a:lnTo>
                <a:lnTo>
                  <a:pt x="30" y="661"/>
                </a:lnTo>
                <a:lnTo>
                  <a:pt x="24" y="645"/>
                </a:lnTo>
                <a:lnTo>
                  <a:pt x="21" y="640"/>
                </a:lnTo>
                <a:lnTo>
                  <a:pt x="17" y="634"/>
                </a:lnTo>
                <a:lnTo>
                  <a:pt x="23" y="626"/>
                </a:lnTo>
                <a:lnTo>
                  <a:pt x="29" y="618"/>
                </a:lnTo>
                <a:lnTo>
                  <a:pt x="24" y="604"/>
                </a:lnTo>
                <a:lnTo>
                  <a:pt x="19" y="593"/>
                </a:lnTo>
                <a:lnTo>
                  <a:pt x="15" y="586"/>
                </a:lnTo>
                <a:lnTo>
                  <a:pt x="11" y="579"/>
                </a:lnTo>
                <a:lnTo>
                  <a:pt x="16" y="575"/>
                </a:lnTo>
                <a:lnTo>
                  <a:pt x="20" y="569"/>
                </a:lnTo>
                <a:lnTo>
                  <a:pt x="24" y="558"/>
                </a:lnTo>
                <a:lnTo>
                  <a:pt x="21" y="534"/>
                </a:lnTo>
                <a:lnTo>
                  <a:pt x="16" y="525"/>
                </a:lnTo>
                <a:lnTo>
                  <a:pt x="9" y="513"/>
                </a:lnTo>
                <a:lnTo>
                  <a:pt x="1" y="489"/>
                </a:lnTo>
                <a:lnTo>
                  <a:pt x="0" y="464"/>
                </a:lnTo>
                <a:lnTo>
                  <a:pt x="7" y="439"/>
                </a:lnTo>
                <a:lnTo>
                  <a:pt x="13" y="426"/>
                </a:lnTo>
                <a:lnTo>
                  <a:pt x="25" y="447"/>
                </a:lnTo>
                <a:lnTo>
                  <a:pt x="49" y="480"/>
                </a:lnTo>
                <a:lnTo>
                  <a:pt x="69" y="495"/>
                </a:lnTo>
                <a:lnTo>
                  <a:pt x="78" y="499"/>
                </a:lnTo>
                <a:lnTo>
                  <a:pt x="90" y="501"/>
                </a:lnTo>
                <a:lnTo>
                  <a:pt x="112" y="499"/>
                </a:lnTo>
                <a:lnTo>
                  <a:pt x="143" y="481"/>
                </a:lnTo>
                <a:lnTo>
                  <a:pt x="159" y="463"/>
                </a:lnTo>
                <a:lnTo>
                  <a:pt x="171" y="442"/>
                </a:lnTo>
                <a:lnTo>
                  <a:pt x="183" y="421"/>
                </a:lnTo>
                <a:lnTo>
                  <a:pt x="196" y="401"/>
                </a:lnTo>
                <a:lnTo>
                  <a:pt x="210" y="381"/>
                </a:lnTo>
                <a:lnTo>
                  <a:pt x="221" y="385"/>
                </a:lnTo>
                <a:lnTo>
                  <a:pt x="242" y="380"/>
                </a:lnTo>
                <a:lnTo>
                  <a:pt x="253" y="377"/>
                </a:lnTo>
                <a:lnTo>
                  <a:pt x="262" y="368"/>
                </a:lnTo>
                <a:lnTo>
                  <a:pt x="284" y="369"/>
                </a:lnTo>
                <a:lnTo>
                  <a:pt x="296" y="373"/>
                </a:lnTo>
                <a:lnTo>
                  <a:pt x="320" y="380"/>
                </a:lnTo>
                <a:lnTo>
                  <a:pt x="343" y="388"/>
                </a:lnTo>
                <a:lnTo>
                  <a:pt x="362" y="399"/>
                </a:lnTo>
                <a:lnTo>
                  <a:pt x="381" y="414"/>
                </a:lnTo>
                <a:lnTo>
                  <a:pt x="390" y="421"/>
                </a:lnTo>
                <a:lnTo>
                  <a:pt x="409" y="427"/>
                </a:lnTo>
                <a:lnTo>
                  <a:pt x="419" y="425"/>
                </a:lnTo>
                <a:lnTo>
                  <a:pt x="440" y="417"/>
                </a:lnTo>
                <a:lnTo>
                  <a:pt x="458" y="402"/>
                </a:lnTo>
                <a:lnTo>
                  <a:pt x="471" y="381"/>
                </a:lnTo>
                <a:lnTo>
                  <a:pt x="479" y="356"/>
                </a:lnTo>
                <a:lnTo>
                  <a:pt x="491" y="324"/>
                </a:lnTo>
                <a:lnTo>
                  <a:pt x="497" y="291"/>
                </a:lnTo>
                <a:lnTo>
                  <a:pt x="500" y="266"/>
                </a:lnTo>
                <a:lnTo>
                  <a:pt x="497" y="242"/>
                </a:lnTo>
                <a:lnTo>
                  <a:pt x="493" y="230"/>
                </a:lnTo>
                <a:lnTo>
                  <a:pt x="492" y="218"/>
                </a:lnTo>
                <a:lnTo>
                  <a:pt x="493" y="198"/>
                </a:lnTo>
                <a:lnTo>
                  <a:pt x="493" y="180"/>
                </a:lnTo>
                <a:lnTo>
                  <a:pt x="508" y="188"/>
                </a:lnTo>
                <a:lnTo>
                  <a:pt x="522" y="197"/>
                </a:lnTo>
                <a:lnTo>
                  <a:pt x="536" y="210"/>
                </a:lnTo>
                <a:lnTo>
                  <a:pt x="549" y="217"/>
                </a:lnTo>
                <a:lnTo>
                  <a:pt x="562" y="220"/>
                </a:lnTo>
                <a:lnTo>
                  <a:pt x="587" y="233"/>
                </a:lnTo>
                <a:lnTo>
                  <a:pt x="600" y="238"/>
                </a:lnTo>
                <a:lnTo>
                  <a:pt x="614" y="239"/>
                </a:lnTo>
                <a:lnTo>
                  <a:pt x="624" y="233"/>
                </a:lnTo>
                <a:lnTo>
                  <a:pt x="631" y="229"/>
                </a:lnTo>
                <a:lnTo>
                  <a:pt x="649" y="234"/>
                </a:lnTo>
                <a:lnTo>
                  <a:pt x="657" y="238"/>
                </a:lnTo>
                <a:lnTo>
                  <a:pt x="667" y="242"/>
                </a:lnTo>
                <a:lnTo>
                  <a:pt x="675" y="247"/>
                </a:lnTo>
                <a:lnTo>
                  <a:pt x="684" y="245"/>
                </a:lnTo>
                <a:lnTo>
                  <a:pt x="692" y="243"/>
                </a:lnTo>
                <a:lnTo>
                  <a:pt x="713" y="249"/>
                </a:lnTo>
                <a:lnTo>
                  <a:pt x="734" y="255"/>
                </a:lnTo>
                <a:lnTo>
                  <a:pt x="775" y="265"/>
                </a:lnTo>
                <a:lnTo>
                  <a:pt x="836" y="278"/>
                </a:lnTo>
                <a:lnTo>
                  <a:pt x="878" y="282"/>
                </a:lnTo>
                <a:lnTo>
                  <a:pt x="899" y="280"/>
                </a:lnTo>
                <a:lnTo>
                  <a:pt x="939" y="278"/>
                </a:lnTo>
                <a:lnTo>
                  <a:pt x="977" y="270"/>
                </a:lnTo>
                <a:lnTo>
                  <a:pt x="997" y="270"/>
                </a:lnTo>
                <a:lnTo>
                  <a:pt x="1017" y="269"/>
                </a:lnTo>
                <a:lnTo>
                  <a:pt x="1036" y="262"/>
                </a:lnTo>
                <a:lnTo>
                  <a:pt x="1054" y="250"/>
                </a:lnTo>
                <a:lnTo>
                  <a:pt x="1069" y="241"/>
                </a:lnTo>
                <a:lnTo>
                  <a:pt x="1100" y="225"/>
                </a:lnTo>
                <a:lnTo>
                  <a:pt x="1118" y="225"/>
                </a:lnTo>
                <a:lnTo>
                  <a:pt x="1135" y="226"/>
                </a:lnTo>
                <a:lnTo>
                  <a:pt x="1153" y="228"/>
                </a:lnTo>
                <a:lnTo>
                  <a:pt x="1174" y="225"/>
                </a:lnTo>
                <a:lnTo>
                  <a:pt x="1196" y="217"/>
                </a:lnTo>
                <a:lnTo>
                  <a:pt x="1234" y="206"/>
                </a:lnTo>
                <a:lnTo>
                  <a:pt x="1272" y="193"/>
                </a:lnTo>
                <a:lnTo>
                  <a:pt x="1311" y="177"/>
                </a:lnTo>
                <a:lnTo>
                  <a:pt x="1350" y="161"/>
                </a:lnTo>
                <a:lnTo>
                  <a:pt x="1361" y="159"/>
                </a:lnTo>
                <a:lnTo>
                  <a:pt x="1375" y="150"/>
                </a:lnTo>
                <a:lnTo>
                  <a:pt x="1382" y="142"/>
                </a:lnTo>
                <a:lnTo>
                  <a:pt x="1397" y="126"/>
                </a:lnTo>
                <a:lnTo>
                  <a:pt x="1410" y="109"/>
                </a:lnTo>
                <a:lnTo>
                  <a:pt x="1416" y="105"/>
                </a:lnTo>
                <a:lnTo>
                  <a:pt x="1436" y="109"/>
                </a:lnTo>
                <a:lnTo>
                  <a:pt x="1446" y="110"/>
                </a:lnTo>
                <a:lnTo>
                  <a:pt x="1465" y="106"/>
                </a:lnTo>
                <a:lnTo>
                  <a:pt x="1485" y="97"/>
                </a:lnTo>
                <a:lnTo>
                  <a:pt x="1502" y="91"/>
                </a:lnTo>
                <a:lnTo>
                  <a:pt x="1520" y="81"/>
                </a:lnTo>
                <a:lnTo>
                  <a:pt x="1528" y="75"/>
                </a:lnTo>
                <a:lnTo>
                  <a:pt x="1537" y="65"/>
                </a:lnTo>
                <a:lnTo>
                  <a:pt x="1541" y="56"/>
                </a:lnTo>
                <a:lnTo>
                  <a:pt x="1557" y="49"/>
                </a:lnTo>
                <a:lnTo>
                  <a:pt x="1573" y="46"/>
                </a:lnTo>
                <a:lnTo>
                  <a:pt x="1590" y="40"/>
                </a:lnTo>
                <a:lnTo>
                  <a:pt x="1607" y="33"/>
                </a:lnTo>
                <a:lnTo>
                  <a:pt x="1629" y="32"/>
                </a:lnTo>
                <a:lnTo>
                  <a:pt x="1651" y="25"/>
                </a:lnTo>
                <a:lnTo>
                  <a:pt x="1655" y="23"/>
                </a:lnTo>
                <a:lnTo>
                  <a:pt x="1658" y="19"/>
                </a:lnTo>
                <a:lnTo>
                  <a:pt x="1665" y="20"/>
                </a:lnTo>
                <a:lnTo>
                  <a:pt x="1672" y="17"/>
                </a:lnTo>
                <a:lnTo>
                  <a:pt x="1682" y="11"/>
                </a:lnTo>
                <a:lnTo>
                  <a:pt x="1693" y="4"/>
                </a:lnTo>
                <a:close/>
              </a:path>
            </a:pathLst>
          </a:custGeom>
          <a:solidFill>
            <a:srgbClr val="263A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" name="Freeform 413"/>
          <p:cNvSpPr>
            <a:spLocks/>
          </p:cNvSpPr>
          <p:nvPr/>
        </p:nvSpPr>
        <p:spPr bwMode="auto">
          <a:xfrm>
            <a:off x="7643813" y="3863975"/>
            <a:ext cx="815975" cy="431800"/>
          </a:xfrm>
          <a:custGeom>
            <a:avLst/>
            <a:gdLst>
              <a:gd name="T0" fmla="*/ 125 w 1542"/>
              <a:gd name="T1" fmla="*/ 23 h 816"/>
              <a:gd name="T2" fmla="*/ 194 w 1542"/>
              <a:gd name="T3" fmla="*/ 36 h 816"/>
              <a:gd name="T4" fmla="*/ 254 w 1542"/>
              <a:gd name="T5" fmla="*/ 68 h 816"/>
              <a:gd name="T6" fmla="*/ 320 w 1542"/>
              <a:gd name="T7" fmla="*/ 89 h 816"/>
              <a:gd name="T8" fmla="*/ 397 w 1542"/>
              <a:gd name="T9" fmla="*/ 126 h 816"/>
              <a:gd name="T10" fmla="*/ 443 w 1542"/>
              <a:gd name="T11" fmla="*/ 133 h 816"/>
              <a:gd name="T12" fmla="*/ 551 w 1542"/>
              <a:gd name="T13" fmla="*/ 121 h 816"/>
              <a:gd name="T14" fmla="*/ 625 w 1542"/>
              <a:gd name="T15" fmla="*/ 147 h 816"/>
              <a:gd name="T16" fmla="*/ 684 w 1542"/>
              <a:gd name="T17" fmla="*/ 187 h 816"/>
              <a:gd name="T18" fmla="*/ 728 w 1542"/>
              <a:gd name="T19" fmla="*/ 229 h 816"/>
              <a:gd name="T20" fmla="*/ 807 w 1542"/>
              <a:gd name="T21" fmla="*/ 253 h 816"/>
              <a:gd name="T22" fmla="*/ 849 w 1542"/>
              <a:gd name="T23" fmla="*/ 314 h 816"/>
              <a:gd name="T24" fmla="*/ 883 w 1542"/>
              <a:gd name="T25" fmla="*/ 343 h 816"/>
              <a:gd name="T26" fmla="*/ 940 w 1542"/>
              <a:gd name="T27" fmla="*/ 331 h 816"/>
              <a:gd name="T28" fmla="*/ 992 w 1542"/>
              <a:gd name="T29" fmla="*/ 299 h 816"/>
              <a:gd name="T30" fmla="*/ 1051 w 1542"/>
              <a:gd name="T31" fmla="*/ 289 h 816"/>
              <a:gd name="T32" fmla="*/ 1105 w 1542"/>
              <a:gd name="T33" fmla="*/ 289 h 816"/>
              <a:gd name="T34" fmla="*/ 1178 w 1542"/>
              <a:gd name="T35" fmla="*/ 312 h 816"/>
              <a:gd name="T36" fmla="*/ 1300 w 1542"/>
              <a:gd name="T37" fmla="*/ 371 h 816"/>
              <a:gd name="T38" fmla="*/ 1306 w 1542"/>
              <a:gd name="T39" fmla="*/ 420 h 816"/>
              <a:gd name="T40" fmla="*/ 1272 w 1542"/>
              <a:gd name="T41" fmla="*/ 451 h 816"/>
              <a:gd name="T42" fmla="*/ 1350 w 1542"/>
              <a:gd name="T43" fmla="*/ 506 h 816"/>
              <a:gd name="T44" fmla="*/ 1383 w 1542"/>
              <a:gd name="T45" fmla="*/ 508 h 816"/>
              <a:gd name="T46" fmla="*/ 1432 w 1542"/>
              <a:gd name="T47" fmla="*/ 536 h 816"/>
              <a:gd name="T48" fmla="*/ 1443 w 1542"/>
              <a:gd name="T49" fmla="*/ 585 h 816"/>
              <a:gd name="T50" fmla="*/ 1412 w 1542"/>
              <a:gd name="T51" fmla="*/ 629 h 816"/>
              <a:gd name="T52" fmla="*/ 1440 w 1542"/>
              <a:gd name="T53" fmla="*/ 659 h 816"/>
              <a:gd name="T54" fmla="*/ 1514 w 1542"/>
              <a:gd name="T55" fmla="*/ 711 h 816"/>
              <a:gd name="T56" fmla="*/ 1522 w 1542"/>
              <a:gd name="T57" fmla="*/ 794 h 816"/>
              <a:gd name="T58" fmla="*/ 1477 w 1542"/>
              <a:gd name="T59" fmla="*/ 802 h 816"/>
              <a:gd name="T60" fmla="*/ 1428 w 1542"/>
              <a:gd name="T61" fmla="*/ 774 h 816"/>
              <a:gd name="T62" fmla="*/ 1375 w 1542"/>
              <a:gd name="T63" fmla="*/ 775 h 816"/>
              <a:gd name="T64" fmla="*/ 1300 w 1542"/>
              <a:gd name="T65" fmla="*/ 744 h 816"/>
              <a:gd name="T66" fmla="*/ 1250 w 1542"/>
              <a:gd name="T67" fmla="*/ 697 h 816"/>
              <a:gd name="T68" fmla="*/ 1202 w 1542"/>
              <a:gd name="T69" fmla="*/ 688 h 816"/>
              <a:gd name="T70" fmla="*/ 1088 w 1542"/>
              <a:gd name="T71" fmla="*/ 741 h 816"/>
              <a:gd name="T72" fmla="*/ 1084 w 1542"/>
              <a:gd name="T73" fmla="*/ 766 h 816"/>
              <a:gd name="T74" fmla="*/ 1030 w 1542"/>
              <a:gd name="T75" fmla="*/ 773 h 816"/>
              <a:gd name="T76" fmla="*/ 996 w 1542"/>
              <a:gd name="T77" fmla="*/ 771 h 816"/>
              <a:gd name="T78" fmla="*/ 948 w 1542"/>
              <a:gd name="T79" fmla="*/ 759 h 816"/>
              <a:gd name="T80" fmla="*/ 904 w 1542"/>
              <a:gd name="T81" fmla="*/ 777 h 816"/>
              <a:gd name="T82" fmla="*/ 803 w 1542"/>
              <a:gd name="T83" fmla="*/ 790 h 816"/>
              <a:gd name="T84" fmla="*/ 760 w 1542"/>
              <a:gd name="T85" fmla="*/ 773 h 816"/>
              <a:gd name="T86" fmla="*/ 709 w 1542"/>
              <a:gd name="T87" fmla="*/ 756 h 816"/>
              <a:gd name="T88" fmla="*/ 656 w 1542"/>
              <a:gd name="T89" fmla="*/ 691 h 816"/>
              <a:gd name="T90" fmla="*/ 628 w 1542"/>
              <a:gd name="T91" fmla="*/ 646 h 816"/>
              <a:gd name="T92" fmla="*/ 558 w 1542"/>
              <a:gd name="T93" fmla="*/ 674 h 816"/>
              <a:gd name="T94" fmla="*/ 502 w 1542"/>
              <a:gd name="T95" fmla="*/ 675 h 816"/>
              <a:gd name="T96" fmla="*/ 419 w 1542"/>
              <a:gd name="T97" fmla="*/ 660 h 816"/>
              <a:gd name="T98" fmla="*/ 379 w 1542"/>
              <a:gd name="T99" fmla="*/ 674 h 816"/>
              <a:gd name="T100" fmla="*/ 328 w 1542"/>
              <a:gd name="T101" fmla="*/ 648 h 816"/>
              <a:gd name="T102" fmla="*/ 383 w 1542"/>
              <a:gd name="T103" fmla="*/ 566 h 816"/>
              <a:gd name="T104" fmla="*/ 350 w 1542"/>
              <a:gd name="T105" fmla="*/ 398 h 816"/>
              <a:gd name="T106" fmla="*/ 315 w 1542"/>
              <a:gd name="T107" fmla="*/ 277 h 816"/>
              <a:gd name="T108" fmla="*/ 247 w 1542"/>
              <a:gd name="T109" fmla="*/ 248 h 816"/>
              <a:gd name="T110" fmla="*/ 206 w 1542"/>
              <a:gd name="T111" fmla="*/ 187 h 816"/>
              <a:gd name="T112" fmla="*/ 128 w 1542"/>
              <a:gd name="T113" fmla="*/ 158 h 816"/>
              <a:gd name="T114" fmla="*/ 59 w 1542"/>
              <a:gd name="T115" fmla="*/ 118 h 816"/>
              <a:gd name="T116" fmla="*/ 25 w 1542"/>
              <a:gd name="T117" fmla="*/ 4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42" h="816">
                <a:moveTo>
                  <a:pt x="25" y="4"/>
                </a:moveTo>
                <a:lnTo>
                  <a:pt x="46" y="0"/>
                </a:lnTo>
                <a:lnTo>
                  <a:pt x="69" y="3"/>
                </a:lnTo>
                <a:lnTo>
                  <a:pt x="87" y="8"/>
                </a:lnTo>
                <a:lnTo>
                  <a:pt x="107" y="15"/>
                </a:lnTo>
                <a:lnTo>
                  <a:pt x="116" y="19"/>
                </a:lnTo>
                <a:lnTo>
                  <a:pt x="125" y="23"/>
                </a:lnTo>
                <a:lnTo>
                  <a:pt x="136" y="19"/>
                </a:lnTo>
                <a:lnTo>
                  <a:pt x="147" y="14"/>
                </a:lnTo>
                <a:lnTo>
                  <a:pt x="155" y="12"/>
                </a:lnTo>
                <a:lnTo>
                  <a:pt x="162" y="20"/>
                </a:lnTo>
                <a:lnTo>
                  <a:pt x="170" y="25"/>
                </a:lnTo>
                <a:lnTo>
                  <a:pt x="178" y="29"/>
                </a:lnTo>
                <a:lnTo>
                  <a:pt x="194" y="36"/>
                </a:lnTo>
                <a:lnTo>
                  <a:pt x="205" y="47"/>
                </a:lnTo>
                <a:lnTo>
                  <a:pt x="214" y="56"/>
                </a:lnTo>
                <a:lnTo>
                  <a:pt x="226" y="59"/>
                </a:lnTo>
                <a:lnTo>
                  <a:pt x="233" y="62"/>
                </a:lnTo>
                <a:lnTo>
                  <a:pt x="238" y="68"/>
                </a:lnTo>
                <a:lnTo>
                  <a:pt x="244" y="70"/>
                </a:lnTo>
                <a:lnTo>
                  <a:pt x="254" y="68"/>
                </a:lnTo>
                <a:lnTo>
                  <a:pt x="263" y="68"/>
                </a:lnTo>
                <a:lnTo>
                  <a:pt x="284" y="81"/>
                </a:lnTo>
                <a:lnTo>
                  <a:pt x="292" y="86"/>
                </a:lnTo>
                <a:lnTo>
                  <a:pt x="301" y="84"/>
                </a:lnTo>
                <a:lnTo>
                  <a:pt x="311" y="81"/>
                </a:lnTo>
                <a:lnTo>
                  <a:pt x="316" y="81"/>
                </a:lnTo>
                <a:lnTo>
                  <a:pt x="320" y="89"/>
                </a:lnTo>
                <a:lnTo>
                  <a:pt x="321" y="94"/>
                </a:lnTo>
                <a:lnTo>
                  <a:pt x="338" y="107"/>
                </a:lnTo>
                <a:lnTo>
                  <a:pt x="356" y="121"/>
                </a:lnTo>
                <a:lnTo>
                  <a:pt x="362" y="125"/>
                </a:lnTo>
                <a:lnTo>
                  <a:pt x="381" y="127"/>
                </a:lnTo>
                <a:lnTo>
                  <a:pt x="387" y="122"/>
                </a:lnTo>
                <a:lnTo>
                  <a:pt x="397" y="126"/>
                </a:lnTo>
                <a:lnTo>
                  <a:pt x="408" y="134"/>
                </a:lnTo>
                <a:lnTo>
                  <a:pt x="416" y="131"/>
                </a:lnTo>
                <a:lnTo>
                  <a:pt x="422" y="125"/>
                </a:lnTo>
                <a:lnTo>
                  <a:pt x="426" y="122"/>
                </a:lnTo>
                <a:lnTo>
                  <a:pt x="432" y="127"/>
                </a:lnTo>
                <a:lnTo>
                  <a:pt x="435" y="130"/>
                </a:lnTo>
                <a:lnTo>
                  <a:pt x="443" y="133"/>
                </a:lnTo>
                <a:lnTo>
                  <a:pt x="451" y="133"/>
                </a:lnTo>
                <a:lnTo>
                  <a:pt x="459" y="137"/>
                </a:lnTo>
                <a:lnTo>
                  <a:pt x="467" y="137"/>
                </a:lnTo>
                <a:lnTo>
                  <a:pt x="486" y="131"/>
                </a:lnTo>
                <a:lnTo>
                  <a:pt x="506" y="131"/>
                </a:lnTo>
                <a:lnTo>
                  <a:pt x="530" y="130"/>
                </a:lnTo>
                <a:lnTo>
                  <a:pt x="551" y="121"/>
                </a:lnTo>
                <a:lnTo>
                  <a:pt x="551" y="129"/>
                </a:lnTo>
                <a:lnTo>
                  <a:pt x="563" y="142"/>
                </a:lnTo>
                <a:lnTo>
                  <a:pt x="588" y="154"/>
                </a:lnTo>
                <a:lnTo>
                  <a:pt x="603" y="162"/>
                </a:lnTo>
                <a:lnTo>
                  <a:pt x="604" y="154"/>
                </a:lnTo>
                <a:lnTo>
                  <a:pt x="617" y="148"/>
                </a:lnTo>
                <a:lnTo>
                  <a:pt x="625" y="147"/>
                </a:lnTo>
                <a:lnTo>
                  <a:pt x="637" y="150"/>
                </a:lnTo>
                <a:lnTo>
                  <a:pt x="649" y="155"/>
                </a:lnTo>
                <a:lnTo>
                  <a:pt x="661" y="162"/>
                </a:lnTo>
                <a:lnTo>
                  <a:pt x="673" y="170"/>
                </a:lnTo>
                <a:lnTo>
                  <a:pt x="680" y="172"/>
                </a:lnTo>
                <a:lnTo>
                  <a:pt x="684" y="180"/>
                </a:lnTo>
                <a:lnTo>
                  <a:pt x="684" y="187"/>
                </a:lnTo>
                <a:lnTo>
                  <a:pt x="686" y="197"/>
                </a:lnTo>
                <a:lnTo>
                  <a:pt x="695" y="204"/>
                </a:lnTo>
                <a:lnTo>
                  <a:pt x="705" y="211"/>
                </a:lnTo>
                <a:lnTo>
                  <a:pt x="713" y="217"/>
                </a:lnTo>
                <a:lnTo>
                  <a:pt x="718" y="223"/>
                </a:lnTo>
                <a:lnTo>
                  <a:pt x="722" y="228"/>
                </a:lnTo>
                <a:lnTo>
                  <a:pt x="728" y="229"/>
                </a:lnTo>
                <a:lnTo>
                  <a:pt x="735" y="230"/>
                </a:lnTo>
                <a:lnTo>
                  <a:pt x="746" y="234"/>
                </a:lnTo>
                <a:lnTo>
                  <a:pt x="756" y="241"/>
                </a:lnTo>
                <a:lnTo>
                  <a:pt x="766" y="241"/>
                </a:lnTo>
                <a:lnTo>
                  <a:pt x="775" y="242"/>
                </a:lnTo>
                <a:lnTo>
                  <a:pt x="787" y="245"/>
                </a:lnTo>
                <a:lnTo>
                  <a:pt x="807" y="253"/>
                </a:lnTo>
                <a:lnTo>
                  <a:pt x="814" y="260"/>
                </a:lnTo>
                <a:lnTo>
                  <a:pt x="832" y="275"/>
                </a:lnTo>
                <a:lnTo>
                  <a:pt x="853" y="286"/>
                </a:lnTo>
                <a:lnTo>
                  <a:pt x="858" y="290"/>
                </a:lnTo>
                <a:lnTo>
                  <a:pt x="859" y="297"/>
                </a:lnTo>
                <a:lnTo>
                  <a:pt x="857" y="303"/>
                </a:lnTo>
                <a:lnTo>
                  <a:pt x="849" y="314"/>
                </a:lnTo>
                <a:lnTo>
                  <a:pt x="840" y="322"/>
                </a:lnTo>
                <a:lnTo>
                  <a:pt x="842" y="327"/>
                </a:lnTo>
                <a:lnTo>
                  <a:pt x="846" y="331"/>
                </a:lnTo>
                <a:lnTo>
                  <a:pt x="851" y="335"/>
                </a:lnTo>
                <a:lnTo>
                  <a:pt x="858" y="335"/>
                </a:lnTo>
                <a:lnTo>
                  <a:pt x="871" y="336"/>
                </a:lnTo>
                <a:lnTo>
                  <a:pt x="883" y="343"/>
                </a:lnTo>
                <a:lnTo>
                  <a:pt x="890" y="346"/>
                </a:lnTo>
                <a:lnTo>
                  <a:pt x="895" y="349"/>
                </a:lnTo>
                <a:lnTo>
                  <a:pt x="899" y="344"/>
                </a:lnTo>
                <a:lnTo>
                  <a:pt x="904" y="339"/>
                </a:lnTo>
                <a:lnTo>
                  <a:pt x="916" y="332"/>
                </a:lnTo>
                <a:lnTo>
                  <a:pt x="928" y="331"/>
                </a:lnTo>
                <a:lnTo>
                  <a:pt x="940" y="331"/>
                </a:lnTo>
                <a:lnTo>
                  <a:pt x="949" y="327"/>
                </a:lnTo>
                <a:lnTo>
                  <a:pt x="959" y="316"/>
                </a:lnTo>
                <a:lnTo>
                  <a:pt x="967" y="306"/>
                </a:lnTo>
                <a:lnTo>
                  <a:pt x="971" y="302"/>
                </a:lnTo>
                <a:lnTo>
                  <a:pt x="976" y="297"/>
                </a:lnTo>
                <a:lnTo>
                  <a:pt x="984" y="298"/>
                </a:lnTo>
                <a:lnTo>
                  <a:pt x="992" y="299"/>
                </a:lnTo>
                <a:lnTo>
                  <a:pt x="1009" y="301"/>
                </a:lnTo>
                <a:lnTo>
                  <a:pt x="1025" y="305"/>
                </a:lnTo>
                <a:lnTo>
                  <a:pt x="1021" y="298"/>
                </a:lnTo>
                <a:lnTo>
                  <a:pt x="1017" y="291"/>
                </a:lnTo>
                <a:lnTo>
                  <a:pt x="1026" y="287"/>
                </a:lnTo>
                <a:lnTo>
                  <a:pt x="1035" y="287"/>
                </a:lnTo>
                <a:lnTo>
                  <a:pt x="1051" y="289"/>
                </a:lnTo>
                <a:lnTo>
                  <a:pt x="1066" y="291"/>
                </a:lnTo>
                <a:lnTo>
                  <a:pt x="1075" y="299"/>
                </a:lnTo>
                <a:lnTo>
                  <a:pt x="1076" y="311"/>
                </a:lnTo>
                <a:lnTo>
                  <a:pt x="1082" y="323"/>
                </a:lnTo>
                <a:lnTo>
                  <a:pt x="1088" y="335"/>
                </a:lnTo>
                <a:lnTo>
                  <a:pt x="1097" y="312"/>
                </a:lnTo>
                <a:lnTo>
                  <a:pt x="1105" y="289"/>
                </a:lnTo>
                <a:lnTo>
                  <a:pt x="1116" y="289"/>
                </a:lnTo>
                <a:lnTo>
                  <a:pt x="1135" y="297"/>
                </a:lnTo>
                <a:lnTo>
                  <a:pt x="1142" y="305"/>
                </a:lnTo>
                <a:lnTo>
                  <a:pt x="1152" y="303"/>
                </a:lnTo>
                <a:lnTo>
                  <a:pt x="1161" y="301"/>
                </a:lnTo>
                <a:lnTo>
                  <a:pt x="1172" y="305"/>
                </a:lnTo>
                <a:lnTo>
                  <a:pt x="1178" y="312"/>
                </a:lnTo>
                <a:lnTo>
                  <a:pt x="1198" y="335"/>
                </a:lnTo>
                <a:lnTo>
                  <a:pt x="1213" y="360"/>
                </a:lnTo>
                <a:lnTo>
                  <a:pt x="1226" y="353"/>
                </a:lnTo>
                <a:lnTo>
                  <a:pt x="1252" y="353"/>
                </a:lnTo>
                <a:lnTo>
                  <a:pt x="1267" y="353"/>
                </a:lnTo>
                <a:lnTo>
                  <a:pt x="1275" y="363"/>
                </a:lnTo>
                <a:lnTo>
                  <a:pt x="1300" y="371"/>
                </a:lnTo>
                <a:lnTo>
                  <a:pt x="1313" y="371"/>
                </a:lnTo>
                <a:lnTo>
                  <a:pt x="1313" y="376"/>
                </a:lnTo>
                <a:lnTo>
                  <a:pt x="1313" y="381"/>
                </a:lnTo>
                <a:lnTo>
                  <a:pt x="1312" y="388"/>
                </a:lnTo>
                <a:lnTo>
                  <a:pt x="1308" y="394"/>
                </a:lnTo>
                <a:lnTo>
                  <a:pt x="1305" y="408"/>
                </a:lnTo>
                <a:lnTo>
                  <a:pt x="1306" y="420"/>
                </a:lnTo>
                <a:lnTo>
                  <a:pt x="1308" y="425"/>
                </a:lnTo>
                <a:lnTo>
                  <a:pt x="1306" y="429"/>
                </a:lnTo>
                <a:lnTo>
                  <a:pt x="1302" y="430"/>
                </a:lnTo>
                <a:lnTo>
                  <a:pt x="1296" y="431"/>
                </a:lnTo>
                <a:lnTo>
                  <a:pt x="1288" y="433"/>
                </a:lnTo>
                <a:lnTo>
                  <a:pt x="1283" y="435"/>
                </a:lnTo>
                <a:lnTo>
                  <a:pt x="1272" y="451"/>
                </a:lnTo>
                <a:lnTo>
                  <a:pt x="1275" y="455"/>
                </a:lnTo>
                <a:lnTo>
                  <a:pt x="1295" y="466"/>
                </a:lnTo>
                <a:lnTo>
                  <a:pt x="1309" y="482"/>
                </a:lnTo>
                <a:lnTo>
                  <a:pt x="1321" y="488"/>
                </a:lnTo>
                <a:lnTo>
                  <a:pt x="1338" y="488"/>
                </a:lnTo>
                <a:lnTo>
                  <a:pt x="1345" y="491"/>
                </a:lnTo>
                <a:lnTo>
                  <a:pt x="1350" y="506"/>
                </a:lnTo>
                <a:lnTo>
                  <a:pt x="1351" y="513"/>
                </a:lnTo>
                <a:lnTo>
                  <a:pt x="1359" y="510"/>
                </a:lnTo>
                <a:lnTo>
                  <a:pt x="1367" y="510"/>
                </a:lnTo>
                <a:lnTo>
                  <a:pt x="1373" y="512"/>
                </a:lnTo>
                <a:lnTo>
                  <a:pt x="1375" y="515"/>
                </a:lnTo>
                <a:lnTo>
                  <a:pt x="1379" y="511"/>
                </a:lnTo>
                <a:lnTo>
                  <a:pt x="1383" y="508"/>
                </a:lnTo>
                <a:lnTo>
                  <a:pt x="1383" y="515"/>
                </a:lnTo>
                <a:lnTo>
                  <a:pt x="1390" y="520"/>
                </a:lnTo>
                <a:lnTo>
                  <a:pt x="1404" y="520"/>
                </a:lnTo>
                <a:lnTo>
                  <a:pt x="1414" y="517"/>
                </a:lnTo>
                <a:lnTo>
                  <a:pt x="1422" y="517"/>
                </a:lnTo>
                <a:lnTo>
                  <a:pt x="1428" y="528"/>
                </a:lnTo>
                <a:lnTo>
                  <a:pt x="1432" y="536"/>
                </a:lnTo>
                <a:lnTo>
                  <a:pt x="1440" y="541"/>
                </a:lnTo>
                <a:lnTo>
                  <a:pt x="1451" y="540"/>
                </a:lnTo>
                <a:lnTo>
                  <a:pt x="1455" y="540"/>
                </a:lnTo>
                <a:lnTo>
                  <a:pt x="1464" y="543"/>
                </a:lnTo>
                <a:lnTo>
                  <a:pt x="1465" y="548"/>
                </a:lnTo>
                <a:lnTo>
                  <a:pt x="1463" y="562"/>
                </a:lnTo>
                <a:lnTo>
                  <a:pt x="1443" y="585"/>
                </a:lnTo>
                <a:lnTo>
                  <a:pt x="1429" y="592"/>
                </a:lnTo>
                <a:lnTo>
                  <a:pt x="1424" y="594"/>
                </a:lnTo>
                <a:lnTo>
                  <a:pt x="1418" y="595"/>
                </a:lnTo>
                <a:lnTo>
                  <a:pt x="1412" y="597"/>
                </a:lnTo>
                <a:lnTo>
                  <a:pt x="1410" y="602"/>
                </a:lnTo>
                <a:lnTo>
                  <a:pt x="1410" y="607"/>
                </a:lnTo>
                <a:lnTo>
                  <a:pt x="1412" y="629"/>
                </a:lnTo>
                <a:lnTo>
                  <a:pt x="1422" y="647"/>
                </a:lnTo>
                <a:lnTo>
                  <a:pt x="1424" y="642"/>
                </a:lnTo>
                <a:lnTo>
                  <a:pt x="1427" y="636"/>
                </a:lnTo>
                <a:lnTo>
                  <a:pt x="1439" y="642"/>
                </a:lnTo>
                <a:lnTo>
                  <a:pt x="1449" y="650"/>
                </a:lnTo>
                <a:lnTo>
                  <a:pt x="1441" y="651"/>
                </a:lnTo>
                <a:lnTo>
                  <a:pt x="1440" y="659"/>
                </a:lnTo>
                <a:lnTo>
                  <a:pt x="1443" y="666"/>
                </a:lnTo>
                <a:lnTo>
                  <a:pt x="1445" y="672"/>
                </a:lnTo>
                <a:lnTo>
                  <a:pt x="1451" y="677"/>
                </a:lnTo>
                <a:lnTo>
                  <a:pt x="1463" y="683"/>
                </a:lnTo>
                <a:lnTo>
                  <a:pt x="1473" y="691"/>
                </a:lnTo>
                <a:lnTo>
                  <a:pt x="1493" y="701"/>
                </a:lnTo>
                <a:lnTo>
                  <a:pt x="1514" y="711"/>
                </a:lnTo>
                <a:lnTo>
                  <a:pt x="1522" y="717"/>
                </a:lnTo>
                <a:lnTo>
                  <a:pt x="1533" y="734"/>
                </a:lnTo>
                <a:lnTo>
                  <a:pt x="1542" y="740"/>
                </a:lnTo>
                <a:lnTo>
                  <a:pt x="1533" y="750"/>
                </a:lnTo>
                <a:lnTo>
                  <a:pt x="1527" y="763"/>
                </a:lnTo>
                <a:lnTo>
                  <a:pt x="1525" y="779"/>
                </a:lnTo>
                <a:lnTo>
                  <a:pt x="1522" y="794"/>
                </a:lnTo>
                <a:lnTo>
                  <a:pt x="1514" y="799"/>
                </a:lnTo>
                <a:lnTo>
                  <a:pt x="1503" y="797"/>
                </a:lnTo>
                <a:lnTo>
                  <a:pt x="1492" y="803"/>
                </a:lnTo>
                <a:lnTo>
                  <a:pt x="1482" y="816"/>
                </a:lnTo>
                <a:lnTo>
                  <a:pt x="1481" y="811"/>
                </a:lnTo>
                <a:lnTo>
                  <a:pt x="1478" y="806"/>
                </a:lnTo>
                <a:lnTo>
                  <a:pt x="1477" y="802"/>
                </a:lnTo>
                <a:lnTo>
                  <a:pt x="1473" y="799"/>
                </a:lnTo>
                <a:lnTo>
                  <a:pt x="1468" y="800"/>
                </a:lnTo>
                <a:lnTo>
                  <a:pt x="1461" y="800"/>
                </a:lnTo>
                <a:lnTo>
                  <a:pt x="1457" y="797"/>
                </a:lnTo>
                <a:lnTo>
                  <a:pt x="1451" y="790"/>
                </a:lnTo>
                <a:lnTo>
                  <a:pt x="1444" y="783"/>
                </a:lnTo>
                <a:lnTo>
                  <a:pt x="1428" y="774"/>
                </a:lnTo>
                <a:lnTo>
                  <a:pt x="1411" y="771"/>
                </a:lnTo>
                <a:lnTo>
                  <a:pt x="1404" y="769"/>
                </a:lnTo>
                <a:lnTo>
                  <a:pt x="1399" y="771"/>
                </a:lnTo>
                <a:lnTo>
                  <a:pt x="1395" y="778"/>
                </a:lnTo>
                <a:lnTo>
                  <a:pt x="1388" y="778"/>
                </a:lnTo>
                <a:lnTo>
                  <a:pt x="1382" y="774"/>
                </a:lnTo>
                <a:lnTo>
                  <a:pt x="1375" y="775"/>
                </a:lnTo>
                <a:lnTo>
                  <a:pt x="1365" y="778"/>
                </a:lnTo>
                <a:lnTo>
                  <a:pt x="1354" y="777"/>
                </a:lnTo>
                <a:lnTo>
                  <a:pt x="1342" y="770"/>
                </a:lnTo>
                <a:lnTo>
                  <a:pt x="1329" y="765"/>
                </a:lnTo>
                <a:lnTo>
                  <a:pt x="1316" y="758"/>
                </a:lnTo>
                <a:lnTo>
                  <a:pt x="1304" y="749"/>
                </a:lnTo>
                <a:lnTo>
                  <a:pt x="1300" y="744"/>
                </a:lnTo>
                <a:lnTo>
                  <a:pt x="1296" y="738"/>
                </a:lnTo>
                <a:lnTo>
                  <a:pt x="1304" y="730"/>
                </a:lnTo>
                <a:lnTo>
                  <a:pt x="1310" y="722"/>
                </a:lnTo>
                <a:lnTo>
                  <a:pt x="1295" y="721"/>
                </a:lnTo>
                <a:lnTo>
                  <a:pt x="1279" y="717"/>
                </a:lnTo>
                <a:lnTo>
                  <a:pt x="1263" y="709"/>
                </a:lnTo>
                <a:lnTo>
                  <a:pt x="1250" y="697"/>
                </a:lnTo>
                <a:lnTo>
                  <a:pt x="1243" y="692"/>
                </a:lnTo>
                <a:lnTo>
                  <a:pt x="1238" y="695"/>
                </a:lnTo>
                <a:lnTo>
                  <a:pt x="1232" y="701"/>
                </a:lnTo>
                <a:lnTo>
                  <a:pt x="1226" y="700"/>
                </a:lnTo>
                <a:lnTo>
                  <a:pt x="1220" y="695"/>
                </a:lnTo>
                <a:lnTo>
                  <a:pt x="1209" y="688"/>
                </a:lnTo>
                <a:lnTo>
                  <a:pt x="1202" y="688"/>
                </a:lnTo>
                <a:lnTo>
                  <a:pt x="1176" y="708"/>
                </a:lnTo>
                <a:lnTo>
                  <a:pt x="1152" y="729"/>
                </a:lnTo>
                <a:lnTo>
                  <a:pt x="1137" y="740"/>
                </a:lnTo>
                <a:lnTo>
                  <a:pt x="1124" y="752"/>
                </a:lnTo>
                <a:lnTo>
                  <a:pt x="1117" y="754"/>
                </a:lnTo>
                <a:lnTo>
                  <a:pt x="1096" y="746"/>
                </a:lnTo>
                <a:lnTo>
                  <a:pt x="1088" y="741"/>
                </a:lnTo>
                <a:lnTo>
                  <a:pt x="1088" y="750"/>
                </a:lnTo>
                <a:lnTo>
                  <a:pt x="1087" y="758"/>
                </a:lnTo>
                <a:lnTo>
                  <a:pt x="1100" y="763"/>
                </a:lnTo>
                <a:lnTo>
                  <a:pt x="1112" y="769"/>
                </a:lnTo>
                <a:lnTo>
                  <a:pt x="1104" y="769"/>
                </a:lnTo>
                <a:lnTo>
                  <a:pt x="1095" y="767"/>
                </a:lnTo>
                <a:lnTo>
                  <a:pt x="1084" y="766"/>
                </a:lnTo>
                <a:lnTo>
                  <a:pt x="1074" y="767"/>
                </a:lnTo>
                <a:lnTo>
                  <a:pt x="1056" y="765"/>
                </a:lnTo>
                <a:lnTo>
                  <a:pt x="1039" y="759"/>
                </a:lnTo>
                <a:lnTo>
                  <a:pt x="1041" y="766"/>
                </a:lnTo>
                <a:lnTo>
                  <a:pt x="1041" y="773"/>
                </a:lnTo>
                <a:lnTo>
                  <a:pt x="1035" y="773"/>
                </a:lnTo>
                <a:lnTo>
                  <a:pt x="1030" y="773"/>
                </a:lnTo>
                <a:lnTo>
                  <a:pt x="1026" y="773"/>
                </a:lnTo>
                <a:lnTo>
                  <a:pt x="1025" y="769"/>
                </a:lnTo>
                <a:lnTo>
                  <a:pt x="1025" y="765"/>
                </a:lnTo>
                <a:lnTo>
                  <a:pt x="1019" y="769"/>
                </a:lnTo>
                <a:lnTo>
                  <a:pt x="1009" y="777"/>
                </a:lnTo>
                <a:lnTo>
                  <a:pt x="1004" y="774"/>
                </a:lnTo>
                <a:lnTo>
                  <a:pt x="996" y="771"/>
                </a:lnTo>
                <a:lnTo>
                  <a:pt x="989" y="767"/>
                </a:lnTo>
                <a:lnTo>
                  <a:pt x="980" y="767"/>
                </a:lnTo>
                <a:lnTo>
                  <a:pt x="972" y="769"/>
                </a:lnTo>
                <a:lnTo>
                  <a:pt x="964" y="769"/>
                </a:lnTo>
                <a:lnTo>
                  <a:pt x="959" y="765"/>
                </a:lnTo>
                <a:lnTo>
                  <a:pt x="955" y="759"/>
                </a:lnTo>
                <a:lnTo>
                  <a:pt x="948" y="759"/>
                </a:lnTo>
                <a:lnTo>
                  <a:pt x="944" y="759"/>
                </a:lnTo>
                <a:lnTo>
                  <a:pt x="940" y="762"/>
                </a:lnTo>
                <a:lnTo>
                  <a:pt x="939" y="766"/>
                </a:lnTo>
                <a:lnTo>
                  <a:pt x="937" y="771"/>
                </a:lnTo>
                <a:lnTo>
                  <a:pt x="930" y="774"/>
                </a:lnTo>
                <a:lnTo>
                  <a:pt x="923" y="775"/>
                </a:lnTo>
                <a:lnTo>
                  <a:pt x="904" y="777"/>
                </a:lnTo>
                <a:lnTo>
                  <a:pt x="865" y="783"/>
                </a:lnTo>
                <a:lnTo>
                  <a:pt x="848" y="791"/>
                </a:lnTo>
                <a:lnTo>
                  <a:pt x="838" y="795"/>
                </a:lnTo>
                <a:lnTo>
                  <a:pt x="829" y="793"/>
                </a:lnTo>
                <a:lnTo>
                  <a:pt x="818" y="791"/>
                </a:lnTo>
                <a:lnTo>
                  <a:pt x="808" y="793"/>
                </a:lnTo>
                <a:lnTo>
                  <a:pt x="803" y="790"/>
                </a:lnTo>
                <a:lnTo>
                  <a:pt x="797" y="787"/>
                </a:lnTo>
                <a:lnTo>
                  <a:pt x="785" y="790"/>
                </a:lnTo>
                <a:lnTo>
                  <a:pt x="773" y="793"/>
                </a:lnTo>
                <a:lnTo>
                  <a:pt x="772" y="789"/>
                </a:lnTo>
                <a:lnTo>
                  <a:pt x="771" y="783"/>
                </a:lnTo>
                <a:lnTo>
                  <a:pt x="768" y="775"/>
                </a:lnTo>
                <a:lnTo>
                  <a:pt x="760" y="773"/>
                </a:lnTo>
                <a:lnTo>
                  <a:pt x="751" y="769"/>
                </a:lnTo>
                <a:lnTo>
                  <a:pt x="735" y="771"/>
                </a:lnTo>
                <a:lnTo>
                  <a:pt x="726" y="774"/>
                </a:lnTo>
                <a:lnTo>
                  <a:pt x="721" y="775"/>
                </a:lnTo>
                <a:lnTo>
                  <a:pt x="715" y="765"/>
                </a:lnTo>
                <a:lnTo>
                  <a:pt x="713" y="759"/>
                </a:lnTo>
                <a:lnTo>
                  <a:pt x="709" y="756"/>
                </a:lnTo>
                <a:lnTo>
                  <a:pt x="699" y="750"/>
                </a:lnTo>
                <a:lnTo>
                  <a:pt x="694" y="750"/>
                </a:lnTo>
                <a:lnTo>
                  <a:pt x="705" y="744"/>
                </a:lnTo>
                <a:lnTo>
                  <a:pt x="717" y="737"/>
                </a:lnTo>
                <a:lnTo>
                  <a:pt x="705" y="733"/>
                </a:lnTo>
                <a:lnTo>
                  <a:pt x="682" y="718"/>
                </a:lnTo>
                <a:lnTo>
                  <a:pt x="656" y="691"/>
                </a:lnTo>
                <a:lnTo>
                  <a:pt x="639" y="671"/>
                </a:lnTo>
                <a:lnTo>
                  <a:pt x="635" y="676"/>
                </a:lnTo>
                <a:lnTo>
                  <a:pt x="631" y="683"/>
                </a:lnTo>
                <a:lnTo>
                  <a:pt x="624" y="679"/>
                </a:lnTo>
                <a:lnTo>
                  <a:pt x="620" y="674"/>
                </a:lnTo>
                <a:lnTo>
                  <a:pt x="623" y="659"/>
                </a:lnTo>
                <a:lnTo>
                  <a:pt x="628" y="646"/>
                </a:lnTo>
                <a:lnTo>
                  <a:pt x="615" y="644"/>
                </a:lnTo>
                <a:lnTo>
                  <a:pt x="590" y="640"/>
                </a:lnTo>
                <a:lnTo>
                  <a:pt x="575" y="643"/>
                </a:lnTo>
                <a:lnTo>
                  <a:pt x="570" y="648"/>
                </a:lnTo>
                <a:lnTo>
                  <a:pt x="567" y="659"/>
                </a:lnTo>
                <a:lnTo>
                  <a:pt x="565" y="670"/>
                </a:lnTo>
                <a:lnTo>
                  <a:pt x="558" y="674"/>
                </a:lnTo>
                <a:lnTo>
                  <a:pt x="553" y="679"/>
                </a:lnTo>
                <a:lnTo>
                  <a:pt x="554" y="683"/>
                </a:lnTo>
                <a:lnTo>
                  <a:pt x="557" y="687"/>
                </a:lnTo>
                <a:lnTo>
                  <a:pt x="543" y="689"/>
                </a:lnTo>
                <a:lnTo>
                  <a:pt x="531" y="685"/>
                </a:lnTo>
                <a:lnTo>
                  <a:pt x="517" y="680"/>
                </a:lnTo>
                <a:lnTo>
                  <a:pt x="502" y="675"/>
                </a:lnTo>
                <a:lnTo>
                  <a:pt x="488" y="670"/>
                </a:lnTo>
                <a:lnTo>
                  <a:pt x="473" y="667"/>
                </a:lnTo>
                <a:lnTo>
                  <a:pt x="456" y="667"/>
                </a:lnTo>
                <a:lnTo>
                  <a:pt x="439" y="666"/>
                </a:lnTo>
                <a:lnTo>
                  <a:pt x="434" y="664"/>
                </a:lnTo>
                <a:lnTo>
                  <a:pt x="424" y="658"/>
                </a:lnTo>
                <a:lnTo>
                  <a:pt x="419" y="660"/>
                </a:lnTo>
                <a:lnTo>
                  <a:pt x="408" y="671"/>
                </a:lnTo>
                <a:lnTo>
                  <a:pt x="399" y="681"/>
                </a:lnTo>
                <a:lnTo>
                  <a:pt x="395" y="684"/>
                </a:lnTo>
                <a:lnTo>
                  <a:pt x="391" y="687"/>
                </a:lnTo>
                <a:lnTo>
                  <a:pt x="389" y="684"/>
                </a:lnTo>
                <a:lnTo>
                  <a:pt x="383" y="679"/>
                </a:lnTo>
                <a:lnTo>
                  <a:pt x="379" y="674"/>
                </a:lnTo>
                <a:lnTo>
                  <a:pt x="363" y="670"/>
                </a:lnTo>
                <a:lnTo>
                  <a:pt x="348" y="664"/>
                </a:lnTo>
                <a:lnTo>
                  <a:pt x="341" y="662"/>
                </a:lnTo>
                <a:lnTo>
                  <a:pt x="334" y="659"/>
                </a:lnTo>
                <a:lnTo>
                  <a:pt x="330" y="656"/>
                </a:lnTo>
                <a:lnTo>
                  <a:pt x="326" y="654"/>
                </a:lnTo>
                <a:lnTo>
                  <a:pt x="328" y="648"/>
                </a:lnTo>
                <a:lnTo>
                  <a:pt x="330" y="634"/>
                </a:lnTo>
                <a:lnTo>
                  <a:pt x="340" y="621"/>
                </a:lnTo>
                <a:lnTo>
                  <a:pt x="350" y="617"/>
                </a:lnTo>
                <a:lnTo>
                  <a:pt x="360" y="609"/>
                </a:lnTo>
                <a:lnTo>
                  <a:pt x="370" y="595"/>
                </a:lnTo>
                <a:lnTo>
                  <a:pt x="378" y="580"/>
                </a:lnTo>
                <a:lnTo>
                  <a:pt x="383" y="566"/>
                </a:lnTo>
                <a:lnTo>
                  <a:pt x="385" y="536"/>
                </a:lnTo>
                <a:lnTo>
                  <a:pt x="379" y="506"/>
                </a:lnTo>
                <a:lnTo>
                  <a:pt x="367" y="476"/>
                </a:lnTo>
                <a:lnTo>
                  <a:pt x="360" y="466"/>
                </a:lnTo>
                <a:lnTo>
                  <a:pt x="357" y="438"/>
                </a:lnTo>
                <a:lnTo>
                  <a:pt x="354" y="412"/>
                </a:lnTo>
                <a:lnTo>
                  <a:pt x="350" y="398"/>
                </a:lnTo>
                <a:lnTo>
                  <a:pt x="344" y="387"/>
                </a:lnTo>
                <a:lnTo>
                  <a:pt x="337" y="373"/>
                </a:lnTo>
                <a:lnTo>
                  <a:pt x="336" y="357"/>
                </a:lnTo>
                <a:lnTo>
                  <a:pt x="333" y="330"/>
                </a:lnTo>
                <a:lnTo>
                  <a:pt x="326" y="302"/>
                </a:lnTo>
                <a:lnTo>
                  <a:pt x="321" y="289"/>
                </a:lnTo>
                <a:lnTo>
                  <a:pt x="315" y="277"/>
                </a:lnTo>
                <a:lnTo>
                  <a:pt x="304" y="266"/>
                </a:lnTo>
                <a:lnTo>
                  <a:pt x="288" y="262"/>
                </a:lnTo>
                <a:lnTo>
                  <a:pt x="276" y="257"/>
                </a:lnTo>
                <a:lnTo>
                  <a:pt x="263" y="254"/>
                </a:lnTo>
                <a:lnTo>
                  <a:pt x="255" y="256"/>
                </a:lnTo>
                <a:lnTo>
                  <a:pt x="251" y="253"/>
                </a:lnTo>
                <a:lnTo>
                  <a:pt x="247" y="248"/>
                </a:lnTo>
                <a:lnTo>
                  <a:pt x="244" y="242"/>
                </a:lnTo>
                <a:lnTo>
                  <a:pt x="239" y="216"/>
                </a:lnTo>
                <a:lnTo>
                  <a:pt x="231" y="191"/>
                </a:lnTo>
                <a:lnTo>
                  <a:pt x="223" y="191"/>
                </a:lnTo>
                <a:lnTo>
                  <a:pt x="215" y="192"/>
                </a:lnTo>
                <a:lnTo>
                  <a:pt x="209" y="193"/>
                </a:lnTo>
                <a:lnTo>
                  <a:pt x="206" y="187"/>
                </a:lnTo>
                <a:lnTo>
                  <a:pt x="198" y="175"/>
                </a:lnTo>
                <a:lnTo>
                  <a:pt x="186" y="167"/>
                </a:lnTo>
                <a:lnTo>
                  <a:pt x="170" y="162"/>
                </a:lnTo>
                <a:lnTo>
                  <a:pt x="155" y="159"/>
                </a:lnTo>
                <a:lnTo>
                  <a:pt x="145" y="158"/>
                </a:lnTo>
                <a:lnTo>
                  <a:pt x="137" y="158"/>
                </a:lnTo>
                <a:lnTo>
                  <a:pt x="128" y="158"/>
                </a:lnTo>
                <a:lnTo>
                  <a:pt x="121" y="150"/>
                </a:lnTo>
                <a:lnTo>
                  <a:pt x="104" y="138"/>
                </a:lnTo>
                <a:lnTo>
                  <a:pt x="84" y="130"/>
                </a:lnTo>
                <a:lnTo>
                  <a:pt x="76" y="130"/>
                </a:lnTo>
                <a:lnTo>
                  <a:pt x="70" y="135"/>
                </a:lnTo>
                <a:lnTo>
                  <a:pt x="62" y="127"/>
                </a:lnTo>
                <a:lnTo>
                  <a:pt x="59" y="118"/>
                </a:lnTo>
                <a:lnTo>
                  <a:pt x="57" y="107"/>
                </a:lnTo>
                <a:lnTo>
                  <a:pt x="53" y="88"/>
                </a:lnTo>
                <a:lnTo>
                  <a:pt x="45" y="80"/>
                </a:lnTo>
                <a:lnTo>
                  <a:pt x="24" y="65"/>
                </a:lnTo>
                <a:lnTo>
                  <a:pt x="0" y="57"/>
                </a:lnTo>
                <a:lnTo>
                  <a:pt x="10" y="31"/>
                </a:lnTo>
                <a:lnTo>
                  <a:pt x="25" y="4"/>
                </a:lnTo>
                <a:close/>
              </a:path>
            </a:pathLst>
          </a:custGeom>
          <a:solidFill>
            <a:srgbClr val="F79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Freeform 414"/>
          <p:cNvSpPr>
            <a:spLocks/>
          </p:cNvSpPr>
          <p:nvPr/>
        </p:nvSpPr>
        <p:spPr bwMode="auto">
          <a:xfrm>
            <a:off x="5492750" y="4918075"/>
            <a:ext cx="919163" cy="566738"/>
          </a:xfrm>
          <a:custGeom>
            <a:avLst/>
            <a:gdLst>
              <a:gd name="T0" fmla="*/ 1276 w 1736"/>
              <a:gd name="T1" fmla="*/ 27 h 1071"/>
              <a:gd name="T2" fmla="*/ 1334 w 1736"/>
              <a:gd name="T3" fmla="*/ 9 h 1071"/>
              <a:gd name="T4" fmla="*/ 1390 w 1736"/>
              <a:gd name="T5" fmla="*/ 19 h 1071"/>
              <a:gd name="T6" fmla="*/ 1449 w 1736"/>
              <a:gd name="T7" fmla="*/ 85 h 1071"/>
              <a:gd name="T8" fmla="*/ 1547 w 1736"/>
              <a:gd name="T9" fmla="*/ 53 h 1071"/>
              <a:gd name="T10" fmla="*/ 1588 w 1736"/>
              <a:gd name="T11" fmla="*/ 78 h 1071"/>
              <a:gd name="T12" fmla="*/ 1628 w 1736"/>
              <a:gd name="T13" fmla="*/ 117 h 1071"/>
              <a:gd name="T14" fmla="*/ 1712 w 1736"/>
              <a:gd name="T15" fmla="*/ 165 h 1071"/>
              <a:gd name="T16" fmla="*/ 1736 w 1736"/>
              <a:gd name="T17" fmla="*/ 228 h 1071"/>
              <a:gd name="T18" fmla="*/ 1694 w 1736"/>
              <a:gd name="T19" fmla="*/ 275 h 1071"/>
              <a:gd name="T20" fmla="*/ 1628 w 1736"/>
              <a:gd name="T21" fmla="*/ 291 h 1071"/>
              <a:gd name="T22" fmla="*/ 1572 w 1736"/>
              <a:gd name="T23" fmla="*/ 336 h 1071"/>
              <a:gd name="T24" fmla="*/ 1532 w 1736"/>
              <a:gd name="T25" fmla="*/ 380 h 1071"/>
              <a:gd name="T26" fmla="*/ 1515 w 1736"/>
              <a:gd name="T27" fmla="*/ 450 h 1071"/>
              <a:gd name="T28" fmla="*/ 1478 w 1736"/>
              <a:gd name="T29" fmla="*/ 523 h 1071"/>
              <a:gd name="T30" fmla="*/ 1444 w 1736"/>
              <a:gd name="T31" fmla="*/ 591 h 1071"/>
              <a:gd name="T32" fmla="*/ 1415 w 1736"/>
              <a:gd name="T33" fmla="*/ 650 h 1071"/>
              <a:gd name="T34" fmla="*/ 1378 w 1736"/>
              <a:gd name="T35" fmla="*/ 729 h 1071"/>
              <a:gd name="T36" fmla="*/ 1335 w 1736"/>
              <a:gd name="T37" fmla="*/ 783 h 1071"/>
              <a:gd name="T38" fmla="*/ 1314 w 1736"/>
              <a:gd name="T39" fmla="*/ 856 h 1071"/>
              <a:gd name="T40" fmla="*/ 1271 w 1736"/>
              <a:gd name="T41" fmla="*/ 880 h 1071"/>
              <a:gd name="T42" fmla="*/ 1182 w 1736"/>
              <a:gd name="T43" fmla="*/ 923 h 1071"/>
              <a:gd name="T44" fmla="*/ 1133 w 1736"/>
              <a:gd name="T45" fmla="*/ 915 h 1071"/>
              <a:gd name="T46" fmla="*/ 1037 w 1736"/>
              <a:gd name="T47" fmla="*/ 919 h 1071"/>
              <a:gd name="T48" fmla="*/ 964 w 1736"/>
              <a:gd name="T49" fmla="*/ 922 h 1071"/>
              <a:gd name="T50" fmla="*/ 886 w 1736"/>
              <a:gd name="T51" fmla="*/ 917 h 1071"/>
              <a:gd name="T52" fmla="*/ 821 w 1736"/>
              <a:gd name="T53" fmla="*/ 972 h 1071"/>
              <a:gd name="T54" fmla="*/ 761 w 1736"/>
              <a:gd name="T55" fmla="*/ 976 h 1071"/>
              <a:gd name="T56" fmla="*/ 703 w 1736"/>
              <a:gd name="T57" fmla="*/ 1007 h 1071"/>
              <a:gd name="T58" fmla="*/ 652 w 1736"/>
              <a:gd name="T59" fmla="*/ 1007 h 1071"/>
              <a:gd name="T60" fmla="*/ 566 w 1736"/>
              <a:gd name="T61" fmla="*/ 1063 h 1071"/>
              <a:gd name="T62" fmla="*/ 484 w 1736"/>
              <a:gd name="T63" fmla="*/ 1060 h 1071"/>
              <a:gd name="T64" fmla="*/ 418 w 1736"/>
              <a:gd name="T65" fmla="*/ 1044 h 1071"/>
              <a:gd name="T66" fmla="*/ 350 w 1736"/>
              <a:gd name="T67" fmla="*/ 992 h 1071"/>
              <a:gd name="T68" fmla="*/ 287 w 1736"/>
              <a:gd name="T69" fmla="*/ 955 h 1071"/>
              <a:gd name="T70" fmla="*/ 228 w 1736"/>
              <a:gd name="T71" fmla="*/ 886 h 1071"/>
              <a:gd name="T72" fmla="*/ 178 w 1736"/>
              <a:gd name="T73" fmla="*/ 823 h 1071"/>
              <a:gd name="T74" fmla="*/ 111 w 1736"/>
              <a:gd name="T75" fmla="*/ 779 h 1071"/>
              <a:gd name="T76" fmla="*/ 68 w 1736"/>
              <a:gd name="T77" fmla="*/ 706 h 1071"/>
              <a:gd name="T78" fmla="*/ 58 w 1736"/>
              <a:gd name="T79" fmla="*/ 644 h 1071"/>
              <a:gd name="T80" fmla="*/ 17 w 1736"/>
              <a:gd name="T81" fmla="*/ 609 h 1071"/>
              <a:gd name="T82" fmla="*/ 80 w 1736"/>
              <a:gd name="T83" fmla="*/ 581 h 1071"/>
              <a:gd name="T84" fmla="*/ 98 w 1736"/>
              <a:gd name="T85" fmla="*/ 548 h 1071"/>
              <a:gd name="T86" fmla="*/ 90 w 1736"/>
              <a:gd name="T87" fmla="*/ 507 h 1071"/>
              <a:gd name="T88" fmla="*/ 129 w 1736"/>
              <a:gd name="T89" fmla="*/ 421 h 1071"/>
              <a:gd name="T90" fmla="*/ 157 w 1736"/>
              <a:gd name="T91" fmla="*/ 374 h 1071"/>
              <a:gd name="T92" fmla="*/ 87 w 1736"/>
              <a:gd name="T93" fmla="*/ 324 h 1071"/>
              <a:gd name="T94" fmla="*/ 173 w 1736"/>
              <a:gd name="T95" fmla="*/ 320 h 1071"/>
              <a:gd name="T96" fmla="*/ 234 w 1736"/>
              <a:gd name="T97" fmla="*/ 323 h 1071"/>
              <a:gd name="T98" fmla="*/ 247 w 1736"/>
              <a:gd name="T99" fmla="*/ 265 h 1071"/>
              <a:gd name="T100" fmla="*/ 275 w 1736"/>
              <a:gd name="T101" fmla="*/ 208 h 1071"/>
              <a:gd name="T102" fmla="*/ 357 w 1736"/>
              <a:gd name="T103" fmla="*/ 254 h 1071"/>
              <a:gd name="T104" fmla="*/ 422 w 1736"/>
              <a:gd name="T105" fmla="*/ 302 h 1071"/>
              <a:gd name="T106" fmla="*/ 560 w 1736"/>
              <a:gd name="T107" fmla="*/ 316 h 1071"/>
              <a:gd name="T108" fmla="*/ 642 w 1736"/>
              <a:gd name="T109" fmla="*/ 304 h 1071"/>
              <a:gd name="T110" fmla="*/ 683 w 1736"/>
              <a:gd name="T111" fmla="*/ 292 h 1071"/>
              <a:gd name="T112" fmla="*/ 690 w 1736"/>
              <a:gd name="T113" fmla="*/ 247 h 1071"/>
              <a:gd name="T114" fmla="*/ 755 w 1736"/>
              <a:gd name="T115" fmla="*/ 193 h 1071"/>
              <a:gd name="T116" fmla="*/ 862 w 1736"/>
              <a:gd name="T117" fmla="*/ 185 h 1071"/>
              <a:gd name="T118" fmla="*/ 920 w 1736"/>
              <a:gd name="T119" fmla="*/ 139 h 1071"/>
              <a:gd name="T120" fmla="*/ 985 w 1736"/>
              <a:gd name="T121" fmla="*/ 168 h 1071"/>
              <a:gd name="T122" fmla="*/ 1063 w 1736"/>
              <a:gd name="T123" fmla="*/ 119 h 1071"/>
              <a:gd name="T124" fmla="*/ 1112 w 1736"/>
              <a:gd name="T125" fmla="*/ 53 h 1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36" h="1071">
                <a:moveTo>
                  <a:pt x="1170" y="5"/>
                </a:moveTo>
                <a:lnTo>
                  <a:pt x="1190" y="3"/>
                </a:lnTo>
                <a:lnTo>
                  <a:pt x="1219" y="5"/>
                </a:lnTo>
                <a:lnTo>
                  <a:pt x="1238" y="13"/>
                </a:lnTo>
                <a:lnTo>
                  <a:pt x="1244" y="21"/>
                </a:lnTo>
                <a:lnTo>
                  <a:pt x="1256" y="19"/>
                </a:lnTo>
                <a:lnTo>
                  <a:pt x="1276" y="27"/>
                </a:lnTo>
                <a:lnTo>
                  <a:pt x="1285" y="32"/>
                </a:lnTo>
                <a:lnTo>
                  <a:pt x="1296" y="25"/>
                </a:lnTo>
                <a:lnTo>
                  <a:pt x="1312" y="19"/>
                </a:lnTo>
                <a:lnTo>
                  <a:pt x="1323" y="20"/>
                </a:lnTo>
                <a:lnTo>
                  <a:pt x="1329" y="24"/>
                </a:lnTo>
                <a:lnTo>
                  <a:pt x="1331" y="16"/>
                </a:lnTo>
                <a:lnTo>
                  <a:pt x="1334" y="9"/>
                </a:lnTo>
                <a:lnTo>
                  <a:pt x="1343" y="7"/>
                </a:lnTo>
                <a:lnTo>
                  <a:pt x="1353" y="4"/>
                </a:lnTo>
                <a:lnTo>
                  <a:pt x="1358" y="1"/>
                </a:lnTo>
                <a:lnTo>
                  <a:pt x="1366" y="0"/>
                </a:lnTo>
                <a:lnTo>
                  <a:pt x="1370" y="4"/>
                </a:lnTo>
                <a:lnTo>
                  <a:pt x="1380" y="11"/>
                </a:lnTo>
                <a:lnTo>
                  <a:pt x="1390" y="19"/>
                </a:lnTo>
                <a:lnTo>
                  <a:pt x="1398" y="23"/>
                </a:lnTo>
                <a:lnTo>
                  <a:pt x="1408" y="31"/>
                </a:lnTo>
                <a:lnTo>
                  <a:pt x="1412" y="38"/>
                </a:lnTo>
                <a:lnTo>
                  <a:pt x="1419" y="54"/>
                </a:lnTo>
                <a:lnTo>
                  <a:pt x="1428" y="69"/>
                </a:lnTo>
                <a:lnTo>
                  <a:pt x="1437" y="79"/>
                </a:lnTo>
                <a:lnTo>
                  <a:pt x="1449" y="85"/>
                </a:lnTo>
                <a:lnTo>
                  <a:pt x="1473" y="81"/>
                </a:lnTo>
                <a:lnTo>
                  <a:pt x="1495" y="70"/>
                </a:lnTo>
                <a:lnTo>
                  <a:pt x="1506" y="69"/>
                </a:lnTo>
                <a:lnTo>
                  <a:pt x="1535" y="69"/>
                </a:lnTo>
                <a:lnTo>
                  <a:pt x="1542" y="65"/>
                </a:lnTo>
                <a:lnTo>
                  <a:pt x="1544" y="60"/>
                </a:lnTo>
                <a:lnTo>
                  <a:pt x="1547" y="53"/>
                </a:lnTo>
                <a:lnTo>
                  <a:pt x="1562" y="53"/>
                </a:lnTo>
                <a:lnTo>
                  <a:pt x="1577" y="53"/>
                </a:lnTo>
                <a:lnTo>
                  <a:pt x="1572" y="64"/>
                </a:lnTo>
                <a:lnTo>
                  <a:pt x="1567" y="74"/>
                </a:lnTo>
                <a:lnTo>
                  <a:pt x="1575" y="74"/>
                </a:lnTo>
                <a:lnTo>
                  <a:pt x="1581" y="74"/>
                </a:lnTo>
                <a:lnTo>
                  <a:pt x="1588" y="78"/>
                </a:lnTo>
                <a:lnTo>
                  <a:pt x="1589" y="87"/>
                </a:lnTo>
                <a:lnTo>
                  <a:pt x="1593" y="97"/>
                </a:lnTo>
                <a:lnTo>
                  <a:pt x="1596" y="106"/>
                </a:lnTo>
                <a:lnTo>
                  <a:pt x="1600" y="114"/>
                </a:lnTo>
                <a:lnTo>
                  <a:pt x="1608" y="117"/>
                </a:lnTo>
                <a:lnTo>
                  <a:pt x="1616" y="117"/>
                </a:lnTo>
                <a:lnTo>
                  <a:pt x="1628" y="117"/>
                </a:lnTo>
                <a:lnTo>
                  <a:pt x="1645" y="126"/>
                </a:lnTo>
                <a:lnTo>
                  <a:pt x="1651" y="136"/>
                </a:lnTo>
                <a:lnTo>
                  <a:pt x="1661" y="155"/>
                </a:lnTo>
                <a:lnTo>
                  <a:pt x="1663" y="175"/>
                </a:lnTo>
                <a:lnTo>
                  <a:pt x="1675" y="172"/>
                </a:lnTo>
                <a:lnTo>
                  <a:pt x="1700" y="163"/>
                </a:lnTo>
                <a:lnTo>
                  <a:pt x="1712" y="165"/>
                </a:lnTo>
                <a:lnTo>
                  <a:pt x="1720" y="169"/>
                </a:lnTo>
                <a:lnTo>
                  <a:pt x="1732" y="187"/>
                </a:lnTo>
                <a:lnTo>
                  <a:pt x="1731" y="196"/>
                </a:lnTo>
                <a:lnTo>
                  <a:pt x="1726" y="206"/>
                </a:lnTo>
                <a:lnTo>
                  <a:pt x="1727" y="216"/>
                </a:lnTo>
                <a:lnTo>
                  <a:pt x="1735" y="221"/>
                </a:lnTo>
                <a:lnTo>
                  <a:pt x="1736" y="228"/>
                </a:lnTo>
                <a:lnTo>
                  <a:pt x="1731" y="238"/>
                </a:lnTo>
                <a:lnTo>
                  <a:pt x="1716" y="250"/>
                </a:lnTo>
                <a:lnTo>
                  <a:pt x="1706" y="250"/>
                </a:lnTo>
                <a:lnTo>
                  <a:pt x="1711" y="259"/>
                </a:lnTo>
                <a:lnTo>
                  <a:pt x="1715" y="269"/>
                </a:lnTo>
                <a:lnTo>
                  <a:pt x="1703" y="269"/>
                </a:lnTo>
                <a:lnTo>
                  <a:pt x="1694" y="275"/>
                </a:lnTo>
                <a:lnTo>
                  <a:pt x="1686" y="284"/>
                </a:lnTo>
                <a:lnTo>
                  <a:pt x="1677" y="292"/>
                </a:lnTo>
                <a:lnTo>
                  <a:pt x="1663" y="298"/>
                </a:lnTo>
                <a:lnTo>
                  <a:pt x="1650" y="295"/>
                </a:lnTo>
                <a:lnTo>
                  <a:pt x="1644" y="292"/>
                </a:lnTo>
                <a:lnTo>
                  <a:pt x="1632" y="286"/>
                </a:lnTo>
                <a:lnTo>
                  <a:pt x="1628" y="291"/>
                </a:lnTo>
                <a:lnTo>
                  <a:pt x="1624" y="300"/>
                </a:lnTo>
                <a:lnTo>
                  <a:pt x="1614" y="307"/>
                </a:lnTo>
                <a:lnTo>
                  <a:pt x="1605" y="307"/>
                </a:lnTo>
                <a:lnTo>
                  <a:pt x="1596" y="307"/>
                </a:lnTo>
                <a:lnTo>
                  <a:pt x="1585" y="314"/>
                </a:lnTo>
                <a:lnTo>
                  <a:pt x="1580" y="323"/>
                </a:lnTo>
                <a:lnTo>
                  <a:pt x="1572" y="336"/>
                </a:lnTo>
                <a:lnTo>
                  <a:pt x="1567" y="352"/>
                </a:lnTo>
                <a:lnTo>
                  <a:pt x="1567" y="357"/>
                </a:lnTo>
                <a:lnTo>
                  <a:pt x="1564" y="364"/>
                </a:lnTo>
                <a:lnTo>
                  <a:pt x="1559" y="365"/>
                </a:lnTo>
                <a:lnTo>
                  <a:pt x="1551" y="368"/>
                </a:lnTo>
                <a:lnTo>
                  <a:pt x="1543" y="372"/>
                </a:lnTo>
                <a:lnTo>
                  <a:pt x="1532" y="380"/>
                </a:lnTo>
                <a:lnTo>
                  <a:pt x="1523" y="390"/>
                </a:lnTo>
                <a:lnTo>
                  <a:pt x="1521" y="406"/>
                </a:lnTo>
                <a:lnTo>
                  <a:pt x="1523" y="425"/>
                </a:lnTo>
                <a:lnTo>
                  <a:pt x="1523" y="433"/>
                </a:lnTo>
                <a:lnTo>
                  <a:pt x="1523" y="439"/>
                </a:lnTo>
                <a:lnTo>
                  <a:pt x="1522" y="446"/>
                </a:lnTo>
                <a:lnTo>
                  <a:pt x="1515" y="450"/>
                </a:lnTo>
                <a:lnTo>
                  <a:pt x="1509" y="452"/>
                </a:lnTo>
                <a:lnTo>
                  <a:pt x="1501" y="456"/>
                </a:lnTo>
                <a:lnTo>
                  <a:pt x="1491" y="474"/>
                </a:lnTo>
                <a:lnTo>
                  <a:pt x="1487" y="482"/>
                </a:lnTo>
                <a:lnTo>
                  <a:pt x="1481" y="495"/>
                </a:lnTo>
                <a:lnTo>
                  <a:pt x="1478" y="509"/>
                </a:lnTo>
                <a:lnTo>
                  <a:pt x="1478" y="523"/>
                </a:lnTo>
                <a:lnTo>
                  <a:pt x="1470" y="532"/>
                </a:lnTo>
                <a:lnTo>
                  <a:pt x="1468" y="544"/>
                </a:lnTo>
                <a:lnTo>
                  <a:pt x="1460" y="553"/>
                </a:lnTo>
                <a:lnTo>
                  <a:pt x="1444" y="568"/>
                </a:lnTo>
                <a:lnTo>
                  <a:pt x="1429" y="582"/>
                </a:lnTo>
                <a:lnTo>
                  <a:pt x="1437" y="587"/>
                </a:lnTo>
                <a:lnTo>
                  <a:pt x="1444" y="591"/>
                </a:lnTo>
                <a:lnTo>
                  <a:pt x="1436" y="607"/>
                </a:lnTo>
                <a:lnTo>
                  <a:pt x="1424" y="622"/>
                </a:lnTo>
                <a:lnTo>
                  <a:pt x="1420" y="630"/>
                </a:lnTo>
                <a:lnTo>
                  <a:pt x="1424" y="638"/>
                </a:lnTo>
                <a:lnTo>
                  <a:pt x="1425" y="644"/>
                </a:lnTo>
                <a:lnTo>
                  <a:pt x="1420" y="647"/>
                </a:lnTo>
                <a:lnTo>
                  <a:pt x="1415" y="650"/>
                </a:lnTo>
                <a:lnTo>
                  <a:pt x="1403" y="660"/>
                </a:lnTo>
                <a:lnTo>
                  <a:pt x="1395" y="675"/>
                </a:lnTo>
                <a:lnTo>
                  <a:pt x="1391" y="684"/>
                </a:lnTo>
                <a:lnTo>
                  <a:pt x="1398" y="693"/>
                </a:lnTo>
                <a:lnTo>
                  <a:pt x="1405" y="700"/>
                </a:lnTo>
                <a:lnTo>
                  <a:pt x="1390" y="713"/>
                </a:lnTo>
                <a:lnTo>
                  <a:pt x="1378" y="729"/>
                </a:lnTo>
                <a:lnTo>
                  <a:pt x="1374" y="738"/>
                </a:lnTo>
                <a:lnTo>
                  <a:pt x="1367" y="739"/>
                </a:lnTo>
                <a:lnTo>
                  <a:pt x="1358" y="738"/>
                </a:lnTo>
                <a:lnTo>
                  <a:pt x="1350" y="737"/>
                </a:lnTo>
                <a:lnTo>
                  <a:pt x="1346" y="755"/>
                </a:lnTo>
                <a:lnTo>
                  <a:pt x="1339" y="774"/>
                </a:lnTo>
                <a:lnTo>
                  <a:pt x="1335" y="783"/>
                </a:lnTo>
                <a:lnTo>
                  <a:pt x="1330" y="791"/>
                </a:lnTo>
                <a:lnTo>
                  <a:pt x="1339" y="802"/>
                </a:lnTo>
                <a:lnTo>
                  <a:pt x="1347" y="814"/>
                </a:lnTo>
                <a:lnTo>
                  <a:pt x="1334" y="817"/>
                </a:lnTo>
                <a:lnTo>
                  <a:pt x="1321" y="823"/>
                </a:lnTo>
                <a:lnTo>
                  <a:pt x="1316" y="839"/>
                </a:lnTo>
                <a:lnTo>
                  <a:pt x="1314" y="856"/>
                </a:lnTo>
                <a:lnTo>
                  <a:pt x="1309" y="866"/>
                </a:lnTo>
                <a:lnTo>
                  <a:pt x="1297" y="872"/>
                </a:lnTo>
                <a:lnTo>
                  <a:pt x="1293" y="876"/>
                </a:lnTo>
                <a:lnTo>
                  <a:pt x="1289" y="880"/>
                </a:lnTo>
                <a:lnTo>
                  <a:pt x="1284" y="884"/>
                </a:lnTo>
                <a:lnTo>
                  <a:pt x="1277" y="882"/>
                </a:lnTo>
                <a:lnTo>
                  <a:pt x="1271" y="880"/>
                </a:lnTo>
                <a:lnTo>
                  <a:pt x="1259" y="876"/>
                </a:lnTo>
                <a:lnTo>
                  <a:pt x="1223" y="870"/>
                </a:lnTo>
                <a:lnTo>
                  <a:pt x="1212" y="874"/>
                </a:lnTo>
                <a:lnTo>
                  <a:pt x="1202" y="888"/>
                </a:lnTo>
                <a:lnTo>
                  <a:pt x="1198" y="903"/>
                </a:lnTo>
                <a:lnTo>
                  <a:pt x="1194" y="913"/>
                </a:lnTo>
                <a:lnTo>
                  <a:pt x="1182" y="923"/>
                </a:lnTo>
                <a:lnTo>
                  <a:pt x="1173" y="925"/>
                </a:lnTo>
                <a:lnTo>
                  <a:pt x="1162" y="923"/>
                </a:lnTo>
                <a:lnTo>
                  <a:pt x="1153" y="918"/>
                </a:lnTo>
                <a:lnTo>
                  <a:pt x="1149" y="915"/>
                </a:lnTo>
                <a:lnTo>
                  <a:pt x="1144" y="913"/>
                </a:lnTo>
                <a:lnTo>
                  <a:pt x="1138" y="910"/>
                </a:lnTo>
                <a:lnTo>
                  <a:pt x="1133" y="915"/>
                </a:lnTo>
                <a:lnTo>
                  <a:pt x="1117" y="922"/>
                </a:lnTo>
                <a:lnTo>
                  <a:pt x="1089" y="918"/>
                </a:lnTo>
                <a:lnTo>
                  <a:pt x="1074" y="923"/>
                </a:lnTo>
                <a:lnTo>
                  <a:pt x="1068" y="933"/>
                </a:lnTo>
                <a:lnTo>
                  <a:pt x="1060" y="925"/>
                </a:lnTo>
                <a:lnTo>
                  <a:pt x="1047" y="919"/>
                </a:lnTo>
                <a:lnTo>
                  <a:pt x="1037" y="919"/>
                </a:lnTo>
                <a:lnTo>
                  <a:pt x="1027" y="921"/>
                </a:lnTo>
                <a:lnTo>
                  <a:pt x="1018" y="923"/>
                </a:lnTo>
                <a:lnTo>
                  <a:pt x="1011" y="917"/>
                </a:lnTo>
                <a:lnTo>
                  <a:pt x="1003" y="914"/>
                </a:lnTo>
                <a:lnTo>
                  <a:pt x="986" y="914"/>
                </a:lnTo>
                <a:lnTo>
                  <a:pt x="972" y="919"/>
                </a:lnTo>
                <a:lnTo>
                  <a:pt x="964" y="922"/>
                </a:lnTo>
                <a:lnTo>
                  <a:pt x="956" y="926"/>
                </a:lnTo>
                <a:lnTo>
                  <a:pt x="948" y="926"/>
                </a:lnTo>
                <a:lnTo>
                  <a:pt x="941" y="919"/>
                </a:lnTo>
                <a:lnTo>
                  <a:pt x="927" y="911"/>
                </a:lnTo>
                <a:lnTo>
                  <a:pt x="910" y="910"/>
                </a:lnTo>
                <a:lnTo>
                  <a:pt x="899" y="909"/>
                </a:lnTo>
                <a:lnTo>
                  <a:pt x="886" y="917"/>
                </a:lnTo>
                <a:lnTo>
                  <a:pt x="879" y="925"/>
                </a:lnTo>
                <a:lnTo>
                  <a:pt x="867" y="940"/>
                </a:lnTo>
                <a:lnTo>
                  <a:pt x="854" y="955"/>
                </a:lnTo>
                <a:lnTo>
                  <a:pt x="846" y="960"/>
                </a:lnTo>
                <a:lnTo>
                  <a:pt x="832" y="963"/>
                </a:lnTo>
                <a:lnTo>
                  <a:pt x="821" y="963"/>
                </a:lnTo>
                <a:lnTo>
                  <a:pt x="821" y="972"/>
                </a:lnTo>
                <a:lnTo>
                  <a:pt x="809" y="983"/>
                </a:lnTo>
                <a:lnTo>
                  <a:pt x="800" y="984"/>
                </a:lnTo>
                <a:lnTo>
                  <a:pt x="792" y="984"/>
                </a:lnTo>
                <a:lnTo>
                  <a:pt x="784" y="984"/>
                </a:lnTo>
                <a:lnTo>
                  <a:pt x="773" y="978"/>
                </a:lnTo>
                <a:lnTo>
                  <a:pt x="767" y="962"/>
                </a:lnTo>
                <a:lnTo>
                  <a:pt x="761" y="976"/>
                </a:lnTo>
                <a:lnTo>
                  <a:pt x="757" y="991"/>
                </a:lnTo>
                <a:lnTo>
                  <a:pt x="747" y="989"/>
                </a:lnTo>
                <a:lnTo>
                  <a:pt x="738" y="988"/>
                </a:lnTo>
                <a:lnTo>
                  <a:pt x="739" y="995"/>
                </a:lnTo>
                <a:lnTo>
                  <a:pt x="739" y="1003"/>
                </a:lnTo>
                <a:lnTo>
                  <a:pt x="727" y="1000"/>
                </a:lnTo>
                <a:lnTo>
                  <a:pt x="703" y="1007"/>
                </a:lnTo>
                <a:lnTo>
                  <a:pt x="693" y="1013"/>
                </a:lnTo>
                <a:lnTo>
                  <a:pt x="686" y="1016"/>
                </a:lnTo>
                <a:lnTo>
                  <a:pt x="678" y="1017"/>
                </a:lnTo>
                <a:lnTo>
                  <a:pt x="671" y="1013"/>
                </a:lnTo>
                <a:lnTo>
                  <a:pt x="666" y="1009"/>
                </a:lnTo>
                <a:lnTo>
                  <a:pt x="657" y="1004"/>
                </a:lnTo>
                <a:lnTo>
                  <a:pt x="652" y="1007"/>
                </a:lnTo>
                <a:lnTo>
                  <a:pt x="640" y="1026"/>
                </a:lnTo>
                <a:lnTo>
                  <a:pt x="628" y="1045"/>
                </a:lnTo>
                <a:lnTo>
                  <a:pt x="619" y="1053"/>
                </a:lnTo>
                <a:lnTo>
                  <a:pt x="595" y="1063"/>
                </a:lnTo>
                <a:lnTo>
                  <a:pt x="584" y="1071"/>
                </a:lnTo>
                <a:lnTo>
                  <a:pt x="579" y="1066"/>
                </a:lnTo>
                <a:lnTo>
                  <a:pt x="566" y="1063"/>
                </a:lnTo>
                <a:lnTo>
                  <a:pt x="559" y="1066"/>
                </a:lnTo>
                <a:lnTo>
                  <a:pt x="550" y="1067"/>
                </a:lnTo>
                <a:lnTo>
                  <a:pt x="527" y="1058"/>
                </a:lnTo>
                <a:lnTo>
                  <a:pt x="517" y="1056"/>
                </a:lnTo>
                <a:lnTo>
                  <a:pt x="506" y="1056"/>
                </a:lnTo>
                <a:lnTo>
                  <a:pt x="497" y="1058"/>
                </a:lnTo>
                <a:lnTo>
                  <a:pt x="484" y="1060"/>
                </a:lnTo>
                <a:lnTo>
                  <a:pt x="470" y="1056"/>
                </a:lnTo>
                <a:lnTo>
                  <a:pt x="460" y="1052"/>
                </a:lnTo>
                <a:lnTo>
                  <a:pt x="449" y="1049"/>
                </a:lnTo>
                <a:lnTo>
                  <a:pt x="443" y="1056"/>
                </a:lnTo>
                <a:lnTo>
                  <a:pt x="437" y="1061"/>
                </a:lnTo>
                <a:lnTo>
                  <a:pt x="432" y="1053"/>
                </a:lnTo>
                <a:lnTo>
                  <a:pt x="418" y="1044"/>
                </a:lnTo>
                <a:lnTo>
                  <a:pt x="408" y="1041"/>
                </a:lnTo>
                <a:lnTo>
                  <a:pt x="399" y="1037"/>
                </a:lnTo>
                <a:lnTo>
                  <a:pt x="384" y="1030"/>
                </a:lnTo>
                <a:lnTo>
                  <a:pt x="379" y="1020"/>
                </a:lnTo>
                <a:lnTo>
                  <a:pt x="374" y="1009"/>
                </a:lnTo>
                <a:lnTo>
                  <a:pt x="362" y="996"/>
                </a:lnTo>
                <a:lnTo>
                  <a:pt x="350" y="992"/>
                </a:lnTo>
                <a:lnTo>
                  <a:pt x="341" y="988"/>
                </a:lnTo>
                <a:lnTo>
                  <a:pt x="330" y="985"/>
                </a:lnTo>
                <a:lnTo>
                  <a:pt x="325" y="984"/>
                </a:lnTo>
                <a:lnTo>
                  <a:pt x="321" y="991"/>
                </a:lnTo>
                <a:lnTo>
                  <a:pt x="320" y="996"/>
                </a:lnTo>
                <a:lnTo>
                  <a:pt x="301" y="978"/>
                </a:lnTo>
                <a:lnTo>
                  <a:pt x="287" y="955"/>
                </a:lnTo>
                <a:lnTo>
                  <a:pt x="281" y="947"/>
                </a:lnTo>
                <a:lnTo>
                  <a:pt x="268" y="923"/>
                </a:lnTo>
                <a:lnTo>
                  <a:pt x="260" y="922"/>
                </a:lnTo>
                <a:lnTo>
                  <a:pt x="260" y="915"/>
                </a:lnTo>
                <a:lnTo>
                  <a:pt x="258" y="902"/>
                </a:lnTo>
                <a:lnTo>
                  <a:pt x="251" y="898"/>
                </a:lnTo>
                <a:lnTo>
                  <a:pt x="228" y="886"/>
                </a:lnTo>
                <a:lnTo>
                  <a:pt x="206" y="876"/>
                </a:lnTo>
                <a:lnTo>
                  <a:pt x="197" y="869"/>
                </a:lnTo>
                <a:lnTo>
                  <a:pt x="186" y="853"/>
                </a:lnTo>
                <a:lnTo>
                  <a:pt x="185" y="841"/>
                </a:lnTo>
                <a:lnTo>
                  <a:pt x="185" y="836"/>
                </a:lnTo>
                <a:lnTo>
                  <a:pt x="183" y="825"/>
                </a:lnTo>
                <a:lnTo>
                  <a:pt x="178" y="823"/>
                </a:lnTo>
                <a:lnTo>
                  <a:pt x="169" y="820"/>
                </a:lnTo>
                <a:lnTo>
                  <a:pt x="160" y="817"/>
                </a:lnTo>
                <a:lnTo>
                  <a:pt x="153" y="814"/>
                </a:lnTo>
                <a:lnTo>
                  <a:pt x="140" y="803"/>
                </a:lnTo>
                <a:lnTo>
                  <a:pt x="137" y="796"/>
                </a:lnTo>
                <a:lnTo>
                  <a:pt x="129" y="787"/>
                </a:lnTo>
                <a:lnTo>
                  <a:pt x="111" y="779"/>
                </a:lnTo>
                <a:lnTo>
                  <a:pt x="101" y="771"/>
                </a:lnTo>
                <a:lnTo>
                  <a:pt x="99" y="766"/>
                </a:lnTo>
                <a:lnTo>
                  <a:pt x="91" y="746"/>
                </a:lnTo>
                <a:lnTo>
                  <a:pt x="76" y="730"/>
                </a:lnTo>
                <a:lnTo>
                  <a:pt x="68" y="722"/>
                </a:lnTo>
                <a:lnTo>
                  <a:pt x="62" y="713"/>
                </a:lnTo>
                <a:lnTo>
                  <a:pt x="68" y="706"/>
                </a:lnTo>
                <a:lnTo>
                  <a:pt x="76" y="701"/>
                </a:lnTo>
                <a:lnTo>
                  <a:pt x="66" y="691"/>
                </a:lnTo>
                <a:lnTo>
                  <a:pt x="57" y="680"/>
                </a:lnTo>
                <a:lnTo>
                  <a:pt x="50" y="671"/>
                </a:lnTo>
                <a:lnTo>
                  <a:pt x="50" y="657"/>
                </a:lnTo>
                <a:lnTo>
                  <a:pt x="55" y="648"/>
                </a:lnTo>
                <a:lnTo>
                  <a:pt x="58" y="644"/>
                </a:lnTo>
                <a:lnTo>
                  <a:pt x="60" y="639"/>
                </a:lnTo>
                <a:lnTo>
                  <a:pt x="55" y="635"/>
                </a:lnTo>
                <a:lnTo>
                  <a:pt x="46" y="628"/>
                </a:lnTo>
                <a:lnTo>
                  <a:pt x="38" y="623"/>
                </a:lnTo>
                <a:lnTo>
                  <a:pt x="18" y="628"/>
                </a:lnTo>
                <a:lnTo>
                  <a:pt x="0" y="631"/>
                </a:lnTo>
                <a:lnTo>
                  <a:pt x="17" y="609"/>
                </a:lnTo>
                <a:lnTo>
                  <a:pt x="38" y="587"/>
                </a:lnTo>
                <a:lnTo>
                  <a:pt x="42" y="582"/>
                </a:lnTo>
                <a:lnTo>
                  <a:pt x="43" y="578"/>
                </a:lnTo>
                <a:lnTo>
                  <a:pt x="47" y="573"/>
                </a:lnTo>
                <a:lnTo>
                  <a:pt x="54" y="574"/>
                </a:lnTo>
                <a:lnTo>
                  <a:pt x="59" y="577"/>
                </a:lnTo>
                <a:lnTo>
                  <a:pt x="80" y="581"/>
                </a:lnTo>
                <a:lnTo>
                  <a:pt x="100" y="585"/>
                </a:lnTo>
                <a:lnTo>
                  <a:pt x="95" y="574"/>
                </a:lnTo>
                <a:lnTo>
                  <a:pt x="88" y="565"/>
                </a:lnTo>
                <a:lnTo>
                  <a:pt x="98" y="562"/>
                </a:lnTo>
                <a:lnTo>
                  <a:pt x="105" y="560"/>
                </a:lnTo>
                <a:lnTo>
                  <a:pt x="100" y="556"/>
                </a:lnTo>
                <a:lnTo>
                  <a:pt x="98" y="548"/>
                </a:lnTo>
                <a:lnTo>
                  <a:pt x="103" y="533"/>
                </a:lnTo>
                <a:lnTo>
                  <a:pt x="109" y="525"/>
                </a:lnTo>
                <a:lnTo>
                  <a:pt x="99" y="524"/>
                </a:lnTo>
                <a:lnTo>
                  <a:pt x="87" y="524"/>
                </a:lnTo>
                <a:lnTo>
                  <a:pt x="92" y="515"/>
                </a:lnTo>
                <a:lnTo>
                  <a:pt x="98" y="507"/>
                </a:lnTo>
                <a:lnTo>
                  <a:pt x="90" y="507"/>
                </a:lnTo>
                <a:lnTo>
                  <a:pt x="82" y="508"/>
                </a:lnTo>
                <a:lnTo>
                  <a:pt x="88" y="489"/>
                </a:lnTo>
                <a:lnTo>
                  <a:pt x="95" y="471"/>
                </a:lnTo>
                <a:lnTo>
                  <a:pt x="96" y="448"/>
                </a:lnTo>
                <a:lnTo>
                  <a:pt x="91" y="426"/>
                </a:lnTo>
                <a:lnTo>
                  <a:pt x="104" y="429"/>
                </a:lnTo>
                <a:lnTo>
                  <a:pt x="129" y="421"/>
                </a:lnTo>
                <a:lnTo>
                  <a:pt x="141" y="414"/>
                </a:lnTo>
                <a:lnTo>
                  <a:pt x="146" y="410"/>
                </a:lnTo>
                <a:lnTo>
                  <a:pt x="146" y="402"/>
                </a:lnTo>
                <a:lnTo>
                  <a:pt x="146" y="396"/>
                </a:lnTo>
                <a:lnTo>
                  <a:pt x="152" y="386"/>
                </a:lnTo>
                <a:lnTo>
                  <a:pt x="164" y="381"/>
                </a:lnTo>
                <a:lnTo>
                  <a:pt x="157" y="374"/>
                </a:lnTo>
                <a:lnTo>
                  <a:pt x="150" y="366"/>
                </a:lnTo>
                <a:lnTo>
                  <a:pt x="150" y="355"/>
                </a:lnTo>
                <a:lnTo>
                  <a:pt x="150" y="343"/>
                </a:lnTo>
                <a:lnTo>
                  <a:pt x="133" y="344"/>
                </a:lnTo>
                <a:lnTo>
                  <a:pt x="117" y="340"/>
                </a:lnTo>
                <a:lnTo>
                  <a:pt x="101" y="332"/>
                </a:lnTo>
                <a:lnTo>
                  <a:pt x="87" y="324"/>
                </a:lnTo>
                <a:lnTo>
                  <a:pt x="101" y="319"/>
                </a:lnTo>
                <a:lnTo>
                  <a:pt x="116" y="310"/>
                </a:lnTo>
                <a:lnTo>
                  <a:pt x="123" y="304"/>
                </a:lnTo>
                <a:lnTo>
                  <a:pt x="137" y="294"/>
                </a:lnTo>
                <a:lnTo>
                  <a:pt x="146" y="296"/>
                </a:lnTo>
                <a:lnTo>
                  <a:pt x="156" y="302"/>
                </a:lnTo>
                <a:lnTo>
                  <a:pt x="173" y="320"/>
                </a:lnTo>
                <a:lnTo>
                  <a:pt x="182" y="327"/>
                </a:lnTo>
                <a:lnTo>
                  <a:pt x="193" y="325"/>
                </a:lnTo>
                <a:lnTo>
                  <a:pt x="202" y="316"/>
                </a:lnTo>
                <a:lnTo>
                  <a:pt x="207" y="322"/>
                </a:lnTo>
                <a:lnTo>
                  <a:pt x="213" y="327"/>
                </a:lnTo>
                <a:lnTo>
                  <a:pt x="223" y="324"/>
                </a:lnTo>
                <a:lnTo>
                  <a:pt x="234" y="323"/>
                </a:lnTo>
                <a:lnTo>
                  <a:pt x="246" y="320"/>
                </a:lnTo>
                <a:lnTo>
                  <a:pt x="256" y="319"/>
                </a:lnTo>
                <a:lnTo>
                  <a:pt x="255" y="307"/>
                </a:lnTo>
                <a:lnTo>
                  <a:pt x="254" y="295"/>
                </a:lnTo>
                <a:lnTo>
                  <a:pt x="252" y="283"/>
                </a:lnTo>
                <a:lnTo>
                  <a:pt x="254" y="273"/>
                </a:lnTo>
                <a:lnTo>
                  <a:pt x="247" y="265"/>
                </a:lnTo>
                <a:lnTo>
                  <a:pt x="240" y="257"/>
                </a:lnTo>
                <a:lnTo>
                  <a:pt x="247" y="257"/>
                </a:lnTo>
                <a:lnTo>
                  <a:pt x="256" y="251"/>
                </a:lnTo>
                <a:lnTo>
                  <a:pt x="264" y="237"/>
                </a:lnTo>
                <a:lnTo>
                  <a:pt x="265" y="225"/>
                </a:lnTo>
                <a:lnTo>
                  <a:pt x="268" y="217"/>
                </a:lnTo>
                <a:lnTo>
                  <a:pt x="275" y="208"/>
                </a:lnTo>
                <a:lnTo>
                  <a:pt x="283" y="205"/>
                </a:lnTo>
                <a:lnTo>
                  <a:pt x="289" y="200"/>
                </a:lnTo>
                <a:lnTo>
                  <a:pt x="299" y="204"/>
                </a:lnTo>
                <a:lnTo>
                  <a:pt x="312" y="209"/>
                </a:lnTo>
                <a:lnTo>
                  <a:pt x="325" y="214"/>
                </a:lnTo>
                <a:lnTo>
                  <a:pt x="336" y="228"/>
                </a:lnTo>
                <a:lnTo>
                  <a:pt x="357" y="254"/>
                </a:lnTo>
                <a:lnTo>
                  <a:pt x="370" y="263"/>
                </a:lnTo>
                <a:lnTo>
                  <a:pt x="377" y="266"/>
                </a:lnTo>
                <a:lnTo>
                  <a:pt x="378" y="274"/>
                </a:lnTo>
                <a:lnTo>
                  <a:pt x="382" y="279"/>
                </a:lnTo>
                <a:lnTo>
                  <a:pt x="390" y="281"/>
                </a:lnTo>
                <a:lnTo>
                  <a:pt x="407" y="290"/>
                </a:lnTo>
                <a:lnTo>
                  <a:pt x="422" y="302"/>
                </a:lnTo>
                <a:lnTo>
                  <a:pt x="429" y="308"/>
                </a:lnTo>
                <a:lnTo>
                  <a:pt x="445" y="311"/>
                </a:lnTo>
                <a:lnTo>
                  <a:pt x="456" y="310"/>
                </a:lnTo>
                <a:lnTo>
                  <a:pt x="477" y="306"/>
                </a:lnTo>
                <a:lnTo>
                  <a:pt x="498" y="304"/>
                </a:lnTo>
                <a:lnTo>
                  <a:pt x="519" y="307"/>
                </a:lnTo>
                <a:lnTo>
                  <a:pt x="560" y="316"/>
                </a:lnTo>
                <a:lnTo>
                  <a:pt x="582" y="314"/>
                </a:lnTo>
                <a:lnTo>
                  <a:pt x="597" y="310"/>
                </a:lnTo>
                <a:lnTo>
                  <a:pt x="615" y="307"/>
                </a:lnTo>
                <a:lnTo>
                  <a:pt x="623" y="308"/>
                </a:lnTo>
                <a:lnTo>
                  <a:pt x="630" y="307"/>
                </a:lnTo>
                <a:lnTo>
                  <a:pt x="636" y="304"/>
                </a:lnTo>
                <a:lnTo>
                  <a:pt x="642" y="304"/>
                </a:lnTo>
                <a:lnTo>
                  <a:pt x="648" y="308"/>
                </a:lnTo>
                <a:lnTo>
                  <a:pt x="652" y="311"/>
                </a:lnTo>
                <a:lnTo>
                  <a:pt x="656" y="312"/>
                </a:lnTo>
                <a:lnTo>
                  <a:pt x="660" y="310"/>
                </a:lnTo>
                <a:lnTo>
                  <a:pt x="666" y="303"/>
                </a:lnTo>
                <a:lnTo>
                  <a:pt x="674" y="298"/>
                </a:lnTo>
                <a:lnTo>
                  <a:pt x="683" y="292"/>
                </a:lnTo>
                <a:lnTo>
                  <a:pt x="702" y="284"/>
                </a:lnTo>
                <a:lnTo>
                  <a:pt x="712" y="284"/>
                </a:lnTo>
                <a:lnTo>
                  <a:pt x="705" y="278"/>
                </a:lnTo>
                <a:lnTo>
                  <a:pt x="697" y="271"/>
                </a:lnTo>
                <a:lnTo>
                  <a:pt x="690" y="265"/>
                </a:lnTo>
                <a:lnTo>
                  <a:pt x="687" y="257"/>
                </a:lnTo>
                <a:lnTo>
                  <a:pt x="690" y="247"/>
                </a:lnTo>
                <a:lnTo>
                  <a:pt x="689" y="234"/>
                </a:lnTo>
                <a:lnTo>
                  <a:pt x="694" y="224"/>
                </a:lnTo>
                <a:lnTo>
                  <a:pt x="702" y="216"/>
                </a:lnTo>
                <a:lnTo>
                  <a:pt x="707" y="206"/>
                </a:lnTo>
                <a:lnTo>
                  <a:pt x="715" y="200"/>
                </a:lnTo>
                <a:lnTo>
                  <a:pt x="744" y="195"/>
                </a:lnTo>
                <a:lnTo>
                  <a:pt x="755" y="193"/>
                </a:lnTo>
                <a:lnTo>
                  <a:pt x="771" y="192"/>
                </a:lnTo>
                <a:lnTo>
                  <a:pt x="785" y="192"/>
                </a:lnTo>
                <a:lnTo>
                  <a:pt x="800" y="195"/>
                </a:lnTo>
                <a:lnTo>
                  <a:pt x="813" y="191"/>
                </a:lnTo>
                <a:lnTo>
                  <a:pt x="832" y="185"/>
                </a:lnTo>
                <a:lnTo>
                  <a:pt x="851" y="185"/>
                </a:lnTo>
                <a:lnTo>
                  <a:pt x="862" y="185"/>
                </a:lnTo>
                <a:lnTo>
                  <a:pt x="873" y="183"/>
                </a:lnTo>
                <a:lnTo>
                  <a:pt x="876" y="169"/>
                </a:lnTo>
                <a:lnTo>
                  <a:pt x="879" y="155"/>
                </a:lnTo>
                <a:lnTo>
                  <a:pt x="884" y="144"/>
                </a:lnTo>
                <a:lnTo>
                  <a:pt x="903" y="135"/>
                </a:lnTo>
                <a:lnTo>
                  <a:pt x="914" y="131"/>
                </a:lnTo>
                <a:lnTo>
                  <a:pt x="920" y="139"/>
                </a:lnTo>
                <a:lnTo>
                  <a:pt x="939" y="144"/>
                </a:lnTo>
                <a:lnTo>
                  <a:pt x="949" y="143"/>
                </a:lnTo>
                <a:lnTo>
                  <a:pt x="949" y="160"/>
                </a:lnTo>
                <a:lnTo>
                  <a:pt x="958" y="159"/>
                </a:lnTo>
                <a:lnTo>
                  <a:pt x="966" y="161"/>
                </a:lnTo>
                <a:lnTo>
                  <a:pt x="977" y="169"/>
                </a:lnTo>
                <a:lnTo>
                  <a:pt x="985" y="168"/>
                </a:lnTo>
                <a:lnTo>
                  <a:pt x="999" y="159"/>
                </a:lnTo>
                <a:lnTo>
                  <a:pt x="1017" y="151"/>
                </a:lnTo>
                <a:lnTo>
                  <a:pt x="1025" y="147"/>
                </a:lnTo>
                <a:lnTo>
                  <a:pt x="1037" y="134"/>
                </a:lnTo>
                <a:lnTo>
                  <a:pt x="1039" y="126"/>
                </a:lnTo>
                <a:lnTo>
                  <a:pt x="1051" y="123"/>
                </a:lnTo>
                <a:lnTo>
                  <a:pt x="1063" y="119"/>
                </a:lnTo>
                <a:lnTo>
                  <a:pt x="1068" y="118"/>
                </a:lnTo>
                <a:lnTo>
                  <a:pt x="1075" y="122"/>
                </a:lnTo>
                <a:lnTo>
                  <a:pt x="1079" y="126"/>
                </a:lnTo>
                <a:lnTo>
                  <a:pt x="1089" y="110"/>
                </a:lnTo>
                <a:lnTo>
                  <a:pt x="1100" y="93"/>
                </a:lnTo>
                <a:lnTo>
                  <a:pt x="1105" y="72"/>
                </a:lnTo>
                <a:lnTo>
                  <a:pt x="1112" y="53"/>
                </a:lnTo>
                <a:lnTo>
                  <a:pt x="1117" y="46"/>
                </a:lnTo>
                <a:lnTo>
                  <a:pt x="1122" y="42"/>
                </a:lnTo>
                <a:lnTo>
                  <a:pt x="1128" y="29"/>
                </a:lnTo>
                <a:lnTo>
                  <a:pt x="1126" y="16"/>
                </a:lnTo>
                <a:lnTo>
                  <a:pt x="1149" y="13"/>
                </a:lnTo>
                <a:lnTo>
                  <a:pt x="1170" y="5"/>
                </a:lnTo>
                <a:close/>
              </a:path>
            </a:pathLst>
          </a:custGeom>
          <a:solidFill>
            <a:srgbClr val="23A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7" name="Freeform 415"/>
          <p:cNvSpPr>
            <a:spLocks/>
          </p:cNvSpPr>
          <p:nvPr/>
        </p:nvSpPr>
        <p:spPr bwMode="auto">
          <a:xfrm>
            <a:off x="5483225" y="3879850"/>
            <a:ext cx="1314450" cy="784225"/>
          </a:xfrm>
          <a:custGeom>
            <a:avLst/>
            <a:gdLst>
              <a:gd name="T0" fmla="*/ 1433 w 2482"/>
              <a:gd name="T1" fmla="*/ 49 h 1482"/>
              <a:gd name="T2" fmla="*/ 1435 w 2482"/>
              <a:gd name="T3" fmla="*/ 11 h 1482"/>
              <a:gd name="T4" fmla="*/ 1516 w 2482"/>
              <a:gd name="T5" fmla="*/ 63 h 1482"/>
              <a:gd name="T6" fmla="*/ 1607 w 2482"/>
              <a:gd name="T7" fmla="*/ 109 h 1482"/>
              <a:gd name="T8" fmla="*/ 1679 w 2482"/>
              <a:gd name="T9" fmla="*/ 141 h 1482"/>
              <a:gd name="T10" fmla="*/ 1770 w 2482"/>
              <a:gd name="T11" fmla="*/ 264 h 1482"/>
              <a:gd name="T12" fmla="*/ 1847 w 2482"/>
              <a:gd name="T13" fmla="*/ 330 h 1482"/>
              <a:gd name="T14" fmla="*/ 1913 w 2482"/>
              <a:gd name="T15" fmla="*/ 309 h 1482"/>
              <a:gd name="T16" fmla="*/ 1975 w 2482"/>
              <a:gd name="T17" fmla="*/ 276 h 1482"/>
              <a:gd name="T18" fmla="*/ 2102 w 2482"/>
              <a:gd name="T19" fmla="*/ 310 h 1482"/>
              <a:gd name="T20" fmla="*/ 2205 w 2482"/>
              <a:gd name="T21" fmla="*/ 340 h 1482"/>
              <a:gd name="T22" fmla="*/ 2312 w 2482"/>
              <a:gd name="T23" fmla="*/ 463 h 1482"/>
              <a:gd name="T24" fmla="*/ 2303 w 2482"/>
              <a:gd name="T25" fmla="*/ 547 h 1482"/>
              <a:gd name="T26" fmla="*/ 2287 w 2482"/>
              <a:gd name="T27" fmla="*/ 645 h 1482"/>
              <a:gd name="T28" fmla="*/ 2265 w 2482"/>
              <a:gd name="T29" fmla="*/ 741 h 1482"/>
              <a:gd name="T30" fmla="*/ 2332 w 2482"/>
              <a:gd name="T31" fmla="*/ 723 h 1482"/>
              <a:gd name="T32" fmla="*/ 2364 w 2482"/>
              <a:gd name="T33" fmla="*/ 801 h 1482"/>
              <a:gd name="T34" fmla="*/ 2394 w 2482"/>
              <a:gd name="T35" fmla="*/ 872 h 1482"/>
              <a:gd name="T36" fmla="*/ 2448 w 2482"/>
              <a:gd name="T37" fmla="*/ 958 h 1482"/>
              <a:gd name="T38" fmla="*/ 2470 w 2482"/>
              <a:gd name="T39" fmla="*/ 1114 h 1482"/>
              <a:gd name="T40" fmla="*/ 2377 w 2482"/>
              <a:gd name="T41" fmla="*/ 1217 h 1482"/>
              <a:gd name="T42" fmla="*/ 2348 w 2482"/>
              <a:gd name="T43" fmla="*/ 1271 h 1482"/>
              <a:gd name="T44" fmla="*/ 2292 w 2482"/>
              <a:gd name="T45" fmla="*/ 1381 h 1482"/>
              <a:gd name="T46" fmla="*/ 2167 w 2482"/>
              <a:gd name="T47" fmla="*/ 1406 h 1482"/>
              <a:gd name="T48" fmla="*/ 2095 w 2482"/>
              <a:gd name="T49" fmla="*/ 1377 h 1482"/>
              <a:gd name="T50" fmla="*/ 2025 w 2482"/>
              <a:gd name="T51" fmla="*/ 1459 h 1482"/>
              <a:gd name="T52" fmla="*/ 1964 w 2482"/>
              <a:gd name="T53" fmla="*/ 1459 h 1482"/>
              <a:gd name="T54" fmla="*/ 1852 w 2482"/>
              <a:gd name="T55" fmla="*/ 1461 h 1482"/>
              <a:gd name="T56" fmla="*/ 1745 w 2482"/>
              <a:gd name="T57" fmla="*/ 1340 h 1482"/>
              <a:gd name="T58" fmla="*/ 1639 w 2482"/>
              <a:gd name="T59" fmla="*/ 1246 h 1482"/>
              <a:gd name="T60" fmla="*/ 1577 w 2482"/>
              <a:gd name="T61" fmla="*/ 1196 h 1482"/>
              <a:gd name="T62" fmla="*/ 1500 w 2482"/>
              <a:gd name="T63" fmla="*/ 1197 h 1482"/>
              <a:gd name="T64" fmla="*/ 1441 w 2482"/>
              <a:gd name="T65" fmla="*/ 1175 h 1482"/>
              <a:gd name="T66" fmla="*/ 1357 w 2482"/>
              <a:gd name="T67" fmla="*/ 1101 h 1482"/>
              <a:gd name="T68" fmla="*/ 1326 w 2482"/>
              <a:gd name="T69" fmla="*/ 1015 h 1482"/>
              <a:gd name="T70" fmla="*/ 1168 w 2482"/>
              <a:gd name="T71" fmla="*/ 1137 h 1482"/>
              <a:gd name="T72" fmla="*/ 1073 w 2482"/>
              <a:gd name="T73" fmla="*/ 1144 h 1482"/>
              <a:gd name="T74" fmla="*/ 996 w 2482"/>
              <a:gd name="T75" fmla="*/ 1090 h 1482"/>
              <a:gd name="T76" fmla="*/ 904 w 2482"/>
              <a:gd name="T77" fmla="*/ 1074 h 1482"/>
              <a:gd name="T78" fmla="*/ 758 w 2482"/>
              <a:gd name="T79" fmla="*/ 1068 h 1482"/>
              <a:gd name="T80" fmla="*/ 686 w 2482"/>
              <a:gd name="T81" fmla="*/ 1055 h 1482"/>
              <a:gd name="T82" fmla="*/ 547 w 2482"/>
              <a:gd name="T83" fmla="*/ 1062 h 1482"/>
              <a:gd name="T84" fmla="*/ 387 w 2482"/>
              <a:gd name="T85" fmla="*/ 1021 h 1482"/>
              <a:gd name="T86" fmla="*/ 158 w 2482"/>
              <a:gd name="T87" fmla="*/ 1126 h 1482"/>
              <a:gd name="T88" fmla="*/ 48 w 2482"/>
              <a:gd name="T89" fmla="*/ 1222 h 1482"/>
              <a:gd name="T90" fmla="*/ 0 w 2482"/>
              <a:gd name="T91" fmla="*/ 1060 h 1482"/>
              <a:gd name="T92" fmla="*/ 32 w 2482"/>
              <a:gd name="T93" fmla="*/ 1012 h 1482"/>
              <a:gd name="T94" fmla="*/ 14 w 2482"/>
              <a:gd name="T95" fmla="*/ 914 h 1482"/>
              <a:gd name="T96" fmla="*/ 45 w 2482"/>
              <a:gd name="T97" fmla="*/ 760 h 1482"/>
              <a:gd name="T98" fmla="*/ 170 w 2482"/>
              <a:gd name="T99" fmla="*/ 600 h 1482"/>
              <a:gd name="T100" fmla="*/ 250 w 2482"/>
              <a:gd name="T101" fmla="*/ 358 h 1482"/>
              <a:gd name="T102" fmla="*/ 380 w 2482"/>
              <a:gd name="T103" fmla="*/ 287 h 1482"/>
              <a:gd name="T104" fmla="*/ 570 w 2482"/>
              <a:gd name="T105" fmla="*/ 248 h 1482"/>
              <a:gd name="T106" fmla="*/ 691 w 2482"/>
              <a:gd name="T107" fmla="*/ 402 h 1482"/>
              <a:gd name="T108" fmla="*/ 773 w 2482"/>
              <a:gd name="T109" fmla="*/ 553 h 1482"/>
              <a:gd name="T110" fmla="*/ 876 w 2482"/>
              <a:gd name="T111" fmla="*/ 663 h 1482"/>
              <a:gd name="T112" fmla="*/ 1024 w 2482"/>
              <a:gd name="T113" fmla="*/ 651 h 1482"/>
              <a:gd name="T114" fmla="*/ 1160 w 2482"/>
              <a:gd name="T115" fmla="*/ 523 h 1482"/>
              <a:gd name="T116" fmla="*/ 1143 w 2482"/>
              <a:gd name="T117" fmla="*/ 244 h 1482"/>
              <a:gd name="T118" fmla="*/ 1170 w 2482"/>
              <a:gd name="T119" fmla="*/ 121 h 1482"/>
              <a:gd name="T120" fmla="*/ 1256 w 2482"/>
              <a:gd name="T121" fmla="*/ 92 h 1482"/>
              <a:gd name="T122" fmla="*/ 1375 w 2482"/>
              <a:gd name="T123" fmla="*/ 27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82" h="1482">
                <a:moveTo>
                  <a:pt x="1375" y="27"/>
                </a:moveTo>
                <a:lnTo>
                  <a:pt x="1384" y="18"/>
                </a:lnTo>
                <a:lnTo>
                  <a:pt x="1410" y="6"/>
                </a:lnTo>
                <a:lnTo>
                  <a:pt x="1422" y="0"/>
                </a:lnTo>
                <a:lnTo>
                  <a:pt x="1429" y="20"/>
                </a:lnTo>
                <a:lnTo>
                  <a:pt x="1430" y="41"/>
                </a:lnTo>
                <a:lnTo>
                  <a:pt x="1433" y="49"/>
                </a:lnTo>
                <a:lnTo>
                  <a:pt x="1443" y="63"/>
                </a:lnTo>
                <a:lnTo>
                  <a:pt x="1451" y="63"/>
                </a:lnTo>
                <a:lnTo>
                  <a:pt x="1454" y="57"/>
                </a:lnTo>
                <a:lnTo>
                  <a:pt x="1455" y="51"/>
                </a:lnTo>
                <a:lnTo>
                  <a:pt x="1453" y="39"/>
                </a:lnTo>
                <a:lnTo>
                  <a:pt x="1441" y="22"/>
                </a:lnTo>
                <a:lnTo>
                  <a:pt x="1435" y="11"/>
                </a:lnTo>
                <a:lnTo>
                  <a:pt x="1445" y="8"/>
                </a:lnTo>
                <a:lnTo>
                  <a:pt x="1461" y="15"/>
                </a:lnTo>
                <a:lnTo>
                  <a:pt x="1467" y="22"/>
                </a:lnTo>
                <a:lnTo>
                  <a:pt x="1480" y="31"/>
                </a:lnTo>
                <a:lnTo>
                  <a:pt x="1494" y="40"/>
                </a:lnTo>
                <a:lnTo>
                  <a:pt x="1505" y="52"/>
                </a:lnTo>
                <a:lnTo>
                  <a:pt x="1516" y="63"/>
                </a:lnTo>
                <a:lnTo>
                  <a:pt x="1533" y="71"/>
                </a:lnTo>
                <a:lnTo>
                  <a:pt x="1546" y="80"/>
                </a:lnTo>
                <a:lnTo>
                  <a:pt x="1552" y="89"/>
                </a:lnTo>
                <a:lnTo>
                  <a:pt x="1562" y="97"/>
                </a:lnTo>
                <a:lnTo>
                  <a:pt x="1573" y="101"/>
                </a:lnTo>
                <a:lnTo>
                  <a:pt x="1585" y="102"/>
                </a:lnTo>
                <a:lnTo>
                  <a:pt x="1607" y="109"/>
                </a:lnTo>
                <a:lnTo>
                  <a:pt x="1615" y="117"/>
                </a:lnTo>
                <a:lnTo>
                  <a:pt x="1621" y="126"/>
                </a:lnTo>
                <a:lnTo>
                  <a:pt x="1626" y="134"/>
                </a:lnTo>
                <a:lnTo>
                  <a:pt x="1630" y="141"/>
                </a:lnTo>
                <a:lnTo>
                  <a:pt x="1640" y="142"/>
                </a:lnTo>
                <a:lnTo>
                  <a:pt x="1650" y="142"/>
                </a:lnTo>
                <a:lnTo>
                  <a:pt x="1679" y="141"/>
                </a:lnTo>
                <a:lnTo>
                  <a:pt x="1708" y="143"/>
                </a:lnTo>
                <a:lnTo>
                  <a:pt x="1700" y="159"/>
                </a:lnTo>
                <a:lnTo>
                  <a:pt x="1692" y="175"/>
                </a:lnTo>
                <a:lnTo>
                  <a:pt x="1709" y="188"/>
                </a:lnTo>
                <a:lnTo>
                  <a:pt x="1724" y="203"/>
                </a:lnTo>
                <a:lnTo>
                  <a:pt x="1750" y="231"/>
                </a:lnTo>
                <a:lnTo>
                  <a:pt x="1770" y="264"/>
                </a:lnTo>
                <a:lnTo>
                  <a:pt x="1778" y="279"/>
                </a:lnTo>
                <a:lnTo>
                  <a:pt x="1796" y="298"/>
                </a:lnTo>
                <a:lnTo>
                  <a:pt x="1814" y="303"/>
                </a:lnTo>
                <a:lnTo>
                  <a:pt x="1824" y="306"/>
                </a:lnTo>
                <a:lnTo>
                  <a:pt x="1836" y="314"/>
                </a:lnTo>
                <a:lnTo>
                  <a:pt x="1841" y="323"/>
                </a:lnTo>
                <a:lnTo>
                  <a:pt x="1847" y="330"/>
                </a:lnTo>
                <a:lnTo>
                  <a:pt x="1851" y="338"/>
                </a:lnTo>
                <a:lnTo>
                  <a:pt x="1865" y="335"/>
                </a:lnTo>
                <a:lnTo>
                  <a:pt x="1878" y="335"/>
                </a:lnTo>
                <a:lnTo>
                  <a:pt x="1888" y="334"/>
                </a:lnTo>
                <a:lnTo>
                  <a:pt x="1898" y="322"/>
                </a:lnTo>
                <a:lnTo>
                  <a:pt x="1906" y="315"/>
                </a:lnTo>
                <a:lnTo>
                  <a:pt x="1913" y="309"/>
                </a:lnTo>
                <a:lnTo>
                  <a:pt x="1919" y="303"/>
                </a:lnTo>
                <a:lnTo>
                  <a:pt x="1926" y="299"/>
                </a:lnTo>
                <a:lnTo>
                  <a:pt x="1933" y="302"/>
                </a:lnTo>
                <a:lnTo>
                  <a:pt x="1939" y="305"/>
                </a:lnTo>
                <a:lnTo>
                  <a:pt x="1951" y="303"/>
                </a:lnTo>
                <a:lnTo>
                  <a:pt x="1968" y="286"/>
                </a:lnTo>
                <a:lnTo>
                  <a:pt x="1975" y="276"/>
                </a:lnTo>
                <a:lnTo>
                  <a:pt x="1980" y="269"/>
                </a:lnTo>
                <a:lnTo>
                  <a:pt x="1987" y="264"/>
                </a:lnTo>
                <a:lnTo>
                  <a:pt x="1995" y="268"/>
                </a:lnTo>
                <a:lnTo>
                  <a:pt x="2019" y="279"/>
                </a:lnTo>
                <a:lnTo>
                  <a:pt x="2041" y="291"/>
                </a:lnTo>
                <a:lnTo>
                  <a:pt x="2061" y="299"/>
                </a:lnTo>
                <a:lnTo>
                  <a:pt x="2102" y="310"/>
                </a:lnTo>
                <a:lnTo>
                  <a:pt x="2120" y="319"/>
                </a:lnTo>
                <a:lnTo>
                  <a:pt x="2128" y="323"/>
                </a:lnTo>
                <a:lnTo>
                  <a:pt x="2150" y="323"/>
                </a:lnTo>
                <a:lnTo>
                  <a:pt x="2183" y="317"/>
                </a:lnTo>
                <a:lnTo>
                  <a:pt x="2202" y="313"/>
                </a:lnTo>
                <a:lnTo>
                  <a:pt x="2206" y="322"/>
                </a:lnTo>
                <a:lnTo>
                  <a:pt x="2205" y="340"/>
                </a:lnTo>
                <a:lnTo>
                  <a:pt x="2202" y="360"/>
                </a:lnTo>
                <a:lnTo>
                  <a:pt x="2202" y="376"/>
                </a:lnTo>
                <a:lnTo>
                  <a:pt x="2209" y="381"/>
                </a:lnTo>
                <a:lnTo>
                  <a:pt x="2246" y="408"/>
                </a:lnTo>
                <a:lnTo>
                  <a:pt x="2283" y="434"/>
                </a:lnTo>
                <a:lnTo>
                  <a:pt x="2300" y="446"/>
                </a:lnTo>
                <a:lnTo>
                  <a:pt x="2312" y="463"/>
                </a:lnTo>
                <a:lnTo>
                  <a:pt x="2316" y="473"/>
                </a:lnTo>
                <a:lnTo>
                  <a:pt x="2310" y="486"/>
                </a:lnTo>
                <a:lnTo>
                  <a:pt x="2306" y="495"/>
                </a:lnTo>
                <a:lnTo>
                  <a:pt x="2303" y="511"/>
                </a:lnTo>
                <a:lnTo>
                  <a:pt x="2304" y="527"/>
                </a:lnTo>
                <a:lnTo>
                  <a:pt x="2306" y="537"/>
                </a:lnTo>
                <a:lnTo>
                  <a:pt x="2303" y="547"/>
                </a:lnTo>
                <a:lnTo>
                  <a:pt x="2295" y="553"/>
                </a:lnTo>
                <a:lnTo>
                  <a:pt x="2286" y="560"/>
                </a:lnTo>
                <a:lnTo>
                  <a:pt x="2280" y="573"/>
                </a:lnTo>
                <a:lnTo>
                  <a:pt x="2284" y="594"/>
                </a:lnTo>
                <a:lnTo>
                  <a:pt x="2286" y="613"/>
                </a:lnTo>
                <a:lnTo>
                  <a:pt x="2284" y="629"/>
                </a:lnTo>
                <a:lnTo>
                  <a:pt x="2287" y="645"/>
                </a:lnTo>
                <a:lnTo>
                  <a:pt x="2291" y="660"/>
                </a:lnTo>
                <a:lnTo>
                  <a:pt x="2288" y="676"/>
                </a:lnTo>
                <a:lnTo>
                  <a:pt x="2284" y="683"/>
                </a:lnTo>
                <a:lnTo>
                  <a:pt x="2273" y="693"/>
                </a:lnTo>
                <a:lnTo>
                  <a:pt x="2266" y="697"/>
                </a:lnTo>
                <a:lnTo>
                  <a:pt x="2265" y="719"/>
                </a:lnTo>
                <a:lnTo>
                  <a:pt x="2265" y="741"/>
                </a:lnTo>
                <a:lnTo>
                  <a:pt x="2271" y="733"/>
                </a:lnTo>
                <a:lnTo>
                  <a:pt x="2282" y="723"/>
                </a:lnTo>
                <a:lnTo>
                  <a:pt x="2291" y="723"/>
                </a:lnTo>
                <a:lnTo>
                  <a:pt x="2302" y="724"/>
                </a:lnTo>
                <a:lnTo>
                  <a:pt x="2319" y="716"/>
                </a:lnTo>
                <a:lnTo>
                  <a:pt x="2328" y="709"/>
                </a:lnTo>
                <a:lnTo>
                  <a:pt x="2332" y="723"/>
                </a:lnTo>
                <a:lnTo>
                  <a:pt x="2337" y="734"/>
                </a:lnTo>
                <a:lnTo>
                  <a:pt x="2349" y="738"/>
                </a:lnTo>
                <a:lnTo>
                  <a:pt x="2360" y="742"/>
                </a:lnTo>
                <a:lnTo>
                  <a:pt x="2357" y="761"/>
                </a:lnTo>
                <a:lnTo>
                  <a:pt x="2355" y="781"/>
                </a:lnTo>
                <a:lnTo>
                  <a:pt x="2353" y="790"/>
                </a:lnTo>
                <a:lnTo>
                  <a:pt x="2364" y="801"/>
                </a:lnTo>
                <a:lnTo>
                  <a:pt x="2372" y="807"/>
                </a:lnTo>
                <a:lnTo>
                  <a:pt x="2378" y="814"/>
                </a:lnTo>
                <a:lnTo>
                  <a:pt x="2388" y="827"/>
                </a:lnTo>
                <a:lnTo>
                  <a:pt x="2389" y="836"/>
                </a:lnTo>
                <a:lnTo>
                  <a:pt x="2388" y="847"/>
                </a:lnTo>
                <a:lnTo>
                  <a:pt x="2388" y="865"/>
                </a:lnTo>
                <a:lnTo>
                  <a:pt x="2394" y="872"/>
                </a:lnTo>
                <a:lnTo>
                  <a:pt x="2409" y="883"/>
                </a:lnTo>
                <a:lnTo>
                  <a:pt x="2423" y="894"/>
                </a:lnTo>
                <a:lnTo>
                  <a:pt x="2433" y="900"/>
                </a:lnTo>
                <a:lnTo>
                  <a:pt x="2437" y="909"/>
                </a:lnTo>
                <a:lnTo>
                  <a:pt x="2431" y="917"/>
                </a:lnTo>
                <a:lnTo>
                  <a:pt x="2431" y="926"/>
                </a:lnTo>
                <a:lnTo>
                  <a:pt x="2448" y="958"/>
                </a:lnTo>
                <a:lnTo>
                  <a:pt x="2452" y="971"/>
                </a:lnTo>
                <a:lnTo>
                  <a:pt x="2459" y="1002"/>
                </a:lnTo>
                <a:lnTo>
                  <a:pt x="2467" y="1031"/>
                </a:lnTo>
                <a:lnTo>
                  <a:pt x="2474" y="1045"/>
                </a:lnTo>
                <a:lnTo>
                  <a:pt x="2482" y="1070"/>
                </a:lnTo>
                <a:lnTo>
                  <a:pt x="2480" y="1086"/>
                </a:lnTo>
                <a:lnTo>
                  <a:pt x="2470" y="1114"/>
                </a:lnTo>
                <a:lnTo>
                  <a:pt x="2467" y="1142"/>
                </a:lnTo>
                <a:lnTo>
                  <a:pt x="2438" y="1159"/>
                </a:lnTo>
                <a:lnTo>
                  <a:pt x="2409" y="1176"/>
                </a:lnTo>
                <a:lnTo>
                  <a:pt x="2400" y="1187"/>
                </a:lnTo>
                <a:lnTo>
                  <a:pt x="2393" y="1200"/>
                </a:lnTo>
                <a:lnTo>
                  <a:pt x="2388" y="1209"/>
                </a:lnTo>
                <a:lnTo>
                  <a:pt x="2377" y="1217"/>
                </a:lnTo>
                <a:lnTo>
                  <a:pt x="2368" y="1220"/>
                </a:lnTo>
                <a:lnTo>
                  <a:pt x="2360" y="1222"/>
                </a:lnTo>
                <a:lnTo>
                  <a:pt x="2352" y="1228"/>
                </a:lnTo>
                <a:lnTo>
                  <a:pt x="2351" y="1237"/>
                </a:lnTo>
                <a:lnTo>
                  <a:pt x="2352" y="1248"/>
                </a:lnTo>
                <a:lnTo>
                  <a:pt x="2352" y="1260"/>
                </a:lnTo>
                <a:lnTo>
                  <a:pt x="2348" y="1271"/>
                </a:lnTo>
                <a:lnTo>
                  <a:pt x="2331" y="1281"/>
                </a:lnTo>
                <a:lnTo>
                  <a:pt x="2319" y="1286"/>
                </a:lnTo>
                <a:lnTo>
                  <a:pt x="2310" y="1294"/>
                </a:lnTo>
                <a:lnTo>
                  <a:pt x="2298" y="1314"/>
                </a:lnTo>
                <a:lnTo>
                  <a:pt x="2292" y="1351"/>
                </a:lnTo>
                <a:lnTo>
                  <a:pt x="2294" y="1375"/>
                </a:lnTo>
                <a:lnTo>
                  <a:pt x="2292" y="1381"/>
                </a:lnTo>
                <a:lnTo>
                  <a:pt x="2277" y="1383"/>
                </a:lnTo>
                <a:lnTo>
                  <a:pt x="2269" y="1381"/>
                </a:lnTo>
                <a:lnTo>
                  <a:pt x="2253" y="1381"/>
                </a:lnTo>
                <a:lnTo>
                  <a:pt x="2236" y="1383"/>
                </a:lnTo>
                <a:lnTo>
                  <a:pt x="2217" y="1384"/>
                </a:lnTo>
                <a:lnTo>
                  <a:pt x="2181" y="1394"/>
                </a:lnTo>
                <a:lnTo>
                  <a:pt x="2167" y="1406"/>
                </a:lnTo>
                <a:lnTo>
                  <a:pt x="2151" y="1386"/>
                </a:lnTo>
                <a:lnTo>
                  <a:pt x="2131" y="1371"/>
                </a:lnTo>
                <a:lnTo>
                  <a:pt x="2127" y="1367"/>
                </a:lnTo>
                <a:lnTo>
                  <a:pt x="2119" y="1361"/>
                </a:lnTo>
                <a:lnTo>
                  <a:pt x="2114" y="1365"/>
                </a:lnTo>
                <a:lnTo>
                  <a:pt x="2106" y="1375"/>
                </a:lnTo>
                <a:lnTo>
                  <a:pt x="2095" y="1377"/>
                </a:lnTo>
                <a:lnTo>
                  <a:pt x="2085" y="1380"/>
                </a:lnTo>
                <a:lnTo>
                  <a:pt x="2068" y="1389"/>
                </a:lnTo>
                <a:lnTo>
                  <a:pt x="2048" y="1414"/>
                </a:lnTo>
                <a:lnTo>
                  <a:pt x="2037" y="1431"/>
                </a:lnTo>
                <a:lnTo>
                  <a:pt x="2033" y="1441"/>
                </a:lnTo>
                <a:lnTo>
                  <a:pt x="2032" y="1449"/>
                </a:lnTo>
                <a:lnTo>
                  <a:pt x="2025" y="1459"/>
                </a:lnTo>
                <a:lnTo>
                  <a:pt x="2015" y="1466"/>
                </a:lnTo>
                <a:lnTo>
                  <a:pt x="2008" y="1471"/>
                </a:lnTo>
                <a:lnTo>
                  <a:pt x="1999" y="1476"/>
                </a:lnTo>
                <a:lnTo>
                  <a:pt x="1992" y="1472"/>
                </a:lnTo>
                <a:lnTo>
                  <a:pt x="1986" y="1467"/>
                </a:lnTo>
                <a:lnTo>
                  <a:pt x="1971" y="1458"/>
                </a:lnTo>
                <a:lnTo>
                  <a:pt x="1964" y="1459"/>
                </a:lnTo>
                <a:lnTo>
                  <a:pt x="1953" y="1467"/>
                </a:lnTo>
                <a:lnTo>
                  <a:pt x="1942" y="1479"/>
                </a:lnTo>
                <a:lnTo>
                  <a:pt x="1931" y="1482"/>
                </a:lnTo>
                <a:lnTo>
                  <a:pt x="1923" y="1482"/>
                </a:lnTo>
                <a:lnTo>
                  <a:pt x="1893" y="1475"/>
                </a:lnTo>
                <a:lnTo>
                  <a:pt x="1864" y="1465"/>
                </a:lnTo>
                <a:lnTo>
                  <a:pt x="1852" y="1461"/>
                </a:lnTo>
                <a:lnTo>
                  <a:pt x="1832" y="1443"/>
                </a:lnTo>
                <a:lnTo>
                  <a:pt x="1808" y="1409"/>
                </a:lnTo>
                <a:lnTo>
                  <a:pt x="1799" y="1386"/>
                </a:lnTo>
                <a:lnTo>
                  <a:pt x="1794" y="1377"/>
                </a:lnTo>
                <a:lnTo>
                  <a:pt x="1778" y="1364"/>
                </a:lnTo>
                <a:lnTo>
                  <a:pt x="1769" y="1360"/>
                </a:lnTo>
                <a:lnTo>
                  <a:pt x="1745" y="1340"/>
                </a:lnTo>
                <a:lnTo>
                  <a:pt x="1726" y="1314"/>
                </a:lnTo>
                <a:lnTo>
                  <a:pt x="1716" y="1303"/>
                </a:lnTo>
                <a:lnTo>
                  <a:pt x="1693" y="1294"/>
                </a:lnTo>
                <a:lnTo>
                  <a:pt x="1679" y="1290"/>
                </a:lnTo>
                <a:lnTo>
                  <a:pt x="1667" y="1285"/>
                </a:lnTo>
                <a:lnTo>
                  <a:pt x="1648" y="1258"/>
                </a:lnTo>
                <a:lnTo>
                  <a:pt x="1639" y="1246"/>
                </a:lnTo>
                <a:lnTo>
                  <a:pt x="1628" y="1246"/>
                </a:lnTo>
                <a:lnTo>
                  <a:pt x="1615" y="1236"/>
                </a:lnTo>
                <a:lnTo>
                  <a:pt x="1609" y="1208"/>
                </a:lnTo>
                <a:lnTo>
                  <a:pt x="1607" y="1189"/>
                </a:lnTo>
                <a:lnTo>
                  <a:pt x="1598" y="1196"/>
                </a:lnTo>
                <a:lnTo>
                  <a:pt x="1589" y="1201"/>
                </a:lnTo>
                <a:lnTo>
                  <a:pt x="1577" y="1196"/>
                </a:lnTo>
                <a:lnTo>
                  <a:pt x="1564" y="1192"/>
                </a:lnTo>
                <a:lnTo>
                  <a:pt x="1553" y="1192"/>
                </a:lnTo>
                <a:lnTo>
                  <a:pt x="1545" y="1197"/>
                </a:lnTo>
                <a:lnTo>
                  <a:pt x="1539" y="1201"/>
                </a:lnTo>
                <a:lnTo>
                  <a:pt x="1524" y="1199"/>
                </a:lnTo>
                <a:lnTo>
                  <a:pt x="1513" y="1196"/>
                </a:lnTo>
                <a:lnTo>
                  <a:pt x="1500" y="1197"/>
                </a:lnTo>
                <a:lnTo>
                  <a:pt x="1487" y="1200"/>
                </a:lnTo>
                <a:lnTo>
                  <a:pt x="1478" y="1201"/>
                </a:lnTo>
                <a:lnTo>
                  <a:pt x="1467" y="1192"/>
                </a:lnTo>
                <a:lnTo>
                  <a:pt x="1461" y="1184"/>
                </a:lnTo>
                <a:lnTo>
                  <a:pt x="1455" y="1178"/>
                </a:lnTo>
                <a:lnTo>
                  <a:pt x="1447" y="1172"/>
                </a:lnTo>
                <a:lnTo>
                  <a:pt x="1441" y="1175"/>
                </a:lnTo>
                <a:lnTo>
                  <a:pt x="1433" y="1179"/>
                </a:lnTo>
                <a:lnTo>
                  <a:pt x="1421" y="1185"/>
                </a:lnTo>
                <a:lnTo>
                  <a:pt x="1414" y="1180"/>
                </a:lnTo>
                <a:lnTo>
                  <a:pt x="1398" y="1154"/>
                </a:lnTo>
                <a:lnTo>
                  <a:pt x="1380" y="1130"/>
                </a:lnTo>
                <a:lnTo>
                  <a:pt x="1371" y="1119"/>
                </a:lnTo>
                <a:lnTo>
                  <a:pt x="1357" y="1101"/>
                </a:lnTo>
                <a:lnTo>
                  <a:pt x="1353" y="1088"/>
                </a:lnTo>
                <a:lnTo>
                  <a:pt x="1345" y="1064"/>
                </a:lnTo>
                <a:lnTo>
                  <a:pt x="1338" y="1040"/>
                </a:lnTo>
                <a:lnTo>
                  <a:pt x="1338" y="1032"/>
                </a:lnTo>
                <a:lnTo>
                  <a:pt x="1336" y="1019"/>
                </a:lnTo>
                <a:lnTo>
                  <a:pt x="1331" y="1015"/>
                </a:lnTo>
                <a:lnTo>
                  <a:pt x="1326" y="1015"/>
                </a:lnTo>
                <a:lnTo>
                  <a:pt x="1306" y="1033"/>
                </a:lnTo>
                <a:lnTo>
                  <a:pt x="1258" y="1065"/>
                </a:lnTo>
                <a:lnTo>
                  <a:pt x="1238" y="1084"/>
                </a:lnTo>
                <a:lnTo>
                  <a:pt x="1221" y="1106"/>
                </a:lnTo>
                <a:lnTo>
                  <a:pt x="1200" y="1126"/>
                </a:lnTo>
                <a:lnTo>
                  <a:pt x="1187" y="1135"/>
                </a:lnTo>
                <a:lnTo>
                  <a:pt x="1168" y="1137"/>
                </a:lnTo>
                <a:lnTo>
                  <a:pt x="1154" y="1130"/>
                </a:lnTo>
                <a:lnTo>
                  <a:pt x="1142" y="1123"/>
                </a:lnTo>
                <a:lnTo>
                  <a:pt x="1130" y="1117"/>
                </a:lnTo>
                <a:lnTo>
                  <a:pt x="1110" y="1126"/>
                </a:lnTo>
                <a:lnTo>
                  <a:pt x="1092" y="1135"/>
                </a:lnTo>
                <a:lnTo>
                  <a:pt x="1084" y="1140"/>
                </a:lnTo>
                <a:lnTo>
                  <a:pt x="1073" y="1144"/>
                </a:lnTo>
                <a:lnTo>
                  <a:pt x="1066" y="1139"/>
                </a:lnTo>
                <a:lnTo>
                  <a:pt x="1053" y="1127"/>
                </a:lnTo>
                <a:lnTo>
                  <a:pt x="1041" y="1114"/>
                </a:lnTo>
                <a:lnTo>
                  <a:pt x="1032" y="1103"/>
                </a:lnTo>
                <a:lnTo>
                  <a:pt x="1024" y="1093"/>
                </a:lnTo>
                <a:lnTo>
                  <a:pt x="1010" y="1096"/>
                </a:lnTo>
                <a:lnTo>
                  <a:pt x="996" y="1090"/>
                </a:lnTo>
                <a:lnTo>
                  <a:pt x="990" y="1086"/>
                </a:lnTo>
                <a:lnTo>
                  <a:pt x="974" y="1085"/>
                </a:lnTo>
                <a:lnTo>
                  <a:pt x="951" y="1090"/>
                </a:lnTo>
                <a:lnTo>
                  <a:pt x="938" y="1101"/>
                </a:lnTo>
                <a:lnTo>
                  <a:pt x="941" y="1084"/>
                </a:lnTo>
                <a:lnTo>
                  <a:pt x="943" y="1066"/>
                </a:lnTo>
                <a:lnTo>
                  <a:pt x="904" y="1074"/>
                </a:lnTo>
                <a:lnTo>
                  <a:pt x="865" y="1088"/>
                </a:lnTo>
                <a:lnTo>
                  <a:pt x="856" y="1090"/>
                </a:lnTo>
                <a:lnTo>
                  <a:pt x="840" y="1084"/>
                </a:lnTo>
                <a:lnTo>
                  <a:pt x="818" y="1066"/>
                </a:lnTo>
                <a:lnTo>
                  <a:pt x="801" y="1060"/>
                </a:lnTo>
                <a:lnTo>
                  <a:pt x="779" y="1064"/>
                </a:lnTo>
                <a:lnTo>
                  <a:pt x="758" y="1068"/>
                </a:lnTo>
                <a:lnTo>
                  <a:pt x="746" y="1072"/>
                </a:lnTo>
                <a:lnTo>
                  <a:pt x="730" y="1093"/>
                </a:lnTo>
                <a:lnTo>
                  <a:pt x="724" y="1105"/>
                </a:lnTo>
                <a:lnTo>
                  <a:pt x="715" y="1099"/>
                </a:lnTo>
                <a:lnTo>
                  <a:pt x="697" y="1088"/>
                </a:lnTo>
                <a:lnTo>
                  <a:pt x="693" y="1078"/>
                </a:lnTo>
                <a:lnTo>
                  <a:pt x="686" y="1055"/>
                </a:lnTo>
                <a:lnTo>
                  <a:pt x="675" y="1031"/>
                </a:lnTo>
                <a:lnTo>
                  <a:pt x="662" y="1047"/>
                </a:lnTo>
                <a:lnTo>
                  <a:pt x="635" y="1065"/>
                </a:lnTo>
                <a:lnTo>
                  <a:pt x="613" y="1068"/>
                </a:lnTo>
                <a:lnTo>
                  <a:pt x="589" y="1068"/>
                </a:lnTo>
                <a:lnTo>
                  <a:pt x="564" y="1070"/>
                </a:lnTo>
                <a:lnTo>
                  <a:pt x="547" y="1062"/>
                </a:lnTo>
                <a:lnTo>
                  <a:pt x="531" y="1052"/>
                </a:lnTo>
                <a:lnTo>
                  <a:pt x="511" y="1041"/>
                </a:lnTo>
                <a:lnTo>
                  <a:pt x="469" y="1035"/>
                </a:lnTo>
                <a:lnTo>
                  <a:pt x="446" y="1033"/>
                </a:lnTo>
                <a:lnTo>
                  <a:pt x="421" y="1029"/>
                </a:lnTo>
                <a:lnTo>
                  <a:pt x="396" y="1024"/>
                </a:lnTo>
                <a:lnTo>
                  <a:pt x="387" y="1021"/>
                </a:lnTo>
                <a:lnTo>
                  <a:pt x="377" y="1019"/>
                </a:lnTo>
                <a:lnTo>
                  <a:pt x="367" y="1027"/>
                </a:lnTo>
                <a:lnTo>
                  <a:pt x="355" y="1033"/>
                </a:lnTo>
                <a:lnTo>
                  <a:pt x="315" y="1055"/>
                </a:lnTo>
                <a:lnTo>
                  <a:pt x="231" y="1082"/>
                </a:lnTo>
                <a:lnTo>
                  <a:pt x="192" y="1103"/>
                </a:lnTo>
                <a:lnTo>
                  <a:pt x="158" y="1126"/>
                </a:lnTo>
                <a:lnTo>
                  <a:pt x="125" y="1151"/>
                </a:lnTo>
                <a:lnTo>
                  <a:pt x="106" y="1170"/>
                </a:lnTo>
                <a:lnTo>
                  <a:pt x="88" y="1209"/>
                </a:lnTo>
                <a:lnTo>
                  <a:pt x="80" y="1233"/>
                </a:lnTo>
                <a:lnTo>
                  <a:pt x="68" y="1228"/>
                </a:lnTo>
                <a:lnTo>
                  <a:pt x="56" y="1224"/>
                </a:lnTo>
                <a:lnTo>
                  <a:pt x="48" y="1222"/>
                </a:lnTo>
                <a:lnTo>
                  <a:pt x="30" y="1236"/>
                </a:lnTo>
                <a:lnTo>
                  <a:pt x="23" y="1242"/>
                </a:lnTo>
                <a:lnTo>
                  <a:pt x="22" y="1204"/>
                </a:lnTo>
                <a:lnTo>
                  <a:pt x="16" y="1167"/>
                </a:lnTo>
                <a:lnTo>
                  <a:pt x="6" y="1133"/>
                </a:lnTo>
                <a:lnTo>
                  <a:pt x="0" y="1097"/>
                </a:lnTo>
                <a:lnTo>
                  <a:pt x="0" y="1060"/>
                </a:lnTo>
                <a:lnTo>
                  <a:pt x="2" y="1024"/>
                </a:lnTo>
                <a:lnTo>
                  <a:pt x="11" y="988"/>
                </a:lnTo>
                <a:lnTo>
                  <a:pt x="22" y="954"/>
                </a:lnTo>
                <a:lnTo>
                  <a:pt x="27" y="958"/>
                </a:lnTo>
                <a:lnTo>
                  <a:pt x="30" y="978"/>
                </a:lnTo>
                <a:lnTo>
                  <a:pt x="30" y="998"/>
                </a:lnTo>
                <a:lnTo>
                  <a:pt x="32" y="1012"/>
                </a:lnTo>
                <a:lnTo>
                  <a:pt x="37" y="1012"/>
                </a:lnTo>
                <a:lnTo>
                  <a:pt x="37" y="996"/>
                </a:lnTo>
                <a:lnTo>
                  <a:pt x="39" y="947"/>
                </a:lnTo>
                <a:lnTo>
                  <a:pt x="32" y="935"/>
                </a:lnTo>
                <a:lnTo>
                  <a:pt x="24" y="929"/>
                </a:lnTo>
                <a:lnTo>
                  <a:pt x="18" y="921"/>
                </a:lnTo>
                <a:lnTo>
                  <a:pt x="14" y="914"/>
                </a:lnTo>
                <a:lnTo>
                  <a:pt x="20" y="896"/>
                </a:lnTo>
                <a:lnTo>
                  <a:pt x="24" y="888"/>
                </a:lnTo>
                <a:lnTo>
                  <a:pt x="36" y="850"/>
                </a:lnTo>
                <a:lnTo>
                  <a:pt x="44" y="810"/>
                </a:lnTo>
                <a:lnTo>
                  <a:pt x="45" y="790"/>
                </a:lnTo>
                <a:lnTo>
                  <a:pt x="47" y="770"/>
                </a:lnTo>
                <a:lnTo>
                  <a:pt x="45" y="760"/>
                </a:lnTo>
                <a:lnTo>
                  <a:pt x="44" y="741"/>
                </a:lnTo>
                <a:lnTo>
                  <a:pt x="51" y="734"/>
                </a:lnTo>
                <a:lnTo>
                  <a:pt x="80" y="716"/>
                </a:lnTo>
                <a:lnTo>
                  <a:pt x="131" y="672"/>
                </a:lnTo>
                <a:lnTo>
                  <a:pt x="153" y="645"/>
                </a:lnTo>
                <a:lnTo>
                  <a:pt x="162" y="630"/>
                </a:lnTo>
                <a:lnTo>
                  <a:pt x="170" y="600"/>
                </a:lnTo>
                <a:lnTo>
                  <a:pt x="172" y="551"/>
                </a:lnTo>
                <a:lnTo>
                  <a:pt x="174" y="518"/>
                </a:lnTo>
                <a:lnTo>
                  <a:pt x="175" y="499"/>
                </a:lnTo>
                <a:lnTo>
                  <a:pt x="186" y="466"/>
                </a:lnTo>
                <a:lnTo>
                  <a:pt x="211" y="421"/>
                </a:lnTo>
                <a:lnTo>
                  <a:pt x="231" y="391"/>
                </a:lnTo>
                <a:lnTo>
                  <a:pt x="250" y="358"/>
                </a:lnTo>
                <a:lnTo>
                  <a:pt x="270" y="322"/>
                </a:lnTo>
                <a:lnTo>
                  <a:pt x="278" y="310"/>
                </a:lnTo>
                <a:lnTo>
                  <a:pt x="297" y="294"/>
                </a:lnTo>
                <a:lnTo>
                  <a:pt x="311" y="290"/>
                </a:lnTo>
                <a:lnTo>
                  <a:pt x="338" y="287"/>
                </a:lnTo>
                <a:lnTo>
                  <a:pt x="364" y="289"/>
                </a:lnTo>
                <a:lnTo>
                  <a:pt x="380" y="287"/>
                </a:lnTo>
                <a:lnTo>
                  <a:pt x="417" y="266"/>
                </a:lnTo>
                <a:lnTo>
                  <a:pt x="433" y="257"/>
                </a:lnTo>
                <a:lnTo>
                  <a:pt x="469" y="240"/>
                </a:lnTo>
                <a:lnTo>
                  <a:pt x="544" y="207"/>
                </a:lnTo>
                <a:lnTo>
                  <a:pt x="582" y="194"/>
                </a:lnTo>
                <a:lnTo>
                  <a:pt x="577" y="215"/>
                </a:lnTo>
                <a:lnTo>
                  <a:pt x="570" y="248"/>
                </a:lnTo>
                <a:lnTo>
                  <a:pt x="573" y="269"/>
                </a:lnTo>
                <a:lnTo>
                  <a:pt x="577" y="279"/>
                </a:lnTo>
                <a:lnTo>
                  <a:pt x="585" y="295"/>
                </a:lnTo>
                <a:lnTo>
                  <a:pt x="610" y="322"/>
                </a:lnTo>
                <a:lnTo>
                  <a:pt x="623" y="332"/>
                </a:lnTo>
                <a:lnTo>
                  <a:pt x="654" y="359"/>
                </a:lnTo>
                <a:lnTo>
                  <a:pt x="691" y="402"/>
                </a:lnTo>
                <a:lnTo>
                  <a:pt x="721" y="428"/>
                </a:lnTo>
                <a:lnTo>
                  <a:pt x="738" y="437"/>
                </a:lnTo>
                <a:lnTo>
                  <a:pt x="745" y="442"/>
                </a:lnTo>
                <a:lnTo>
                  <a:pt x="756" y="465"/>
                </a:lnTo>
                <a:lnTo>
                  <a:pt x="765" y="508"/>
                </a:lnTo>
                <a:lnTo>
                  <a:pt x="769" y="529"/>
                </a:lnTo>
                <a:lnTo>
                  <a:pt x="773" y="553"/>
                </a:lnTo>
                <a:lnTo>
                  <a:pt x="781" y="589"/>
                </a:lnTo>
                <a:lnTo>
                  <a:pt x="790" y="610"/>
                </a:lnTo>
                <a:lnTo>
                  <a:pt x="798" y="618"/>
                </a:lnTo>
                <a:lnTo>
                  <a:pt x="812" y="630"/>
                </a:lnTo>
                <a:lnTo>
                  <a:pt x="847" y="645"/>
                </a:lnTo>
                <a:lnTo>
                  <a:pt x="864" y="647"/>
                </a:lnTo>
                <a:lnTo>
                  <a:pt x="876" y="663"/>
                </a:lnTo>
                <a:lnTo>
                  <a:pt x="898" y="682"/>
                </a:lnTo>
                <a:lnTo>
                  <a:pt x="916" y="687"/>
                </a:lnTo>
                <a:lnTo>
                  <a:pt x="926" y="687"/>
                </a:lnTo>
                <a:lnTo>
                  <a:pt x="962" y="683"/>
                </a:lnTo>
                <a:lnTo>
                  <a:pt x="995" y="671"/>
                </a:lnTo>
                <a:lnTo>
                  <a:pt x="1011" y="663"/>
                </a:lnTo>
                <a:lnTo>
                  <a:pt x="1024" y="651"/>
                </a:lnTo>
                <a:lnTo>
                  <a:pt x="1036" y="637"/>
                </a:lnTo>
                <a:lnTo>
                  <a:pt x="1049" y="625"/>
                </a:lnTo>
                <a:lnTo>
                  <a:pt x="1068" y="615"/>
                </a:lnTo>
                <a:lnTo>
                  <a:pt x="1102" y="589"/>
                </a:lnTo>
                <a:lnTo>
                  <a:pt x="1117" y="574"/>
                </a:lnTo>
                <a:lnTo>
                  <a:pt x="1131" y="560"/>
                </a:lnTo>
                <a:lnTo>
                  <a:pt x="1160" y="523"/>
                </a:lnTo>
                <a:lnTo>
                  <a:pt x="1166" y="504"/>
                </a:lnTo>
                <a:lnTo>
                  <a:pt x="1167" y="455"/>
                </a:lnTo>
                <a:lnTo>
                  <a:pt x="1154" y="359"/>
                </a:lnTo>
                <a:lnTo>
                  <a:pt x="1154" y="309"/>
                </a:lnTo>
                <a:lnTo>
                  <a:pt x="1154" y="287"/>
                </a:lnTo>
                <a:lnTo>
                  <a:pt x="1151" y="265"/>
                </a:lnTo>
                <a:lnTo>
                  <a:pt x="1143" y="244"/>
                </a:lnTo>
                <a:lnTo>
                  <a:pt x="1134" y="224"/>
                </a:lnTo>
                <a:lnTo>
                  <a:pt x="1129" y="203"/>
                </a:lnTo>
                <a:lnTo>
                  <a:pt x="1129" y="158"/>
                </a:lnTo>
                <a:lnTo>
                  <a:pt x="1130" y="137"/>
                </a:lnTo>
                <a:lnTo>
                  <a:pt x="1144" y="138"/>
                </a:lnTo>
                <a:lnTo>
                  <a:pt x="1159" y="139"/>
                </a:lnTo>
                <a:lnTo>
                  <a:pt x="1170" y="121"/>
                </a:lnTo>
                <a:lnTo>
                  <a:pt x="1184" y="104"/>
                </a:lnTo>
                <a:lnTo>
                  <a:pt x="1200" y="94"/>
                </a:lnTo>
                <a:lnTo>
                  <a:pt x="1217" y="90"/>
                </a:lnTo>
                <a:lnTo>
                  <a:pt x="1230" y="88"/>
                </a:lnTo>
                <a:lnTo>
                  <a:pt x="1241" y="81"/>
                </a:lnTo>
                <a:lnTo>
                  <a:pt x="1248" y="86"/>
                </a:lnTo>
                <a:lnTo>
                  <a:pt x="1256" y="92"/>
                </a:lnTo>
                <a:lnTo>
                  <a:pt x="1266" y="76"/>
                </a:lnTo>
                <a:lnTo>
                  <a:pt x="1278" y="59"/>
                </a:lnTo>
                <a:lnTo>
                  <a:pt x="1287" y="71"/>
                </a:lnTo>
                <a:lnTo>
                  <a:pt x="1297" y="82"/>
                </a:lnTo>
                <a:lnTo>
                  <a:pt x="1314" y="67"/>
                </a:lnTo>
                <a:lnTo>
                  <a:pt x="1356" y="43"/>
                </a:lnTo>
                <a:lnTo>
                  <a:pt x="1375" y="27"/>
                </a:lnTo>
                <a:close/>
              </a:path>
            </a:pathLst>
          </a:custGeom>
          <a:solidFill>
            <a:srgbClr val="0F4C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" name="Freeform 416"/>
          <p:cNvSpPr>
            <a:spLocks/>
          </p:cNvSpPr>
          <p:nvPr/>
        </p:nvSpPr>
        <p:spPr bwMode="auto">
          <a:xfrm>
            <a:off x="6572250" y="5399088"/>
            <a:ext cx="595313" cy="455613"/>
          </a:xfrm>
          <a:custGeom>
            <a:avLst/>
            <a:gdLst>
              <a:gd name="T0" fmla="*/ 291 w 1125"/>
              <a:gd name="T1" fmla="*/ 9 h 859"/>
              <a:gd name="T2" fmla="*/ 366 w 1125"/>
              <a:gd name="T3" fmla="*/ 24 h 859"/>
              <a:gd name="T4" fmla="*/ 412 w 1125"/>
              <a:gd name="T5" fmla="*/ 43 h 859"/>
              <a:gd name="T6" fmla="*/ 444 w 1125"/>
              <a:gd name="T7" fmla="*/ 25 h 859"/>
              <a:gd name="T8" fmla="*/ 517 w 1125"/>
              <a:gd name="T9" fmla="*/ 30 h 859"/>
              <a:gd name="T10" fmla="*/ 574 w 1125"/>
              <a:gd name="T11" fmla="*/ 39 h 859"/>
              <a:gd name="T12" fmla="*/ 608 w 1125"/>
              <a:gd name="T13" fmla="*/ 70 h 859"/>
              <a:gd name="T14" fmla="*/ 650 w 1125"/>
              <a:gd name="T15" fmla="*/ 57 h 859"/>
              <a:gd name="T16" fmla="*/ 691 w 1125"/>
              <a:gd name="T17" fmla="*/ 49 h 859"/>
              <a:gd name="T18" fmla="*/ 751 w 1125"/>
              <a:gd name="T19" fmla="*/ 1 h 859"/>
              <a:gd name="T20" fmla="*/ 781 w 1125"/>
              <a:gd name="T21" fmla="*/ 70 h 859"/>
              <a:gd name="T22" fmla="*/ 817 w 1125"/>
              <a:gd name="T23" fmla="*/ 90 h 859"/>
              <a:gd name="T24" fmla="*/ 870 w 1125"/>
              <a:gd name="T25" fmla="*/ 96 h 859"/>
              <a:gd name="T26" fmla="*/ 900 w 1125"/>
              <a:gd name="T27" fmla="*/ 116 h 859"/>
              <a:gd name="T28" fmla="*/ 935 w 1125"/>
              <a:gd name="T29" fmla="*/ 151 h 859"/>
              <a:gd name="T30" fmla="*/ 1002 w 1125"/>
              <a:gd name="T31" fmla="*/ 206 h 859"/>
              <a:gd name="T32" fmla="*/ 1076 w 1125"/>
              <a:gd name="T33" fmla="*/ 256 h 859"/>
              <a:gd name="T34" fmla="*/ 1079 w 1125"/>
              <a:gd name="T35" fmla="*/ 295 h 859"/>
              <a:gd name="T36" fmla="*/ 1062 w 1125"/>
              <a:gd name="T37" fmla="*/ 359 h 859"/>
              <a:gd name="T38" fmla="*/ 1121 w 1125"/>
              <a:gd name="T39" fmla="*/ 379 h 859"/>
              <a:gd name="T40" fmla="*/ 1101 w 1125"/>
              <a:gd name="T41" fmla="*/ 410 h 859"/>
              <a:gd name="T42" fmla="*/ 1055 w 1125"/>
              <a:gd name="T43" fmla="*/ 439 h 859"/>
              <a:gd name="T44" fmla="*/ 1011 w 1125"/>
              <a:gd name="T45" fmla="*/ 452 h 859"/>
              <a:gd name="T46" fmla="*/ 993 w 1125"/>
              <a:gd name="T47" fmla="*/ 492 h 859"/>
              <a:gd name="T48" fmla="*/ 953 w 1125"/>
              <a:gd name="T49" fmla="*/ 506 h 859"/>
              <a:gd name="T50" fmla="*/ 919 w 1125"/>
              <a:gd name="T51" fmla="*/ 553 h 859"/>
              <a:gd name="T52" fmla="*/ 920 w 1125"/>
              <a:gd name="T53" fmla="*/ 635 h 859"/>
              <a:gd name="T54" fmla="*/ 886 w 1125"/>
              <a:gd name="T55" fmla="*/ 705 h 859"/>
              <a:gd name="T56" fmla="*/ 925 w 1125"/>
              <a:gd name="T57" fmla="*/ 740 h 859"/>
              <a:gd name="T58" fmla="*/ 894 w 1125"/>
              <a:gd name="T59" fmla="*/ 779 h 859"/>
              <a:gd name="T60" fmla="*/ 891 w 1125"/>
              <a:gd name="T61" fmla="*/ 746 h 859"/>
              <a:gd name="T62" fmla="*/ 850 w 1125"/>
              <a:gd name="T63" fmla="*/ 734 h 859"/>
              <a:gd name="T64" fmla="*/ 802 w 1125"/>
              <a:gd name="T65" fmla="*/ 766 h 859"/>
              <a:gd name="T66" fmla="*/ 742 w 1125"/>
              <a:gd name="T67" fmla="*/ 779 h 859"/>
              <a:gd name="T68" fmla="*/ 747 w 1125"/>
              <a:gd name="T69" fmla="*/ 814 h 859"/>
              <a:gd name="T70" fmla="*/ 698 w 1125"/>
              <a:gd name="T71" fmla="*/ 825 h 859"/>
              <a:gd name="T72" fmla="*/ 634 w 1125"/>
              <a:gd name="T73" fmla="*/ 851 h 859"/>
              <a:gd name="T74" fmla="*/ 562 w 1125"/>
              <a:gd name="T75" fmla="*/ 838 h 859"/>
              <a:gd name="T76" fmla="*/ 535 w 1125"/>
              <a:gd name="T77" fmla="*/ 853 h 859"/>
              <a:gd name="T78" fmla="*/ 477 w 1125"/>
              <a:gd name="T79" fmla="*/ 826 h 859"/>
              <a:gd name="T80" fmla="*/ 456 w 1125"/>
              <a:gd name="T81" fmla="*/ 746 h 859"/>
              <a:gd name="T82" fmla="*/ 399 w 1125"/>
              <a:gd name="T83" fmla="*/ 722 h 859"/>
              <a:gd name="T84" fmla="*/ 350 w 1125"/>
              <a:gd name="T85" fmla="*/ 691 h 859"/>
              <a:gd name="T86" fmla="*/ 325 w 1125"/>
              <a:gd name="T87" fmla="*/ 629 h 859"/>
              <a:gd name="T88" fmla="*/ 355 w 1125"/>
              <a:gd name="T89" fmla="*/ 561 h 859"/>
              <a:gd name="T90" fmla="*/ 353 w 1125"/>
              <a:gd name="T91" fmla="*/ 517 h 859"/>
              <a:gd name="T92" fmla="*/ 310 w 1125"/>
              <a:gd name="T93" fmla="*/ 467 h 859"/>
              <a:gd name="T94" fmla="*/ 226 w 1125"/>
              <a:gd name="T95" fmla="*/ 463 h 859"/>
              <a:gd name="T96" fmla="*/ 193 w 1125"/>
              <a:gd name="T97" fmla="*/ 453 h 859"/>
              <a:gd name="T98" fmla="*/ 107 w 1125"/>
              <a:gd name="T99" fmla="*/ 412 h 859"/>
              <a:gd name="T100" fmla="*/ 67 w 1125"/>
              <a:gd name="T101" fmla="*/ 386 h 859"/>
              <a:gd name="T102" fmla="*/ 59 w 1125"/>
              <a:gd name="T103" fmla="*/ 320 h 859"/>
              <a:gd name="T104" fmla="*/ 22 w 1125"/>
              <a:gd name="T105" fmla="*/ 354 h 859"/>
              <a:gd name="T106" fmla="*/ 31 w 1125"/>
              <a:gd name="T107" fmla="*/ 217 h 859"/>
              <a:gd name="T108" fmla="*/ 58 w 1125"/>
              <a:gd name="T109" fmla="*/ 108 h 859"/>
              <a:gd name="T110" fmla="*/ 117 w 1125"/>
              <a:gd name="T111" fmla="*/ 43 h 859"/>
              <a:gd name="T112" fmla="*/ 177 w 1125"/>
              <a:gd name="T113" fmla="*/ 22 h 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125" h="859">
                <a:moveTo>
                  <a:pt x="213" y="2"/>
                </a:moveTo>
                <a:lnTo>
                  <a:pt x="226" y="0"/>
                </a:lnTo>
                <a:lnTo>
                  <a:pt x="238" y="0"/>
                </a:lnTo>
                <a:lnTo>
                  <a:pt x="251" y="5"/>
                </a:lnTo>
                <a:lnTo>
                  <a:pt x="265" y="9"/>
                </a:lnTo>
                <a:lnTo>
                  <a:pt x="291" y="9"/>
                </a:lnTo>
                <a:lnTo>
                  <a:pt x="314" y="14"/>
                </a:lnTo>
                <a:lnTo>
                  <a:pt x="325" y="18"/>
                </a:lnTo>
                <a:lnTo>
                  <a:pt x="334" y="25"/>
                </a:lnTo>
                <a:lnTo>
                  <a:pt x="344" y="26"/>
                </a:lnTo>
                <a:lnTo>
                  <a:pt x="355" y="24"/>
                </a:lnTo>
                <a:lnTo>
                  <a:pt x="366" y="24"/>
                </a:lnTo>
                <a:lnTo>
                  <a:pt x="386" y="17"/>
                </a:lnTo>
                <a:lnTo>
                  <a:pt x="391" y="8"/>
                </a:lnTo>
                <a:lnTo>
                  <a:pt x="399" y="14"/>
                </a:lnTo>
                <a:lnTo>
                  <a:pt x="400" y="34"/>
                </a:lnTo>
                <a:lnTo>
                  <a:pt x="407" y="39"/>
                </a:lnTo>
                <a:lnTo>
                  <a:pt x="412" y="43"/>
                </a:lnTo>
                <a:lnTo>
                  <a:pt x="420" y="45"/>
                </a:lnTo>
                <a:lnTo>
                  <a:pt x="426" y="39"/>
                </a:lnTo>
                <a:lnTo>
                  <a:pt x="428" y="35"/>
                </a:lnTo>
                <a:lnTo>
                  <a:pt x="431" y="31"/>
                </a:lnTo>
                <a:lnTo>
                  <a:pt x="435" y="25"/>
                </a:lnTo>
                <a:lnTo>
                  <a:pt x="444" y="25"/>
                </a:lnTo>
                <a:lnTo>
                  <a:pt x="457" y="21"/>
                </a:lnTo>
                <a:lnTo>
                  <a:pt x="472" y="25"/>
                </a:lnTo>
                <a:lnTo>
                  <a:pt x="482" y="31"/>
                </a:lnTo>
                <a:lnTo>
                  <a:pt x="494" y="37"/>
                </a:lnTo>
                <a:lnTo>
                  <a:pt x="505" y="37"/>
                </a:lnTo>
                <a:lnTo>
                  <a:pt x="517" y="30"/>
                </a:lnTo>
                <a:lnTo>
                  <a:pt x="530" y="26"/>
                </a:lnTo>
                <a:lnTo>
                  <a:pt x="543" y="26"/>
                </a:lnTo>
                <a:lnTo>
                  <a:pt x="542" y="33"/>
                </a:lnTo>
                <a:lnTo>
                  <a:pt x="539" y="39"/>
                </a:lnTo>
                <a:lnTo>
                  <a:pt x="556" y="38"/>
                </a:lnTo>
                <a:lnTo>
                  <a:pt x="574" y="39"/>
                </a:lnTo>
                <a:lnTo>
                  <a:pt x="582" y="39"/>
                </a:lnTo>
                <a:lnTo>
                  <a:pt x="587" y="45"/>
                </a:lnTo>
                <a:lnTo>
                  <a:pt x="592" y="51"/>
                </a:lnTo>
                <a:lnTo>
                  <a:pt x="597" y="58"/>
                </a:lnTo>
                <a:lnTo>
                  <a:pt x="603" y="63"/>
                </a:lnTo>
                <a:lnTo>
                  <a:pt x="608" y="70"/>
                </a:lnTo>
                <a:lnTo>
                  <a:pt x="616" y="66"/>
                </a:lnTo>
                <a:lnTo>
                  <a:pt x="623" y="62"/>
                </a:lnTo>
                <a:lnTo>
                  <a:pt x="629" y="58"/>
                </a:lnTo>
                <a:lnTo>
                  <a:pt x="637" y="54"/>
                </a:lnTo>
                <a:lnTo>
                  <a:pt x="644" y="51"/>
                </a:lnTo>
                <a:lnTo>
                  <a:pt x="650" y="57"/>
                </a:lnTo>
                <a:lnTo>
                  <a:pt x="658" y="61"/>
                </a:lnTo>
                <a:lnTo>
                  <a:pt x="665" y="65"/>
                </a:lnTo>
                <a:lnTo>
                  <a:pt x="672" y="62"/>
                </a:lnTo>
                <a:lnTo>
                  <a:pt x="679" y="58"/>
                </a:lnTo>
                <a:lnTo>
                  <a:pt x="687" y="55"/>
                </a:lnTo>
                <a:lnTo>
                  <a:pt x="691" y="49"/>
                </a:lnTo>
                <a:lnTo>
                  <a:pt x="695" y="41"/>
                </a:lnTo>
                <a:lnTo>
                  <a:pt x="699" y="33"/>
                </a:lnTo>
                <a:lnTo>
                  <a:pt x="709" y="22"/>
                </a:lnTo>
                <a:lnTo>
                  <a:pt x="723" y="18"/>
                </a:lnTo>
                <a:lnTo>
                  <a:pt x="739" y="12"/>
                </a:lnTo>
                <a:lnTo>
                  <a:pt x="751" y="1"/>
                </a:lnTo>
                <a:lnTo>
                  <a:pt x="757" y="20"/>
                </a:lnTo>
                <a:lnTo>
                  <a:pt x="764" y="38"/>
                </a:lnTo>
                <a:lnTo>
                  <a:pt x="767" y="46"/>
                </a:lnTo>
                <a:lnTo>
                  <a:pt x="772" y="54"/>
                </a:lnTo>
                <a:lnTo>
                  <a:pt x="777" y="62"/>
                </a:lnTo>
                <a:lnTo>
                  <a:pt x="781" y="70"/>
                </a:lnTo>
                <a:lnTo>
                  <a:pt x="784" y="78"/>
                </a:lnTo>
                <a:lnTo>
                  <a:pt x="785" y="87"/>
                </a:lnTo>
                <a:lnTo>
                  <a:pt x="796" y="94"/>
                </a:lnTo>
                <a:lnTo>
                  <a:pt x="805" y="92"/>
                </a:lnTo>
                <a:lnTo>
                  <a:pt x="812" y="88"/>
                </a:lnTo>
                <a:lnTo>
                  <a:pt x="817" y="90"/>
                </a:lnTo>
                <a:lnTo>
                  <a:pt x="820" y="94"/>
                </a:lnTo>
                <a:lnTo>
                  <a:pt x="825" y="100"/>
                </a:lnTo>
                <a:lnTo>
                  <a:pt x="833" y="100"/>
                </a:lnTo>
                <a:lnTo>
                  <a:pt x="843" y="102"/>
                </a:lnTo>
                <a:lnTo>
                  <a:pt x="862" y="102"/>
                </a:lnTo>
                <a:lnTo>
                  <a:pt x="870" y="96"/>
                </a:lnTo>
                <a:lnTo>
                  <a:pt x="876" y="103"/>
                </a:lnTo>
                <a:lnTo>
                  <a:pt x="886" y="106"/>
                </a:lnTo>
                <a:lnTo>
                  <a:pt x="891" y="106"/>
                </a:lnTo>
                <a:lnTo>
                  <a:pt x="898" y="106"/>
                </a:lnTo>
                <a:lnTo>
                  <a:pt x="900" y="111"/>
                </a:lnTo>
                <a:lnTo>
                  <a:pt x="900" y="116"/>
                </a:lnTo>
                <a:lnTo>
                  <a:pt x="904" y="123"/>
                </a:lnTo>
                <a:lnTo>
                  <a:pt x="910" y="125"/>
                </a:lnTo>
                <a:lnTo>
                  <a:pt x="917" y="129"/>
                </a:lnTo>
                <a:lnTo>
                  <a:pt x="924" y="136"/>
                </a:lnTo>
                <a:lnTo>
                  <a:pt x="931" y="141"/>
                </a:lnTo>
                <a:lnTo>
                  <a:pt x="935" y="151"/>
                </a:lnTo>
                <a:lnTo>
                  <a:pt x="945" y="154"/>
                </a:lnTo>
                <a:lnTo>
                  <a:pt x="956" y="160"/>
                </a:lnTo>
                <a:lnTo>
                  <a:pt x="969" y="170"/>
                </a:lnTo>
                <a:lnTo>
                  <a:pt x="980" y="186"/>
                </a:lnTo>
                <a:lnTo>
                  <a:pt x="992" y="194"/>
                </a:lnTo>
                <a:lnTo>
                  <a:pt x="1002" y="206"/>
                </a:lnTo>
                <a:lnTo>
                  <a:pt x="1006" y="221"/>
                </a:lnTo>
                <a:lnTo>
                  <a:pt x="1015" y="233"/>
                </a:lnTo>
                <a:lnTo>
                  <a:pt x="1034" y="244"/>
                </a:lnTo>
                <a:lnTo>
                  <a:pt x="1054" y="252"/>
                </a:lnTo>
                <a:lnTo>
                  <a:pt x="1064" y="256"/>
                </a:lnTo>
                <a:lnTo>
                  <a:pt x="1076" y="256"/>
                </a:lnTo>
                <a:lnTo>
                  <a:pt x="1081" y="258"/>
                </a:lnTo>
                <a:lnTo>
                  <a:pt x="1084" y="267"/>
                </a:lnTo>
                <a:lnTo>
                  <a:pt x="1085" y="274"/>
                </a:lnTo>
                <a:lnTo>
                  <a:pt x="1087" y="281"/>
                </a:lnTo>
                <a:lnTo>
                  <a:pt x="1084" y="289"/>
                </a:lnTo>
                <a:lnTo>
                  <a:pt x="1079" y="295"/>
                </a:lnTo>
                <a:lnTo>
                  <a:pt x="1071" y="304"/>
                </a:lnTo>
                <a:lnTo>
                  <a:pt x="1063" y="313"/>
                </a:lnTo>
                <a:lnTo>
                  <a:pt x="1068" y="320"/>
                </a:lnTo>
                <a:lnTo>
                  <a:pt x="1070" y="337"/>
                </a:lnTo>
                <a:lnTo>
                  <a:pt x="1068" y="346"/>
                </a:lnTo>
                <a:lnTo>
                  <a:pt x="1062" y="359"/>
                </a:lnTo>
                <a:lnTo>
                  <a:pt x="1048" y="369"/>
                </a:lnTo>
                <a:lnTo>
                  <a:pt x="1066" y="374"/>
                </a:lnTo>
                <a:lnTo>
                  <a:pt x="1084" y="371"/>
                </a:lnTo>
                <a:lnTo>
                  <a:pt x="1092" y="371"/>
                </a:lnTo>
                <a:lnTo>
                  <a:pt x="1115" y="374"/>
                </a:lnTo>
                <a:lnTo>
                  <a:pt x="1121" y="379"/>
                </a:lnTo>
                <a:lnTo>
                  <a:pt x="1124" y="382"/>
                </a:lnTo>
                <a:lnTo>
                  <a:pt x="1125" y="386"/>
                </a:lnTo>
                <a:lnTo>
                  <a:pt x="1121" y="389"/>
                </a:lnTo>
                <a:lnTo>
                  <a:pt x="1113" y="395"/>
                </a:lnTo>
                <a:lnTo>
                  <a:pt x="1104" y="400"/>
                </a:lnTo>
                <a:lnTo>
                  <a:pt x="1101" y="410"/>
                </a:lnTo>
                <a:lnTo>
                  <a:pt x="1099" y="418"/>
                </a:lnTo>
                <a:lnTo>
                  <a:pt x="1097" y="424"/>
                </a:lnTo>
                <a:lnTo>
                  <a:pt x="1092" y="430"/>
                </a:lnTo>
                <a:lnTo>
                  <a:pt x="1087" y="432"/>
                </a:lnTo>
                <a:lnTo>
                  <a:pt x="1070" y="434"/>
                </a:lnTo>
                <a:lnTo>
                  <a:pt x="1055" y="439"/>
                </a:lnTo>
                <a:lnTo>
                  <a:pt x="1050" y="441"/>
                </a:lnTo>
                <a:lnTo>
                  <a:pt x="1037" y="435"/>
                </a:lnTo>
                <a:lnTo>
                  <a:pt x="1031" y="436"/>
                </a:lnTo>
                <a:lnTo>
                  <a:pt x="1022" y="441"/>
                </a:lnTo>
                <a:lnTo>
                  <a:pt x="1014" y="447"/>
                </a:lnTo>
                <a:lnTo>
                  <a:pt x="1011" y="452"/>
                </a:lnTo>
                <a:lnTo>
                  <a:pt x="1014" y="456"/>
                </a:lnTo>
                <a:lnTo>
                  <a:pt x="1015" y="465"/>
                </a:lnTo>
                <a:lnTo>
                  <a:pt x="1010" y="476"/>
                </a:lnTo>
                <a:lnTo>
                  <a:pt x="1009" y="484"/>
                </a:lnTo>
                <a:lnTo>
                  <a:pt x="1002" y="488"/>
                </a:lnTo>
                <a:lnTo>
                  <a:pt x="993" y="492"/>
                </a:lnTo>
                <a:lnTo>
                  <a:pt x="985" y="497"/>
                </a:lnTo>
                <a:lnTo>
                  <a:pt x="980" y="502"/>
                </a:lnTo>
                <a:lnTo>
                  <a:pt x="976" y="508"/>
                </a:lnTo>
                <a:lnTo>
                  <a:pt x="969" y="505"/>
                </a:lnTo>
                <a:lnTo>
                  <a:pt x="961" y="504"/>
                </a:lnTo>
                <a:lnTo>
                  <a:pt x="953" y="506"/>
                </a:lnTo>
                <a:lnTo>
                  <a:pt x="945" y="510"/>
                </a:lnTo>
                <a:lnTo>
                  <a:pt x="937" y="518"/>
                </a:lnTo>
                <a:lnTo>
                  <a:pt x="933" y="529"/>
                </a:lnTo>
                <a:lnTo>
                  <a:pt x="928" y="535"/>
                </a:lnTo>
                <a:lnTo>
                  <a:pt x="924" y="543"/>
                </a:lnTo>
                <a:lnTo>
                  <a:pt x="919" y="553"/>
                </a:lnTo>
                <a:lnTo>
                  <a:pt x="917" y="564"/>
                </a:lnTo>
                <a:lnTo>
                  <a:pt x="919" y="586"/>
                </a:lnTo>
                <a:lnTo>
                  <a:pt x="920" y="607"/>
                </a:lnTo>
                <a:lnTo>
                  <a:pt x="920" y="616"/>
                </a:lnTo>
                <a:lnTo>
                  <a:pt x="921" y="624"/>
                </a:lnTo>
                <a:lnTo>
                  <a:pt x="920" y="635"/>
                </a:lnTo>
                <a:lnTo>
                  <a:pt x="914" y="641"/>
                </a:lnTo>
                <a:lnTo>
                  <a:pt x="903" y="656"/>
                </a:lnTo>
                <a:lnTo>
                  <a:pt x="898" y="673"/>
                </a:lnTo>
                <a:lnTo>
                  <a:pt x="896" y="684"/>
                </a:lnTo>
                <a:lnTo>
                  <a:pt x="891" y="694"/>
                </a:lnTo>
                <a:lnTo>
                  <a:pt x="886" y="705"/>
                </a:lnTo>
                <a:lnTo>
                  <a:pt x="880" y="715"/>
                </a:lnTo>
                <a:lnTo>
                  <a:pt x="892" y="717"/>
                </a:lnTo>
                <a:lnTo>
                  <a:pt x="903" y="718"/>
                </a:lnTo>
                <a:lnTo>
                  <a:pt x="914" y="722"/>
                </a:lnTo>
                <a:lnTo>
                  <a:pt x="920" y="732"/>
                </a:lnTo>
                <a:lnTo>
                  <a:pt x="925" y="740"/>
                </a:lnTo>
                <a:lnTo>
                  <a:pt x="929" y="758"/>
                </a:lnTo>
                <a:lnTo>
                  <a:pt x="927" y="767"/>
                </a:lnTo>
                <a:lnTo>
                  <a:pt x="923" y="769"/>
                </a:lnTo>
                <a:lnTo>
                  <a:pt x="915" y="773"/>
                </a:lnTo>
                <a:lnTo>
                  <a:pt x="906" y="779"/>
                </a:lnTo>
                <a:lnTo>
                  <a:pt x="894" y="779"/>
                </a:lnTo>
                <a:lnTo>
                  <a:pt x="882" y="772"/>
                </a:lnTo>
                <a:lnTo>
                  <a:pt x="876" y="768"/>
                </a:lnTo>
                <a:lnTo>
                  <a:pt x="880" y="758"/>
                </a:lnTo>
                <a:lnTo>
                  <a:pt x="883" y="751"/>
                </a:lnTo>
                <a:lnTo>
                  <a:pt x="886" y="746"/>
                </a:lnTo>
                <a:lnTo>
                  <a:pt x="891" y="746"/>
                </a:lnTo>
                <a:lnTo>
                  <a:pt x="886" y="739"/>
                </a:lnTo>
                <a:lnTo>
                  <a:pt x="880" y="731"/>
                </a:lnTo>
                <a:lnTo>
                  <a:pt x="876" y="726"/>
                </a:lnTo>
                <a:lnTo>
                  <a:pt x="871" y="723"/>
                </a:lnTo>
                <a:lnTo>
                  <a:pt x="865" y="726"/>
                </a:lnTo>
                <a:lnTo>
                  <a:pt x="850" y="734"/>
                </a:lnTo>
                <a:lnTo>
                  <a:pt x="834" y="738"/>
                </a:lnTo>
                <a:lnTo>
                  <a:pt x="828" y="736"/>
                </a:lnTo>
                <a:lnTo>
                  <a:pt x="821" y="740"/>
                </a:lnTo>
                <a:lnTo>
                  <a:pt x="816" y="747"/>
                </a:lnTo>
                <a:lnTo>
                  <a:pt x="812" y="754"/>
                </a:lnTo>
                <a:lnTo>
                  <a:pt x="802" y="766"/>
                </a:lnTo>
                <a:lnTo>
                  <a:pt x="792" y="776"/>
                </a:lnTo>
                <a:lnTo>
                  <a:pt x="785" y="780"/>
                </a:lnTo>
                <a:lnTo>
                  <a:pt x="773" y="775"/>
                </a:lnTo>
                <a:lnTo>
                  <a:pt x="767" y="769"/>
                </a:lnTo>
                <a:lnTo>
                  <a:pt x="757" y="772"/>
                </a:lnTo>
                <a:lnTo>
                  <a:pt x="742" y="779"/>
                </a:lnTo>
                <a:lnTo>
                  <a:pt x="735" y="785"/>
                </a:lnTo>
                <a:lnTo>
                  <a:pt x="732" y="791"/>
                </a:lnTo>
                <a:lnTo>
                  <a:pt x="735" y="796"/>
                </a:lnTo>
                <a:lnTo>
                  <a:pt x="738" y="801"/>
                </a:lnTo>
                <a:lnTo>
                  <a:pt x="742" y="807"/>
                </a:lnTo>
                <a:lnTo>
                  <a:pt x="747" y="814"/>
                </a:lnTo>
                <a:lnTo>
                  <a:pt x="744" y="820"/>
                </a:lnTo>
                <a:lnTo>
                  <a:pt x="730" y="832"/>
                </a:lnTo>
                <a:lnTo>
                  <a:pt x="714" y="840"/>
                </a:lnTo>
                <a:lnTo>
                  <a:pt x="715" y="829"/>
                </a:lnTo>
                <a:lnTo>
                  <a:pt x="716" y="820"/>
                </a:lnTo>
                <a:lnTo>
                  <a:pt x="698" y="825"/>
                </a:lnTo>
                <a:lnTo>
                  <a:pt x="682" y="838"/>
                </a:lnTo>
                <a:lnTo>
                  <a:pt x="674" y="848"/>
                </a:lnTo>
                <a:lnTo>
                  <a:pt x="661" y="858"/>
                </a:lnTo>
                <a:lnTo>
                  <a:pt x="649" y="857"/>
                </a:lnTo>
                <a:lnTo>
                  <a:pt x="641" y="857"/>
                </a:lnTo>
                <a:lnTo>
                  <a:pt x="634" y="851"/>
                </a:lnTo>
                <a:lnTo>
                  <a:pt x="628" y="842"/>
                </a:lnTo>
                <a:lnTo>
                  <a:pt x="617" y="838"/>
                </a:lnTo>
                <a:lnTo>
                  <a:pt x="596" y="844"/>
                </a:lnTo>
                <a:lnTo>
                  <a:pt x="575" y="851"/>
                </a:lnTo>
                <a:lnTo>
                  <a:pt x="572" y="844"/>
                </a:lnTo>
                <a:lnTo>
                  <a:pt x="562" y="838"/>
                </a:lnTo>
                <a:lnTo>
                  <a:pt x="554" y="840"/>
                </a:lnTo>
                <a:lnTo>
                  <a:pt x="547" y="841"/>
                </a:lnTo>
                <a:lnTo>
                  <a:pt x="541" y="842"/>
                </a:lnTo>
                <a:lnTo>
                  <a:pt x="542" y="850"/>
                </a:lnTo>
                <a:lnTo>
                  <a:pt x="542" y="859"/>
                </a:lnTo>
                <a:lnTo>
                  <a:pt x="535" y="853"/>
                </a:lnTo>
                <a:lnTo>
                  <a:pt x="518" y="846"/>
                </a:lnTo>
                <a:lnTo>
                  <a:pt x="509" y="845"/>
                </a:lnTo>
                <a:lnTo>
                  <a:pt x="498" y="845"/>
                </a:lnTo>
                <a:lnTo>
                  <a:pt x="488" y="842"/>
                </a:lnTo>
                <a:lnTo>
                  <a:pt x="482" y="840"/>
                </a:lnTo>
                <a:lnTo>
                  <a:pt x="477" y="826"/>
                </a:lnTo>
                <a:lnTo>
                  <a:pt x="478" y="822"/>
                </a:lnTo>
                <a:lnTo>
                  <a:pt x="485" y="813"/>
                </a:lnTo>
                <a:lnTo>
                  <a:pt x="485" y="795"/>
                </a:lnTo>
                <a:lnTo>
                  <a:pt x="472" y="768"/>
                </a:lnTo>
                <a:lnTo>
                  <a:pt x="461" y="752"/>
                </a:lnTo>
                <a:lnTo>
                  <a:pt x="456" y="746"/>
                </a:lnTo>
                <a:lnTo>
                  <a:pt x="444" y="736"/>
                </a:lnTo>
                <a:lnTo>
                  <a:pt x="435" y="734"/>
                </a:lnTo>
                <a:lnTo>
                  <a:pt x="424" y="728"/>
                </a:lnTo>
                <a:lnTo>
                  <a:pt x="415" y="719"/>
                </a:lnTo>
                <a:lnTo>
                  <a:pt x="407" y="717"/>
                </a:lnTo>
                <a:lnTo>
                  <a:pt x="399" y="722"/>
                </a:lnTo>
                <a:lnTo>
                  <a:pt x="394" y="713"/>
                </a:lnTo>
                <a:lnTo>
                  <a:pt x="383" y="695"/>
                </a:lnTo>
                <a:lnTo>
                  <a:pt x="374" y="689"/>
                </a:lnTo>
                <a:lnTo>
                  <a:pt x="365" y="685"/>
                </a:lnTo>
                <a:lnTo>
                  <a:pt x="354" y="682"/>
                </a:lnTo>
                <a:lnTo>
                  <a:pt x="350" y="691"/>
                </a:lnTo>
                <a:lnTo>
                  <a:pt x="346" y="699"/>
                </a:lnTo>
                <a:lnTo>
                  <a:pt x="338" y="690"/>
                </a:lnTo>
                <a:lnTo>
                  <a:pt x="328" y="666"/>
                </a:lnTo>
                <a:lnTo>
                  <a:pt x="326" y="653"/>
                </a:lnTo>
                <a:lnTo>
                  <a:pt x="325" y="641"/>
                </a:lnTo>
                <a:lnTo>
                  <a:pt x="325" y="629"/>
                </a:lnTo>
                <a:lnTo>
                  <a:pt x="329" y="616"/>
                </a:lnTo>
                <a:lnTo>
                  <a:pt x="338" y="604"/>
                </a:lnTo>
                <a:lnTo>
                  <a:pt x="333" y="590"/>
                </a:lnTo>
                <a:lnTo>
                  <a:pt x="336" y="576"/>
                </a:lnTo>
                <a:lnTo>
                  <a:pt x="345" y="568"/>
                </a:lnTo>
                <a:lnTo>
                  <a:pt x="355" y="561"/>
                </a:lnTo>
                <a:lnTo>
                  <a:pt x="362" y="555"/>
                </a:lnTo>
                <a:lnTo>
                  <a:pt x="363" y="543"/>
                </a:lnTo>
                <a:lnTo>
                  <a:pt x="361" y="535"/>
                </a:lnTo>
                <a:lnTo>
                  <a:pt x="359" y="526"/>
                </a:lnTo>
                <a:lnTo>
                  <a:pt x="357" y="518"/>
                </a:lnTo>
                <a:lnTo>
                  <a:pt x="353" y="517"/>
                </a:lnTo>
                <a:lnTo>
                  <a:pt x="349" y="514"/>
                </a:lnTo>
                <a:lnTo>
                  <a:pt x="342" y="506"/>
                </a:lnTo>
                <a:lnTo>
                  <a:pt x="329" y="493"/>
                </a:lnTo>
                <a:lnTo>
                  <a:pt x="320" y="492"/>
                </a:lnTo>
                <a:lnTo>
                  <a:pt x="316" y="480"/>
                </a:lnTo>
                <a:lnTo>
                  <a:pt x="310" y="467"/>
                </a:lnTo>
                <a:lnTo>
                  <a:pt x="306" y="461"/>
                </a:lnTo>
                <a:lnTo>
                  <a:pt x="292" y="465"/>
                </a:lnTo>
                <a:lnTo>
                  <a:pt x="285" y="467"/>
                </a:lnTo>
                <a:lnTo>
                  <a:pt x="271" y="463"/>
                </a:lnTo>
                <a:lnTo>
                  <a:pt x="242" y="460"/>
                </a:lnTo>
                <a:lnTo>
                  <a:pt x="226" y="463"/>
                </a:lnTo>
                <a:lnTo>
                  <a:pt x="222" y="468"/>
                </a:lnTo>
                <a:lnTo>
                  <a:pt x="211" y="473"/>
                </a:lnTo>
                <a:lnTo>
                  <a:pt x="206" y="469"/>
                </a:lnTo>
                <a:lnTo>
                  <a:pt x="202" y="460"/>
                </a:lnTo>
                <a:lnTo>
                  <a:pt x="203" y="451"/>
                </a:lnTo>
                <a:lnTo>
                  <a:pt x="193" y="453"/>
                </a:lnTo>
                <a:lnTo>
                  <a:pt x="174" y="449"/>
                </a:lnTo>
                <a:lnTo>
                  <a:pt x="148" y="431"/>
                </a:lnTo>
                <a:lnTo>
                  <a:pt x="133" y="418"/>
                </a:lnTo>
                <a:lnTo>
                  <a:pt x="127" y="414"/>
                </a:lnTo>
                <a:lnTo>
                  <a:pt x="119" y="411"/>
                </a:lnTo>
                <a:lnTo>
                  <a:pt x="107" y="412"/>
                </a:lnTo>
                <a:lnTo>
                  <a:pt x="99" y="407"/>
                </a:lnTo>
                <a:lnTo>
                  <a:pt x="92" y="394"/>
                </a:lnTo>
                <a:lnTo>
                  <a:pt x="86" y="382"/>
                </a:lnTo>
                <a:lnTo>
                  <a:pt x="83" y="377"/>
                </a:lnTo>
                <a:lnTo>
                  <a:pt x="72" y="382"/>
                </a:lnTo>
                <a:lnTo>
                  <a:pt x="67" y="386"/>
                </a:lnTo>
                <a:lnTo>
                  <a:pt x="66" y="375"/>
                </a:lnTo>
                <a:lnTo>
                  <a:pt x="60" y="361"/>
                </a:lnTo>
                <a:lnTo>
                  <a:pt x="53" y="356"/>
                </a:lnTo>
                <a:lnTo>
                  <a:pt x="47" y="356"/>
                </a:lnTo>
                <a:lnTo>
                  <a:pt x="54" y="345"/>
                </a:lnTo>
                <a:lnTo>
                  <a:pt x="59" y="320"/>
                </a:lnTo>
                <a:lnTo>
                  <a:pt x="53" y="283"/>
                </a:lnTo>
                <a:lnTo>
                  <a:pt x="42" y="259"/>
                </a:lnTo>
                <a:lnTo>
                  <a:pt x="38" y="291"/>
                </a:lnTo>
                <a:lnTo>
                  <a:pt x="31" y="321"/>
                </a:lnTo>
                <a:lnTo>
                  <a:pt x="27" y="338"/>
                </a:lnTo>
                <a:lnTo>
                  <a:pt x="22" y="354"/>
                </a:lnTo>
                <a:lnTo>
                  <a:pt x="13" y="369"/>
                </a:lnTo>
                <a:lnTo>
                  <a:pt x="0" y="379"/>
                </a:lnTo>
                <a:lnTo>
                  <a:pt x="14" y="349"/>
                </a:lnTo>
                <a:lnTo>
                  <a:pt x="33" y="284"/>
                </a:lnTo>
                <a:lnTo>
                  <a:pt x="34" y="251"/>
                </a:lnTo>
                <a:lnTo>
                  <a:pt x="31" y="217"/>
                </a:lnTo>
                <a:lnTo>
                  <a:pt x="29" y="182"/>
                </a:lnTo>
                <a:lnTo>
                  <a:pt x="31" y="147"/>
                </a:lnTo>
                <a:lnTo>
                  <a:pt x="34" y="110"/>
                </a:lnTo>
                <a:lnTo>
                  <a:pt x="43" y="110"/>
                </a:lnTo>
                <a:lnTo>
                  <a:pt x="53" y="108"/>
                </a:lnTo>
                <a:lnTo>
                  <a:pt x="58" y="108"/>
                </a:lnTo>
                <a:lnTo>
                  <a:pt x="63" y="107"/>
                </a:lnTo>
                <a:lnTo>
                  <a:pt x="64" y="102"/>
                </a:lnTo>
                <a:lnTo>
                  <a:pt x="67" y="86"/>
                </a:lnTo>
                <a:lnTo>
                  <a:pt x="76" y="74"/>
                </a:lnTo>
                <a:lnTo>
                  <a:pt x="98" y="61"/>
                </a:lnTo>
                <a:lnTo>
                  <a:pt x="117" y="43"/>
                </a:lnTo>
                <a:lnTo>
                  <a:pt x="129" y="35"/>
                </a:lnTo>
                <a:lnTo>
                  <a:pt x="142" y="31"/>
                </a:lnTo>
                <a:lnTo>
                  <a:pt x="149" y="35"/>
                </a:lnTo>
                <a:lnTo>
                  <a:pt x="158" y="35"/>
                </a:lnTo>
                <a:lnTo>
                  <a:pt x="165" y="31"/>
                </a:lnTo>
                <a:lnTo>
                  <a:pt x="177" y="22"/>
                </a:lnTo>
                <a:lnTo>
                  <a:pt x="193" y="18"/>
                </a:lnTo>
                <a:lnTo>
                  <a:pt x="201" y="18"/>
                </a:lnTo>
                <a:lnTo>
                  <a:pt x="209" y="17"/>
                </a:lnTo>
                <a:lnTo>
                  <a:pt x="210" y="10"/>
                </a:lnTo>
                <a:lnTo>
                  <a:pt x="213" y="2"/>
                </a:lnTo>
                <a:close/>
              </a:path>
            </a:pathLst>
          </a:custGeom>
          <a:solidFill>
            <a:srgbClr val="43B9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" name="Freeform 417"/>
          <p:cNvSpPr>
            <a:spLocks/>
          </p:cNvSpPr>
          <p:nvPr/>
        </p:nvSpPr>
        <p:spPr bwMode="auto">
          <a:xfrm>
            <a:off x="2638425" y="4994275"/>
            <a:ext cx="820738" cy="581025"/>
          </a:xfrm>
          <a:custGeom>
            <a:avLst/>
            <a:gdLst>
              <a:gd name="T0" fmla="*/ 1101 w 1550"/>
              <a:gd name="T1" fmla="*/ 31 h 1097"/>
              <a:gd name="T2" fmla="*/ 1146 w 1550"/>
              <a:gd name="T3" fmla="*/ 111 h 1097"/>
              <a:gd name="T4" fmla="*/ 1169 w 1550"/>
              <a:gd name="T5" fmla="*/ 163 h 1097"/>
              <a:gd name="T6" fmla="*/ 1222 w 1550"/>
              <a:gd name="T7" fmla="*/ 221 h 1097"/>
              <a:gd name="T8" fmla="*/ 1277 w 1550"/>
              <a:gd name="T9" fmla="*/ 299 h 1097"/>
              <a:gd name="T10" fmla="*/ 1308 w 1550"/>
              <a:gd name="T11" fmla="*/ 371 h 1097"/>
              <a:gd name="T12" fmla="*/ 1302 w 1550"/>
              <a:gd name="T13" fmla="*/ 449 h 1097"/>
              <a:gd name="T14" fmla="*/ 1295 w 1550"/>
              <a:gd name="T15" fmla="*/ 568 h 1097"/>
              <a:gd name="T16" fmla="*/ 1292 w 1550"/>
              <a:gd name="T17" fmla="*/ 627 h 1097"/>
              <a:gd name="T18" fmla="*/ 1323 w 1550"/>
              <a:gd name="T19" fmla="*/ 659 h 1097"/>
              <a:gd name="T20" fmla="*/ 1352 w 1550"/>
              <a:gd name="T21" fmla="*/ 692 h 1097"/>
              <a:gd name="T22" fmla="*/ 1433 w 1550"/>
              <a:gd name="T23" fmla="*/ 688 h 1097"/>
              <a:gd name="T24" fmla="*/ 1548 w 1550"/>
              <a:gd name="T25" fmla="*/ 670 h 1097"/>
              <a:gd name="T26" fmla="*/ 1549 w 1550"/>
              <a:gd name="T27" fmla="*/ 757 h 1097"/>
              <a:gd name="T28" fmla="*/ 1486 w 1550"/>
              <a:gd name="T29" fmla="*/ 802 h 1097"/>
              <a:gd name="T30" fmla="*/ 1438 w 1550"/>
              <a:gd name="T31" fmla="*/ 852 h 1097"/>
              <a:gd name="T32" fmla="*/ 1388 w 1550"/>
              <a:gd name="T33" fmla="*/ 927 h 1097"/>
              <a:gd name="T34" fmla="*/ 1390 w 1550"/>
              <a:gd name="T35" fmla="*/ 1024 h 1097"/>
              <a:gd name="T36" fmla="*/ 1349 w 1550"/>
              <a:gd name="T37" fmla="*/ 1057 h 1097"/>
              <a:gd name="T38" fmla="*/ 1259 w 1550"/>
              <a:gd name="T39" fmla="*/ 1007 h 1097"/>
              <a:gd name="T40" fmla="*/ 1167 w 1550"/>
              <a:gd name="T41" fmla="*/ 983 h 1097"/>
              <a:gd name="T42" fmla="*/ 1110 w 1550"/>
              <a:gd name="T43" fmla="*/ 971 h 1097"/>
              <a:gd name="T44" fmla="*/ 962 w 1550"/>
              <a:gd name="T45" fmla="*/ 1011 h 1097"/>
              <a:gd name="T46" fmla="*/ 890 w 1550"/>
              <a:gd name="T47" fmla="*/ 1077 h 1097"/>
              <a:gd name="T48" fmla="*/ 818 w 1550"/>
              <a:gd name="T49" fmla="*/ 1081 h 1097"/>
              <a:gd name="T50" fmla="*/ 725 w 1550"/>
              <a:gd name="T51" fmla="*/ 1076 h 1097"/>
              <a:gd name="T52" fmla="*/ 648 w 1550"/>
              <a:gd name="T53" fmla="*/ 1077 h 1097"/>
              <a:gd name="T54" fmla="*/ 504 w 1550"/>
              <a:gd name="T55" fmla="*/ 1040 h 1097"/>
              <a:gd name="T56" fmla="*/ 409 w 1550"/>
              <a:gd name="T57" fmla="*/ 1035 h 1097"/>
              <a:gd name="T58" fmla="*/ 383 w 1550"/>
              <a:gd name="T59" fmla="*/ 951 h 1097"/>
              <a:gd name="T60" fmla="*/ 352 w 1550"/>
              <a:gd name="T61" fmla="*/ 921 h 1097"/>
              <a:gd name="T62" fmla="*/ 365 w 1550"/>
              <a:gd name="T63" fmla="*/ 867 h 1097"/>
              <a:gd name="T64" fmla="*/ 365 w 1550"/>
              <a:gd name="T65" fmla="*/ 841 h 1097"/>
              <a:gd name="T66" fmla="*/ 301 w 1550"/>
              <a:gd name="T67" fmla="*/ 861 h 1097"/>
              <a:gd name="T68" fmla="*/ 237 w 1550"/>
              <a:gd name="T69" fmla="*/ 831 h 1097"/>
              <a:gd name="T70" fmla="*/ 175 w 1550"/>
              <a:gd name="T71" fmla="*/ 806 h 1097"/>
              <a:gd name="T72" fmla="*/ 195 w 1550"/>
              <a:gd name="T73" fmla="*/ 774 h 1097"/>
              <a:gd name="T74" fmla="*/ 160 w 1550"/>
              <a:gd name="T75" fmla="*/ 738 h 1097"/>
              <a:gd name="T76" fmla="*/ 189 w 1550"/>
              <a:gd name="T77" fmla="*/ 712 h 1097"/>
              <a:gd name="T78" fmla="*/ 121 w 1550"/>
              <a:gd name="T79" fmla="*/ 673 h 1097"/>
              <a:gd name="T80" fmla="*/ 86 w 1550"/>
              <a:gd name="T81" fmla="*/ 556 h 1097"/>
              <a:gd name="T82" fmla="*/ 40 w 1550"/>
              <a:gd name="T83" fmla="*/ 527 h 1097"/>
              <a:gd name="T84" fmla="*/ 0 w 1550"/>
              <a:gd name="T85" fmla="*/ 472 h 1097"/>
              <a:gd name="T86" fmla="*/ 45 w 1550"/>
              <a:gd name="T87" fmla="*/ 461 h 1097"/>
              <a:gd name="T88" fmla="*/ 88 w 1550"/>
              <a:gd name="T89" fmla="*/ 441 h 1097"/>
              <a:gd name="T90" fmla="*/ 138 w 1550"/>
              <a:gd name="T91" fmla="*/ 446 h 1097"/>
              <a:gd name="T92" fmla="*/ 170 w 1550"/>
              <a:gd name="T93" fmla="*/ 410 h 1097"/>
              <a:gd name="T94" fmla="*/ 207 w 1550"/>
              <a:gd name="T95" fmla="*/ 349 h 1097"/>
              <a:gd name="T96" fmla="*/ 238 w 1550"/>
              <a:gd name="T97" fmla="*/ 282 h 1097"/>
              <a:gd name="T98" fmla="*/ 269 w 1550"/>
              <a:gd name="T99" fmla="*/ 229 h 1097"/>
              <a:gd name="T100" fmla="*/ 295 w 1550"/>
              <a:gd name="T101" fmla="*/ 167 h 1097"/>
              <a:gd name="T102" fmla="*/ 353 w 1550"/>
              <a:gd name="T103" fmla="*/ 107 h 1097"/>
              <a:gd name="T104" fmla="*/ 402 w 1550"/>
              <a:gd name="T105" fmla="*/ 102 h 1097"/>
              <a:gd name="T106" fmla="*/ 462 w 1550"/>
              <a:gd name="T107" fmla="*/ 53 h 1097"/>
              <a:gd name="T108" fmla="*/ 529 w 1550"/>
              <a:gd name="T109" fmla="*/ 53 h 1097"/>
              <a:gd name="T110" fmla="*/ 582 w 1550"/>
              <a:gd name="T111" fmla="*/ 60 h 1097"/>
              <a:gd name="T112" fmla="*/ 633 w 1550"/>
              <a:gd name="T113" fmla="*/ 72 h 1097"/>
              <a:gd name="T114" fmla="*/ 718 w 1550"/>
              <a:gd name="T115" fmla="*/ 72 h 1097"/>
              <a:gd name="T116" fmla="*/ 762 w 1550"/>
              <a:gd name="T117" fmla="*/ 118 h 1097"/>
              <a:gd name="T118" fmla="*/ 824 w 1550"/>
              <a:gd name="T119" fmla="*/ 89 h 1097"/>
              <a:gd name="T120" fmla="*/ 961 w 1550"/>
              <a:gd name="T121" fmla="*/ 62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50" h="1097">
                <a:moveTo>
                  <a:pt x="1004" y="8"/>
                </a:moveTo>
                <a:lnTo>
                  <a:pt x="1033" y="3"/>
                </a:lnTo>
                <a:lnTo>
                  <a:pt x="1065" y="0"/>
                </a:lnTo>
                <a:lnTo>
                  <a:pt x="1074" y="6"/>
                </a:lnTo>
                <a:lnTo>
                  <a:pt x="1097" y="20"/>
                </a:lnTo>
                <a:lnTo>
                  <a:pt x="1101" y="31"/>
                </a:lnTo>
                <a:lnTo>
                  <a:pt x="1106" y="47"/>
                </a:lnTo>
                <a:lnTo>
                  <a:pt x="1130" y="72"/>
                </a:lnTo>
                <a:lnTo>
                  <a:pt x="1136" y="88"/>
                </a:lnTo>
                <a:lnTo>
                  <a:pt x="1136" y="97"/>
                </a:lnTo>
                <a:lnTo>
                  <a:pt x="1134" y="105"/>
                </a:lnTo>
                <a:lnTo>
                  <a:pt x="1146" y="111"/>
                </a:lnTo>
                <a:lnTo>
                  <a:pt x="1148" y="121"/>
                </a:lnTo>
                <a:lnTo>
                  <a:pt x="1144" y="125"/>
                </a:lnTo>
                <a:lnTo>
                  <a:pt x="1142" y="131"/>
                </a:lnTo>
                <a:lnTo>
                  <a:pt x="1146" y="135"/>
                </a:lnTo>
                <a:lnTo>
                  <a:pt x="1158" y="148"/>
                </a:lnTo>
                <a:lnTo>
                  <a:pt x="1169" y="163"/>
                </a:lnTo>
                <a:lnTo>
                  <a:pt x="1184" y="178"/>
                </a:lnTo>
                <a:lnTo>
                  <a:pt x="1195" y="196"/>
                </a:lnTo>
                <a:lnTo>
                  <a:pt x="1199" y="205"/>
                </a:lnTo>
                <a:lnTo>
                  <a:pt x="1201" y="216"/>
                </a:lnTo>
                <a:lnTo>
                  <a:pt x="1209" y="222"/>
                </a:lnTo>
                <a:lnTo>
                  <a:pt x="1222" y="221"/>
                </a:lnTo>
                <a:lnTo>
                  <a:pt x="1225" y="234"/>
                </a:lnTo>
                <a:lnTo>
                  <a:pt x="1233" y="261"/>
                </a:lnTo>
                <a:lnTo>
                  <a:pt x="1241" y="270"/>
                </a:lnTo>
                <a:lnTo>
                  <a:pt x="1251" y="278"/>
                </a:lnTo>
                <a:lnTo>
                  <a:pt x="1271" y="289"/>
                </a:lnTo>
                <a:lnTo>
                  <a:pt x="1277" y="299"/>
                </a:lnTo>
                <a:lnTo>
                  <a:pt x="1283" y="322"/>
                </a:lnTo>
                <a:lnTo>
                  <a:pt x="1290" y="343"/>
                </a:lnTo>
                <a:lnTo>
                  <a:pt x="1294" y="353"/>
                </a:lnTo>
                <a:lnTo>
                  <a:pt x="1300" y="363"/>
                </a:lnTo>
                <a:lnTo>
                  <a:pt x="1304" y="367"/>
                </a:lnTo>
                <a:lnTo>
                  <a:pt x="1308" y="371"/>
                </a:lnTo>
                <a:lnTo>
                  <a:pt x="1307" y="383"/>
                </a:lnTo>
                <a:lnTo>
                  <a:pt x="1307" y="393"/>
                </a:lnTo>
                <a:lnTo>
                  <a:pt x="1308" y="408"/>
                </a:lnTo>
                <a:lnTo>
                  <a:pt x="1312" y="422"/>
                </a:lnTo>
                <a:lnTo>
                  <a:pt x="1308" y="435"/>
                </a:lnTo>
                <a:lnTo>
                  <a:pt x="1302" y="449"/>
                </a:lnTo>
                <a:lnTo>
                  <a:pt x="1296" y="461"/>
                </a:lnTo>
                <a:lnTo>
                  <a:pt x="1291" y="474"/>
                </a:lnTo>
                <a:lnTo>
                  <a:pt x="1290" y="491"/>
                </a:lnTo>
                <a:lnTo>
                  <a:pt x="1290" y="508"/>
                </a:lnTo>
                <a:lnTo>
                  <a:pt x="1290" y="539"/>
                </a:lnTo>
                <a:lnTo>
                  <a:pt x="1295" y="568"/>
                </a:lnTo>
                <a:lnTo>
                  <a:pt x="1299" y="582"/>
                </a:lnTo>
                <a:lnTo>
                  <a:pt x="1303" y="597"/>
                </a:lnTo>
                <a:lnTo>
                  <a:pt x="1303" y="605"/>
                </a:lnTo>
                <a:lnTo>
                  <a:pt x="1292" y="618"/>
                </a:lnTo>
                <a:lnTo>
                  <a:pt x="1286" y="623"/>
                </a:lnTo>
                <a:lnTo>
                  <a:pt x="1292" y="627"/>
                </a:lnTo>
                <a:lnTo>
                  <a:pt x="1302" y="635"/>
                </a:lnTo>
                <a:lnTo>
                  <a:pt x="1304" y="642"/>
                </a:lnTo>
                <a:lnTo>
                  <a:pt x="1306" y="648"/>
                </a:lnTo>
                <a:lnTo>
                  <a:pt x="1310" y="652"/>
                </a:lnTo>
                <a:lnTo>
                  <a:pt x="1316" y="655"/>
                </a:lnTo>
                <a:lnTo>
                  <a:pt x="1323" y="659"/>
                </a:lnTo>
                <a:lnTo>
                  <a:pt x="1324" y="666"/>
                </a:lnTo>
                <a:lnTo>
                  <a:pt x="1324" y="672"/>
                </a:lnTo>
                <a:lnTo>
                  <a:pt x="1326" y="681"/>
                </a:lnTo>
                <a:lnTo>
                  <a:pt x="1331" y="684"/>
                </a:lnTo>
                <a:lnTo>
                  <a:pt x="1341" y="688"/>
                </a:lnTo>
                <a:lnTo>
                  <a:pt x="1352" y="692"/>
                </a:lnTo>
                <a:lnTo>
                  <a:pt x="1376" y="701"/>
                </a:lnTo>
                <a:lnTo>
                  <a:pt x="1400" y="711"/>
                </a:lnTo>
                <a:lnTo>
                  <a:pt x="1404" y="695"/>
                </a:lnTo>
                <a:lnTo>
                  <a:pt x="1406" y="677"/>
                </a:lnTo>
                <a:lnTo>
                  <a:pt x="1414" y="687"/>
                </a:lnTo>
                <a:lnTo>
                  <a:pt x="1433" y="688"/>
                </a:lnTo>
                <a:lnTo>
                  <a:pt x="1460" y="670"/>
                </a:lnTo>
                <a:lnTo>
                  <a:pt x="1474" y="655"/>
                </a:lnTo>
                <a:lnTo>
                  <a:pt x="1495" y="652"/>
                </a:lnTo>
                <a:lnTo>
                  <a:pt x="1516" y="654"/>
                </a:lnTo>
                <a:lnTo>
                  <a:pt x="1525" y="656"/>
                </a:lnTo>
                <a:lnTo>
                  <a:pt x="1548" y="670"/>
                </a:lnTo>
                <a:lnTo>
                  <a:pt x="1550" y="680"/>
                </a:lnTo>
                <a:lnTo>
                  <a:pt x="1548" y="688"/>
                </a:lnTo>
                <a:lnTo>
                  <a:pt x="1545" y="697"/>
                </a:lnTo>
                <a:lnTo>
                  <a:pt x="1548" y="711"/>
                </a:lnTo>
                <a:lnTo>
                  <a:pt x="1549" y="725"/>
                </a:lnTo>
                <a:lnTo>
                  <a:pt x="1549" y="757"/>
                </a:lnTo>
                <a:lnTo>
                  <a:pt x="1545" y="789"/>
                </a:lnTo>
                <a:lnTo>
                  <a:pt x="1542" y="795"/>
                </a:lnTo>
                <a:lnTo>
                  <a:pt x="1531" y="799"/>
                </a:lnTo>
                <a:lnTo>
                  <a:pt x="1523" y="799"/>
                </a:lnTo>
                <a:lnTo>
                  <a:pt x="1504" y="800"/>
                </a:lnTo>
                <a:lnTo>
                  <a:pt x="1486" y="802"/>
                </a:lnTo>
                <a:lnTo>
                  <a:pt x="1472" y="803"/>
                </a:lnTo>
                <a:lnTo>
                  <a:pt x="1455" y="815"/>
                </a:lnTo>
                <a:lnTo>
                  <a:pt x="1450" y="826"/>
                </a:lnTo>
                <a:lnTo>
                  <a:pt x="1447" y="835"/>
                </a:lnTo>
                <a:lnTo>
                  <a:pt x="1445" y="844"/>
                </a:lnTo>
                <a:lnTo>
                  <a:pt x="1438" y="852"/>
                </a:lnTo>
                <a:lnTo>
                  <a:pt x="1430" y="856"/>
                </a:lnTo>
                <a:lnTo>
                  <a:pt x="1421" y="865"/>
                </a:lnTo>
                <a:lnTo>
                  <a:pt x="1414" y="885"/>
                </a:lnTo>
                <a:lnTo>
                  <a:pt x="1410" y="896"/>
                </a:lnTo>
                <a:lnTo>
                  <a:pt x="1397" y="910"/>
                </a:lnTo>
                <a:lnTo>
                  <a:pt x="1388" y="927"/>
                </a:lnTo>
                <a:lnTo>
                  <a:pt x="1394" y="941"/>
                </a:lnTo>
                <a:lnTo>
                  <a:pt x="1397" y="954"/>
                </a:lnTo>
                <a:lnTo>
                  <a:pt x="1394" y="971"/>
                </a:lnTo>
                <a:lnTo>
                  <a:pt x="1394" y="986"/>
                </a:lnTo>
                <a:lnTo>
                  <a:pt x="1397" y="998"/>
                </a:lnTo>
                <a:lnTo>
                  <a:pt x="1390" y="1024"/>
                </a:lnTo>
                <a:lnTo>
                  <a:pt x="1386" y="1036"/>
                </a:lnTo>
                <a:lnTo>
                  <a:pt x="1385" y="1044"/>
                </a:lnTo>
                <a:lnTo>
                  <a:pt x="1382" y="1057"/>
                </a:lnTo>
                <a:lnTo>
                  <a:pt x="1377" y="1058"/>
                </a:lnTo>
                <a:lnTo>
                  <a:pt x="1363" y="1057"/>
                </a:lnTo>
                <a:lnTo>
                  <a:pt x="1349" y="1057"/>
                </a:lnTo>
                <a:lnTo>
                  <a:pt x="1335" y="1054"/>
                </a:lnTo>
                <a:lnTo>
                  <a:pt x="1311" y="1048"/>
                </a:lnTo>
                <a:lnTo>
                  <a:pt x="1291" y="1033"/>
                </a:lnTo>
                <a:lnTo>
                  <a:pt x="1278" y="1013"/>
                </a:lnTo>
                <a:lnTo>
                  <a:pt x="1271" y="1000"/>
                </a:lnTo>
                <a:lnTo>
                  <a:pt x="1259" y="1007"/>
                </a:lnTo>
                <a:lnTo>
                  <a:pt x="1246" y="1012"/>
                </a:lnTo>
                <a:lnTo>
                  <a:pt x="1234" y="1003"/>
                </a:lnTo>
                <a:lnTo>
                  <a:pt x="1222" y="992"/>
                </a:lnTo>
                <a:lnTo>
                  <a:pt x="1208" y="998"/>
                </a:lnTo>
                <a:lnTo>
                  <a:pt x="1179" y="992"/>
                </a:lnTo>
                <a:lnTo>
                  <a:pt x="1167" y="983"/>
                </a:lnTo>
                <a:lnTo>
                  <a:pt x="1162" y="979"/>
                </a:lnTo>
                <a:lnTo>
                  <a:pt x="1158" y="975"/>
                </a:lnTo>
                <a:lnTo>
                  <a:pt x="1151" y="970"/>
                </a:lnTo>
                <a:lnTo>
                  <a:pt x="1142" y="971"/>
                </a:lnTo>
                <a:lnTo>
                  <a:pt x="1126" y="970"/>
                </a:lnTo>
                <a:lnTo>
                  <a:pt x="1110" y="971"/>
                </a:lnTo>
                <a:lnTo>
                  <a:pt x="1081" y="980"/>
                </a:lnTo>
                <a:lnTo>
                  <a:pt x="1052" y="992"/>
                </a:lnTo>
                <a:lnTo>
                  <a:pt x="1023" y="998"/>
                </a:lnTo>
                <a:lnTo>
                  <a:pt x="994" y="1001"/>
                </a:lnTo>
                <a:lnTo>
                  <a:pt x="978" y="1005"/>
                </a:lnTo>
                <a:lnTo>
                  <a:pt x="962" y="1011"/>
                </a:lnTo>
                <a:lnTo>
                  <a:pt x="954" y="1023"/>
                </a:lnTo>
                <a:lnTo>
                  <a:pt x="946" y="1035"/>
                </a:lnTo>
                <a:lnTo>
                  <a:pt x="937" y="1046"/>
                </a:lnTo>
                <a:lnTo>
                  <a:pt x="916" y="1065"/>
                </a:lnTo>
                <a:lnTo>
                  <a:pt x="902" y="1073"/>
                </a:lnTo>
                <a:lnTo>
                  <a:pt x="890" y="1077"/>
                </a:lnTo>
                <a:lnTo>
                  <a:pt x="877" y="1082"/>
                </a:lnTo>
                <a:lnTo>
                  <a:pt x="867" y="1089"/>
                </a:lnTo>
                <a:lnTo>
                  <a:pt x="856" y="1094"/>
                </a:lnTo>
                <a:lnTo>
                  <a:pt x="844" y="1097"/>
                </a:lnTo>
                <a:lnTo>
                  <a:pt x="827" y="1089"/>
                </a:lnTo>
                <a:lnTo>
                  <a:pt x="818" y="1081"/>
                </a:lnTo>
                <a:lnTo>
                  <a:pt x="807" y="1080"/>
                </a:lnTo>
                <a:lnTo>
                  <a:pt x="794" y="1082"/>
                </a:lnTo>
                <a:lnTo>
                  <a:pt x="782" y="1078"/>
                </a:lnTo>
                <a:lnTo>
                  <a:pt x="774" y="1068"/>
                </a:lnTo>
                <a:lnTo>
                  <a:pt x="757" y="1072"/>
                </a:lnTo>
                <a:lnTo>
                  <a:pt x="725" y="1076"/>
                </a:lnTo>
                <a:lnTo>
                  <a:pt x="708" y="1070"/>
                </a:lnTo>
                <a:lnTo>
                  <a:pt x="701" y="1066"/>
                </a:lnTo>
                <a:lnTo>
                  <a:pt x="687" y="1060"/>
                </a:lnTo>
                <a:lnTo>
                  <a:pt x="679" y="1064"/>
                </a:lnTo>
                <a:lnTo>
                  <a:pt x="664" y="1072"/>
                </a:lnTo>
                <a:lnTo>
                  <a:pt x="648" y="1077"/>
                </a:lnTo>
                <a:lnTo>
                  <a:pt x="630" y="1080"/>
                </a:lnTo>
                <a:lnTo>
                  <a:pt x="601" y="1068"/>
                </a:lnTo>
                <a:lnTo>
                  <a:pt x="585" y="1060"/>
                </a:lnTo>
                <a:lnTo>
                  <a:pt x="552" y="1052"/>
                </a:lnTo>
                <a:lnTo>
                  <a:pt x="520" y="1045"/>
                </a:lnTo>
                <a:lnTo>
                  <a:pt x="504" y="1040"/>
                </a:lnTo>
                <a:lnTo>
                  <a:pt x="488" y="1033"/>
                </a:lnTo>
                <a:lnTo>
                  <a:pt x="474" y="1035"/>
                </a:lnTo>
                <a:lnTo>
                  <a:pt x="457" y="1042"/>
                </a:lnTo>
                <a:lnTo>
                  <a:pt x="441" y="1045"/>
                </a:lnTo>
                <a:lnTo>
                  <a:pt x="424" y="1046"/>
                </a:lnTo>
                <a:lnTo>
                  <a:pt x="409" y="1035"/>
                </a:lnTo>
                <a:lnTo>
                  <a:pt x="394" y="1023"/>
                </a:lnTo>
                <a:lnTo>
                  <a:pt x="417" y="1003"/>
                </a:lnTo>
                <a:lnTo>
                  <a:pt x="439" y="984"/>
                </a:lnTo>
                <a:lnTo>
                  <a:pt x="424" y="975"/>
                </a:lnTo>
                <a:lnTo>
                  <a:pt x="397" y="963"/>
                </a:lnTo>
                <a:lnTo>
                  <a:pt x="383" y="951"/>
                </a:lnTo>
                <a:lnTo>
                  <a:pt x="380" y="942"/>
                </a:lnTo>
                <a:lnTo>
                  <a:pt x="377" y="935"/>
                </a:lnTo>
                <a:lnTo>
                  <a:pt x="375" y="933"/>
                </a:lnTo>
                <a:lnTo>
                  <a:pt x="368" y="933"/>
                </a:lnTo>
                <a:lnTo>
                  <a:pt x="359" y="929"/>
                </a:lnTo>
                <a:lnTo>
                  <a:pt x="352" y="921"/>
                </a:lnTo>
                <a:lnTo>
                  <a:pt x="344" y="901"/>
                </a:lnTo>
                <a:lnTo>
                  <a:pt x="338" y="881"/>
                </a:lnTo>
                <a:lnTo>
                  <a:pt x="348" y="878"/>
                </a:lnTo>
                <a:lnTo>
                  <a:pt x="359" y="875"/>
                </a:lnTo>
                <a:lnTo>
                  <a:pt x="363" y="871"/>
                </a:lnTo>
                <a:lnTo>
                  <a:pt x="365" y="867"/>
                </a:lnTo>
                <a:lnTo>
                  <a:pt x="372" y="872"/>
                </a:lnTo>
                <a:lnTo>
                  <a:pt x="380" y="872"/>
                </a:lnTo>
                <a:lnTo>
                  <a:pt x="388" y="871"/>
                </a:lnTo>
                <a:lnTo>
                  <a:pt x="390" y="863"/>
                </a:lnTo>
                <a:lnTo>
                  <a:pt x="375" y="847"/>
                </a:lnTo>
                <a:lnTo>
                  <a:pt x="365" y="841"/>
                </a:lnTo>
                <a:lnTo>
                  <a:pt x="355" y="835"/>
                </a:lnTo>
                <a:lnTo>
                  <a:pt x="347" y="827"/>
                </a:lnTo>
                <a:lnTo>
                  <a:pt x="340" y="824"/>
                </a:lnTo>
                <a:lnTo>
                  <a:pt x="324" y="834"/>
                </a:lnTo>
                <a:lnTo>
                  <a:pt x="318" y="839"/>
                </a:lnTo>
                <a:lnTo>
                  <a:pt x="301" y="861"/>
                </a:lnTo>
                <a:lnTo>
                  <a:pt x="287" y="888"/>
                </a:lnTo>
                <a:lnTo>
                  <a:pt x="275" y="868"/>
                </a:lnTo>
                <a:lnTo>
                  <a:pt x="265" y="847"/>
                </a:lnTo>
                <a:lnTo>
                  <a:pt x="261" y="837"/>
                </a:lnTo>
                <a:lnTo>
                  <a:pt x="250" y="832"/>
                </a:lnTo>
                <a:lnTo>
                  <a:pt x="237" y="831"/>
                </a:lnTo>
                <a:lnTo>
                  <a:pt x="223" y="830"/>
                </a:lnTo>
                <a:lnTo>
                  <a:pt x="212" y="830"/>
                </a:lnTo>
                <a:lnTo>
                  <a:pt x="201" y="831"/>
                </a:lnTo>
                <a:lnTo>
                  <a:pt x="196" y="819"/>
                </a:lnTo>
                <a:lnTo>
                  <a:pt x="192" y="808"/>
                </a:lnTo>
                <a:lnTo>
                  <a:pt x="175" y="806"/>
                </a:lnTo>
                <a:lnTo>
                  <a:pt x="162" y="795"/>
                </a:lnTo>
                <a:lnTo>
                  <a:pt x="156" y="787"/>
                </a:lnTo>
                <a:lnTo>
                  <a:pt x="160" y="781"/>
                </a:lnTo>
                <a:lnTo>
                  <a:pt x="180" y="781"/>
                </a:lnTo>
                <a:lnTo>
                  <a:pt x="192" y="778"/>
                </a:lnTo>
                <a:lnTo>
                  <a:pt x="195" y="774"/>
                </a:lnTo>
                <a:lnTo>
                  <a:pt x="193" y="770"/>
                </a:lnTo>
                <a:lnTo>
                  <a:pt x="184" y="765"/>
                </a:lnTo>
                <a:lnTo>
                  <a:pt x="178" y="762"/>
                </a:lnTo>
                <a:lnTo>
                  <a:pt x="170" y="758"/>
                </a:lnTo>
                <a:lnTo>
                  <a:pt x="162" y="746"/>
                </a:lnTo>
                <a:lnTo>
                  <a:pt x="160" y="738"/>
                </a:lnTo>
                <a:lnTo>
                  <a:pt x="167" y="738"/>
                </a:lnTo>
                <a:lnTo>
                  <a:pt x="178" y="737"/>
                </a:lnTo>
                <a:lnTo>
                  <a:pt x="182" y="732"/>
                </a:lnTo>
                <a:lnTo>
                  <a:pt x="184" y="725"/>
                </a:lnTo>
                <a:lnTo>
                  <a:pt x="187" y="718"/>
                </a:lnTo>
                <a:lnTo>
                  <a:pt x="189" y="712"/>
                </a:lnTo>
                <a:lnTo>
                  <a:pt x="186" y="708"/>
                </a:lnTo>
                <a:lnTo>
                  <a:pt x="180" y="704"/>
                </a:lnTo>
                <a:lnTo>
                  <a:pt x="167" y="697"/>
                </a:lnTo>
                <a:lnTo>
                  <a:pt x="152" y="692"/>
                </a:lnTo>
                <a:lnTo>
                  <a:pt x="137" y="683"/>
                </a:lnTo>
                <a:lnTo>
                  <a:pt x="121" y="673"/>
                </a:lnTo>
                <a:lnTo>
                  <a:pt x="107" y="667"/>
                </a:lnTo>
                <a:lnTo>
                  <a:pt x="85" y="646"/>
                </a:lnTo>
                <a:lnTo>
                  <a:pt x="80" y="632"/>
                </a:lnTo>
                <a:lnTo>
                  <a:pt x="76" y="614"/>
                </a:lnTo>
                <a:lnTo>
                  <a:pt x="81" y="574"/>
                </a:lnTo>
                <a:lnTo>
                  <a:pt x="86" y="556"/>
                </a:lnTo>
                <a:lnTo>
                  <a:pt x="73" y="561"/>
                </a:lnTo>
                <a:lnTo>
                  <a:pt x="60" y="566"/>
                </a:lnTo>
                <a:lnTo>
                  <a:pt x="56" y="552"/>
                </a:lnTo>
                <a:lnTo>
                  <a:pt x="51" y="537"/>
                </a:lnTo>
                <a:lnTo>
                  <a:pt x="48" y="531"/>
                </a:lnTo>
                <a:lnTo>
                  <a:pt x="40" y="527"/>
                </a:lnTo>
                <a:lnTo>
                  <a:pt x="33" y="525"/>
                </a:lnTo>
                <a:lnTo>
                  <a:pt x="24" y="520"/>
                </a:lnTo>
                <a:lnTo>
                  <a:pt x="18" y="506"/>
                </a:lnTo>
                <a:lnTo>
                  <a:pt x="14" y="496"/>
                </a:lnTo>
                <a:lnTo>
                  <a:pt x="8" y="488"/>
                </a:lnTo>
                <a:lnTo>
                  <a:pt x="0" y="472"/>
                </a:lnTo>
                <a:lnTo>
                  <a:pt x="2" y="466"/>
                </a:lnTo>
                <a:lnTo>
                  <a:pt x="8" y="467"/>
                </a:lnTo>
                <a:lnTo>
                  <a:pt x="23" y="468"/>
                </a:lnTo>
                <a:lnTo>
                  <a:pt x="37" y="463"/>
                </a:lnTo>
                <a:lnTo>
                  <a:pt x="41" y="459"/>
                </a:lnTo>
                <a:lnTo>
                  <a:pt x="45" y="461"/>
                </a:lnTo>
                <a:lnTo>
                  <a:pt x="48" y="465"/>
                </a:lnTo>
                <a:lnTo>
                  <a:pt x="55" y="472"/>
                </a:lnTo>
                <a:lnTo>
                  <a:pt x="63" y="479"/>
                </a:lnTo>
                <a:lnTo>
                  <a:pt x="68" y="471"/>
                </a:lnTo>
                <a:lnTo>
                  <a:pt x="80" y="449"/>
                </a:lnTo>
                <a:lnTo>
                  <a:pt x="88" y="441"/>
                </a:lnTo>
                <a:lnTo>
                  <a:pt x="92" y="442"/>
                </a:lnTo>
                <a:lnTo>
                  <a:pt x="98" y="447"/>
                </a:lnTo>
                <a:lnTo>
                  <a:pt x="107" y="446"/>
                </a:lnTo>
                <a:lnTo>
                  <a:pt x="115" y="443"/>
                </a:lnTo>
                <a:lnTo>
                  <a:pt x="122" y="446"/>
                </a:lnTo>
                <a:lnTo>
                  <a:pt x="138" y="446"/>
                </a:lnTo>
                <a:lnTo>
                  <a:pt x="146" y="442"/>
                </a:lnTo>
                <a:lnTo>
                  <a:pt x="151" y="439"/>
                </a:lnTo>
                <a:lnTo>
                  <a:pt x="150" y="431"/>
                </a:lnTo>
                <a:lnTo>
                  <a:pt x="151" y="425"/>
                </a:lnTo>
                <a:lnTo>
                  <a:pt x="159" y="416"/>
                </a:lnTo>
                <a:lnTo>
                  <a:pt x="170" y="410"/>
                </a:lnTo>
                <a:lnTo>
                  <a:pt x="167" y="401"/>
                </a:lnTo>
                <a:lnTo>
                  <a:pt x="168" y="390"/>
                </a:lnTo>
                <a:lnTo>
                  <a:pt x="174" y="381"/>
                </a:lnTo>
                <a:lnTo>
                  <a:pt x="183" y="368"/>
                </a:lnTo>
                <a:lnTo>
                  <a:pt x="196" y="356"/>
                </a:lnTo>
                <a:lnTo>
                  <a:pt x="207" y="349"/>
                </a:lnTo>
                <a:lnTo>
                  <a:pt x="211" y="339"/>
                </a:lnTo>
                <a:lnTo>
                  <a:pt x="208" y="330"/>
                </a:lnTo>
                <a:lnTo>
                  <a:pt x="212" y="320"/>
                </a:lnTo>
                <a:lnTo>
                  <a:pt x="223" y="310"/>
                </a:lnTo>
                <a:lnTo>
                  <a:pt x="236" y="295"/>
                </a:lnTo>
                <a:lnTo>
                  <a:pt x="238" y="282"/>
                </a:lnTo>
                <a:lnTo>
                  <a:pt x="237" y="274"/>
                </a:lnTo>
                <a:lnTo>
                  <a:pt x="237" y="267"/>
                </a:lnTo>
                <a:lnTo>
                  <a:pt x="248" y="258"/>
                </a:lnTo>
                <a:lnTo>
                  <a:pt x="253" y="254"/>
                </a:lnTo>
                <a:lnTo>
                  <a:pt x="265" y="244"/>
                </a:lnTo>
                <a:lnTo>
                  <a:pt x="269" y="229"/>
                </a:lnTo>
                <a:lnTo>
                  <a:pt x="271" y="212"/>
                </a:lnTo>
                <a:lnTo>
                  <a:pt x="281" y="200"/>
                </a:lnTo>
                <a:lnTo>
                  <a:pt x="294" y="193"/>
                </a:lnTo>
                <a:lnTo>
                  <a:pt x="307" y="188"/>
                </a:lnTo>
                <a:lnTo>
                  <a:pt x="303" y="181"/>
                </a:lnTo>
                <a:lnTo>
                  <a:pt x="295" y="167"/>
                </a:lnTo>
                <a:lnTo>
                  <a:pt x="299" y="160"/>
                </a:lnTo>
                <a:lnTo>
                  <a:pt x="312" y="147"/>
                </a:lnTo>
                <a:lnTo>
                  <a:pt x="330" y="138"/>
                </a:lnTo>
                <a:lnTo>
                  <a:pt x="334" y="130"/>
                </a:lnTo>
                <a:lnTo>
                  <a:pt x="347" y="109"/>
                </a:lnTo>
                <a:lnTo>
                  <a:pt x="353" y="107"/>
                </a:lnTo>
                <a:lnTo>
                  <a:pt x="360" y="111"/>
                </a:lnTo>
                <a:lnTo>
                  <a:pt x="367" y="114"/>
                </a:lnTo>
                <a:lnTo>
                  <a:pt x="371" y="103"/>
                </a:lnTo>
                <a:lnTo>
                  <a:pt x="376" y="93"/>
                </a:lnTo>
                <a:lnTo>
                  <a:pt x="385" y="98"/>
                </a:lnTo>
                <a:lnTo>
                  <a:pt x="402" y="102"/>
                </a:lnTo>
                <a:lnTo>
                  <a:pt x="412" y="97"/>
                </a:lnTo>
                <a:lnTo>
                  <a:pt x="429" y="84"/>
                </a:lnTo>
                <a:lnTo>
                  <a:pt x="443" y="66"/>
                </a:lnTo>
                <a:lnTo>
                  <a:pt x="450" y="60"/>
                </a:lnTo>
                <a:lnTo>
                  <a:pt x="454" y="52"/>
                </a:lnTo>
                <a:lnTo>
                  <a:pt x="462" y="53"/>
                </a:lnTo>
                <a:lnTo>
                  <a:pt x="469" y="56"/>
                </a:lnTo>
                <a:lnTo>
                  <a:pt x="484" y="44"/>
                </a:lnTo>
                <a:lnTo>
                  <a:pt x="498" y="23"/>
                </a:lnTo>
                <a:lnTo>
                  <a:pt x="507" y="37"/>
                </a:lnTo>
                <a:lnTo>
                  <a:pt x="520" y="48"/>
                </a:lnTo>
                <a:lnTo>
                  <a:pt x="529" y="53"/>
                </a:lnTo>
                <a:lnTo>
                  <a:pt x="537" y="60"/>
                </a:lnTo>
                <a:lnTo>
                  <a:pt x="543" y="64"/>
                </a:lnTo>
                <a:lnTo>
                  <a:pt x="549" y="61"/>
                </a:lnTo>
                <a:lnTo>
                  <a:pt x="554" y="58"/>
                </a:lnTo>
                <a:lnTo>
                  <a:pt x="566" y="55"/>
                </a:lnTo>
                <a:lnTo>
                  <a:pt x="582" y="60"/>
                </a:lnTo>
                <a:lnTo>
                  <a:pt x="593" y="65"/>
                </a:lnTo>
                <a:lnTo>
                  <a:pt x="599" y="72"/>
                </a:lnTo>
                <a:lnTo>
                  <a:pt x="607" y="72"/>
                </a:lnTo>
                <a:lnTo>
                  <a:pt x="617" y="69"/>
                </a:lnTo>
                <a:lnTo>
                  <a:pt x="625" y="65"/>
                </a:lnTo>
                <a:lnTo>
                  <a:pt x="633" y="72"/>
                </a:lnTo>
                <a:lnTo>
                  <a:pt x="651" y="78"/>
                </a:lnTo>
                <a:lnTo>
                  <a:pt x="679" y="77"/>
                </a:lnTo>
                <a:lnTo>
                  <a:pt x="697" y="69"/>
                </a:lnTo>
                <a:lnTo>
                  <a:pt x="705" y="64"/>
                </a:lnTo>
                <a:lnTo>
                  <a:pt x="713" y="66"/>
                </a:lnTo>
                <a:lnTo>
                  <a:pt x="718" y="72"/>
                </a:lnTo>
                <a:lnTo>
                  <a:pt x="724" y="78"/>
                </a:lnTo>
                <a:lnTo>
                  <a:pt x="728" y="86"/>
                </a:lnTo>
                <a:lnTo>
                  <a:pt x="734" y="92"/>
                </a:lnTo>
                <a:lnTo>
                  <a:pt x="746" y="98"/>
                </a:lnTo>
                <a:lnTo>
                  <a:pt x="759" y="105"/>
                </a:lnTo>
                <a:lnTo>
                  <a:pt x="762" y="118"/>
                </a:lnTo>
                <a:lnTo>
                  <a:pt x="769" y="129"/>
                </a:lnTo>
                <a:lnTo>
                  <a:pt x="777" y="130"/>
                </a:lnTo>
                <a:lnTo>
                  <a:pt x="794" y="122"/>
                </a:lnTo>
                <a:lnTo>
                  <a:pt x="799" y="118"/>
                </a:lnTo>
                <a:lnTo>
                  <a:pt x="810" y="102"/>
                </a:lnTo>
                <a:lnTo>
                  <a:pt x="824" y="89"/>
                </a:lnTo>
                <a:lnTo>
                  <a:pt x="831" y="82"/>
                </a:lnTo>
                <a:lnTo>
                  <a:pt x="838" y="76"/>
                </a:lnTo>
                <a:lnTo>
                  <a:pt x="851" y="72"/>
                </a:lnTo>
                <a:lnTo>
                  <a:pt x="865" y="73"/>
                </a:lnTo>
                <a:lnTo>
                  <a:pt x="913" y="68"/>
                </a:lnTo>
                <a:lnTo>
                  <a:pt x="961" y="62"/>
                </a:lnTo>
                <a:lnTo>
                  <a:pt x="967" y="61"/>
                </a:lnTo>
                <a:lnTo>
                  <a:pt x="978" y="48"/>
                </a:lnTo>
                <a:lnTo>
                  <a:pt x="991" y="21"/>
                </a:lnTo>
                <a:lnTo>
                  <a:pt x="1004" y="8"/>
                </a:lnTo>
                <a:close/>
              </a:path>
            </a:pathLst>
          </a:custGeom>
          <a:solidFill>
            <a:srgbClr val="CE27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" name="Freeform 418"/>
          <p:cNvSpPr>
            <a:spLocks/>
          </p:cNvSpPr>
          <p:nvPr/>
        </p:nvSpPr>
        <p:spPr bwMode="auto">
          <a:xfrm>
            <a:off x="3611563" y="4967288"/>
            <a:ext cx="862013" cy="581025"/>
          </a:xfrm>
          <a:custGeom>
            <a:avLst/>
            <a:gdLst>
              <a:gd name="T0" fmla="*/ 1505 w 1629"/>
              <a:gd name="T1" fmla="*/ 16 h 1096"/>
              <a:gd name="T2" fmla="*/ 1509 w 1629"/>
              <a:gd name="T3" fmla="*/ 92 h 1096"/>
              <a:gd name="T4" fmla="*/ 1538 w 1629"/>
              <a:gd name="T5" fmla="*/ 160 h 1096"/>
              <a:gd name="T6" fmla="*/ 1629 w 1629"/>
              <a:gd name="T7" fmla="*/ 291 h 1096"/>
              <a:gd name="T8" fmla="*/ 1523 w 1629"/>
              <a:gd name="T9" fmla="*/ 242 h 1096"/>
              <a:gd name="T10" fmla="*/ 1468 w 1629"/>
              <a:gd name="T11" fmla="*/ 284 h 1096"/>
              <a:gd name="T12" fmla="*/ 1472 w 1629"/>
              <a:gd name="T13" fmla="*/ 363 h 1096"/>
              <a:gd name="T14" fmla="*/ 1387 w 1629"/>
              <a:gd name="T15" fmla="*/ 357 h 1096"/>
              <a:gd name="T16" fmla="*/ 1363 w 1629"/>
              <a:gd name="T17" fmla="*/ 402 h 1096"/>
              <a:gd name="T18" fmla="*/ 1245 w 1629"/>
              <a:gd name="T19" fmla="*/ 460 h 1096"/>
              <a:gd name="T20" fmla="*/ 1171 w 1629"/>
              <a:gd name="T21" fmla="*/ 493 h 1096"/>
              <a:gd name="T22" fmla="*/ 1156 w 1629"/>
              <a:gd name="T23" fmla="*/ 599 h 1096"/>
              <a:gd name="T24" fmla="*/ 1198 w 1629"/>
              <a:gd name="T25" fmla="*/ 686 h 1096"/>
              <a:gd name="T26" fmla="*/ 1154 w 1629"/>
              <a:gd name="T27" fmla="*/ 780 h 1096"/>
              <a:gd name="T28" fmla="*/ 1091 w 1629"/>
              <a:gd name="T29" fmla="*/ 787 h 1096"/>
              <a:gd name="T30" fmla="*/ 1048 w 1629"/>
              <a:gd name="T31" fmla="*/ 816 h 1096"/>
              <a:gd name="T32" fmla="*/ 977 w 1629"/>
              <a:gd name="T33" fmla="*/ 892 h 1096"/>
              <a:gd name="T34" fmla="*/ 1022 w 1629"/>
              <a:gd name="T35" fmla="*/ 926 h 1096"/>
              <a:gd name="T36" fmla="*/ 1006 w 1629"/>
              <a:gd name="T37" fmla="*/ 1034 h 1096"/>
              <a:gd name="T38" fmla="*/ 968 w 1629"/>
              <a:gd name="T39" fmla="*/ 1067 h 1096"/>
              <a:gd name="T40" fmla="*/ 914 w 1629"/>
              <a:gd name="T41" fmla="*/ 1087 h 1096"/>
              <a:gd name="T42" fmla="*/ 825 w 1629"/>
              <a:gd name="T43" fmla="*/ 1038 h 1096"/>
              <a:gd name="T44" fmla="*/ 728 w 1629"/>
              <a:gd name="T45" fmla="*/ 1039 h 1096"/>
              <a:gd name="T46" fmla="*/ 640 w 1629"/>
              <a:gd name="T47" fmla="*/ 959 h 1096"/>
              <a:gd name="T48" fmla="*/ 607 w 1629"/>
              <a:gd name="T49" fmla="*/ 910 h 1096"/>
              <a:gd name="T50" fmla="*/ 570 w 1629"/>
              <a:gd name="T51" fmla="*/ 982 h 1096"/>
              <a:gd name="T52" fmla="*/ 476 w 1629"/>
              <a:gd name="T53" fmla="*/ 1056 h 1096"/>
              <a:gd name="T54" fmla="*/ 418 w 1629"/>
              <a:gd name="T55" fmla="*/ 1051 h 1096"/>
              <a:gd name="T56" fmla="*/ 304 w 1629"/>
              <a:gd name="T57" fmla="*/ 1029 h 1096"/>
              <a:gd name="T58" fmla="*/ 283 w 1629"/>
              <a:gd name="T59" fmla="*/ 1076 h 1096"/>
              <a:gd name="T60" fmla="*/ 214 w 1629"/>
              <a:gd name="T61" fmla="*/ 1084 h 1096"/>
              <a:gd name="T62" fmla="*/ 98 w 1629"/>
              <a:gd name="T63" fmla="*/ 1064 h 1096"/>
              <a:gd name="T64" fmla="*/ 170 w 1629"/>
              <a:gd name="T65" fmla="*/ 1008 h 1096"/>
              <a:gd name="T66" fmla="*/ 251 w 1629"/>
              <a:gd name="T67" fmla="*/ 967 h 1096"/>
              <a:gd name="T68" fmla="*/ 124 w 1629"/>
              <a:gd name="T69" fmla="*/ 814 h 1096"/>
              <a:gd name="T70" fmla="*/ 127 w 1629"/>
              <a:gd name="T71" fmla="*/ 706 h 1096"/>
              <a:gd name="T72" fmla="*/ 63 w 1629"/>
              <a:gd name="T73" fmla="*/ 686 h 1096"/>
              <a:gd name="T74" fmla="*/ 120 w 1629"/>
              <a:gd name="T75" fmla="*/ 576 h 1096"/>
              <a:gd name="T76" fmla="*/ 71 w 1629"/>
              <a:gd name="T77" fmla="*/ 504 h 1096"/>
              <a:gd name="T78" fmla="*/ 9 w 1629"/>
              <a:gd name="T79" fmla="*/ 439 h 1096"/>
              <a:gd name="T80" fmla="*/ 100 w 1629"/>
              <a:gd name="T81" fmla="*/ 350 h 1096"/>
              <a:gd name="T82" fmla="*/ 164 w 1629"/>
              <a:gd name="T83" fmla="*/ 303 h 1096"/>
              <a:gd name="T84" fmla="*/ 255 w 1629"/>
              <a:gd name="T85" fmla="*/ 283 h 1096"/>
              <a:gd name="T86" fmla="*/ 371 w 1629"/>
              <a:gd name="T87" fmla="*/ 318 h 1096"/>
              <a:gd name="T88" fmla="*/ 469 w 1629"/>
              <a:gd name="T89" fmla="*/ 346 h 1096"/>
              <a:gd name="T90" fmla="*/ 549 w 1629"/>
              <a:gd name="T91" fmla="*/ 357 h 1096"/>
              <a:gd name="T92" fmla="*/ 617 w 1629"/>
              <a:gd name="T93" fmla="*/ 387 h 1096"/>
              <a:gd name="T94" fmla="*/ 656 w 1629"/>
              <a:gd name="T95" fmla="*/ 336 h 1096"/>
              <a:gd name="T96" fmla="*/ 746 w 1629"/>
              <a:gd name="T97" fmla="*/ 263 h 1096"/>
              <a:gd name="T98" fmla="*/ 791 w 1629"/>
              <a:gd name="T99" fmla="*/ 215 h 1096"/>
              <a:gd name="T100" fmla="*/ 861 w 1629"/>
              <a:gd name="T101" fmla="*/ 180 h 1096"/>
              <a:gd name="T102" fmla="*/ 1042 w 1629"/>
              <a:gd name="T103" fmla="*/ 180 h 1096"/>
              <a:gd name="T104" fmla="*/ 1115 w 1629"/>
              <a:gd name="T105" fmla="*/ 188 h 1096"/>
              <a:gd name="T106" fmla="*/ 1167 w 1629"/>
              <a:gd name="T107" fmla="*/ 143 h 1096"/>
              <a:gd name="T108" fmla="*/ 1333 w 1629"/>
              <a:gd name="T109" fmla="*/ 149 h 1096"/>
              <a:gd name="T110" fmla="*/ 1343 w 1629"/>
              <a:gd name="T111" fmla="*/ 91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29" h="1096">
                <a:moveTo>
                  <a:pt x="1398" y="10"/>
                </a:moveTo>
                <a:lnTo>
                  <a:pt x="1407" y="14"/>
                </a:lnTo>
                <a:lnTo>
                  <a:pt x="1425" y="14"/>
                </a:lnTo>
                <a:lnTo>
                  <a:pt x="1450" y="4"/>
                </a:lnTo>
                <a:lnTo>
                  <a:pt x="1469" y="0"/>
                </a:lnTo>
                <a:lnTo>
                  <a:pt x="1485" y="2"/>
                </a:lnTo>
                <a:lnTo>
                  <a:pt x="1498" y="10"/>
                </a:lnTo>
                <a:lnTo>
                  <a:pt x="1505" y="16"/>
                </a:lnTo>
                <a:lnTo>
                  <a:pt x="1513" y="20"/>
                </a:lnTo>
                <a:lnTo>
                  <a:pt x="1515" y="24"/>
                </a:lnTo>
                <a:lnTo>
                  <a:pt x="1515" y="31"/>
                </a:lnTo>
                <a:lnTo>
                  <a:pt x="1513" y="37"/>
                </a:lnTo>
                <a:lnTo>
                  <a:pt x="1506" y="47"/>
                </a:lnTo>
                <a:lnTo>
                  <a:pt x="1499" y="61"/>
                </a:lnTo>
                <a:lnTo>
                  <a:pt x="1501" y="78"/>
                </a:lnTo>
                <a:lnTo>
                  <a:pt x="1509" y="92"/>
                </a:lnTo>
                <a:lnTo>
                  <a:pt x="1522" y="109"/>
                </a:lnTo>
                <a:lnTo>
                  <a:pt x="1534" y="128"/>
                </a:lnTo>
                <a:lnTo>
                  <a:pt x="1543" y="129"/>
                </a:lnTo>
                <a:lnTo>
                  <a:pt x="1559" y="139"/>
                </a:lnTo>
                <a:lnTo>
                  <a:pt x="1563" y="147"/>
                </a:lnTo>
                <a:lnTo>
                  <a:pt x="1551" y="148"/>
                </a:lnTo>
                <a:lnTo>
                  <a:pt x="1540" y="152"/>
                </a:lnTo>
                <a:lnTo>
                  <a:pt x="1538" y="160"/>
                </a:lnTo>
                <a:lnTo>
                  <a:pt x="1539" y="166"/>
                </a:lnTo>
                <a:lnTo>
                  <a:pt x="1551" y="182"/>
                </a:lnTo>
                <a:lnTo>
                  <a:pt x="1567" y="194"/>
                </a:lnTo>
                <a:lnTo>
                  <a:pt x="1587" y="213"/>
                </a:lnTo>
                <a:lnTo>
                  <a:pt x="1603" y="234"/>
                </a:lnTo>
                <a:lnTo>
                  <a:pt x="1612" y="246"/>
                </a:lnTo>
                <a:lnTo>
                  <a:pt x="1621" y="277"/>
                </a:lnTo>
                <a:lnTo>
                  <a:pt x="1629" y="291"/>
                </a:lnTo>
                <a:lnTo>
                  <a:pt x="1611" y="273"/>
                </a:lnTo>
                <a:lnTo>
                  <a:pt x="1592" y="255"/>
                </a:lnTo>
                <a:lnTo>
                  <a:pt x="1579" y="251"/>
                </a:lnTo>
                <a:lnTo>
                  <a:pt x="1567" y="246"/>
                </a:lnTo>
                <a:lnTo>
                  <a:pt x="1556" y="240"/>
                </a:lnTo>
                <a:lnTo>
                  <a:pt x="1546" y="235"/>
                </a:lnTo>
                <a:lnTo>
                  <a:pt x="1538" y="232"/>
                </a:lnTo>
                <a:lnTo>
                  <a:pt x="1523" y="242"/>
                </a:lnTo>
                <a:lnTo>
                  <a:pt x="1517" y="247"/>
                </a:lnTo>
                <a:lnTo>
                  <a:pt x="1510" y="254"/>
                </a:lnTo>
                <a:lnTo>
                  <a:pt x="1502" y="260"/>
                </a:lnTo>
                <a:lnTo>
                  <a:pt x="1493" y="260"/>
                </a:lnTo>
                <a:lnTo>
                  <a:pt x="1484" y="254"/>
                </a:lnTo>
                <a:lnTo>
                  <a:pt x="1478" y="266"/>
                </a:lnTo>
                <a:lnTo>
                  <a:pt x="1470" y="276"/>
                </a:lnTo>
                <a:lnTo>
                  <a:pt x="1468" y="284"/>
                </a:lnTo>
                <a:lnTo>
                  <a:pt x="1474" y="301"/>
                </a:lnTo>
                <a:lnTo>
                  <a:pt x="1478" y="309"/>
                </a:lnTo>
                <a:lnTo>
                  <a:pt x="1484" y="326"/>
                </a:lnTo>
                <a:lnTo>
                  <a:pt x="1488" y="345"/>
                </a:lnTo>
                <a:lnTo>
                  <a:pt x="1497" y="350"/>
                </a:lnTo>
                <a:lnTo>
                  <a:pt x="1506" y="355"/>
                </a:lnTo>
                <a:lnTo>
                  <a:pt x="1495" y="362"/>
                </a:lnTo>
                <a:lnTo>
                  <a:pt x="1472" y="363"/>
                </a:lnTo>
                <a:lnTo>
                  <a:pt x="1460" y="362"/>
                </a:lnTo>
                <a:lnTo>
                  <a:pt x="1447" y="362"/>
                </a:lnTo>
                <a:lnTo>
                  <a:pt x="1437" y="354"/>
                </a:lnTo>
                <a:lnTo>
                  <a:pt x="1431" y="349"/>
                </a:lnTo>
                <a:lnTo>
                  <a:pt x="1421" y="348"/>
                </a:lnTo>
                <a:lnTo>
                  <a:pt x="1413" y="350"/>
                </a:lnTo>
                <a:lnTo>
                  <a:pt x="1400" y="355"/>
                </a:lnTo>
                <a:lnTo>
                  <a:pt x="1387" y="357"/>
                </a:lnTo>
                <a:lnTo>
                  <a:pt x="1379" y="357"/>
                </a:lnTo>
                <a:lnTo>
                  <a:pt x="1371" y="359"/>
                </a:lnTo>
                <a:lnTo>
                  <a:pt x="1374" y="367"/>
                </a:lnTo>
                <a:lnTo>
                  <a:pt x="1378" y="378"/>
                </a:lnTo>
                <a:lnTo>
                  <a:pt x="1382" y="389"/>
                </a:lnTo>
                <a:lnTo>
                  <a:pt x="1382" y="394"/>
                </a:lnTo>
                <a:lnTo>
                  <a:pt x="1370" y="400"/>
                </a:lnTo>
                <a:lnTo>
                  <a:pt x="1363" y="402"/>
                </a:lnTo>
                <a:lnTo>
                  <a:pt x="1358" y="412"/>
                </a:lnTo>
                <a:lnTo>
                  <a:pt x="1349" y="416"/>
                </a:lnTo>
                <a:lnTo>
                  <a:pt x="1339" y="420"/>
                </a:lnTo>
                <a:lnTo>
                  <a:pt x="1330" y="426"/>
                </a:lnTo>
                <a:lnTo>
                  <a:pt x="1310" y="436"/>
                </a:lnTo>
                <a:lnTo>
                  <a:pt x="1289" y="443"/>
                </a:lnTo>
                <a:lnTo>
                  <a:pt x="1268" y="453"/>
                </a:lnTo>
                <a:lnTo>
                  <a:pt x="1245" y="460"/>
                </a:lnTo>
                <a:lnTo>
                  <a:pt x="1240" y="461"/>
                </a:lnTo>
                <a:lnTo>
                  <a:pt x="1239" y="469"/>
                </a:lnTo>
                <a:lnTo>
                  <a:pt x="1242" y="486"/>
                </a:lnTo>
                <a:lnTo>
                  <a:pt x="1235" y="496"/>
                </a:lnTo>
                <a:lnTo>
                  <a:pt x="1223" y="493"/>
                </a:lnTo>
                <a:lnTo>
                  <a:pt x="1190" y="484"/>
                </a:lnTo>
                <a:lnTo>
                  <a:pt x="1179" y="488"/>
                </a:lnTo>
                <a:lnTo>
                  <a:pt x="1171" y="493"/>
                </a:lnTo>
                <a:lnTo>
                  <a:pt x="1162" y="498"/>
                </a:lnTo>
                <a:lnTo>
                  <a:pt x="1164" y="508"/>
                </a:lnTo>
                <a:lnTo>
                  <a:pt x="1165" y="518"/>
                </a:lnTo>
                <a:lnTo>
                  <a:pt x="1156" y="523"/>
                </a:lnTo>
                <a:lnTo>
                  <a:pt x="1145" y="539"/>
                </a:lnTo>
                <a:lnTo>
                  <a:pt x="1144" y="568"/>
                </a:lnTo>
                <a:lnTo>
                  <a:pt x="1150" y="588"/>
                </a:lnTo>
                <a:lnTo>
                  <a:pt x="1156" y="599"/>
                </a:lnTo>
                <a:lnTo>
                  <a:pt x="1181" y="611"/>
                </a:lnTo>
                <a:lnTo>
                  <a:pt x="1193" y="616"/>
                </a:lnTo>
                <a:lnTo>
                  <a:pt x="1201" y="620"/>
                </a:lnTo>
                <a:lnTo>
                  <a:pt x="1203" y="628"/>
                </a:lnTo>
                <a:lnTo>
                  <a:pt x="1201" y="637"/>
                </a:lnTo>
                <a:lnTo>
                  <a:pt x="1198" y="654"/>
                </a:lnTo>
                <a:lnTo>
                  <a:pt x="1198" y="672"/>
                </a:lnTo>
                <a:lnTo>
                  <a:pt x="1198" y="686"/>
                </a:lnTo>
                <a:lnTo>
                  <a:pt x="1198" y="713"/>
                </a:lnTo>
                <a:lnTo>
                  <a:pt x="1191" y="723"/>
                </a:lnTo>
                <a:lnTo>
                  <a:pt x="1185" y="734"/>
                </a:lnTo>
                <a:lnTo>
                  <a:pt x="1187" y="762"/>
                </a:lnTo>
                <a:lnTo>
                  <a:pt x="1193" y="773"/>
                </a:lnTo>
                <a:lnTo>
                  <a:pt x="1179" y="780"/>
                </a:lnTo>
                <a:lnTo>
                  <a:pt x="1166" y="787"/>
                </a:lnTo>
                <a:lnTo>
                  <a:pt x="1154" y="780"/>
                </a:lnTo>
                <a:lnTo>
                  <a:pt x="1142" y="773"/>
                </a:lnTo>
                <a:lnTo>
                  <a:pt x="1130" y="771"/>
                </a:lnTo>
                <a:lnTo>
                  <a:pt x="1117" y="775"/>
                </a:lnTo>
                <a:lnTo>
                  <a:pt x="1112" y="777"/>
                </a:lnTo>
                <a:lnTo>
                  <a:pt x="1109" y="787"/>
                </a:lnTo>
                <a:lnTo>
                  <a:pt x="1108" y="793"/>
                </a:lnTo>
                <a:lnTo>
                  <a:pt x="1099" y="789"/>
                </a:lnTo>
                <a:lnTo>
                  <a:pt x="1091" y="787"/>
                </a:lnTo>
                <a:lnTo>
                  <a:pt x="1085" y="785"/>
                </a:lnTo>
                <a:lnTo>
                  <a:pt x="1080" y="792"/>
                </a:lnTo>
                <a:lnTo>
                  <a:pt x="1078" y="797"/>
                </a:lnTo>
                <a:lnTo>
                  <a:pt x="1076" y="803"/>
                </a:lnTo>
                <a:lnTo>
                  <a:pt x="1071" y="810"/>
                </a:lnTo>
                <a:lnTo>
                  <a:pt x="1066" y="812"/>
                </a:lnTo>
                <a:lnTo>
                  <a:pt x="1056" y="813"/>
                </a:lnTo>
                <a:lnTo>
                  <a:pt x="1048" y="816"/>
                </a:lnTo>
                <a:lnTo>
                  <a:pt x="1033" y="822"/>
                </a:lnTo>
                <a:lnTo>
                  <a:pt x="1017" y="832"/>
                </a:lnTo>
                <a:lnTo>
                  <a:pt x="998" y="841"/>
                </a:lnTo>
                <a:lnTo>
                  <a:pt x="981" y="853"/>
                </a:lnTo>
                <a:lnTo>
                  <a:pt x="976" y="858"/>
                </a:lnTo>
                <a:lnTo>
                  <a:pt x="964" y="873"/>
                </a:lnTo>
                <a:lnTo>
                  <a:pt x="966" y="879"/>
                </a:lnTo>
                <a:lnTo>
                  <a:pt x="977" y="892"/>
                </a:lnTo>
                <a:lnTo>
                  <a:pt x="990" y="904"/>
                </a:lnTo>
                <a:lnTo>
                  <a:pt x="997" y="908"/>
                </a:lnTo>
                <a:lnTo>
                  <a:pt x="1014" y="914"/>
                </a:lnTo>
                <a:lnTo>
                  <a:pt x="1021" y="911"/>
                </a:lnTo>
                <a:lnTo>
                  <a:pt x="1029" y="910"/>
                </a:lnTo>
                <a:lnTo>
                  <a:pt x="1038" y="920"/>
                </a:lnTo>
                <a:lnTo>
                  <a:pt x="1042" y="926"/>
                </a:lnTo>
                <a:lnTo>
                  <a:pt x="1022" y="926"/>
                </a:lnTo>
                <a:lnTo>
                  <a:pt x="989" y="939"/>
                </a:lnTo>
                <a:lnTo>
                  <a:pt x="978" y="956"/>
                </a:lnTo>
                <a:lnTo>
                  <a:pt x="980" y="967"/>
                </a:lnTo>
                <a:lnTo>
                  <a:pt x="984" y="976"/>
                </a:lnTo>
                <a:lnTo>
                  <a:pt x="986" y="985"/>
                </a:lnTo>
                <a:lnTo>
                  <a:pt x="988" y="1000"/>
                </a:lnTo>
                <a:lnTo>
                  <a:pt x="992" y="1014"/>
                </a:lnTo>
                <a:lnTo>
                  <a:pt x="1006" y="1034"/>
                </a:lnTo>
                <a:lnTo>
                  <a:pt x="1027" y="1049"/>
                </a:lnTo>
                <a:lnTo>
                  <a:pt x="1021" y="1058"/>
                </a:lnTo>
                <a:lnTo>
                  <a:pt x="1014" y="1066"/>
                </a:lnTo>
                <a:lnTo>
                  <a:pt x="1007" y="1071"/>
                </a:lnTo>
                <a:lnTo>
                  <a:pt x="994" y="1068"/>
                </a:lnTo>
                <a:lnTo>
                  <a:pt x="986" y="1066"/>
                </a:lnTo>
                <a:lnTo>
                  <a:pt x="978" y="1064"/>
                </a:lnTo>
                <a:lnTo>
                  <a:pt x="968" y="1067"/>
                </a:lnTo>
                <a:lnTo>
                  <a:pt x="955" y="1083"/>
                </a:lnTo>
                <a:lnTo>
                  <a:pt x="949" y="1095"/>
                </a:lnTo>
                <a:lnTo>
                  <a:pt x="943" y="1090"/>
                </a:lnTo>
                <a:lnTo>
                  <a:pt x="935" y="1088"/>
                </a:lnTo>
                <a:lnTo>
                  <a:pt x="927" y="1092"/>
                </a:lnTo>
                <a:lnTo>
                  <a:pt x="923" y="1095"/>
                </a:lnTo>
                <a:lnTo>
                  <a:pt x="916" y="1091"/>
                </a:lnTo>
                <a:lnTo>
                  <a:pt x="914" y="1087"/>
                </a:lnTo>
                <a:lnTo>
                  <a:pt x="906" y="1080"/>
                </a:lnTo>
                <a:lnTo>
                  <a:pt x="899" y="1074"/>
                </a:lnTo>
                <a:lnTo>
                  <a:pt x="887" y="1063"/>
                </a:lnTo>
                <a:lnTo>
                  <a:pt x="875" y="1051"/>
                </a:lnTo>
                <a:lnTo>
                  <a:pt x="867" y="1046"/>
                </a:lnTo>
                <a:lnTo>
                  <a:pt x="849" y="1042"/>
                </a:lnTo>
                <a:lnTo>
                  <a:pt x="838" y="1042"/>
                </a:lnTo>
                <a:lnTo>
                  <a:pt x="825" y="1038"/>
                </a:lnTo>
                <a:lnTo>
                  <a:pt x="802" y="1019"/>
                </a:lnTo>
                <a:lnTo>
                  <a:pt x="788" y="1018"/>
                </a:lnTo>
                <a:lnTo>
                  <a:pt x="787" y="1035"/>
                </a:lnTo>
                <a:lnTo>
                  <a:pt x="787" y="1052"/>
                </a:lnTo>
                <a:lnTo>
                  <a:pt x="767" y="1062"/>
                </a:lnTo>
                <a:lnTo>
                  <a:pt x="747" y="1070"/>
                </a:lnTo>
                <a:lnTo>
                  <a:pt x="743" y="1058"/>
                </a:lnTo>
                <a:lnTo>
                  <a:pt x="728" y="1039"/>
                </a:lnTo>
                <a:lnTo>
                  <a:pt x="697" y="1019"/>
                </a:lnTo>
                <a:lnTo>
                  <a:pt x="675" y="1010"/>
                </a:lnTo>
                <a:lnTo>
                  <a:pt x="679" y="1004"/>
                </a:lnTo>
                <a:lnTo>
                  <a:pt x="683" y="993"/>
                </a:lnTo>
                <a:lnTo>
                  <a:pt x="678" y="986"/>
                </a:lnTo>
                <a:lnTo>
                  <a:pt x="666" y="976"/>
                </a:lnTo>
                <a:lnTo>
                  <a:pt x="653" y="967"/>
                </a:lnTo>
                <a:lnTo>
                  <a:pt x="640" y="959"/>
                </a:lnTo>
                <a:lnTo>
                  <a:pt x="628" y="948"/>
                </a:lnTo>
                <a:lnTo>
                  <a:pt x="629" y="941"/>
                </a:lnTo>
                <a:lnTo>
                  <a:pt x="632" y="933"/>
                </a:lnTo>
                <a:lnTo>
                  <a:pt x="634" y="928"/>
                </a:lnTo>
                <a:lnTo>
                  <a:pt x="634" y="920"/>
                </a:lnTo>
                <a:lnTo>
                  <a:pt x="629" y="918"/>
                </a:lnTo>
                <a:lnTo>
                  <a:pt x="617" y="914"/>
                </a:lnTo>
                <a:lnTo>
                  <a:pt x="607" y="910"/>
                </a:lnTo>
                <a:lnTo>
                  <a:pt x="604" y="920"/>
                </a:lnTo>
                <a:lnTo>
                  <a:pt x="600" y="929"/>
                </a:lnTo>
                <a:lnTo>
                  <a:pt x="596" y="940"/>
                </a:lnTo>
                <a:lnTo>
                  <a:pt x="592" y="949"/>
                </a:lnTo>
                <a:lnTo>
                  <a:pt x="588" y="955"/>
                </a:lnTo>
                <a:lnTo>
                  <a:pt x="576" y="959"/>
                </a:lnTo>
                <a:lnTo>
                  <a:pt x="570" y="960"/>
                </a:lnTo>
                <a:lnTo>
                  <a:pt x="570" y="982"/>
                </a:lnTo>
                <a:lnTo>
                  <a:pt x="566" y="1004"/>
                </a:lnTo>
                <a:lnTo>
                  <a:pt x="562" y="1014"/>
                </a:lnTo>
                <a:lnTo>
                  <a:pt x="541" y="1029"/>
                </a:lnTo>
                <a:lnTo>
                  <a:pt x="531" y="1034"/>
                </a:lnTo>
                <a:lnTo>
                  <a:pt x="513" y="1043"/>
                </a:lnTo>
                <a:lnTo>
                  <a:pt x="494" y="1052"/>
                </a:lnTo>
                <a:lnTo>
                  <a:pt x="485" y="1058"/>
                </a:lnTo>
                <a:lnTo>
                  <a:pt x="476" y="1056"/>
                </a:lnTo>
                <a:lnTo>
                  <a:pt x="467" y="1052"/>
                </a:lnTo>
                <a:lnTo>
                  <a:pt x="457" y="1049"/>
                </a:lnTo>
                <a:lnTo>
                  <a:pt x="448" y="1045"/>
                </a:lnTo>
                <a:lnTo>
                  <a:pt x="439" y="1039"/>
                </a:lnTo>
                <a:lnTo>
                  <a:pt x="433" y="1037"/>
                </a:lnTo>
                <a:lnTo>
                  <a:pt x="428" y="1041"/>
                </a:lnTo>
                <a:lnTo>
                  <a:pt x="424" y="1045"/>
                </a:lnTo>
                <a:lnTo>
                  <a:pt x="418" y="1051"/>
                </a:lnTo>
                <a:lnTo>
                  <a:pt x="411" y="1059"/>
                </a:lnTo>
                <a:lnTo>
                  <a:pt x="396" y="1058"/>
                </a:lnTo>
                <a:lnTo>
                  <a:pt x="381" y="1056"/>
                </a:lnTo>
                <a:lnTo>
                  <a:pt x="359" y="1055"/>
                </a:lnTo>
                <a:lnTo>
                  <a:pt x="341" y="1046"/>
                </a:lnTo>
                <a:lnTo>
                  <a:pt x="332" y="1039"/>
                </a:lnTo>
                <a:lnTo>
                  <a:pt x="314" y="1027"/>
                </a:lnTo>
                <a:lnTo>
                  <a:pt x="304" y="1029"/>
                </a:lnTo>
                <a:lnTo>
                  <a:pt x="297" y="1031"/>
                </a:lnTo>
                <a:lnTo>
                  <a:pt x="285" y="1041"/>
                </a:lnTo>
                <a:lnTo>
                  <a:pt x="281" y="1047"/>
                </a:lnTo>
                <a:lnTo>
                  <a:pt x="288" y="1050"/>
                </a:lnTo>
                <a:lnTo>
                  <a:pt x="293" y="1054"/>
                </a:lnTo>
                <a:lnTo>
                  <a:pt x="299" y="1064"/>
                </a:lnTo>
                <a:lnTo>
                  <a:pt x="296" y="1079"/>
                </a:lnTo>
                <a:lnTo>
                  <a:pt x="283" y="1076"/>
                </a:lnTo>
                <a:lnTo>
                  <a:pt x="269" y="1075"/>
                </a:lnTo>
                <a:lnTo>
                  <a:pt x="263" y="1076"/>
                </a:lnTo>
                <a:lnTo>
                  <a:pt x="252" y="1086"/>
                </a:lnTo>
                <a:lnTo>
                  <a:pt x="248" y="1091"/>
                </a:lnTo>
                <a:lnTo>
                  <a:pt x="242" y="1096"/>
                </a:lnTo>
                <a:lnTo>
                  <a:pt x="230" y="1093"/>
                </a:lnTo>
                <a:lnTo>
                  <a:pt x="222" y="1090"/>
                </a:lnTo>
                <a:lnTo>
                  <a:pt x="214" y="1084"/>
                </a:lnTo>
                <a:lnTo>
                  <a:pt x="210" y="1075"/>
                </a:lnTo>
                <a:lnTo>
                  <a:pt x="203" y="1070"/>
                </a:lnTo>
                <a:lnTo>
                  <a:pt x="187" y="1067"/>
                </a:lnTo>
                <a:lnTo>
                  <a:pt x="161" y="1072"/>
                </a:lnTo>
                <a:lnTo>
                  <a:pt x="146" y="1079"/>
                </a:lnTo>
                <a:lnTo>
                  <a:pt x="135" y="1082"/>
                </a:lnTo>
                <a:lnTo>
                  <a:pt x="108" y="1070"/>
                </a:lnTo>
                <a:lnTo>
                  <a:pt x="98" y="1064"/>
                </a:lnTo>
                <a:lnTo>
                  <a:pt x="98" y="1051"/>
                </a:lnTo>
                <a:lnTo>
                  <a:pt x="98" y="1037"/>
                </a:lnTo>
                <a:lnTo>
                  <a:pt x="99" y="1029"/>
                </a:lnTo>
                <a:lnTo>
                  <a:pt x="104" y="1022"/>
                </a:lnTo>
                <a:lnTo>
                  <a:pt x="112" y="1021"/>
                </a:lnTo>
                <a:lnTo>
                  <a:pt x="136" y="1017"/>
                </a:lnTo>
                <a:lnTo>
                  <a:pt x="158" y="1011"/>
                </a:lnTo>
                <a:lnTo>
                  <a:pt x="170" y="1008"/>
                </a:lnTo>
                <a:lnTo>
                  <a:pt x="181" y="1002"/>
                </a:lnTo>
                <a:lnTo>
                  <a:pt x="184" y="996"/>
                </a:lnTo>
                <a:lnTo>
                  <a:pt x="174" y="981"/>
                </a:lnTo>
                <a:lnTo>
                  <a:pt x="170" y="976"/>
                </a:lnTo>
                <a:lnTo>
                  <a:pt x="184" y="982"/>
                </a:lnTo>
                <a:lnTo>
                  <a:pt x="211" y="990"/>
                </a:lnTo>
                <a:lnTo>
                  <a:pt x="227" y="989"/>
                </a:lnTo>
                <a:lnTo>
                  <a:pt x="251" y="967"/>
                </a:lnTo>
                <a:lnTo>
                  <a:pt x="275" y="943"/>
                </a:lnTo>
                <a:lnTo>
                  <a:pt x="238" y="904"/>
                </a:lnTo>
                <a:lnTo>
                  <a:pt x="206" y="862"/>
                </a:lnTo>
                <a:lnTo>
                  <a:pt x="186" y="847"/>
                </a:lnTo>
                <a:lnTo>
                  <a:pt x="162" y="836"/>
                </a:lnTo>
                <a:lnTo>
                  <a:pt x="153" y="828"/>
                </a:lnTo>
                <a:lnTo>
                  <a:pt x="136" y="816"/>
                </a:lnTo>
                <a:lnTo>
                  <a:pt x="124" y="814"/>
                </a:lnTo>
                <a:lnTo>
                  <a:pt x="117" y="814"/>
                </a:lnTo>
                <a:lnTo>
                  <a:pt x="108" y="812"/>
                </a:lnTo>
                <a:lnTo>
                  <a:pt x="104" y="806"/>
                </a:lnTo>
                <a:lnTo>
                  <a:pt x="99" y="795"/>
                </a:lnTo>
                <a:lnTo>
                  <a:pt x="92" y="781"/>
                </a:lnTo>
                <a:lnTo>
                  <a:pt x="104" y="755"/>
                </a:lnTo>
                <a:lnTo>
                  <a:pt x="119" y="730"/>
                </a:lnTo>
                <a:lnTo>
                  <a:pt x="127" y="706"/>
                </a:lnTo>
                <a:lnTo>
                  <a:pt x="127" y="681"/>
                </a:lnTo>
                <a:lnTo>
                  <a:pt x="125" y="676"/>
                </a:lnTo>
                <a:lnTo>
                  <a:pt x="116" y="672"/>
                </a:lnTo>
                <a:lnTo>
                  <a:pt x="94" y="676"/>
                </a:lnTo>
                <a:lnTo>
                  <a:pt x="84" y="680"/>
                </a:lnTo>
                <a:lnTo>
                  <a:pt x="78" y="683"/>
                </a:lnTo>
                <a:lnTo>
                  <a:pt x="68" y="690"/>
                </a:lnTo>
                <a:lnTo>
                  <a:pt x="63" y="686"/>
                </a:lnTo>
                <a:lnTo>
                  <a:pt x="54" y="677"/>
                </a:lnTo>
                <a:lnTo>
                  <a:pt x="45" y="668"/>
                </a:lnTo>
                <a:lnTo>
                  <a:pt x="51" y="657"/>
                </a:lnTo>
                <a:lnTo>
                  <a:pt x="57" y="646"/>
                </a:lnTo>
                <a:lnTo>
                  <a:pt x="58" y="633"/>
                </a:lnTo>
                <a:lnTo>
                  <a:pt x="63" y="624"/>
                </a:lnTo>
                <a:lnTo>
                  <a:pt x="83" y="609"/>
                </a:lnTo>
                <a:lnTo>
                  <a:pt x="120" y="576"/>
                </a:lnTo>
                <a:lnTo>
                  <a:pt x="135" y="558"/>
                </a:lnTo>
                <a:lnTo>
                  <a:pt x="141" y="547"/>
                </a:lnTo>
                <a:lnTo>
                  <a:pt x="146" y="535"/>
                </a:lnTo>
                <a:lnTo>
                  <a:pt x="140" y="527"/>
                </a:lnTo>
                <a:lnTo>
                  <a:pt x="129" y="523"/>
                </a:lnTo>
                <a:lnTo>
                  <a:pt x="108" y="521"/>
                </a:lnTo>
                <a:lnTo>
                  <a:pt x="88" y="516"/>
                </a:lnTo>
                <a:lnTo>
                  <a:pt x="71" y="504"/>
                </a:lnTo>
                <a:lnTo>
                  <a:pt x="41" y="493"/>
                </a:lnTo>
                <a:lnTo>
                  <a:pt x="21" y="498"/>
                </a:lnTo>
                <a:lnTo>
                  <a:pt x="13" y="506"/>
                </a:lnTo>
                <a:lnTo>
                  <a:pt x="13" y="496"/>
                </a:lnTo>
                <a:lnTo>
                  <a:pt x="2" y="475"/>
                </a:lnTo>
                <a:lnTo>
                  <a:pt x="0" y="464"/>
                </a:lnTo>
                <a:lnTo>
                  <a:pt x="0" y="455"/>
                </a:lnTo>
                <a:lnTo>
                  <a:pt x="9" y="439"/>
                </a:lnTo>
                <a:lnTo>
                  <a:pt x="16" y="432"/>
                </a:lnTo>
                <a:lnTo>
                  <a:pt x="22" y="427"/>
                </a:lnTo>
                <a:lnTo>
                  <a:pt x="29" y="412"/>
                </a:lnTo>
                <a:lnTo>
                  <a:pt x="26" y="403"/>
                </a:lnTo>
                <a:lnTo>
                  <a:pt x="50" y="394"/>
                </a:lnTo>
                <a:lnTo>
                  <a:pt x="72" y="383"/>
                </a:lnTo>
                <a:lnTo>
                  <a:pt x="90" y="369"/>
                </a:lnTo>
                <a:lnTo>
                  <a:pt x="100" y="350"/>
                </a:lnTo>
                <a:lnTo>
                  <a:pt x="107" y="342"/>
                </a:lnTo>
                <a:lnTo>
                  <a:pt x="125" y="341"/>
                </a:lnTo>
                <a:lnTo>
                  <a:pt x="135" y="342"/>
                </a:lnTo>
                <a:lnTo>
                  <a:pt x="143" y="344"/>
                </a:lnTo>
                <a:lnTo>
                  <a:pt x="150" y="345"/>
                </a:lnTo>
                <a:lnTo>
                  <a:pt x="157" y="330"/>
                </a:lnTo>
                <a:lnTo>
                  <a:pt x="161" y="316"/>
                </a:lnTo>
                <a:lnTo>
                  <a:pt x="164" y="303"/>
                </a:lnTo>
                <a:lnTo>
                  <a:pt x="169" y="288"/>
                </a:lnTo>
                <a:lnTo>
                  <a:pt x="178" y="284"/>
                </a:lnTo>
                <a:lnTo>
                  <a:pt x="186" y="285"/>
                </a:lnTo>
                <a:lnTo>
                  <a:pt x="199" y="288"/>
                </a:lnTo>
                <a:lnTo>
                  <a:pt x="211" y="292"/>
                </a:lnTo>
                <a:lnTo>
                  <a:pt x="226" y="288"/>
                </a:lnTo>
                <a:lnTo>
                  <a:pt x="240" y="284"/>
                </a:lnTo>
                <a:lnTo>
                  <a:pt x="255" y="283"/>
                </a:lnTo>
                <a:lnTo>
                  <a:pt x="280" y="291"/>
                </a:lnTo>
                <a:lnTo>
                  <a:pt x="292" y="297"/>
                </a:lnTo>
                <a:lnTo>
                  <a:pt x="305" y="305"/>
                </a:lnTo>
                <a:lnTo>
                  <a:pt x="318" y="313"/>
                </a:lnTo>
                <a:lnTo>
                  <a:pt x="329" y="305"/>
                </a:lnTo>
                <a:lnTo>
                  <a:pt x="342" y="305"/>
                </a:lnTo>
                <a:lnTo>
                  <a:pt x="358" y="308"/>
                </a:lnTo>
                <a:lnTo>
                  <a:pt x="371" y="318"/>
                </a:lnTo>
                <a:lnTo>
                  <a:pt x="379" y="330"/>
                </a:lnTo>
                <a:lnTo>
                  <a:pt x="388" y="342"/>
                </a:lnTo>
                <a:lnTo>
                  <a:pt x="400" y="346"/>
                </a:lnTo>
                <a:lnTo>
                  <a:pt x="414" y="344"/>
                </a:lnTo>
                <a:lnTo>
                  <a:pt x="431" y="344"/>
                </a:lnTo>
                <a:lnTo>
                  <a:pt x="447" y="344"/>
                </a:lnTo>
                <a:lnTo>
                  <a:pt x="459" y="342"/>
                </a:lnTo>
                <a:lnTo>
                  <a:pt x="469" y="346"/>
                </a:lnTo>
                <a:lnTo>
                  <a:pt x="480" y="350"/>
                </a:lnTo>
                <a:lnTo>
                  <a:pt x="492" y="346"/>
                </a:lnTo>
                <a:lnTo>
                  <a:pt x="502" y="342"/>
                </a:lnTo>
                <a:lnTo>
                  <a:pt x="523" y="340"/>
                </a:lnTo>
                <a:lnTo>
                  <a:pt x="533" y="345"/>
                </a:lnTo>
                <a:lnTo>
                  <a:pt x="537" y="349"/>
                </a:lnTo>
                <a:lnTo>
                  <a:pt x="538" y="353"/>
                </a:lnTo>
                <a:lnTo>
                  <a:pt x="549" y="357"/>
                </a:lnTo>
                <a:lnTo>
                  <a:pt x="559" y="361"/>
                </a:lnTo>
                <a:lnTo>
                  <a:pt x="566" y="363"/>
                </a:lnTo>
                <a:lnTo>
                  <a:pt x="575" y="357"/>
                </a:lnTo>
                <a:lnTo>
                  <a:pt x="580" y="352"/>
                </a:lnTo>
                <a:lnTo>
                  <a:pt x="590" y="374"/>
                </a:lnTo>
                <a:lnTo>
                  <a:pt x="603" y="389"/>
                </a:lnTo>
                <a:lnTo>
                  <a:pt x="609" y="389"/>
                </a:lnTo>
                <a:lnTo>
                  <a:pt x="617" y="387"/>
                </a:lnTo>
                <a:lnTo>
                  <a:pt x="619" y="382"/>
                </a:lnTo>
                <a:lnTo>
                  <a:pt x="621" y="367"/>
                </a:lnTo>
                <a:lnTo>
                  <a:pt x="623" y="353"/>
                </a:lnTo>
                <a:lnTo>
                  <a:pt x="623" y="346"/>
                </a:lnTo>
                <a:lnTo>
                  <a:pt x="631" y="344"/>
                </a:lnTo>
                <a:lnTo>
                  <a:pt x="637" y="342"/>
                </a:lnTo>
                <a:lnTo>
                  <a:pt x="646" y="340"/>
                </a:lnTo>
                <a:lnTo>
                  <a:pt x="656" y="336"/>
                </a:lnTo>
                <a:lnTo>
                  <a:pt x="665" y="330"/>
                </a:lnTo>
                <a:lnTo>
                  <a:pt x="679" y="317"/>
                </a:lnTo>
                <a:lnTo>
                  <a:pt x="683" y="308"/>
                </a:lnTo>
                <a:lnTo>
                  <a:pt x="690" y="300"/>
                </a:lnTo>
                <a:lnTo>
                  <a:pt x="715" y="295"/>
                </a:lnTo>
                <a:lnTo>
                  <a:pt x="727" y="292"/>
                </a:lnTo>
                <a:lnTo>
                  <a:pt x="738" y="287"/>
                </a:lnTo>
                <a:lnTo>
                  <a:pt x="746" y="263"/>
                </a:lnTo>
                <a:lnTo>
                  <a:pt x="750" y="250"/>
                </a:lnTo>
                <a:lnTo>
                  <a:pt x="752" y="240"/>
                </a:lnTo>
                <a:lnTo>
                  <a:pt x="763" y="219"/>
                </a:lnTo>
                <a:lnTo>
                  <a:pt x="771" y="211"/>
                </a:lnTo>
                <a:lnTo>
                  <a:pt x="773" y="213"/>
                </a:lnTo>
                <a:lnTo>
                  <a:pt x="779" y="217"/>
                </a:lnTo>
                <a:lnTo>
                  <a:pt x="785" y="219"/>
                </a:lnTo>
                <a:lnTo>
                  <a:pt x="791" y="215"/>
                </a:lnTo>
                <a:lnTo>
                  <a:pt x="798" y="205"/>
                </a:lnTo>
                <a:lnTo>
                  <a:pt x="806" y="195"/>
                </a:lnTo>
                <a:lnTo>
                  <a:pt x="812" y="207"/>
                </a:lnTo>
                <a:lnTo>
                  <a:pt x="818" y="219"/>
                </a:lnTo>
                <a:lnTo>
                  <a:pt x="828" y="205"/>
                </a:lnTo>
                <a:lnTo>
                  <a:pt x="837" y="191"/>
                </a:lnTo>
                <a:lnTo>
                  <a:pt x="843" y="185"/>
                </a:lnTo>
                <a:lnTo>
                  <a:pt x="861" y="180"/>
                </a:lnTo>
                <a:lnTo>
                  <a:pt x="871" y="180"/>
                </a:lnTo>
                <a:lnTo>
                  <a:pt x="892" y="177"/>
                </a:lnTo>
                <a:lnTo>
                  <a:pt x="914" y="178"/>
                </a:lnTo>
                <a:lnTo>
                  <a:pt x="935" y="184"/>
                </a:lnTo>
                <a:lnTo>
                  <a:pt x="956" y="185"/>
                </a:lnTo>
                <a:lnTo>
                  <a:pt x="994" y="178"/>
                </a:lnTo>
                <a:lnTo>
                  <a:pt x="1033" y="178"/>
                </a:lnTo>
                <a:lnTo>
                  <a:pt x="1042" y="180"/>
                </a:lnTo>
                <a:lnTo>
                  <a:pt x="1051" y="184"/>
                </a:lnTo>
                <a:lnTo>
                  <a:pt x="1058" y="189"/>
                </a:lnTo>
                <a:lnTo>
                  <a:pt x="1060" y="195"/>
                </a:lnTo>
                <a:lnTo>
                  <a:pt x="1066" y="202"/>
                </a:lnTo>
                <a:lnTo>
                  <a:pt x="1080" y="205"/>
                </a:lnTo>
                <a:lnTo>
                  <a:pt x="1087" y="205"/>
                </a:lnTo>
                <a:lnTo>
                  <a:pt x="1096" y="202"/>
                </a:lnTo>
                <a:lnTo>
                  <a:pt x="1115" y="188"/>
                </a:lnTo>
                <a:lnTo>
                  <a:pt x="1117" y="178"/>
                </a:lnTo>
                <a:lnTo>
                  <a:pt x="1119" y="168"/>
                </a:lnTo>
                <a:lnTo>
                  <a:pt x="1119" y="157"/>
                </a:lnTo>
                <a:lnTo>
                  <a:pt x="1129" y="154"/>
                </a:lnTo>
                <a:lnTo>
                  <a:pt x="1140" y="153"/>
                </a:lnTo>
                <a:lnTo>
                  <a:pt x="1150" y="154"/>
                </a:lnTo>
                <a:lnTo>
                  <a:pt x="1158" y="149"/>
                </a:lnTo>
                <a:lnTo>
                  <a:pt x="1167" y="143"/>
                </a:lnTo>
                <a:lnTo>
                  <a:pt x="1175" y="136"/>
                </a:lnTo>
                <a:lnTo>
                  <a:pt x="1198" y="141"/>
                </a:lnTo>
                <a:lnTo>
                  <a:pt x="1223" y="140"/>
                </a:lnTo>
                <a:lnTo>
                  <a:pt x="1239" y="128"/>
                </a:lnTo>
                <a:lnTo>
                  <a:pt x="1265" y="120"/>
                </a:lnTo>
                <a:lnTo>
                  <a:pt x="1283" y="124"/>
                </a:lnTo>
                <a:lnTo>
                  <a:pt x="1293" y="129"/>
                </a:lnTo>
                <a:lnTo>
                  <a:pt x="1333" y="149"/>
                </a:lnTo>
                <a:lnTo>
                  <a:pt x="1371" y="172"/>
                </a:lnTo>
                <a:lnTo>
                  <a:pt x="1371" y="157"/>
                </a:lnTo>
                <a:lnTo>
                  <a:pt x="1370" y="143"/>
                </a:lnTo>
                <a:lnTo>
                  <a:pt x="1368" y="133"/>
                </a:lnTo>
                <a:lnTo>
                  <a:pt x="1363" y="121"/>
                </a:lnTo>
                <a:lnTo>
                  <a:pt x="1357" y="116"/>
                </a:lnTo>
                <a:lnTo>
                  <a:pt x="1349" y="109"/>
                </a:lnTo>
                <a:lnTo>
                  <a:pt x="1343" y="91"/>
                </a:lnTo>
                <a:lnTo>
                  <a:pt x="1342" y="82"/>
                </a:lnTo>
                <a:lnTo>
                  <a:pt x="1343" y="61"/>
                </a:lnTo>
                <a:lnTo>
                  <a:pt x="1346" y="39"/>
                </a:lnTo>
                <a:lnTo>
                  <a:pt x="1354" y="33"/>
                </a:lnTo>
                <a:lnTo>
                  <a:pt x="1370" y="27"/>
                </a:lnTo>
                <a:lnTo>
                  <a:pt x="1384" y="20"/>
                </a:lnTo>
                <a:lnTo>
                  <a:pt x="1398" y="10"/>
                </a:lnTo>
                <a:close/>
              </a:path>
            </a:pathLst>
          </a:custGeom>
          <a:solidFill>
            <a:srgbClr val="723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1" name="Freeform 419"/>
          <p:cNvSpPr>
            <a:spLocks/>
          </p:cNvSpPr>
          <p:nvPr/>
        </p:nvSpPr>
        <p:spPr bwMode="auto">
          <a:xfrm>
            <a:off x="4513263" y="4970463"/>
            <a:ext cx="890588" cy="595313"/>
          </a:xfrm>
          <a:custGeom>
            <a:avLst/>
            <a:gdLst>
              <a:gd name="T0" fmla="*/ 1130 w 1682"/>
              <a:gd name="T1" fmla="*/ 71 h 1124"/>
              <a:gd name="T2" fmla="*/ 1157 w 1682"/>
              <a:gd name="T3" fmla="*/ 160 h 1124"/>
              <a:gd name="T4" fmla="*/ 1227 w 1682"/>
              <a:gd name="T5" fmla="*/ 208 h 1124"/>
              <a:gd name="T6" fmla="*/ 1271 w 1682"/>
              <a:gd name="T7" fmla="*/ 268 h 1124"/>
              <a:gd name="T8" fmla="*/ 1410 w 1682"/>
              <a:gd name="T9" fmla="*/ 258 h 1124"/>
              <a:gd name="T10" fmla="*/ 1502 w 1682"/>
              <a:gd name="T11" fmla="*/ 309 h 1124"/>
              <a:gd name="T12" fmla="*/ 1604 w 1682"/>
              <a:gd name="T13" fmla="*/ 337 h 1124"/>
              <a:gd name="T14" fmla="*/ 1665 w 1682"/>
              <a:gd name="T15" fmla="*/ 417 h 1124"/>
              <a:gd name="T16" fmla="*/ 1655 w 1682"/>
              <a:gd name="T17" fmla="*/ 470 h 1124"/>
              <a:gd name="T18" fmla="*/ 1682 w 1682"/>
              <a:gd name="T19" fmla="*/ 538 h 1124"/>
              <a:gd name="T20" fmla="*/ 1579 w 1682"/>
              <a:gd name="T21" fmla="*/ 606 h 1124"/>
              <a:gd name="T22" fmla="*/ 1526 w 1682"/>
              <a:gd name="T23" fmla="*/ 697 h 1124"/>
              <a:gd name="T24" fmla="*/ 1434 w 1682"/>
              <a:gd name="T25" fmla="*/ 754 h 1124"/>
              <a:gd name="T26" fmla="*/ 1345 w 1682"/>
              <a:gd name="T27" fmla="*/ 788 h 1124"/>
              <a:gd name="T28" fmla="*/ 1250 w 1682"/>
              <a:gd name="T29" fmla="*/ 813 h 1124"/>
              <a:gd name="T30" fmla="*/ 1242 w 1682"/>
              <a:gd name="T31" fmla="*/ 865 h 1124"/>
              <a:gd name="T32" fmla="*/ 1176 w 1682"/>
              <a:gd name="T33" fmla="*/ 870 h 1124"/>
              <a:gd name="T34" fmla="*/ 1106 w 1682"/>
              <a:gd name="T35" fmla="*/ 882 h 1124"/>
              <a:gd name="T36" fmla="*/ 1148 w 1682"/>
              <a:gd name="T37" fmla="*/ 891 h 1124"/>
              <a:gd name="T38" fmla="*/ 1180 w 1682"/>
              <a:gd name="T39" fmla="*/ 917 h 1124"/>
              <a:gd name="T40" fmla="*/ 1181 w 1682"/>
              <a:gd name="T41" fmla="*/ 878 h 1124"/>
              <a:gd name="T42" fmla="*/ 1276 w 1682"/>
              <a:gd name="T43" fmla="*/ 989 h 1124"/>
              <a:gd name="T44" fmla="*/ 1373 w 1682"/>
              <a:gd name="T45" fmla="*/ 951 h 1124"/>
              <a:gd name="T46" fmla="*/ 1364 w 1682"/>
              <a:gd name="T47" fmla="*/ 1000 h 1124"/>
              <a:gd name="T48" fmla="*/ 1278 w 1682"/>
              <a:gd name="T49" fmla="*/ 1016 h 1124"/>
              <a:gd name="T50" fmla="*/ 1223 w 1682"/>
              <a:gd name="T51" fmla="*/ 1059 h 1124"/>
              <a:gd name="T52" fmla="*/ 1098 w 1682"/>
              <a:gd name="T53" fmla="*/ 1123 h 1124"/>
              <a:gd name="T54" fmla="*/ 1074 w 1682"/>
              <a:gd name="T55" fmla="*/ 1003 h 1124"/>
              <a:gd name="T56" fmla="*/ 976 w 1682"/>
              <a:gd name="T57" fmla="*/ 975 h 1124"/>
              <a:gd name="T58" fmla="*/ 1075 w 1682"/>
              <a:gd name="T59" fmla="*/ 880 h 1124"/>
              <a:gd name="T60" fmla="*/ 1014 w 1682"/>
              <a:gd name="T61" fmla="*/ 897 h 1124"/>
              <a:gd name="T62" fmla="*/ 944 w 1682"/>
              <a:gd name="T63" fmla="*/ 870 h 1124"/>
              <a:gd name="T64" fmla="*/ 901 w 1682"/>
              <a:gd name="T65" fmla="*/ 856 h 1124"/>
              <a:gd name="T66" fmla="*/ 914 w 1682"/>
              <a:gd name="T67" fmla="*/ 823 h 1124"/>
              <a:gd name="T68" fmla="*/ 915 w 1682"/>
              <a:gd name="T69" fmla="*/ 750 h 1124"/>
              <a:gd name="T70" fmla="*/ 873 w 1682"/>
              <a:gd name="T71" fmla="*/ 807 h 1124"/>
              <a:gd name="T72" fmla="*/ 837 w 1682"/>
              <a:gd name="T73" fmla="*/ 779 h 1124"/>
              <a:gd name="T74" fmla="*/ 804 w 1682"/>
              <a:gd name="T75" fmla="*/ 848 h 1124"/>
              <a:gd name="T76" fmla="*/ 724 w 1682"/>
              <a:gd name="T77" fmla="*/ 816 h 1124"/>
              <a:gd name="T78" fmla="*/ 692 w 1682"/>
              <a:gd name="T79" fmla="*/ 701 h 1124"/>
              <a:gd name="T80" fmla="*/ 660 w 1682"/>
              <a:gd name="T81" fmla="*/ 627 h 1124"/>
              <a:gd name="T82" fmla="*/ 571 w 1682"/>
              <a:gd name="T83" fmla="*/ 581 h 1124"/>
              <a:gd name="T84" fmla="*/ 419 w 1682"/>
              <a:gd name="T85" fmla="*/ 558 h 1124"/>
              <a:gd name="T86" fmla="*/ 270 w 1682"/>
              <a:gd name="T87" fmla="*/ 615 h 1124"/>
              <a:gd name="T88" fmla="*/ 214 w 1682"/>
              <a:gd name="T89" fmla="*/ 583 h 1124"/>
              <a:gd name="T90" fmla="*/ 81 w 1682"/>
              <a:gd name="T91" fmla="*/ 553 h 1124"/>
              <a:gd name="T92" fmla="*/ 21 w 1682"/>
              <a:gd name="T93" fmla="*/ 517 h 1124"/>
              <a:gd name="T94" fmla="*/ 48 w 1682"/>
              <a:gd name="T95" fmla="*/ 405 h 1124"/>
              <a:gd name="T96" fmla="*/ 70 w 1682"/>
              <a:gd name="T97" fmla="*/ 350 h 1124"/>
              <a:gd name="T98" fmla="*/ 212 w 1682"/>
              <a:gd name="T99" fmla="*/ 214 h 1124"/>
              <a:gd name="T100" fmla="*/ 189 w 1682"/>
              <a:gd name="T101" fmla="*/ 98 h 1124"/>
              <a:gd name="T102" fmla="*/ 243 w 1682"/>
              <a:gd name="T103" fmla="*/ 50 h 1124"/>
              <a:gd name="T104" fmla="*/ 458 w 1682"/>
              <a:gd name="T105" fmla="*/ 61 h 1124"/>
              <a:gd name="T106" fmla="*/ 548 w 1682"/>
              <a:gd name="T107" fmla="*/ 102 h 1124"/>
              <a:gd name="T108" fmla="*/ 594 w 1682"/>
              <a:gd name="T109" fmla="*/ 90 h 1124"/>
              <a:gd name="T110" fmla="*/ 688 w 1682"/>
              <a:gd name="T111" fmla="*/ 131 h 1124"/>
              <a:gd name="T112" fmla="*/ 771 w 1682"/>
              <a:gd name="T113" fmla="*/ 122 h 1124"/>
              <a:gd name="T114" fmla="*/ 783 w 1682"/>
              <a:gd name="T115" fmla="*/ 190 h 1124"/>
              <a:gd name="T116" fmla="*/ 799 w 1682"/>
              <a:gd name="T117" fmla="*/ 104 h 1124"/>
              <a:gd name="T118" fmla="*/ 901 w 1682"/>
              <a:gd name="T119" fmla="*/ 34 h 1124"/>
              <a:gd name="T120" fmla="*/ 1013 w 1682"/>
              <a:gd name="T121" fmla="*/ 11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82" h="1124">
                <a:moveTo>
                  <a:pt x="1028" y="1"/>
                </a:moveTo>
                <a:lnTo>
                  <a:pt x="1050" y="0"/>
                </a:lnTo>
                <a:lnTo>
                  <a:pt x="1083" y="5"/>
                </a:lnTo>
                <a:lnTo>
                  <a:pt x="1100" y="17"/>
                </a:lnTo>
                <a:lnTo>
                  <a:pt x="1106" y="29"/>
                </a:lnTo>
                <a:lnTo>
                  <a:pt x="1107" y="40"/>
                </a:lnTo>
                <a:lnTo>
                  <a:pt x="1110" y="49"/>
                </a:lnTo>
                <a:lnTo>
                  <a:pt x="1119" y="61"/>
                </a:lnTo>
                <a:lnTo>
                  <a:pt x="1130" y="71"/>
                </a:lnTo>
                <a:lnTo>
                  <a:pt x="1135" y="78"/>
                </a:lnTo>
                <a:lnTo>
                  <a:pt x="1134" y="86"/>
                </a:lnTo>
                <a:lnTo>
                  <a:pt x="1119" y="93"/>
                </a:lnTo>
                <a:lnTo>
                  <a:pt x="1108" y="97"/>
                </a:lnTo>
                <a:lnTo>
                  <a:pt x="1119" y="108"/>
                </a:lnTo>
                <a:lnTo>
                  <a:pt x="1126" y="123"/>
                </a:lnTo>
                <a:lnTo>
                  <a:pt x="1128" y="139"/>
                </a:lnTo>
                <a:lnTo>
                  <a:pt x="1123" y="153"/>
                </a:lnTo>
                <a:lnTo>
                  <a:pt x="1157" y="160"/>
                </a:lnTo>
                <a:lnTo>
                  <a:pt x="1190" y="160"/>
                </a:lnTo>
                <a:lnTo>
                  <a:pt x="1198" y="159"/>
                </a:lnTo>
                <a:lnTo>
                  <a:pt x="1204" y="168"/>
                </a:lnTo>
                <a:lnTo>
                  <a:pt x="1206" y="175"/>
                </a:lnTo>
                <a:lnTo>
                  <a:pt x="1214" y="180"/>
                </a:lnTo>
                <a:lnTo>
                  <a:pt x="1225" y="181"/>
                </a:lnTo>
                <a:lnTo>
                  <a:pt x="1222" y="189"/>
                </a:lnTo>
                <a:lnTo>
                  <a:pt x="1223" y="200"/>
                </a:lnTo>
                <a:lnTo>
                  <a:pt x="1227" y="208"/>
                </a:lnTo>
                <a:lnTo>
                  <a:pt x="1231" y="214"/>
                </a:lnTo>
                <a:lnTo>
                  <a:pt x="1234" y="220"/>
                </a:lnTo>
                <a:lnTo>
                  <a:pt x="1231" y="229"/>
                </a:lnTo>
                <a:lnTo>
                  <a:pt x="1231" y="238"/>
                </a:lnTo>
                <a:lnTo>
                  <a:pt x="1234" y="250"/>
                </a:lnTo>
                <a:lnTo>
                  <a:pt x="1246" y="271"/>
                </a:lnTo>
                <a:lnTo>
                  <a:pt x="1255" y="278"/>
                </a:lnTo>
                <a:lnTo>
                  <a:pt x="1260" y="276"/>
                </a:lnTo>
                <a:lnTo>
                  <a:pt x="1271" y="268"/>
                </a:lnTo>
                <a:lnTo>
                  <a:pt x="1292" y="263"/>
                </a:lnTo>
                <a:lnTo>
                  <a:pt x="1304" y="270"/>
                </a:lnTo>
                <a:lnTo>
                  <a:pt x="1312" y="278"/>
                </a:lnTo>
                <a:lnTo>
                  <a:pt x="1323" y="280"/>
                </a:lnTo>
                <a:lnTo>
                  <a:pt x="1335" y="282"/>
                </a:lnTo>
                <a:lnTo>
                  <a:pt x="1342" y="292"/>
                </a:lnTo>
                <a:lnTo>
                  <a:pt x="1357" y="278"/>
                </a:lnTo>
                <a:lnTo>
                  <a:pt x="1393" y="266"/>
                </a:lnTo>
                <a:lnTo>
                  <a:pt x="1410" y="258"/>
                </a:lnTo>
                <a:lnTo>
                  <a:pt x="1414" y="257"/>
                </a:lnTo>
                <a:lnTo>
                  <a:pt x="1422" y="263"/>
                </a:lnTo>
                <a:lnTo>
                  <a:pt x="1434" y="280"/>
                </a:lnTo>
                <a:lnTo>
                  <a:pt x="1438" y="291"/>
                </a:lnTo>
                <a:lnTo>
                  <a:pt x="1455" y="309"/>
                </a:lnTo>
                <a:lnTo>
                  <a:pt x="1477" y="324"/>
                </a:lnTo>
                <a:lnTo>
                  <a:pt x="1485" y="313"/>
                </a:lnTo>
                <a:lnTo>
                  <a:pt x="1493" y="303"/>
                </a:lnTo>
                <a:lnTo>
                  <a:pt x="1502" y="309"/>
                </a:lnTo>
                <a:lnTo>
                  <a:pt x="1514" y="313"/>
                </a:lnTo>
                <a:lnTo>
                  <a:pt x="1526" y="315"/>
                </a:lnTo>
                <a:lnTo>
                  <a:pt x="1538" y="317"/>
                </a:lnTo>
                <a:lnTo>
                  <a:pt x="1550" y="327"/>
                </a:lnTo>
                <a:lnTo>
                  <a:pt x="1562" y="335"/>
                </a:lnTo>
                <a:lnTo>
                  <a:pt x="1567" y="331"/>
                </a:lnTo>
                <a:lnTo>
                  <a:pt x="1575" y="327"/>
                </a:lnTo>
                <a:lnTo>
                  <a:pt x="1582" y="328"/>
                </a:lnTo>
                <a:lnTo>
                  <a:pt x="1604" y="337"/>
                </a:lnTo>
                <a:lnTo>
                  <a:pt x="1624" y="350"/>
                </a:lnTo>
                <a:lnTo>
                  <a:pt x="1631" y="356"/>
                </a:lnTo>
                <a:lnTo>
                  <a:pt x="1641" y="360"/>
                </a:lnTo>
                <a:lnTo>
                  <a:pt x="1657" y="356"/>
                </a:lnTo>
                <a:lnTo>
                  <a:pt x="1669" y="349"/>
                </a:lnTo>
                <a:lnTo>
                  <a:pt x="1666" y="364"/>
                </a:lnTo>
                <a:lnTo>
                  <a:pt x="1676" y="391"/>
                </a:lnTo>
                <a:lnTo>
                  <a:pt x="1673" y="405"/>
                </a:lnTo>
                <a:lnTo>
                  <a:pt x="1665" y="417"/>
                </a:lnTo>
                <a:lnTo>
                  <a:pt x="1659" y="430"/>
                </a:lnTo>
                <a:lnTo>
                  <a:pt x="1647" y="432"/>
                </a:lnTo>
                <a:lnTo>
                  <a:pt x="1635" y="436"/>
                </a:lnTo>
                <a:lnTo>
                  <a:pt x="1644" y="443"/>
                </a:lnTo>
                <a:lnTo>
                  <a:pt x="1653" y="451"/>
                </a:lnTo>
                <a:lnTo>
                  <a:pt x="1666" y="458"/>
                </a:lnTo>
                <a:lnTo>
                  <a:pt x="1681" y="456"/>
                </a:lnTo>
                <a:lnTo>
                  <a:pt x="1669" y="464"/>
                </a:lnTo>
                <a:lnTo>
                  <a:pt x="1655" y="470"/>
                </a:lnTo>
                <a:lnTo>
                  <a:pt x="1648" y="472"/>
                </a:lnTo>
                <a:lnTo>
                  <a:pt x="1641" y="488"/>
                </a:lnTo>
                <a:lnTo>
                  <a:pt x="1640" y="496"/>
                </a:lnTo>
                <a:lnTo>
                  <a:pt x="1648" y="497"/>
                </a:lnTo>
                <a:lnTo>
                  <a:pt x="1660" y="507"/>
                </a:lnTo>
                <a:lnTo>
                  <a:pt x="1664" y="514"/>
                </a:lnTo>
                <a:lnTo>
                  <a:pt x="1666" y="524"/>
                </a:lnTo>
                <a:lnTo>
                  <a:pt x="1673" y="536"/>
                </a:lnTo>
                <a:lnTo>
                  <a:pt x="1682" y="538"/>
                </a:lnTo>
                <a:lnTo>
                  <a:pt x="1674" y="550"/>
                </a:lnTo>
                <a:lnTo>
                  <a:pt x="1664" y="577"/>
                </a:lnTo>
                <a:lnTo>
                  <a:pt x="1664" y="590"/>
                </a:lnTo>
                <a:lnTo>
                  <a:pt x="1664" y="596"/>
                </a:lnTo>
                <a:lnTo>
                  <a:pt x="1652" y="604"/>
                </a:lnTo>
                <a:lnTo>
                  <a:pt x="1624" y="607"/>
                </a:lnTo>
                <a:lnTo>
                  <a:pt x="1611" y="607"/>
                </a:lnTo>
                <a:lnTo>
                  <a:pt x="1595" y="606"/>
                </a:lnTo>
                <a:lnTo>
                  <a:pt x="1579" y="606"/>
                </a:lnTo>
                <a:lnTo>
                  <a:pt x="1573" y="608"/>
                </a:lnTo>
                <a:lnTo>
                  <a:pt x="1570" y="626"/>
                </a:lnTo>
                <a:lnTo>
                  <a:pt x="1569" y="634"/>
                </a:lnTo>
                <a:lnTo>
                  <a:pt x="1551" y="641"/>
                </a:lnTo>
                <a:lnTo>
                  <a:pt x="1533" y="648"/>
                </a:lnTo>
                <a:lnTo>
                  <a:pt x="1526" y="653"/>
                </a:lnTo>
                <a:lnTo>
                  <a:pt x="1526" y="673"/>
                </a:lnTo>
                <a:lnTo>
                  <a:pt x="1526" y="682"/>
                </a:lnTo>
                <a:lnTo>
                  <a:pt x="1526" y="697"/>
                </a:lnTo>
                <a:lnTo>
                  <a:pt x="1522" y="710"/>
                </a:lnTo>
                <a:lnTo>
                  <a:pt x="1520" y="718"/>
                </a:lnTo>
                <a:lnTo>
                  <a:pt x="1510" y="723"/>
                </a:lnTo>
                <a:lnTo>
                  <a:pt x="1502" y="723"/>
                </a:lnTo>
                <a:lnTo>
                  <a:pt x="1480" y="725"/>
                </a:lnTo>
                <a:lnTo>
                  <a:pt x="1458" y="731"/>
                </a:lnTo>
                <a:lnTo>
                  <a:pt x="1448" y="738"/>
                </a:lnTo>
                <a:lnTo>
                  <a:pt x="1443" y="747"/>
                </a:lnTo>
                <a:lnTo>
                  <a:pt x="1434" y="754"/>
                </a:lnTo>
                <a:lnTo>
                  <a:pt x="1419" y="755"/>
                </a:lnTo>
                <a:lnTo>
                  <a:pt x="1407" y="760"/>
                </a:lnTo>
                <a:lnTo>
                  <a:pt x="1389" y="782"/>
                </a:lnTo>
                <a:lnTo>
                  <a:pt x="1386" y="795"/>
                </a:lnTo>
                <a:lnTo>
                  <a:pt x="1387" y="787"/>
                </a:lnTo>
                <a:lnTo>
                  <a:pt x="1382" y="778"/>
                </a:lnTo>
                <a:lnTo>
                  <a:pt x="1368" y="774"/>
                </a:lnTo>
                <a:lnTo>
                  <a:pt x="1354" y="780"/>
                </a:lnTo>
                <a:lnTo>
                  <a:pt x="1345" y="788"/>
                </a:lnTo>
                <a:lnTo>
                  <a:pt x="1332" y="812"/>
                </a:lnTo>
                <a:lnTo>
                  <a:pt x="1325" y="823"/>
                </a:lnTo>
                <a:lnTo>
                  <a:pt x="1331" y="807"/>
                </a:lnTo>
                <a:lnTo>
                  <a:pt x="1336" y="792"/>
                </a:lnTo>
                <a:lnTo>
                  <a:pt x="1312" y="794"/>
                </a:lnTo>
                <a:lnTo>
                  <a:pt x="1291" y="801"/>
                </a:lnTo>
                <a:lnTo>
                  <a:pt x="1275" y="816"/>
                </a:lnTo>
                <a:lnTo>
                  <a:pt x="1260" y="831"/>
                </a:lnTo>
                <a:lnTo>
                  <a:pt x="1250" y="813"/>
                </a:lnTo>
                <a:lnTo>
                  <a:pt x="1243" y="794"/>
                </a:lnTo>
                <a:lnTo>
                  <a:pt x="1243" y="807"/>
                </a:lnTo>
                <a:lnTo>
                  <a:pt x="1246" y="820"/>
                </a:lnTo>
                <a:lnTo>
                  <a:pt x="1249" y="828"/>
                </a:lnTo>
                <a:lnTo>
                  <a:pt x="1251" y="839"/>
                </a:lnTo>
                <a:lnTo>
                  <a:pt x="1247" y="845"/>
                </a:lnTo>
                <a:lnTo>
                  <a:pt x="1245" y="852"/>
                </a:lnTo>
                <a:lnTo>
                  <a:pt x="1247" y="860"/>
                </a:lnTo>
                <a:lnTo>
                  <a:pt x="1242" y="865"/>
                </a:lnTo>
                <a:lnTo>
                  <a:pt x="1227" y="874"/>
                </a:lnTo>
                <a:lnTo>
                  <a:pt x="1212" y="883"/>
                </a:lnTo>
                <a:lnTo>
                  <a:pt x="1223" y="870"/>
                </a:lnTo>
                <a:lnTo>
                  <a:pt x="1239" y="852"/>
                </a:lnTo>
                <a:lnTo>
                  <a:pt x="1245" y="836"/>
                </a:lnTo>
                <a:lnTo>
                  <a:pt x="1243" y="828"/>
                </a:lnTo>
                <a:lnTo>
                  <a:pt x="1231" y="840"/>
                </a:lnTo>
                <a:lnTo>
                  <a:pt x="1206" y="860"/>
                </a:lnTo>
                <a:lnTo>
                  <a:pt x="1176" y="870"/>
                </a:lnTo>
                <a:lnTo>
                  <a:pt x="1145" y="865"/>
                </a:lnTo>
                <a:lnTo>
                  <a:pt x="1131" y="854"/>
                </a:lnTo>
                <a:lnTo>
                  <a:pt x="1132" y="866"/>
                </a:lnTo>
                <a:lnTo>
                  <a:pt x="1134" y="878"/>
                </a:lnTo>
                <a:lnTo>
                  <a:pt x="1122" y="870"/>
                </a:lnTo>
                <a:lnTo>
                  <a:pt x="1096" y="861"/>
                </a:lnTo>
                <a:lnTo>
                  <a:pt x="1083" y="861"/>
                </a:lnTo>
                <a:lnTo>
                  <a:pt x="1094" y="872"/>
                </a:lnTo>
                <a:lnTo>
                  <a:pt x="1106" y="882"/>
                </a:lnTo>
                <a:lnTo>
                  <a:pt x="1111" y="886"/>
                </a:lnTo>
                <a:lnTo>
                  <a:pt x="1118" y="882"/>
                </a:lnTo>
                <a:lnTo>
                  <a:pt x="1123" y="878"/>
                </a:lnTo>
                <a:lnTo>
                  <a:pt x="1128" y="883"/>
                </a:lnTo>
                <a:lnTo>
                  <a:pt x="1135" y="889"/>
                </a:lnTo>
                <a:lnTo>
                  <a:pt x="1134" y="898"/>
                </a:lnTo>
                <a:lnTo>
                  <a:pt x="1131" y="906"/>
                </a:lnTo>
                <a:lnTo>
                  <a:pt x="1137" y="897"/>
                </a:lnTo>
                <a:lnTo>
                  <a:pt x="1148" y="891"/>
                </a:lnTo>
                <a:lnTo>
                  <a:pt x="1164" y="883"/>
                </a:lnTo>
                <a:lnTo>
                  <a:pt x="1177" y="870"/>
                </a:lnTo>
                <a:lnTo>
                  <a:pt x="1180" y="886"/>
                </a:lnTo>
                <a:lnTo>
                  <a:pt x="1184" y="903"/>
                </a:lnTo>
                <a:lnTo>
                  <a:pt x="1173" y="901"/>
                </a:lnTo>
                <a:lnTo>
                  <a:pt x="1163" y="899"/>
                </a:lnTo>
                <a:lnTo>
                  <a:pt x="1167" y="911"/>
                </a:lnTo>
                <a:lnTo>
                  <a:pt x="1171" y="923"/>
                </a:lnTo>
                <a:lnTo>
                  <a:pt x="1180" y="917"/>
                </a:lnTo>
                <a:lnTo>
                  <a:pt x="1189" y="918"/>
                </a:lnTo>
                <a:lnTo>
                  <a:pt x="1196" y="927"/>
                </a:lnTo>
                <a:lnTo>
                  <a:pt x="1212" y="939"/>
                </a:lnTo>
                <a:lnTo>
                  <a:pt x="1222" y="944"/>
                </a:lnTo>
                <a:lnTo>
                  <a:pt x="1208" y="927"/>
                </a:lnTo>
                <a:lnTo>
                  <a:pt x="1200" y="910"/>
                </a:lnTo>
                <a:lnTo>
                  <a:pt x="1200" y="899"/>
                </a:lnTo>
                <a:lnTo>
                  <a:pt x="1189" y="885"/>
                </a:lnTo>
                <a:lnTo>
                  <a:pt x="1181" y="878"/>
                </a:lnTo>
                <a:lnTo>
                  <a:pt x="1190" y="877"/>
                </a:lnTo>
                <a:lnTo>
                  <a:pt x="1201" y="885"/>
                </a:lnTo>
                <a:lnTo>
                  <a:pt x="1204" y="893"/>
                </a:lnTo>
                <a:lnTo>
                  <a:pt x="1210" y="917"/>
                </a:lnTo>
                <a:lnTo>
                  <a:pt x="1223" y="938"/>
                </a:lnTo>
                <a:lnTo>
                  <a:pt x="1242" y="963"/>
                </a:lnTo>
                <a:lnTo>
                  <a:pt x="1259" y="987"/>
                </a:lnTo>
                <a:lnTo>
                  <a:pt x="1264" y="992"/>
                </a:lnTo>
                <a:lnTo>
                  <a:pt x="1276" y="989"/>
                </a:lnTo>
                <a:lnTo>
                  <a:pt x="1283" y="985"/>
                </a:lnTo>
                <a:lnTo>
                  <a:pt x="1294" y="977"/>
                </a:lnTo>
                <a:lnTo>
                  <a:pt x="1300" y="964"/>
                </a:lnTo>
                <a:lnTo>
                  <a:pt x="1308" y="972"/>
                </a:lnTo>
                <a:lnTo>
                  <a:pt x="1317" y="980"/>
                </a:lnTo>
                <a:lnTo>
                  <a:pt x="1328" y="965"/>
                </a:lnTo>
                <a:lnTo>
                  <a:pt x="1340" y="952"/>
                </a:lnTo>
                <a:lnTo>
                  <a:pt x="1348" y="947"/>
                </a:lnTo>
                <a:lnTo>
                  <a:pt x="1373" y="951"/>
                </a:lnTo>
                <a:lnTo>
                  <a:pt x="1383" y="954"/>
                </a:lnTo>
                <a:lnTo>
                  <a:pt x="1382" y="960"/>
                </a:lnTo>
                <a:lnTo>
                  <a:pt x="1382" y="968"/>
                </a:lnTo>
                <a:lnTo>
                  <a:pt x="1382" y="975"/>
                </a:lnTo>
                <a:lnTo>
                  <a:pt x="1377" y="976"/>
                </a:lnTo>
                <a:lnTo>
                  <a:pt x="1372" y="979"/>
                </a:lnTo>
                <a:lnTo>
                  <a:pt x="1368" y="983"/>
                </a:lnTo>
                <a:lnTo>
                  <a:pt x="1364" y="995"/>
                </a:lnTo>
                <a:lnTo>
                  <a:pt x="1364" y="1000"/>
                </a:lnTo>
                <a:lnTo>
                  <a:pt x="1364" y="1008"/>
                </a:lnTo>
                <a:lnTo>
                  <a:pt x="1365" y="1018"/>
                </a:lnTo>
                <a:lnTo>
                  <a:pt x="1358" y="1021"/>
                </a:lnTo>
                <a:lnTo>
                  <a:pt x="1337" y="1025"/>
                </a:lnTo>
                <a:lnTo>
                  <a:pt x="1315" y="1029"/>
                </a:lnTo>
                <a:lnTo>
                  <a:pt x="1307" y="1028"/>
                </a:lnTo>
                <a:lnTo>
                  <a:pt x="1295" y="1020"/>
                </a:lnTo>
                <a:lnTo>
                  <a:pt x="1287" y="1017"/>
                </a:lnTo>
                <a:lnTo>
                  <a:pt x="1278" y="1016"/>
                </a:lnTo>
                <a:lnTo>
                  <a:pt x="1264" y="1021"/>
                </a:lnTo>
                <a:lnTo>
                  <a:pt x="1260" y="1029"/>
                </a:lnTo>
                <a:lnTo>
                  <a:pt x="1259" y="1036"/>
                </a:lnTo>
                <a:lnTo>
                  <a:pt x="1251" y="1041"/>
                </a:lnTo>
                <a:lnTo>
                  <a:pt x="1245" y="1045"/>
                </a:lnTo>
                <a:lnTo>
                  <a:pt x="1239" y="1049"/>
                </a:lnTo>
                <a:lnTo>
                  <a:pt x="1237" y="1055"/>
                </a:lnTo>
                <a:lnTo>
                  <a:pt x="1231" y="1061"/>
                </a:lnTo>
                <a:lnTo>
                  <a:pt x="1223" y="1059"/>
                </a:lnTo>
                <a:lnTo>
                  <a:pt x="1209" y="1059"/>
                </a:lnTo>
                <a:lnTo>
                  <a:pt x="1181" y="1070"/>
                </a:lnTo>
                <a:lnTo>
                  <a:pt x="1169" y="1079"/>
                </a:lnTo>
                <a:lnTo>
                  <a:pt x="1163" y="1091"/>
                </a:lnTo>
                <a:lnTo>
                  <a:pt x="1153" y="1102"/>
                </a:lnTo>
                <a:lnTo>
                  <a:pt x="1140" y="1114"/>
                </a:lnTo>
                <a:lnTo>
                  <a:pt x="1124" y="1122"/>
                </a:lnTo>
                <a:lnTo>
                  <a:pt x="1115" y="1124"/>
                </a:lnTo>
                <a:lnTo>
                  <a:pt x="1098" y="1123"/>
                </a:lnTo>
                <a:lnTo>
                  <a:pt x="1074" y="1111"/>
                </a:lnTo>
                <a:lnTo>
                  <a:pt x="1059" y="1099"/>
                </a:lnTo>
                <a:lnTo>
                  <a:pt x="1070" y="1095"/>
                </a:lnTo>
                <a:lnTo>
                  <a:pt x="1077" y="1075"/>
                </a:lnTo>
                <a:lnTo>
                  <a:pt x="1078" y="1066"/>
                </a:lnTo>
                <a:lnTo>
                  <a:pt x="1082" y="1053"/>
                </a:lnTo>
                <a:lnTo>
                  <a:pt x="1082" y="1040"/>
                </a:lnTo>
                <a:lnTo>
                  <a:pt x="1077" y="1021"/>
                </a:lnTo>
                <a:lnTo>
                  <a:pt x="1074" y="1003"/>
                </a:lnTo>
                <a:lnTo>
                  <a:pt x="1066" y="1006"/>
                </a:lnTo>
                <a:lnTo>
                  <a:pt x="1048" y="1016"/>
                </a:lnTo>
                <a:lnTo>
                  <a:pt x="1042" y="1013"/>
                </a:lnTo>
                <a:lnTo>
                  <a:pt x="1030" y="1000"/>
                </a:lnTo>
                <a:lnTo>
                  <a:pt x="1017" y="991"/>
                </a:lnTo>
                <a:lnTo>
                  <a:pt x="1003" y="989"/>
                </a:lnTo>
                <a:lnTo>
                  <a:pt x="976" y="992"/>
                </a:lnTo>
                <a:lnTo>
                  <a:pt x="971" y="984"/>
                </a:lnTo>
                <a:lnTo>
                  <a:pt x="976" y="975"/>
                </a:lnTo>
                <a:lnTo>
                  <a:pt x="988" y="963"/>
                </a:lnTo>
                <a:lnTo>
                  <a:pt x="1014" y="943"/>
                </a:lnTo>
                <a:lnTo>
                  <a:pt x="1062" y="922"/>
                </a:lnTo>
                <a:lnTo>
                  <a:pt x="1093" y="909"/>
                </a:lnTo>
                <a:lnTo>
                  <a:pt x="1086" y="903"/>
                </a:lnTo>
                <a:lnTo>
                  <a:pt x="1081" y="898"/>
                </a:lnTo>
                <a:lnTo>
                  <a:pt x="1081" y="886"/>
                </a:lnTo>
                <a:lnTo>
                  <a:pt x="1079" y="873"/>
                </a:lnTo>
                <a:lnTo>
                  <a:pt x="1075" y="880"/>
                </a:lnTo>
                <a:lnTo>
                  <a:pt x="1066" y="889"/>
                </a:lnTo>
                <a:lnTo>
                  <a:pt x="1059" y="887"/>
                </a:lnTo>
                <a:lnTo>
                  <a:pt x="1052" y="881"/>
                </a:lnTo>
                <a:lnTo>
                  <a:pt x="1037" y="873"/>
                </a:lnTo>
                <a:lnTo>
                  <a:pt x="1029" y="874"/>
                </a:lnTo>
                <a:lnTo>
                  <a:pt x="1025" y="877"/>
                </a:lnTo>
                <a:lnTo>
                  <a:pt x="1014" y="883"/>
                </a:lnTo>
                <a:lnTo>
                  <a:pt x="1014" y="889"/>
                </a:lnTo>
                <a:lnTo>
                  <a:pt x="1014" y="897"/>
                </a:lnTo>
                <a:lnTo>
                  <a:pt x="1001" y="897"/>
                </a:lnTo>
                <a:lnTo>
                  <a:pt x="993" y="897"/>
                </a:lnTo>
                <a:lnTo>
                  <a:pt x="1004" y="887"/>
                </a:lnTo>
                <a:lnTo>
                  <a:pt x="1012" y="877"/>
                </a:lnTo>
                <a:lnTo>
                  <a:pt x="992" y="882"/>
                </a:lnTo>
                <a:lnTo>
                  <a:pt x="973" y="887"/>
                </a:lnTo>
                <a:lnTo>
                  <a:pt x="962" y="882"/>
                </a:lnTo>
                <a:lnTo>
                  <a:pt x="950" y="878"/>
                </a:lnTo>
                <a:lnTo>
                  <a:pt x="944" y="870"/>
                </a:lnTo>
                <a:lnTo>
                  <a:pt x="938" y="864"/>
                </a:lnTo>
                <a:lnTo>
                  <a:pt x="931" y="870"/>
                </a:lnTo>
                <a:lnTo>
                  <a:pt x="926" y="877"/>
                </a:lnTo>
                <a:lnTo>
                  <a:pt x="931" y="869"/>
                </a:lnTo>
                <a:lnTo>
                  <a:pt x="929" y="860"/>
                </a:lnTo>
                <a:lnTo>
                  <a:pt x="919" y="857"/>
                </a:lnTo>
                <a:lnTo>
                  <a:pt x="911" y="857"/>
                </a:lnTo>
                <a:lnTo>
                  <a:pt x="905" y="856"/>
                </a:lnTo>
                <a:lnTo>
                  <a:pt x="901" y="856"/>
                </a:lnTo>
                <a:lnTo>
                  <a:pt x="902" y="850"/>
                </a:lnTo>
                <a:lnTo>
                  <a:pt x="906" y="849"/>
                </a:lnTo>
                <a:lnTo>
                  <a:pt x="911" y="848"/>
                </a:lnTo>
                <a:lnTo>
                  <a:pt x="927" y="845"/>
                </a:lnTo>
                <a:lnTo>
                  <a:pt x="927" y="840"/>
                </a:lnTo>
                <a:lnTo>
                  <a:pt x="919" y="832"/>
                </a:lnTo>
                <a:lnTo>
                  <a:pt x="884" y="823"/>
                </a:lnTo>
                <a:lnTo>
                  <a:pt x="872" y="817"/>
                </a:lnTo>
                <a:lnTo>
                  <a:pt x="914" y="823"/>
                </a:lnTo>
                <a:lnTo>
                  <a:pt x="955" y="829"/>
                </a:lnTo>
                <a:lnTo>
                  <a:pt x="955" y="820"/>
                </a:lnTo>
                <a:lnTo>
                  <a:pt x="955" y="812"/>
                </a:lnTo>
                <a:lnTo>
                  <a:pt x="943" y="815"/>
                </a:lnTo>
                <a:lnTo>
                  <a:pt x="923" y="804"/>
                </a:lnTo>
                <a:lnTo>
                  <a:pt x="915" y="795"/>
                </a:lnTo>
                <a:lnTo>
                  <a:pt x="919" y="780"/>
                </a:lnTo>
                <a:lnTo>
                  <a:pt x="925" y="767"/>
                </a:lnTo>
                <a:lnTo>
                  <a:pt x="915" y="750"/>
                </a:lnTo>
                <a:lnTo>
                  <a:pt x="907" y="733"/>
                </a:lnTo>
                <a:lnTo>
                  <a:pt x="913" y="749"/>
                </a:lnTo>
                <a:lnTo>
                  <a:pt x="918" y="764"/>
                </a:lnTo>
                <a:lnTo>
                  <a:pt x="918" y="772"/>
                </a:lnTo>
                <a:lnTo>
                  <a:pt x="915" y="779"/>
                </a:lnTo>
                <a:lnTo>
                  <a:pt x="910" y="792"/>
                </a:lnTo>
                <a:lnTo>
                  <a:pt x="911" y="808"/>
                </a:lnTo>
                <a:lnTo>
                  <a:pt x="891" y="807"/>
                </a:lnTo>
                <a:lnTo>
                  <a:pt x="873" y="807"/>
                </a:lnTo>
                <a:lnTo>
                  <a:pt x="878" y="792"/>
                </a:lnTo>
                <a:lnTo>
                  <a:pt x="882" y="779"/>
                </a:lnTo>
                <a:lnTo>
                  <a:pt x="877" y="790"/>
                </a:lnTo>
                <a:lnTo>
                  <a:pt x="866" y="807"/>
                </a:lnTo>
                <a:lnTo>
                  <a:pt x="856" y="812"/>
                </a:lnTo>
                <a:lnTo>
                  <a:pt x="849" y="811"/>
                </a:lnTo>
                <a:lnTo>
                  <a:pt x="843" y="800"/>
                </a:lnTo>
                <a:lnTo>
                  <a:pt x="840" y="787"/>
                </a:lnTo>
                <a:lnTo>
                  <a:pt x="837" y="779"/>
                </a:lnTo>
                <a:lnTo>
                  <a:pt x="828" y="757"/>
                </a:lnTo>
                <a:lnTo>
                  <a:pt x="821" y="753"/>
                </a:lnTo>
                <a:lnTo>
                  <a:pt x="832" y="774"/>
                </a:lnTo>
                <a:lnTo>
                  <a:pt x="839" y="796"/>
                </a:lnTo>
                <a:lnTo>
                  <a:pt x="840" y="805"/>
                </a:lnTo>
                <a:lnTo>
                  <a:pt x="828" y="811"/>
                </a:lnTo>
                <a:lnTo>
                  <a:pt x="820" y="815"/>
                </a:lnTo>
                <a:lnTo>
                  <a:pt x="811" y="829"/>
                </a:lnTo>
                <a:lnTo>
                  <a:pt x="804" y="848"/>
                </a:lnTo>
                <a:lnTo>
                  <a:pt x="791" y="866"/>
                </a:lnTo>
                <a:lnTo>
                  <a:pt x="775" y="883"/>
                </a:lnTo>
                <a:lnTo>
                  <a:pt x="772" y="872"/>
                </a:lnTo>
                <a:lnTo>
                  <a:pt x="767" y="854"/>
                </a:lnTo>
                <a:lnTo>
                  <a:pt x="758" y="846"/>
                </a:lnTo>
                <a:lnTo>
                  <a:pt x="747" y="839"/>
                </a:lnTo>
                <a:lnTo>
                  <a:pt x="735" y="831"/>
                </a:lnTo>
                <a:lnTo>
                  <a:pt x="727" y="825"/>
                </a:lnTo>
                <a:lnTo>
                  <a:pt x="724" y="816"/>
                </a:lnTo>
                <a:lnTo>
                  <a:pt x="725" y="808"/>
                </a:lnTo>
                <a:lnTo>
                  <a:pt x="725" y="794"/>
                </a:lnTo>
                <a:lnTo>
                  <a:pt x="724" y="779"/>
                </a:lnTo>
                <a:lnTo>
                  <a:pt x="710" y="771"/>
                </a:lnTo>
                <a:lnTo>
                  <a:pt x="697" y="762"/>
                </a:lnTo>
                <a:lnTo>
                  <a:pt x="692" y="758"/>
                </a:lnTo>
                <a:lnTo>
                  <a:pt x="688" y="743"/>
                </a:lnTo>
                <a:lnTo>
                  <a:pt x="689" y="716"/>
                </a:lnTo>
                <a:lnTo>
                  <a:pt x="692" y="701"/>
                </a:lnTo>
                <a:lnTo>
                  <a:pt x="683" y="705"/>
                </a:lnTo>
                <a:lnTo>
                  <a:pt x="675" y="709"/>
                </a:lnTo>
                <a:lnTo>
                  <a:pt x="669" y="698"/>
                </a:lnTo>
                <a:lnTo>
                  <a:pt x="661" y="688"/>
                </a:lnTo>
                <a:lnTo>
                  <a:pt x="657" y="682"/>
                </a:lnTo>
                <a:lnTo>
                  <a:pt x="651" y="675"/>
                </a:lnTo>
                <a:lnTo>
                  <a:pt x="653" y="668"/>
                </a:lnTo>
                <a:lnTo>
                  <a:pt x="659" y="655"/>
                </a:lnTo>
                <a:lnTo>
                  <a:pt x="660" y="627"/>
                </a:lnTo>
                <a:lnTo>
                  <a:pt x="657" y="612"/>
                </a:lnTo>
                <a:lnTo>
                  <a:pt x="651" y="616"/>
                </a:lnTo>
                <a:lnTo>
                  <a:pt x="640" y="615"/>
                </a:lnTo>
                <a:lnTo>
                  <a:pt x="627" y="602"/>
                </a:lnTo>
                <a:lnTo>
                  <a:pt x="619" y="593"/>
                </a:lnTo>
                <a:lnTo>
                  <a:pt x="612" y="587"/>
                </a:lnTo>
                <a:lnTo>
                  <a:pt x="601" y="589"/>
                </a:lnTo>
                <a:lnTo>
                  <a:pt x="593" y="589"/>
                </a:lnTo>
                <a:lnTo>
                  <a:pt x="571" y="581"/>
                </a:lnTo>
                <a:lnTo>
                  <a:pt x="553" y="565"/>
                </a:lnTo>
                <a:lnTo>
                  <a:pt x="533" y="549"/>
                </a:lnTo>
                <a:lnTo>
                  <a:pt x="511" y="536"/>
                </a:lnTo>
                <a:lnTo>
                  <a:pt x="483" y="542"/>
                </a:lnTo>
                <a:lnTo>
                  <a:pt x="454" y="544"/>
                </a:lnTo>
                <a:lnTo>
                  <a:pt x="444" y="544"/>
                </a:lnTo>
                <a:lnTo>
                  <a:pt x="435" y="545"/>
                </a:lnTo>
                <a:lnTo>
                  <a:pt x="429" y="550"/>
                </a:lnTo>
                <a:lnTo>
                  <a:pt x="419" y="558"/>
                </a:lnTo>
                <a:lnTo>
                  <a:pt x="409" y="563"/>
                </a:lnTo>
                <a:lnTo>
                  <a:pt x="389" y="575"/>
                </a:lnTo>
                <a:lnTo>
                  <a:pt x="373" y="594"/>
                </a:lnTo>
                <a:lnTo>
                  <a:pt x="355" y="596"/>
                </a:lnTo>
                <a:lnTo>
                  <a:pt x="316" y="595"/>
                </a:lnTo>
                <a:lnTo>
                  <a:pt x="298" y="596"/>
                </a:lnTo>
                <a:lnTo>
                  <a:pt x="290" y="599"/>
                </a:lnTo>
                <a:lnTo>
                  <a:pt x="275" y="607"/>
                </a:lnTo>
                <a:lnTo>
                  <a:pt x="270" y="615"/>
                </a:lnTo>
                <a:lnTo>
                  <a:pt x="266" y="620"/>
                </a:lnTo>
                <a:lnTo>
                  <a:pt x="261" y="623"/>
                </a:lnTo>
                <a:lnTo>
                  <a:pt x="254" y="620"/>
                </a:lnTo>
                <a:lnTo>
                  <a:pt x="246" y="615"/>
                </a:lnTo>
                <a:lnTo>
                  <a:pt x="238" y="608"/>
                </a:lnTo>
                <a:lnTo>
                  <a:pt x="233" y="600"/>
                </a:lnTo>
                <a:lnTo>
                  <a:pt x="226" y="591"/>
                </a:lnTo>
                <a:lnTo>
                  <a:pt x="222" y="585"/>
                </a:lnTo>
                <a:lnTo>
                  <a:pt x="214" y="583"/>
                </a:lnTo>
                <a:lnTo>
                  <a:pt x="206" y="585"/>
                </a:lnTo>
                <a:lnTo>
                  <a:pt x="177" y="582"/>
                </a:lnTo>
                <a:lnTo>
                  <a:pt x="148" y="574"/>
                </a:lnTo>
                <a:lnTo>
                  <a:pt x="135" y="571"/>
                </a:lnTo>
                <a:lnTo>
                  <a:pt x="111" y="562"/>
                </a:lnTo>
                <a:lnTo>
                  <a:pt x="101" y="554"/>
                </a:lnTo>
                <a:lnTo>
                  <a:pt x="95" y="549"/>
                </a:lnTo>
                <a:lnTo>
                  <a:pt x="87" y="549"/>
                </a:lnTo>
                <a:lnTo>
                  <a:pt x="81" y="553"/>
                </a:lnTo>
                <a:lnTo>
                  <a:pt x="68" y="559"/>
                </a:lnTo>
                <a:lnTo>
                  <a:pt x="54" y="566"/>
                </a:lnTo>
                <a:lnTo>
                  <a:pt x="57" y="554"/>
                </a:lnTo>
                <a:lnTo>
                  <a:pt x="61" y="544"/>
                </a:lnTo>
                <a:lnTo>
                  <a:pt x="53" y="542"/>
                </a:lnTo>
                <a:lnTo>
                  <a:pt x="38" y="540"/>
                </a:lnTo>
                <a:lnTo>
                  <a:pt x="34" y="534"/>
                </a:lnTo>
                <a:lnTo>
                  <a:pt x="29" y="525"/>
                </a:lnTo>
                <a:lnTo>
                  <a:pt x="21" y="517"/>
                </a:lnTo>
                <a:lnTo>
                  <a:pt x="12" y="508"/>
                </a:lnTo>
                <a:lnTo>
                  <a:pt x="5" y="496"/>
                </a:lnTo>
                <a:lnTo>
                  <a:pt x="0" y="487"/>
                </a:lnTo>
                <a:lnTo>
                  <a:pt x="1" y="479"/>
                </a:lnTo>
                <a:lnTo>
                  <a:pt x="7" y="471"/>
                </a:lnTo>
                <a:lnTo>
                  <a:pt x="23" y="447"/>
                </a:lnTo>
                <a:lnTo>
                  <a:pt x="37" y="422"/>
                </a:lnTo>
                <a:lnTo>
                  <a:pt x="40" y="417"/>
                </a:lnTo>
                <a:lnTo>
                  <a:pt x="48" y="405"/>
                </a:lnTo>
                <a:lnTo>
                  <a:pt x="54" y="406"/>
                </a:lnTo>
                <a:lnTo>
                  <a:pt x="68" y="410"/>
                </a:lnTo>
                <a:lnTo>
                  <a:pt x="81" y="414"/>
                </a:lnTo>
                <a:lnTo>
                  <a:pt x="75" y="405"/>
                </a:lnTo>
                <a:lnTo>
                  <a:pt x="70" y="388"/>
                </a:lnTo>
                <a:lnTo>
                  <a:pt x="70" y="377"/>
                </a:lnTo>
                <a:lnTo>
                  <a:pt x="72" y="368"/>
                </a:lnTo>
                <a:lnTo>
                  <a:pt x="72" y="357"/>
                </a:lnTo>
                <a:lnTo>
                  <a:pt x="70" y="350"/>
                </a:lnTo>
                <a:lnTo>
                  <a:pt x="66" y="340"/>
                </a:lnTo>
                <a:lnTo>
                  <a:pt x="70" y="335"/>
                </a:lnTo>
                <a:lnTo>
                  <a:pt x="105" y="298"/>
                </a:lnTo>
                <a:lnTo>
                  <a:pt x="142" y="263"/>
                </a:lnTo>
                <a:lnTo>
                  <a:pt x="159" y="249"/>
                </a:lnTo>
                <a:lnTo>
                  <a:pt x="180" y="235"/>
                </a:lnTo>
                <a:lnTo>
                  <a:pt x="188" y="231"/>
                </a:lnTo>
                <a:lnTo>
                  <a:pt x="209" y="222"/>
                </a:lnTo>
                <a:lnTo>
                  <a:pt x="212" y="214"/>
                </a:lnTo>
                <a:lnTo>
                  <a:pt x="209" y="201"/>
                </a:lnTo>
                <a:lnTo>
                  <a:pt x="208" y="181"/>
                </a:lnTo>
                <a:lnTo>
                  <a:pt x="213" y="172"/>
                </a:lnTo>
                <a:lnTo>
                  <a:pt x="221" y="171"/>
                </a:lnTo>
                <a:lnTo>
                  <a:pt x="212" y="159"/>
                </a:lnTo>
                <a:lnTo>
                  <a:pt x="200" y="130"/>
                </a:lnTo>
                <a:lnTo>
                  <a:pt x="193" y="115"/>
                </a:lnTo>
                <a:lnTo>
                  <a:pt x="189" y="108"/>
                </a:lnTo>
                <a:lnTo>
                  <a:pt x="189" y="98"/>
                </a:lnTo>
                <a:lnTo>
                  <a:pt x="191" y="89"/>
                </a:lnTo>
                <a:lnTo>
                  <a:pt x="191" y="70"/>
                </a:lnTo>
                <a:lnTo>
                  <a:pt x="196" y="52"/>
                </a:lnTo>
                <a:lnTo>
                  <a:pt x="205" y="56"/>
                </a:lnTo>
                <a:lnTo>
                  <a:pt x="213" y="61"/>
                </a:lnTo>
                <a:lnTo>
                  <a:pt x="220" y="63"/>
                </a:lnTo>
                <a:lnTo>
                  <a:pt x="228" y="60"/>
                </a:lnTo>
                <a:lnTo>
                  <a:pt x="234" y="56"/>
                </a:lnTo>
                <a:lnTo>
                  <a:pt x="243" y="50"/>
                </a:lnTo>
                <a:lnTo>
                  <a:pt x="250" y="44"/>
                </a:lnTo>
                <a:lnTo>
                  <a:pt x="254" y="37"/>
                </a:lnTo>
                <a:lnTo>
                  <a:pt x="259" y="29"/>
                </a:lnTo>
                <a:lnTo>
                  <a:pt x="266" y="29"/>
                </a:lnTo>
                <a:lnTo>
                  <a:pt x="324" y="28"/>
                </a:lnTo>
                <a:lnTo>
                  <a:pt x="381" y="34"/>
                </a:lnTo>
                <a:lnTo>
                  <a:pt x="406" y="41"/>
                </a:lnTo>
                <a:lnTo>
                  <a:pt x="431" y="50"/>
                </a:lnTo>
                <a:lnTo>
                  <a:pt x="458" y="61"/>
                </a:lnTo>
                <a:lnTo>
                  <a:pt x="487" y="67"/>
                </a:lnTo>
                <a:lnTo>
                  <a:pt x="492" y="67"/>
                </a:lnTo>
                <a:lnTo>
                  <a:pt x="501" y="67"/>
                </a:lnTo>
                <a:lnTo>
                  <a:pt x="503" y="73"/>
                </a:lnTo>
                <a:lnTo>
                  <a:pt x="507" y="82"/>
                </a:lnTo>
                <a:lnTo>
                  <a:pt x="515" y="87"/>
                </a:lnTo>
                <a:lnTo>
                  <a:pt x="532" y="94"/>
                </a:lnTo>
                <a:lnTo>
                  <a:pt x="552" y="94"/>
                </a:lnTo>
                <a:lnTo>
                  <a:pt x="548" y="102"/>
                </a:lnTo>
                <a:lnTo>
                  <a:pt x="544" y="110"/>
                </a:lnTo>
                <a:lnTo>
                  <a:pt x="552" y="108"/>
                </a:lnTo>
                <a:lnTo>
                  <a:pt x="560" y="108"/>
                </a:lnTo>
                <a:lnTo>
                  <a:pt x="561" y="99"/>
                </a:lnTo>
                <a:lnTo>
                  <a:pt x="562" y="91"/>
                </a:lnTo>
                <a:lnTo>
                  <a:pt x="570" y="97"/>
                </a:lnTo>
                <a:lnTo>
                  <a:pt x="578" y="103"/>
                </a:lnTo>
                <a:lnTo>
                  <a:pt x="586" y="97"/>
                </a:lnTo>
                <a:lnTo>
                  <a:pt x="594" y="90"/>
                </a:lnTo>
                <a:lnTo>
                  <a:pt x="599" y="99"/>
                </a:lnTo>
                <a:lnTo>
                  <a:pt x="618" y="103"/>
                </a:lnTo>
                <a:lnTo>
                  <a:pt x="628" y="101"/>
                </a:lnTo>
                <a:lnTo>
                  <a:pt x="631" y="112"/>
                </a:lnTo>
                <a:lnTo>
                  <a:pt x="632" y="123"/>
                </a:lnTo>
                <a:lnTo>
                  <a:pt x="653" y="104"/>
                </a:lnTo>
                <a:lnTo>
                  <a:pt x="677" y="90"/>
                </a:lnTo>
                <a:lnTo>
                  <a:pt x="683" y="111"/>
                </a:lnTo>
                <a:lnTo>
                  <a:pt x="688" y="131"/>
                </a:lnTo>
                <a:lnTo>
                  <a:pt x="696" y="130"/>
                </a:lnTo>
                <a:lnTo>
                  <a:pt x="704" y="130"/>
                </a:lnTo>
                <a:lnTo>
                  <a:pt x="713" y="120"/>
                </a:lnTo>
                <a:lnTo>
                  <a:pt x="722" y="111"/>
                </a:lnTo>
                <a:lnTo>
                  <a:pt x="727" y="120"/>
                </a:lnTo>
                <a:lnTo>
                  <a:pt x="745" y="122"/>
                </a:lnTo>
                <a:lnTo>
                  <a:pt x="754" y="118"/>
                </a:lnTo>
                <a:lnTo>
                  <a:pt x="761" y="116"/>
                </a:lnTo>
                <a:lnTo>
                  <a:pt x="771" y="122"/>
                </a:lnTo>
                <a:lnTo>
                  <a:pt x="778" y="127"/>
                </a:lnTo>
                <a:lnTo>
                  <a:pt x="782" y="131"/>
                </a:lnTo>
                <a:lnTo>
                  <a:pt x="786" y="136"/>
                </a:lnTo>
                <a:lnTo>
                  <a:pt x="778" y="144"/>
                </a:lnTo>
                <a:lnTo>
                  <a:pt x="768" y="152"/>
                </a:lnTo>
                <a:lnTo>
                  <a:pt x="776" y="155"/>
                </a:lnTo>
                <a:lnTo>
                  <a:pt x="782" y="164"/>
                </a:lnTo>
                <a:lnTo>
                  <a:pt x="780" y="181"/>
                </a:lnTo>
                <a:lnTo>
                  <a:pt x="783" y="190"/>
                </a:lnTo>
                <a:lnTo>
                  <a:pt x="784" y="205"/>
                </a:lnTo>
                <a:lnTo>
                  <a:pt x="779" y="218"/>
                </a:lnTo>
                <a:lnTo>
                  <a:pt x="779" y="226"/>
                </a:lnTo>
                <a:lnTo>
                  <a:pt x="786" y="241"/>
                </a:lnTo>
                <a:lnTo>
                  <a:pt x="791" y="247"/>
                </a:lnTo>
                <a:lnTo>
                  <a:pt x="795" y="214"/>
                </a:lnTo>
                <a:lnTo>
                  <a:pt x="803" y="148"/>
                </a:lnTo>
                <a:lnTo>
                  <a:pt x="800" y="115"/>
                </a:lnTo>
                <a:lnTo>
                  <a:pt x="799" y="104"/>
                </a:lnTo>
                <a:lnTo>
                  <a:pt x="804" y="82"/>
                </a:lnTo>
                <a:lnTo>
                  <a:pt x="815" y="60"/>
                </a:lnTo>
                <a:lnTo>
                  <a:pt x="832" y="42"/>
                </a:lnTo>
                <a:lnTo>
                  <a:pt x="841" y="37"/>
                </a:lnTo>
                <a:lnTo>
                  <a:pt x="850" y="36"/>
                </a:lnTo>
                <a:lnTo>
                  <a:pt x="860" y="38"/>
                </a:lnTo>
                <a:lnTo>
                  <a:pt x="874" y="30"/>
                </a:lnTo>
                <a:lnTo>
                  <a:pt x="889" y="30"/>
                </a:lnTo>
                <a:lnTo>
                  <a:pt x="901" y="34"/>
                </a:lnTo>
                <a:lnTo>
                  <a:pt x="932" y="44"/>
                </a:lnTo>
                <a:lnTo>
                  <a:pt x="942" y="40"/>
                </a:lnTo>
                <a:lnTo>
                  <a:pt x="950" y="33"/>
                </a:lnTo>
                <a:lnTo>
                  <a:pt x="952" y="24"/>
                </a:lnTo>
                <a:lnTo>
                  <a:pt x="955" y="16"/>
                </a:lnTo>
                <a:lnTo>
                  <a:pt x="959" y="5"/>
                </a:lnTo>
                <a:lnTo>
                  <a:pt x="966" y="7"/>
                </a:lnTo>
                <a:lnTo>
                  <a:pt x="981" y="11"/>
                </a:lnTo>
                <a:lnTo>
                  <a:pt x="1013" y="11"/>
                </a:lnTo>
                <a:lnTo>
                  <a:pt x="1028" y="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2" name="Freeform 420"/>
          <p:cNvSpPr>
            <a:spLocks/>
          </p:cNvSpPr>
          <p:nvPr/>
        </p:nvSpPr>
        <p:spPr bwMode="auto">
          <a:xfrm>
            <a:off x="4937125" y="5118100"/>
            <a:ext cx="42863" cy="46038"/>
          </a:xfrm>
          <a:custGeom>
            <a:avLst/>
            <a:gdLst>
              <a:gd name="T0" fmla="*/ 0 w 81"/>
              <a:gd name="T1" fmla="*/ 0 h 87"/>
              <a:gd name="T2" fmla="*/ 2 w 81"/>
              <a:gd name="T3" fmla="*/ 15 h 87"/>
              <a:gd name="T4" fmla="*/ 4 w 81"/>
              <a:gd name="T5" fmla="*/ 29 h 87"/>
              <a:gd name="T6" fmla="*/ 15 w 81"/>
              <a:gd name="T7" fmla="*/ 37 h 87"/>
              <a:gd name="T8" fmla="*/ 27 w 81"/>
              <a:gd name="T9" fmla="*/ 46 h 87"/>
              <a:gd name="T10" fmla="*/ 36 w 81"/>
              <a:gd name="T11" fmla="*/ 54 h 87"/>
              <a:gd name="T12" fmla="*/ 60 w 81"/>
              <a:gd name="T13" fmla="*/ 61 h 87"/>
              <a:gd name="T14" fmla="*/ 72 w 81"/>
              <a:gd name="T15" fmla="*/ 58 h 87"/>
              <a:gd name="T16" fmla="*/ 73 w 81"/>
              <a:gd name="T17" fmla="*/ 73 h 87"/>
              <a:gd name="T18" fmla="*/ 74 w 81"/>
              <a:gd name="T19" fmla="*/ 87 h 87"/>
              <a:gd name="T20" fmla="*/ 78 w 81"/>
              <a:gd name="T21" fmla="*/ 81 h 87"/>
              <a:gd name="T22" fmla="*/ 81 w 81"/>
              <a:gd name="T23" fmla="*/ 64 h 87"/>
              <a:gd name="T24" fmla="*/ 80 w 81"/>
              <a:gd name="T25" fmla="*/ 56 h 87"/>
              <a:gd name="T26" fmla="*/ 78 w 81"/>
              <a:gd name="T27" fmla="*/ 50 h 87"/>
              <a:gd name="T28" fmla="*/ 73 w 81"/>
              <a:gd name="T29" fmla="*/ 45 h 87"/>
              <a:gd name="T30" fmla="*/ 68 w 81"/>
              <a:gd name="T31" fmla="*/ 46 h 87"/>
              <a:gd name="T32" fmla="*/ 57 w 81"/>
              <a:gd name="T33" fmla="*/ 50 h 87"/>
              <a:gd name="T34" fmla="*/ 48 w 81"/>
              <a:gd name="T35" fmla="*/ 54 h 87"/>
              <a:gd name="T36" fmla="*/ 32 w 81"/>
              <a:gd name="T37" fmla="*/ 45 h 87"/>
              <a:gd name="T38" fmla="*/ 9 w 81"/>
              <a:gd name="T39" fmla="*/ 16 h 87"/>
              <a:gd name="T40" fmla="*/ 0 w 81"/>
              <a:gd name="T41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1" h="87">
                <a:moveTo>
                  <a:pt x="0" y="0"/>
                </a:moveTo>
                <a:lnTo>
                  <a:pt x="2" y="15"/>
                </a:lnTo>
                <a:lnTo>
                  <a:pt x="4" y="29"/>
                </a:lnTo>
                <a:lnTo>
                  <a:pt x="15" y="37"/>
                </a:lnTo>
                <a:lnTo>
                  <a:pt x="27" y="46"/>
                </a:lnTo>
                <a:lnTo>
                  <a:pt x="36" y="54"/>
                </a:lnTo>
                <a:lnTo>
                  <a:pt x="60" y="61"/>
                </a:lnTo>
                <a:lnTo>
                  <a:pt x="72" y="58"/>
                </a:lnTo>
                <a:lnTo>
                  <a:pt x="73" y="73"/>
                </a:lnTo>
                <a:lnTo>
                  <a:pt x="74" y="87"/>
                </a:lnTo>
                <a:lnTo>
                  <a:pt x="78" y="81"/>
                </a:lnTo>
                <a:lnTo>
                  <a:pt x="81" y="64"/>
                </a:lnTo>
                <a:lnTo>
                  <a:pt x="80" y="56"/>
                </a:lnTo>
                <a:lnTo>
                  <a:pt x="78" y="50"/>
                </a:lnTo>
                <a:lnTo>
                  <a:pt x="73" y="45"/>
                </a:lnTo>
                <a:lnTo>
                  <a:pt x="68" y="46"/>
                </a:lnTo>
                <a:lnTo>
                  <a:pt x="57" y="50"/>
                </a:lnTo>
                <a:lnTo>
                  <a:pt x="48" y="54"/>
                </a:lnTo>
                <a:lnTo>
                  <a:pt x="32" y="45"/>
                </a:lnTo>
                <a:lnTo>
                  <a:pt x="9" y="1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3" name="Freeform 421"/>
          <p:cNvSpPr>
            <a:spLocks/>
          </p:cNvSpPr>
          <p:nvPr/>
        </p:nvSpPr>
        <p:spPr bwMode="auto">
          <a:xfrm>
            <a:off x="4986338" y="5172075"/>
            <a:ext cx="82550" cy="47625"/>
          </a:xfrm>
          <a:custGeom>
            <a:avLst/>
            <a:gdLst>
              <a:gd name="T0" fmla="*/ 0 w 155"/>
              <a:gd name="T1" fmla="*/ 2 h 89"/>
              <a:gd name="T2" fmla="*/ 34 w 155"/>
              <a:gd name="T3" fmla="*/ 29 h 89"/>
              <a:gd name="T4" fmla="*/ 69 w 155"/>
              <a:gd name="T5" fmla="*/ 53 h 89"/>
              <a:gd name="T6" fmla="*/ 86 w 155"/>
              <a:gd name="T7" fmla="*/ 64 h 89"/>
              <a:gd name="T8" fmla="*/ 101 w 155"/>
              <a:gd name="T9" fmla="*/ 77 h 89"/>
              <a:gd name="T10" fmla="*/ 108 w 155"/>
              <a:gd name="T11" fmla="*/ 81 h 89"/>
              <a:gd name="T12" fmla="*/ 123 w 155"/>
              <a:gd name="T13" fmla="*/ 78 h 89"/>
              <a:gd name="T14" fmla="*/ 131 w 155"/>
              <a:gd name="T15" fmla="*/ 77 h 89"/>
              <a:gd name="T16" fmla="*/ 130 w 155"/>
              <a:gd name="T17" fmla="*/ 84 h 89"/>
              <a:gd name="T18" fmla="*/ 129 w 155"/>
              <a:gd name="T19" fmla="*/ 89 h 89"/>
              <a:gd name="T20" fmla="*/ 142 w 155"/>
              <a:gd name="T21" fmla="*/ 84 h 89"/>
              <a:gd name="T22" fmla="*/ 155 w 155"/>
              <a:gd name="T23" fmla="*/ 78 h 89"/>
              <a:gd name="T24" fmla="*/ 138 w 155"/>
              <a:gd name="T25" fmla="*/ 68 h 89"/>
              <a:gd name="T26" fmla="*/ 122 w 155"/>
              <a:gd name="T27" fmla="*/ 54 h 89"/>
              <a:gd name="T28" fmla="*/ 117 w 155"/>
              <a:gd name="T29" fmla="*/ 48 h 89"/>
              <a:gd name="T30" fmla="*/ 113 w 155"/>
              <a:gd name="T31" fmla="*/ 40 h 89"/>
              <a:gd name="T32" fmla="*/ 105 w 155"/>
              <a:gd name="T33" fmla="*/ 31 h 89"/>
              <a:gd name="T34" fmla="*/ 93 w 155"/>
              <a:gd name="T35" fmla="*/ 25 h 89"/>
              <a:gd name="T36" fmla="*/ 97 w 155"/>
              <a:gd name="T37" fmla="*/ 17 h 89"/>
              <a:gd name="T38" fmla="*/ 97 w 155"/>
              <a:gd name="T39" fmla="*/ 4 h 89"/>
              <a:gd name="T40" fmla="*/ 88 w 155"/>
              <a:gd name="T41" fmla="*/ 0 h 89"/>
              <a:gd name="T42" fmla="*/ 90 w 155"/>
              <a:gd name="T43" fmla="*/ 24 h 89"/>
              <a:gd name="T44" fmla="*/ 94 w 155"/>
              <a:gd name="T45" fmla="*/ 47 h 89"/>
              <a:gd name="T46" fmla="*/ 72 w 155"/>
              <a:gd name="T47" fmla="*/ 33 h 89"/>
              <a:gd name="T48" fmla="*/ 26 w 155"/>
              <a:gd name="T49" fmla="*/ 9 h 89"/>
              <a:gd name="T50" fmla="*/ 0 w 155"/>
              <a:gd name="T51" fmla="*/ 2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55" h="89">
                <a:moveTo>
                  <a:pt x="0" y="2"/>
                </a:moveTo>
                <a:lnTo>
                  <a:pt x="34" y="29"/>
                </a:lnTo>
                <a:lnTo>
                  <a:pt x="69" y="53"/>
                </a:lnTo>
                <a:lnTo>
                  <a:pt x="86" y="64"/>
                </a:lnTo>
                <a:lnTo>
                  <a:pt x="101" y="77"/>
                </a:lnTo>
                <a:lnTo>
                  <a:pt x="108" y="81"/>
                </a:lnTo>
                <a:lnTo>
                  <a:pt x="123" y="78"/>
                </a:lnTo>
                <a:lnTo>
                  <a:pt x="131" y="77"/>
                </a:lnTo>
                <a:lnTo>
                  <a:pt x="130" y="84"/>
                </a:lnTo>
                <a:lnTo>
                  <a:pt x="129" y="89"/>
                </a:lnTo>
                <a:lnTo>
                  <a:pt x="142" y="84"/>
                </a:lnTo>
                <a:lnTo>
                  <a:pt x="155" y="78"/>
                </a:lnTo>
                <a:lnTo>
                  <a:pt x="138" y="68"/>
                </a:lnTo>
                <a:lnTo>
                  <a:pt x="122" y="54"/>
                </a:lnTo>
                <a:lnTo>
                  <a:pt x="117" y="48"/>
                </a:lnTo>
                <a:lnTo>
                  <a:pt x="113" y="40"/>
                </a:lnTo>
                <a:lnTo>
                  <a:pt x="105" y="31"/>
                </a:lnTo>
                <a:lnTo>
                  <a:pt x="93" y="25"/>
                </a:lnTo>
                <a:lnTo>
                  <a:pt x="97" y="17"/>
                </a:lnTo>
                <a:lnTo>
                  <a:pt x="97" y="4"/>
                </a:lnTo>
                <a:lnTo>
                  <a:pt x="88" y="0"/>
                </a:lnTo>
                <a:lnTo>
                  <a:pt x="90" y="24"/>
                </a:lnTo>
                <a:lnTo>
                  <a:pt x="94" y="47"/>
                </a:lnTo>
                <a:lnTo>
                  <a:pt x="72" y="33"/>
                </a:lnTo>
                <a:lnTo>
                  <a:pt x="26" y="9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4" name="Freeform 422"/>
          <p:cNvSpPr>
            <a:spLocks/>
          </p:cNvSpPr>
          <p:nvPr/>
        </p:nvSpPr>
        <p:spPr bwMode="auto">
          <a:xfrm>
            <a:off x="5075238" y="5218113"/>
            <a:ext cx="52388" cy="36513"/>
          </a:xfrm>
          <a:custGeom>
            <a:avLst/>
            <a:gdLst>
              <a:gd name="T0" fmla="*/ 0 w 99"/>
              <a:gd name="T1" fmla="*/ 0 h 69"/>
              <a:gd name="T2" fmla="*/ 24 w 99"/>
              <a:gd name="T3" fmla="*/ 18 h 69"/>
              <a:gd name="T4" fmla="*/ 50 w 99"/>
              <a:gd name="T5" fmla="*/ 33 h 69"/>
              <a:gd name="T6" fmla="*/ 74 w 99"/>
              <a:gd name="T7" fmla="*/ 51 h 69"/>
              <a:gd name="T8" fmla="*/ 99 w 99"/>
              <a:gd name="T9" fmla="*/ 69 h 69"/>
              <a:gd name="T10" fmla="*/ 91 w 99"/>
              <a:gd name="T11" fmla="*/ 57 h 69"/>
              <a:gd name="T12" fmla="*/ 70 w 99"/>
              <a:gd name="T13" fmla="*/ 32 h 69"/>
              <a:gd name="T14" fmla="*/ 57 w 99"/>
              <a:gd name="T15" fmla="*/ 26 h 69"/>
              <a:gd name="T16" fmla="*/ 28 w 99"/>
              <a:gd name="T17" fmla="*/ 13 h 69"/>
              <a:gd name="T18" fmla="*/ 0 w 99"/>
              <a:gd name="T19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" h="69">
                <a:moveTo>
                  <a:pt x="0" y="0"/>
                </a:moveTo>
                <a:lnTo>
                  <a:pt x="24" y="18"/>
                </a:lnTo>
                <a:lnTo>
                  <a:pt x="50" y="33"/>
                </a:lnTo>
                <a:lnTo>
                  <a:pt x="74" y="51"/>
                </a:lnTo>
                <a:lnTo>
                  <a:pt x="99" y="69"/>
                </a:lnTo>
                <a:lnTo>
                  <a:pt x="91" y="57"/>
                </a:lnTo>
                <a:lnTo>
                  <a:pt x="70" y="32"/>
                </a:lnTo>
                <a:lnTo>
                  <a:pt x="57" y="26"/>
                </a:lnTo>
                <a:lnTo>
                  <a:pt x="28" y="13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5" name="Freeform 423"/>
          <p:cNvSpPr>
            <a:spLocks/>
          </p:cNvSpPr>
          <p:nvPr/>
        </p:nvSpPr>
        <p:spPr bwMode="auto">
          <a:xfrm>
            <a:off x="5067300" y="5318125"/>
            <a:ext cx="101600" cy="69850"/>
          </a:xfrm>
          <a:custGeom>
            <a:avLst/>
            <a:gdLst>
              <a:gd name="T0" fmla="*/ 159 w 193"/>
              <a:gd name="T1" fmla="*/ 19 h 132"/>
              <a:gd name="T2" fmla="*/ 146 w 193"/>
              <a:gd name="T3" fmla="*/ 19 h 132"/>
              <a:gd name="T4" fmla="*/ 121 w 193"/>
              <a:gd name="T5" fmla="*/ 13 h 132"/>
              <a:gd name="T6" fmla="*/ 107 w 193"/>
              <a:gd name="T7" fmla="*/ 16 h 132"/>
              <a:gd name="T8" fmla="*/ 95 w 193"/>
              <a:gd name="T9" fmla="*/ 19 h 132"/>
              <a:gd name="T10" fmla="*/ 82 w 193"/>
              <a:gd name="T11" fmla="*/ 20 h 132"/>
              <a:gd name="T12" fmla="*/ 76 w 193"/>
              <a:gd name="T13" fmla="*/ 21 h 132"/>
              <a:gd name="T14" fmla="*/ 69 w 193"/>
              <a:gd name="T15" fmla="*/ 22 h 132"/>
              <a:gd name="T16" fmla="*/ 62 w 193"/>
              <a:gd name="T17" fmla="*/ 24 h 132"/>
              <a:gd name="T18" fmla="*/ 62 w 193"/>
              <a:gd name="T19" fmla="*/ 33 h 132"/>
              <a:gd name="T20" fmla="*/ 64 w 193"/>
              <a:gd name="T21" fmla="*/ 40 h 132"/>
              <a:gd name="T22" fmla="*/ 64 w 193"/>
              <a:gd name="T23" fmla="*/ 54 h 132"/>
              <a:gd name="T24" fmla="*/ 57 w 193"/>
              <a:gd name="T25" fmla="*/ 66 h 132"/>
              <a:gd name="T26" fmla="*/ 49 w 193"/>
              <a:gd name="T27" fmla="*/ 78 h 132"/>
              <a:gd name="T28" fmla="*/ 43 w 193"/>
              <a:gd name="T29" fmla="*/ 89 h 132"/>
              <a:gd name="T30" fmla="*/ 36 w 193"/>
              <a:gd name="T31" fmla="*/ 99 h 132"/>
              <a:gd name="T32" fmla="*/ 31 w 193"/>
              <a:gd name="T33" fmla="*/ 111 h 132"/>
              <a:gd name="T34" fmla="*/ 19 w 193"/>
              <a:gd name="T35" fmla="*/ 124 h 132"/>
              <a:gd name="T36" fmla="*/ 0 w 193"/>
              <a:gd name="T37" fmla="*/ 132 h 132"/>
              <a:gd name="T38" fmla="*/ 15 w 193"/>
              <a:gd name="T39" fmla="*/ 130 h 132"/>
              <a:gd name="T40" fmla="*/ 28 w 193"/>
              <a:gd name="T41" fmla="*/ 124 h 132"/>
              <a:gd name="T42" fmla="*/ 39 w 193"/>
              <a:gd name="T43" fmla="*/ 114 h 132"/>
              <a:gd name="T44" fmla="*/ 45 w 193"/>
              <a:gd name="T45" fmla="*/ 101 h 132"/>
              <a:gd name="T46" fmla="*/ 52 w 193"/>
              <a:gd name="T47" fmla="*/ 86 h 132"/>
              <a:gd name="T48" fmla="*/ 70 w 193"/>
              <a:gd name="T49" fmla="*/ 58 h 132"/>
              <a:gd name="T50" fmla="*/ 86 w 193"/>
              <a:gd name="T51" fmla="*/ 52 h 132"/>
              <a:gd name="T52" fmla="*/ 76 w 193"/>
              <a:gd name="T53" fmla="*/ 49 h 132"/>
              <a:gd name="T54" fmla="*/ 66 w 193"/>
              <a:gd name="T55" fmla="*/ 48 h 132"/>
              <a:gd name="T56" fmla="*/ 90 w 193"/>
              <a:gd name="T57" fmla="*/ 36 h 132"/>
              <a:gd name="T58" fmla="*/ 115 w 193"/>
              <a:gd name="T59" fmla="*/ 25 h 132"/>
              <a:gd name="T60" fmla="*/ 123 w 193"/>
              <a:gd name="T61" fmla="*/ 22 h 132"/>
              <a:gd name="T62" fmla="*/ 132 w 193"/>
              <a:gd name="T63" fmla="*/ 22 h 132"/>
              <a:gd name="T64" fmla="*/ 140 w 193"/>
              <a:gd name="T65" fmla="*/ 28 h 132"/>
              <a:gd name="T66" fmla="*/ 147 w 193"/>
              <a:gd name="T67" fmla="*/ 33 h 132"/>
              <a:gd name="T68" fmla="*/ 158 w 193"/>
              <a:gd name="T69" fmla="*/ 38 h 132"/>
              <a:gd name="T70" fmla="*/ 166 w 193"/>
              <a:gd name="T71" fmla="*/ 37 h 132"/>
              <a:gd name="T72" fmla="*/ 176 w 193"/>
              <a:gd name="T73" fmla="*/ 33 h 132"/>
              <a:gd name="T74" fmla="*/ 187 w 193"/>
              <a:gd name="T75" fmla="*/ 29 h 132"/>
              <a:gd name="T76" fmla="*/ 193 w 193"/>
              <a:gd name="T77" fmla="*/ 25 h 132"/>
              <a:gd name="T78" fmla="*/ 191 w 193"/>
              <a:gd name="T79" fmla="*/ 13 h 132"/>
              <a:gd name="T80" fmla="*/ 187 w 193"/>
              <a:gd name="T81" fmla="*/ 5 h 132"/>
              <a:gd name="T82" fmla="*/ 184 w 193"/>
              <a:gd name="T83" fmla="*/ 0 h 132"/>
              <a:gd name="T84" fmla="*/ 177 w 193"/>
              <a:gd name="T85" fmla="*/ 0 h 132"/>
              <a:gd name="T86" fmla="*/ 166 w 193"/>
              <a:gd name="T87" fmla="*/ 12 h 132"/>
              <a:gd name="T88" fmla="*/ 159 w 193"/>
              <a:gd name="T89" fmla="*/ 1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3" h="132">
                <a:moveTo>
                  <a:pt x="159" y="19"/>
                </a:moveTo>
                <a:lnTo>
                  <a:pt x="146" y="19"/>
                </a:lnTo>
                <a:lnTo>
                  <a:pt x="121" y="13"/>
                </a:lnTo>
                <a:lnTo>
                  <a:pt x="107" y="16"/>
                </a:lnTo>
                <a:lnTo>
                  <a:pt x="95" y="19"/>
                </a:lnTo>
                <a:lnTo>
                  <a:pt x="82" y="20"/>
                </a:lnTo>
                <a:lnTo>
                  <a:pt x="76" y="21"/>
                </a:lnTo>
                <a:lnTo>
                  <a:pt x="69" y="22"/>
                </a:lnTo>
                <a:lnTo>
                  <a:pt x="62" y="24"/>
                </a:lnTo>
                <a:lnTo>
                  <a:pt x="62" y="33"/>
                </a:lnTo>
                <a:lnTo>
                  <a:pt x="64" y="40"/>
                </a:lnTo>
                <a:lnTo>
                  <a:pt x="64" y="54"/>
                </a:lnTo>
                <a:lnTo>
                  <a:pt x="57" y="66"/>
                </a:lnTo>
                <a:lnTo>
                  <a:pt x="49" y="78"/>
                </a:lnTo>
                <a:lnTo>
                  <a:pt x="43" y="89"/>
                </a:lnTo>
                <a:lnTo>
                  <a:pt x="36" y="99"/>
                </a:lnTo>
                <a:lnTo>
                  <a:pt x="31" y="111"/>
                </a:lnTo>
                <a:lnTo>
                  <a:pt x="19" y="124"/>
                </a:lnTo>
                <a:lnTo>
                  <a:pt x="0" y="132"/>
                </a:lnTo>
                <a:lnTo>
                  <a:pt x="15" y="130"/>
                </a:lnTo>
                <a:lnTo>
                  <a:pt x="28" y="124"/>
                </a:lnTo>
                <a:lnTo>
                  <a:pt x="39" y="114"/>
                </a:lnTo>
                <a:lnTo>
                  <a:pt x="45" y="101"/>
                </a:lnTo>
                <a:lnTo>
                  <a:pt x="52" y="86"/>
                </a:lnTo>
                <a:lnTo>
                  <a:pt x="70" y="58"/>
                </a:lnTo>
                <a:lnTo>
                  <a:pt x="86" y="52"/>
                </a:lnTo>
                <a:lnTo>
                  <a:pt x="76" y="49"/>
                </a:lnTo>
                <a:lnTo>
                  <a:pt x="66" y="48"/>
                </a:lnTo>
                <a:lnTo>
                  <a:pt x="90" y="36"/>
                </a:lnTo>
                <a:lnTo>
                  <a:pt x="115" y="25"/>
                </a:lnTo>
                <a:lnTo>
                  <a:pt x="123" y="22"/>
                </a:lnTo>
                <a:lnTo>
                  <a:pt x="132" y="22"/>
                </a:lnTo>
                <a:lnTo>
                  <a:pt x="140" y="28"/>
                </a:lnTo>
                <a:lnTo>
                  <a:pt x="147" y="33"/>
                </a:lnTo>
                <a:lnTo>
                  <a:pt x="158" y="38"/>
                </a:lnTo>
                <a:lnTo>
                  <a:pt x="166" y="37"/>
                </a:lnTo>
                <a:lnTo>
                  <a:pt x="176" y="33"/>
                </a:lnTo>
                <a:lnTo>
                  <a:pt x="187" y="29"/>
                </a:lnTo>
                <a:lnTo>
                  <a:pt x="193" y="25"/>
                </a:lnTo>
                <a:lnTo>
                  <a:pt x="191" y="13"/>
                </a:lnTo>
                <a:lnTo>
                  <a:pt x="187" y="5"/>
                </a:lnTo>
                <a:lnTo>
                  <a:pt x="184" y="0"/>
                </a:lnTo>
                <a:lnTo>
                  <a:pt x="177" y="0"/>
                </a:lnTo>
                <a:lnTo>
                  <a:pt x="166" y="12"/>
                </a:lnTo>
                <a:lnTo>
                  <a:pt x="159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431" name="Groep 430"/>
          <p:cNvGrpSpPr/>
          <p:nvPr/>
        </p:nvGrpSpPr>
        <p:grpSpPr>
          <a:xfrm>
            <a:off x="4325933" y="2031415"/>
            <a:ext cx="227014" cy="535010"/>
            <a:chOff x="1701810" y="1752674"/>
            <a:chExt cx="227014" cy="535010"/>
          </a:xfrm>
        </p:grpSpPr>
        <p:sp>
          <p:nvSpPr>
            <p:cNvPr id="432" name="Freeform 376"/>
            <p:cNvSpPr>
              <a:spLocks noEditPoints="1"/>
            </p:cNvSpPr>
            <p:nvPr/>
          </p:nvSpPr>
          <p:spPr bwMode="auto">
            <a:xfrm>
              <a:off x="1701810" y="1752674"/>
              <a:ext cx="227014" cy="535010"/>
            </a:xfrm>
            <a:custGeom>
              <a:avLst/>
              <a:gdLst>
                <a:gd name="T0" fmla="*/ 105 w 143"/>
                <a:gd name="T1" fmla="*/ 3 h 337"/>
                <a:gd name="T2" fmla="*/ 122 w 143"/>
                <a:gd name="T3" fmla="*/ 15 h 337"/>
                <a:gd name="T4" fmla="*/ 131 w 143"/>
                <a:gd name="T5" fmla="*/ 25 h 337"/>
                <a:gd name="T6" fmla="*/ 133 w 143"/>
                <a:gd name="T7" fmla="*/ 38 h 337"/>
                <a:gd name="T8" fmla="*/ 136 w 143"/>
                <a:gd name="T9" fmla="*/ 53 h 337"/>
                <a:gd name="T10" fmla="*/ 136 w 143"/>
                <a:gd name="T11" fmla="*/ 67 h 337"/>
                <a:gd name="T12" fmla="*/ 133 w 143"/>
                <a:gd name="T13" fmla="*/ 80 h 337"/>
                <a:gd name="T14" fmla="*/ 115 w 143"/>
                <a:gd name="T15" fmla="*/ 92 h 337"/>
                <a:gd name="T16" fmla="*/ 118 w 143"/>
                <a:gd name="T17" fmla="*/ 113 h 337"/>
                <a:gd name="T18" fmla="*/ 114 w 143"/>
                <a:gd name="T19" fmla="*/ 123 h 337"/>
                <a:gd name="T20" fmla="*/ 102 w 143"/>
                <a:gd name="T21" fmla="*/ 137 h 337"/>
                <a:gd name="T22" fmla="*/ 85 w 143"/>
                <a:gd name="T23" fmla="*/ 156 h 337"/>
                <a:gd name="T24" fmla="*/ 76 w 143"/>
                <a:gd name="T25" fmla="*/ 166 h 337"/>
                <a:gd name="T26" fmla="*/ 78 w 143"/>
                <a:gd name="T27" fmla="*/ 183 h 337"/>
                <a:gd name="T28" fmla="*/ 74 w 143"/>
                <a:gd name="T29" fmla="*/ 195 h 337"/>
                <a:gd name="T30" fmla="*/ 78 w 143"/>
                <a:gd name="T31" fmla="*/ 210 h 337"/>
                <a:gd name="T32" fmla="*/ 86 w 143"/>
                <a:gd name="T33" fmla="*/ 215 h 337"/>
                <a:gd name="T34" fmla="*/ 97 w 143"/>
                <a:gd name="T35" fmla="*/ 229 h 337"/>
                <a:gd name="T36" fmla="*/ 90 w 143"/>
                <a:gd name="T37" fmla="*/ 242 h 337"/>
                <a:gd name="T38" fmla="*/ 83 w 143"/>
                <a:gd name="T39" fmla="*/ 251 h 337"/>
                <a:gd name="T40" fmla="*/ 71 w 143"/>
                <a:gd name="T41" fmla="*/ 260 h 337"/>
                <a:gd name="T42" fmla="*/ 70 w 143"/>
                <a:gd name="T43" fmla="*/ 263 h 337"/>
                <a:gd name="T44" fmla="*/ 68 w 143"/>
                <a:gd name="T45" fmla="*/ 278 h 337"/>
                <a:gd name="T46" fmla="*/ 67 w 143"/>
                <a:gd name="T47" fmla="*/ 293 h 337"/>
                <a:gd name="T48" fmla="*/ 73 w 143"/>
                <a:gd name="T49" fmla="*/ 292 h 337"/>
                <a:gd name="T50" fmla="*/ 65 w 143"/>
                <a:gd name="T51" fmla="*/ 308 h 337"/>
                <a:gd name="T52" fmla="*/ 61 w 143"/>
                <a:gd name="T53" fmla="*/ 315 h 337"/>
                <a:gd name="T54" fmla="*/ 47 w 143"/>
                <a:gd name="T55" fmla="*/ 318 h 337"/>
                <a:gd name="T56" fmla="*/ 37 w 143"/>
                <a:gd name="T57" fmla="*/ 329 h 337"/>
                <a:gd name="T58" fmla="*/ 35 w 143"/>
                <a:gd name="T59" fmla="*/ 336 h 337"/>
                <a:gd name="T60" fmla="*/ 19 w 143"/>
                <a:gd name="T61" fmla="*/ 331 h 337"/>
                <a:gd name="T62" fmla="*/ 13 w 143"/>
                <a:gd name="T63" fmla="*/ 315 h 337"/>
                <a:gd name="T64" fmla="*/ 9 w 143"/>
                <a:gd name="T65" fmla="*/ 289 h 337"/>
                <a:gd name="T66" fmla="*/ 3 w 143"/>
                <a:gd name="T67" fmla="*/ 270 h 337"/>
                <a:gd name="T68" fmla="*/ 1 w 143"/>
                <a:gd name="T69" fmla="*/ 262 h 337"/>
                <a:gd name="T70" fmla="*/ 1 w 143"/>
                <a:gd name="T71" fmla="*/ 244 h 337"/>
                <a:gd name="T72" fmla="*/ 8 w 143"/>
                <a:gd name="T73" fmla="*/ 240 h 337"/>
                <a:gd name="T74" fmla="*/ 9 w 143"/>
                <a:gd name="T75" fmla="*/ 230 h 337"/>
                <a:gd name="T76" fmla="*/ 19 w 143"/>
                <a:gd name="T77" fmla="*/ 220 h 337"/>
                <a:gd name="T78" fmla="*/ 23 w 143"/>
                <a:gd name="T79" fmla="*/ 195 h 337"/>
                <a:gd name="T80" fmla="*/ 20 w 143"/>
                <a:gd name="T81" fmla="*/ 185 h 337"/>
                <a:gd name="T82" fmla="*/ 17 w 143"/>
                <a:gd name="T83" fmla="*/ 174 h 337"/>
                <a:gd name="T84" fmla="*/ 18 w 143"/>
                <a:gd name="T85" fmla="*/ 142 h 337"/>
                <a:gd name="T86" fmla="*/ 36 w 143"/>
                <a:gd name="T87" fmla="*/ 125 h 337"/>
                <a:gd name="T88" fmla="*/ 41 w 143"/>
                <a:gd name="T89" fmla="*/ 119 h 337"/>
                <a:gd name="T90" fmla="*/ 43 w 143"/>
                <a:gd name="T91" fmla="*/ 99 h 337"/>
                <a:gd name="T92" fmla="*/ 46 w 143"/>
                <a:gd name="T93" fmla="*/ 75 h 337"/>
                <a:gd name="T94" fmla="*/ 55 w 143"/>
                <a:gd name="T95" fmla="*/ 68 h 337"/>
                <a:gd name="T96" fmla="*/ 64 w 143"/>
                <a:gd name="T97" fmla="*/ 51 h 337"/>
                <a:gd name="T98" fmla="*/ 64 w 143"/>
                <a:gd name="T99" fmla="*/ 38 h 337"/>
                <a:gd name="T100" fmla="*/ 73 w 143"/>
                <a:gd name="T101" fmla="*/ 25 h 337"/>
                <a:gd name="T102" fmla="*/ 80 w 143"/>
                <a:gd name="T103" fmla="*/ 18 h 337"/>
                <a:gd name="T104" fmla="*/ 99 w 143"/>
                <a:gd name="T105" fmla="*/ 9 h 337"/>
                <a:gd name="T106" fmla="*/ 19 w 143"/>
                <a:gd name="T107" fmla="*/ 249 h 337"/>
                <a:gd name="T108" fmla="*/ 14 w 143"/>
                <a:gd name="T109" fmla="*/ 264 h 337"/>
                <a:gd name="T110" fmla="*/ 30 w 143"/>
                <a:gd name="T111" fmla="*/ 256 h 337"/>
                <a:gd name="T112" fmla="*/ 36 w 143"/>
                <a:gd name="T113" fmla="*/ 245 h 337"/>
                <a:gd name="T114" fmla="*/ 41 w 143"/>
                <a:gd name="T115" fmla="*/ 272 h 337"/>
                <a:gd name="T116" fmla="*/ 36 w 143"/>
                <a:gd name="T117" fmla="*/ 279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3" h="337">
                  <a:moveTo>
                    <a:pt x="97" y="0"/>
                  </a:moveTo>
                  <a:lnTo>
                    <a:pt x="102" y="0"/>
                  </a:lnTo>
                  <a:lnTo>
                    <a:pt x="103" y="1"/>
                  </a:lnTo>
                  <a:lnTo>
                    <a:pt x="104" y="2"/>
                  </a:lnTo>
                  <a:lnTo>
                    <a:pt x="105" y="3"/>
                  </a:lnTo>
                  <a:lnTo>
                    <a:pt x="105" y="4"/>
                  </a:lnTo>
                  <a:lnTo>
                    <a:pt x="110" y="9"/>
                  </a:lnTo>
                  <a:lnTo>
                    <a:pt x="115" y="12"/>
                  </a:lnTo>
                  <a:lnTo>
                    <a:pt x="120" y="14"/>
                  </a:lnTo>
                  <a:lnTo>
                    <a:pt x="122" y="15"/>
                  </a:lnTo>
                  <a:lnTo>
                    <a:pt x="123" y="17"/>
                  </a:lnTo>
                  <a:lnTo>
                    <a:pt x="124" y="18"/>
                  </a:lnTo>
                  <a:lnTo>
                    <a:pt x="126" y="19"/>
                  </a:lnTo>
                  <a:lnTo>
                    <a:pt x="130" y="24"/>
                  </a:lnTo>
                  <a:lnTo>
                    <a:pt x="131" y="25"/>
                  </a:lnTo>
                  <a:lnTo>
                    <a:pt x="131" y="27"/>
                  </a:lnTo>
                  <a:lnTo>
                    <a:pt x="131" y="28"/>
                  </a:lnTo>
                  <a:lnTo>
                    <a:pt x="130" y="29"/>
                  </a:lnTo>
                  <a:lnTo>
                    <a:pt x="132" y="33"/>
                  </a:lnTo>
                  <a:lnTo>
                    <a:pt x="133" y="38"/>
                  </a:lnTo>
                  <a:lnTo>
                    <a:pt x="133" y="42"/>
                  </a:lnTo>
                  <a:lnTo>
                    <a:pt x="134" y="46"/>
                  </a:lnTo>
                  <a:lnTo>
                    <a:pt x="135" y="48"/>
                  </a:lnTo>
                  <a:lnTo>
                    <a:pt x="136" y="51"/>
                  </a:lnTo>
                  <a:lnTo>
                    <a:pt x="136" y="53"/>
                  </a:lnTo>
                  <a:lnTo>
                    <a:pt x="136" y="57"/>
                  </a:lnTo>
                  <a:lnTo>
                    <a:pt x="136" y="59"/>
                  </a:lnTo>
                  <a:lnTo>
                    <a:pt x="135" y="61"/>
                  </a:lnTo>
                  <a:lnTo>
                    <a:pt x="135" y="65"/>
                  </a:lnTo>
                  <a:lnTo>
                    <a:pt x="136" y="67"/>
                  </a:lnTo>
                  <a:lnTo>
                    <a:pt x="139" y="70"/>
                  </a:lnTo>
                  <a:lnTo>
                    <a:pt x="141" y="75"/>
                  </a:lnTo>
                  <a:lnTo>
                    <a:pt x="143" y="78"/>
                  </a:lnTo>
                  <a:lnTo>
                    <a:pt x="138" y="79"/>
                  </a:lnTo>
                  <a:lnTo>
                    <a:pt x="133" y="80"/>
                  </a:lnTo>
                  <a:lnTo>
                    <a:pt x="129" y="82"/>
                  </a:lnTo>
                  <a:lnTo>
                    <a:pt x="130" y="79"/>
                  </a:lnTo>
                  <a:lnTo>
                    <a:pt x="124" y="80"/>
                  </a:lnTo>
                  <a:lnTo>
                    <a:pt x="124" y="86"/>
                  </a:lnTo>
                  <a:lnTo>
                    <a:pt x="115" y="92"/>
                  </a:lnTo>
                  <a:lnTo>
                    <a:pt x="119" y="95"/>
                  </a:lnTo>
                  <a:lnTo>
                    <a:pt x="116" y="101"/>
                  </a:lnTo>
                  <a:lnTo>
                    <a:pt x="115" y="104"/>
                  </a:lnTo>
                  <a:lnTo>
                    <a:pt x="114" y="107"/>
                  </a:lnTo>
                  <a:lnTo>
                    <a:pt x="118" y="113"/>
                  </a:lnTo>
                  <a:lnTo>
                    <a:pt x="118" y="114"/>
                  </a:lnTo>
                  <a:lnTo>
                    <a:pt x="118" y="116"/>
                  </a:lnTo>
                  <a:lnTo>
                    <a:pt x="116" y="118"/>
                  </a:lnTo>
                  <a:lnTo>
                    <a:pt x="115" y="120"/>
                  </a:lnTo>
                  <a:lnTo>
                    <a:pt x="114" y="123"/>
                  </a:lnTo>
                  <a:lnTo>
                    <a:pt x="112" y="126"/>
                  </a:lnTo>
                  <a:lnTo>
                    <a:pt x="111" y="129"/>
                  </a:lnTo>
                  <a:lnTo>
                    <a:pt x="110" y="131"/>
                  </a:lnTo>
                  <a:lnTo>
                    <a:pt x="106" y="134"/>
                  </a:lnTo>
                  <a:lnTo>
                    <a:pt x="102" y="137"/>
                  </a:lnTo>
                  <a:lnTo>
                    <a:pt x="97" y="140"/>
                  </a:lnTo>
                  <a:lnTo>
                    <a:pt x="94" y="145"/>
                  </a:lnTo>
                  <a:lnTo>
                    <a:pt x="90" y="148"/>
                  </a:lnTo>
                  <a:lnTo>
                    <a:pt x="87" y="153"/>
                  </a:lnTo>
                  <a:lnTo>
                    <a:pt x="85" y="156"/>
                  </a:lnTo>
                  <a:lnTo>
                    <a:pt x="83" y="161"/>
                  </a:lnTo>
                  <a:lnTo>
                    <a:pt x="81" y="164"/>
                  </a:lnTo>
                  <a:lnTo>
                    <a:pt x="77" y="166"/>
                  </a:lnTo>
                  <a:lnTo>
                    <a:pt x="75" y="163"/>
                  </a:lnTo>
                  <a:lnTo>
                    <a:pt x="76" y="166"/>
                  </a:lnTo>
                  <a:lnTo>
                    <a:pt x="77" y="168"/>
                  </a:lnTo>
                  <a:lnTo>
                    <a:pt x="77" y="171"/>
                  </a:lnTo>
                  <a:lnTo>
                    <a:pt x="77" y="174"/>
                  </a:lnTo>
                  <a:lnTo>
                    <a:pt x="75" y="181"/>
                  </a:lnTo>
                  <a:lnTo>
                    <a:pt x="78" y="183"/>
                  </a:lnTo>
                  <a:lnTo>
                    <a:pt x="76" y="184"/>
                  </a:lnTo>
                  <a:lnTo>
                    <a:pt x="75" y="185"/>
                  </a:lnTo>
                  <a:lnTo>
                    <a:pt x="74" y="186"/>
                  </a:lnTo>
                  <a:lnTo>
                    <a:pt x="74" y="190"/>
                  </a:lnTo>
                  <a:lnTo>
                    <a:pt x="74" y="195"/>
                  </a:lnTo>
                  <a:lnTo>
                    <a:pt x="75" y="202"/>
                  </a:lnTo>
                  <a:lnTo>
                    <a:pt x="75" y="206"/>
                  </a:lnTo>
                  <a:lnTo>
                    <a:pt x="76" y="208"/>
                  </a:lnTo>
                  <a:lnTo>
                    <a:pt x="76" y="210"/>
                  </a:lnTo>
                  <a:lnTo>
                    <a:pt x="78" y="210"/>
                  </a:lnTo>
                  <a:lnTo>
                    <a:pt x="80" y="210"/>
                  </a:lnTo>
                  <a:lnTo>
                    <a:pt x="82" y="211"/>
                  </a:lnTo>
                  <a:lnTo>
                    <a:pt x="84" y="212"/>
                  </a:lnTo>
                  <a:lnTo>
                    <a:pt x="85" y="213"/>
                  </a:lnTo>
                  <a:lnTo>
                    <a:pt x="86" y="215"/>
                  </a:lnTo>
                  <a:lnTo>
                    <a:pt x="87" y="215"/>
                  </a:lnTo>
                  <a:lnTo>
                    <a:pt x="89" y="214"/>
                  </a:lnTo>
                  <a:lnTo>
                    <a:pt x="92" y="220"/>
                  </a:lnTo>
                  <a:lnTo>
                    <a:pt x="95" y="224"/>
                  </a:lnTo>
                  <a:lnTo>
                    <a:pt x="97" y="229"/>
                  </a:lnTo>
                  <a:lnTo>
                    <a:pt x="95" y="232"/>
                  </a:lnTo>
                  <a:lnTo>
                    <a:pt x="93" y="235"/>
                  </a:lnTo>
                  <a:lnTo>
                    <a:pt x="93" y="239"/>
                  </a:lnTo>
                  <a:lnTo>
                    <a:pt x="93" y="243"/>
                  </a:lnTo>
                  <a:lnTo>
                    <a:pt x="90" y="242"/>
                  </a:lnTo>
                  <a:lnTo>
                    <a:pt x="89" y="244"/>
                  </a:lnTo>
                  <a:lnTo>
                    <a:pt x="89" y="246"/>
                  </a:lnTo>
                  <a:lnTo>
                    <a:pt x="89" y="248"/>
                  </a:lnTo>
                  <a:lnTo>
                    <a:pt x="89" y="249"/>
                  </a:lnTo>
                  <a:lnTo>
                    <a:pt x="83" y="251"/>
                  </a:lnTo>
                  <a:lnTo>
                    <a:pt x="78" y="253"/>
                  </a:lnTo>
                  <a:lnTo>
                    <a:pt x="74" y="256"/>
                  </a:lnTo>
                  <a:lnTo>
                    <a:pt x="72" y="258"/>
                  </a:lnTo>
                  <a:lnTo>
                    <a:pt x="71" y="259"/>
                  </a:lnTo>
                  <a:lnTo>
                    <a:pt x="71" y="260"/>
                  </a:lnTo>
                  <a:lnTo>
                    <a:pt x="72" y="261"/>
                  </a:lnTo>
                  <a:lnTo>
                    <a:pt x="72" y="262"/>
                  </a:lnTo>
                  <a:lnTo>
                    <a:pt x="71" y="262"/>
                  </a:lnTo>
                  <a:lnTo>
                    <a:pt x="70" y="263"/>
                  </a:lnTo>
                  <a:lnTo>
                    <a:pt x="70" y="263"/>
                  </a:lnTo>
                  <a:lnTo>
                    <a:pt x="70" y="264"/>
                  </a:lnTo>
                  <a:lnTo>
                    <a:pt x="70" y="265"/>
                  </a:lnTo>
                  <a:lnTo>
                    <a:pt x="70" y="270"/>
                  </a:lnTo>
                  <a:lnTo>
                    <a:pt x="70" y="274"/>
                  </a:lnTo>
                  <a:lnTo>
                    <a:pt x="68" y="278"/>
                  </a:lnTo>
                  <a:lnTo>
                    <a:pt x="68" y="281"/>
                  </a:lnTo>
                  <a:lnTo>
                    <a:pt x="68" y="284"/>
                  </a:lnTo>
                  <a:lnTo>
                    <a:pt x="68" y="288"/>
                  </a:lnTo>
                  <a:lnTo>
                    <a:pt x="67" y="291"/>
                  </a:lnTo>
                  <a:lnTo>
                    <a:pt x="67" y="293"/>
                  </a:lnTo>
                  <a:lnTo>
                    <a:pt x="66" y="299"/>
                  </a:lnTo>
                  <a:lnTo>
                    <a:pt x="66" y="304"/>
                  </a:lnTo>
                  <a:lnTo>
                    <a:pt x="68" y="300"/>
                  </a:lnTo>
                  <a:lnTo>
                    <a:pt x="71" y="296"/>
                  </a:lnTo>
                  <a:lnTo>
                    <a:pt x="73" y="292"/>
                  </a:lnTo>
                  <a:lnTo>
                    <a:pt x="75" y="288"/>
                  </a:lnTo>
                  <a:lnTo>
                    <a:pt x="71" y="303"/>
                  </a:lnTo>
                  <a:lnTo>
                    <a:pt x="67" y="318"/>
                  </a:lnTo>
                  <a:lnTo>
                    <a:pt x="66" y="312"/>
                  </a:lnTo>
                  <a:lnTo>
                    <a:pt x="65" y="308"/>
                  </a:lnTo>
                  <a:lnTo>
                    <a:pt x="64" y="308"/>
                  </a:lnTo>
                  <a:lnTo>
                    <a:pt x="63" y="309"/>
                  </a:lnTo>
                  <a:lnTo>
                    <a:pt x="62" y="310"/>
                  </a:lnTo>
                  <a:lnTo>
                    <a:pt x="62" y="311"/>
                  </a:lnTo>
                  <a:lnTo>
                    <a:pt x="61" y="315"/>
                  </a:lnTo>
                  <a:lnTo>
                    <a:pt x="61" y="317"/>
                  </a:lnTo>
                  <a:lnTo>
                    <a:pt x="59" y="319"/>
                  </a:lnTo>
                  <a:lnTo>
                    <a:pt x="55" y="318"/>
                  </a:lnTo>
                  <a:lnTo>
                    <a:pt x="49" y="318"/>
                  </a:lnTo>
                  <a:lnTo>
                    <a:pt x="47" y="318"/>
                  </a:lnTo>
                  <a:lnTo>
                    <a:pt x="45" y="319"/>
                  </a:lnTo>
                  <a:lnTo>
                    <a:pt x="43" y="320"/>
                  </a:lnTo>
                  <a:lnTo>
                    <a:pt x="41" y="321"/>
                  </a:lnTo>
                  <a:lnTo>
                    <a:pt x="36" y="326"/>
                  </a:lnTo>
                  <a:lnTo>
                    <a:pt x="37" y="329"/>
                  </a:lnTo>
                  <a:lnTo>
                    <a:pt x="37" y="331"/>
                  </a:lnTo>
                  <a:lnTo>
                    <a:pt x="37" y="334"/>
                  </a:lnTo>
                  <a:lnTo>
                    <a:pt x="37" y="335"/>
                  </a:lnTo>
                  <a:lnTo>
                    <a:pt x="37" y="335"/>
                  </a:lnTo>
                  <a:lnTo>
                    <a:pt x="35" y="336"/>
                  </a:lnTo>
                  <a:lnTo>
                    <a:pt x="28" y="336"/>
                  </a:lnTo>
                  <a:lnTo>
                    <a:pt x="24" y="337"/>
                  </a:lnTo>
                  <a:lnTo>
                    <a:pt x="20" y="336"/>
                  </a:lnTo>
                  <a:lnTo>
                    <a:pt x="17" y="335"/>
                  </a:lnTo>
                  <a:lnTo>
                    <a:pt x="19" y="331"/>
                  </a:lnTo>
                  <a:lnTo>
                    <a:pt x="20" y="329"/>
                  </a:lnTo>
                  <a:lnTo>
                    <a:pt x="19" y="328"/>
                  </a:lnTo>
                  <a:lnTo>
                    <a:pt x="19" y="327"/>
                  </a:lnTo>
                  <a:lnTo>
                    <a:pt x="18" y="325"/>
                  </a:lnTo>
                  <a:lnTo>
                    <a:pt x="13" y="315"/>
                  </a:lnTo>
                  <a:lnTo>
                    <a:pt x="18" y="315"/>
                  </a:lnTo>
                  <a:lnTo>
                    <a:pt x="15" y="311"/>
                  </a:lnTo>
                  <a:lnTo>
                    <a:pt x="19" y="309"/>
                  </a:lnTo>
                  <a:lnTo>
                    <a:pt x="14" y="299"/>
                  </a:lnTo>
                  <a:lnTo>
                    <a:pt x="9" y="289"/>
                  </a:lnTo>
                  <a:lnTo>
                    <a:pt x="8" y="283"/>
                  </a:lnTo>
                  <a:lnTo>
                    <a:pt x="6" y="279"/>
                  </a:lnTo>
                  <a:lnTo>
                    <a:pt x="5" y="272"/>
                  </a:lnTo>
                  <a:lnTo>
                    <a:pt x="8" y="270"/>
                  </a:lnTo>
                  <a:lnTo>
                    <a:pt x="3" y="270"/>
                  </a:lnTo>
                  <a:lnTo>
                    <a:pt x="4" y="268"/>
                  </a:lnTo>
                  <a:lnTo>
                    <a:pt x="4" y="267"/>
                  </a:lnTo>
                  <a:lnTo>
                    <a:pt x="4" y="264"/>
                  </a:lnTo>
                  <a:lnTo>
                    <a:pt x="3" y="263"/>
                  </a:lnTo>
                  <a:lnTo>
                    <a:pt x="1" y="262"/>
                  </a:lnTo>
                  <a:lnTo>
                    <a:pt x="1" y="260"/>
                  </a:lnTo>
                  <a:lnTo>
                    <a:pt x="0" y="255"/>
                  </a:lnTo>
                  <a:lnTo>
                    <a:pt x="0" y="252"/>
                  </a:lnTo>
                  <a:lnTo>
                    <a:pt x="0" y="248"/>
                  </a:lnTo>
                  <a:lnTo>
                    <a:pt x="1" y="244"/>
                  </a:lnTo>
                  <a:lnTo>
                    <a:pt x="4" y="248"/>
                  </a:lnTo>
                  <a:lnTo>
                    <a:pt x="7" y="249"/>
                  </a:lnTo>
                  <a:lnTo>
                    <a:pt x="8" y="245"/>
                  </a:lnTo>
                  <a:lnTo>
                    <a:pt x="8" y="243"/>
                  </a:lnTo>
                  <a:lnTo>
                    <a:pt x="8" y="240"/>
                  </a:lnTo>
                  <a:lnTo>
                    <a:pt x="8" y="236"/>
                  </a:lnTo>
                  <a:lnTo>
                    <a:pt x="8" y="234"/>
                  </a:lnTo>
                  <a:lnTo>
                    <a:pt x="8" y="233"/>
                  </a:lnTo>
                  <a:lnTo>
                    <a:pt x="8" y="232"/>
                  </a:lnTo>
                  <a:lnTo>
                    <a:pt x="9" y="230"/>
                  </a:lnTo>
                  <a:lnTo>
                    <a:pt x="10" y="227"/>
                  </a:lnTo>
                  <a:lnTo>
                    <a:pt x="12" y="226"/>
                  </a:lnTo>
                  <a:lnTo>
                    <a:pt x="13" y="225"/>
                  </a:lnTo>
                  <a:lnTo>
                    <a:pt x="15" y="224"/>
                  </a:lnTo>
                  <a:lnTo>
                    <a:pt x="19" y="220"/>
                  </a:lnTo>
                  <a:lnTo>
                    <a:pt x="19" y="213"/>
                  </a:lnTo>
                  <a:lnTo>
                    <a:pt x="18" y="205"/>
                  </a:lnTo>
                  <a:lnTo>
                    <a:pt x="16" y="198"/>
                  </a:lnTo>
                  <a:lnTo>
                    <a:pt x="19" y="197"/>
                  </a:lnTo>
                  <a:lnTo>
                    <a:pt x="23" y="195"/>
                  </a:lnTo>
                  <a:lnTo>
                    <a:pt x="24" y="193"/>
                  </a:lnTo>
                  <a:lnTo>
                    <a:pt x="25" y="191"/>
                  </a:lnTo>
                  <a:lnTo>
                    <a:pt x="24" y="188"/>
                  </a:lnTo>
                  <a:lnTo>
                    <a:pt x="23" y="187"/>
                  </a:lnTo>
                  <a:lnTo>
                    <a:pt x="20" y="185"/>
                  </a:lnTo>
                  <a:lnTo>
                    <a:pt x="19" y="183"/>
                  </a:lnTo>
                  <a:lnTo>
                    <a:pt x="18" y="182"/>
                  </a:lnTo>
                  <a:lnTo>
                    <a:pt x="17" y="179"/>
                  </a:lnTo>
                  <a:lnTo>
                    <a:pt x="17" y="177"/>
                  </a:lnTo>
                  <a:lnTo>
                    <a:pt x="17" y="174"/>
                  </a:lnTo>
                  <a:lnTo>
                    <a:pt x="17" y="172"/>
                  </a:lnTo>
                  <a:lnTo>
                    <a:pt x="18" y="168"/>
                  </a:lnTo>
                  <a:lnTo>
                    <a:pt x="18" y="166"/>
                  </a:lnTo>
                  <a:lnTo>
                    <a:pt x="17" y="148"/>
                  </a:lnTo>
                  <a:lnTo>
                    <a:pt x="18" y="142"/>
                  </a:lnTo>
                  <a:lnTo>
                    <a:pt x="20" y="134"/>
                  </a:lnTo>
                  <a:lnTo>
                    <a:pt x="24" y="127"/>
                  </a:lnTo>
                  <a:lnTo>
                    <a:pt x="30" y="124"/>
                  </a:lnTo>
                  <a:lnTo>
                    <a:pt x="33" y="124"/>
                  </a:lnTo>
                  <a:lnTo>
                    <a:pt x="36" y="125"/>
                  </a:lnTo>
                  <a:lnTo>
                    <a:pt x="38" y="125"/>
                  </a:lnTo>
                  <a:lnTo>
                    <a:pt x="39" y="125"/>
                  </a:lnTo>
                  <a:lnTo>
                    <a:pt x="41" y="124"/>
                  </a:lnTo>
                  <a:lnTo>
                    <a:pt x="41" y="121"/>
                  </a:lnTo>
                  <a:lnTo>
                    <a:pt x="41" y="119"/>
                  </a:lnTo>
                  <a:lnTo>
                    <a:pt x="41" y="118"/>
                  </a:lnTo>
                  <a:lnTo>
                    <a:pt x="41" y="116"/>
                  </a:lnTo>
                  <a:lnTo>
                    <a:pt x="39" y="115"/>
                  </a:lnTo>
                  <a:lnTo>
                    <a:pt x="35" y="111"/>
                  </a:lnTo>
                  <a:lnTo>
                    <a:pt x="43" y="99"/>
                  </a:lnTo>
                  <a:lnTo>
                    <a:pt x="46" y="85"/>
                  </a:lnTo>
                  <a:lnTo>
                    <a:pt x="46" y="79"/>
                  </a:lnTo>
                  <a:lnTo>
                    <a:pt x="46" y="77"/>
                  </a:lnTo>
                  <a:lnTo>
                    <a:pt x="46" y="76"/>
                  </a:lnTo>
                  <a:lnTo>
                    <a:pt x="46" y="75"/>
                  </a:lnTo>
                  <a:lnTo>
                    <a:pt x="48" y="75"/>
                  </a:lnTo>
                  <a:lnTo>
                    <a:pt x="51" y="73"/>
                  </a:lnTo>
                  <a:lnTo>
                    <a:pt x="53" y="72"/>
                  </a:lnTo>
                  <a:lnTo>
                    <a:pt x="54" y="70"/>
                  </a:lnTo>
                  <a:lnTo>
                    <a:pt x="55" y="68"/>
                  </a:lnTo>
                  <a:lnTo>
                    <a:pt x="56" y="63"/>
                  </a:lnTo>
                  <a:lnTo>
                    <a:pt x="58" y="59"/>
                  </a:lnTo>
                  <a:lnTo>
                    <a:pt x="61" y="56"/>
                  </a:lnTo>
                  <a:lnTo>
                    <a:pt x="63" y="53"/>
                  </a:lnTo>
                  <a:lnTo>
                    <a:pt x="64" y="51"/>
                  </a:lnTo>
                  <a:lnTo>
                    <a:pt x="64" y="49"/>
                  </a:lnTo>
                  <a:lnTo>
                    <a:pt x="64" y="47"/>
                  </a:lnTo>
                  <a:lnTo>
                    <a:pt x="63" y="44"/>
                  </a:lnTo>
                  <a:lnTo>
                    <a:pt x="62" y="42"/>
                  </a:lnTo>
                  <a:lnTo>
                    <a:pt x="64" y="38"/>
                  </a:lnTo>
                  <a:lnTo>
                    <a:pt x="66" y="33"/>
                  </a:lnTo>
                  <a:lnTo>
                    <a:pt x="70" y="29"/>
                  </a:lnTo>
                  <a:lnTo>
                    <a:pt x="70" y="28"/>
                  </a:lnTo>
                  <a:lnTo>
                    <a:pt x="71" y="27"/>
                  </a:lnTo>
                  <a:lnTo>
                    <a:pt x="73" y="25"/>
                  </a:lnTo>
                  <a:lnTo>
                    <a:pt x="74" y="25"/>
                  </a:lnTo>
                  <a:lnTo>
                    <a:pt x="78" y="29"/>
                  </a:lnTo>
                  <a:lnTo>
                    <a:pt x="80" y="25"/>
                  </a:lnTo>
                  <a:lnTo>
                    <a:pt x="80" y="21"/>
                  </a:lnTo>
                  <a:lnTo>
                    <a:pt x="80" y="18"/>
                  </a:lnTo>
                  <a:lnTo>
                    <a:pt x="80" y="13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7" y="18"/>
                  </a:lnTo>
                  <a:lnTo>
                    <a:pt x="99" y="9"/>
                  </a:lnTo>
                  <a:lnTo>
                    <a:pt x="97" y="0"/>
                  </a:lnTo>
                  <a:close/>
                  <a:moveTo>
                    <a:pt x="25" y="241"/>
                  </a:moveTo>
                  <a:lnTo>
                    <a:pt x="27" y="252"/>
                  </a:lnTo>
                  <a:lnTo>
                    <a:pt x="20" y="245"/>
                  </a:lnTo>
                  <a:lnTo>
                    <a:pt x="19" y="249"/>
                  </a:lnTo>
                  <a:lnTo>
                    <a:pt x="18" y="252"/>
                  </a:lnTo>
                  <a:lnTo>
                    <a:pt x="17" y="255"/>
                  </a:lnTo>
                  <a:lnTo>
                    <a:pt x="17" y="259"/>
                  </a:lnTo>
                  <a:lnTo>
                    <a:pt x="16" y="261"/>
                  </a:lnTo>
                  <a:lnTo>
                    <a:pt x="14" y="264"/>
                  </a:lnTo>
                  <a:lnTo>
                    <a:pt x="18" y="262"/>
                  </a:lnTo>
                  <a:lnTo>
                    <a:pt x="23" y="259"/>
                  </a:lnTo>
                  <a:lnTo>
                    <a:pt x="25" y="258"/>
                  </a:lnTo>
                  <a:lnTo>
                    <a:pt x="28" y="256"/>
                  </a:lnTo>
                  <a:lnTo>
                    <a:pt x="30" y="256"/>
                  </a:lnTo>
                  <a:lnTo>
                    <a:pt x="33" y="255"/>
                  </a:lnTo>
                  <a:lnTo>
                    <a:pt x="35" y="253"/>
                  </a:lnTo>
                  <a:lnTo>
                    <a:pt x="35" y="251"/>
                  </a:lnTo>
                  <a:lnTo>
                    <a:pt x="36" y="249"/>
                  </a:lnTo>
                  <a:lnTo>
                    <a:pt x="36" y="245"/>
                  </a:lnTo>
                  <a:lnTo>
                    <a:pt x="36" y="243"/>
                  </a:lnTo>
                  <a:lnTo>
                    <a:pt x="36" y="241"/>
                  </a:lnTo>
                  <a:lnTo>
                    <a:pt x="25" y="241"/>
                  </a:lnTo>
                  <a:close/>
                  <a:moveTo>
                    <a:pt x="36" y="279"/>
                  </a:moveTo>
                  <a:lnTo>
                    <a:pt x="41" y="272"/>
                  </a:lnTo>
                  <a:lnTo>
                    <a:pt x="44" y="265"/>
                  </a:lnTo>
                  <a:lnTo>
                    <a:pt x="46" y="260"/>
                  </a:lnTo>
                  <a:lnTo>
                    <a:pt x="47" y="252"/>
                  </a:lnTo>
                  <a:lnTo>
                    <a:pt x="39" y="264"/>
                  </a:lnTo>
                  <a:lnTo>
                    <a:pt x="36" y="279"/>
                  </a:lnTo>
                  <a:close/>
                </a:path>
              </a:pathLst>
            </a:custGeom>
            <a:solidFill>
              <a:srgbClr val="FF0300"/>
            </a:solidFill>
            <a:ln w="0">
              <a:solidFill>
                <a:srgbClr val="FF0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3" name="Freeform 377"/>
            <p:cNvSpPr>
              <a:spLocks/>
            </p:cNvSpPr>
            <p:nvPr/>
          </p:nvSpPr>
          <p:spPr bwMode="auto">
            <a:xfrm>
              <a:off x="1839923" y="2184492"/>
              <a:ext cx="23813" cy="44452"/>
            </a:xfrm>
            <a:custGeom>
              <a:avLst/>
              <a:gdLst>
                <a:gd name="T0" fmla="*/ 6 w 15"/>
                <a:gd name="T1" fmla="*/ 3 h 28"/>
                <a:gd name="T2" fmla="*/ 10 w 15"/>
                <a:gd name="T3" fmla="*/ 2 h 28"/>
                <a:gd name="T4" fmla="*/ 15 w 15"/>
                <a:gd name="T5" fmla="*/ 0 h 28"/>
                <a:gd name="T6" fmla="*/ 14 w 15"/>
                <a:gd name="T7" fmla="*/ 2 h 28"/>
                <a:gd name="T8" fmla="*/ 12 w 15"/>
                <a:gd name="T9" fmla="*/ 6 h 28"/>
                <a:gd name="T10" fmla="*/ 10 w 15"/>
                <a:gd name="T11" fmla="*/ 8 h 28"/>
                <a:gd name="T12" fmla="*/ 9 w 15"/>
                <a:gd name="T13" fmla="*/ 11 h 28"/>
                <a:gd name="T14" fmla="*/ 10 w 15"/>
                <a:gd name="T15" fmla="*/ 14 h 28"/>
                <a:gd name="T16" fmla="*/ 10 w 15"/>
                <a:gd name="T17" fmla="*/ 15 h 28"/>
                <a:gd name="T18" fmla="*/ 8 w 15"/>
                <a:gd name="T19" fmla="*/ 19 h 28"/>
                <a:gd name="T20" fmla="*/ 5 w 15"/>
                <a:gd name="T21" fmla="*/ 24 h 28"/>
                <a:gd name="T22" fmla="*/ 3 w 15"/>
                <a:gd name="T23" fmla="*/ 28 h 28"/>
                <a:gd name="T24" fmla="*/ 0 w 15"/>
                <a:gd name="T25" fmla="*/ 15 h 28"/>
                <a:gd name="T26" fmla="*/ 0 w 15"/>
                <a:gd name="T27" fmla="*/ 11 h 28"/>
                <a:gd name="T28" fmla="*/ 3 w 15"/>
                <a:gd name="T29" fmla="*/ 9 h 28"/>
                <a:gd name="T30" fmla="*/ 4 w 15"/>
                <a:gd name="T31" fmla="*/ 6 h 28"/>
                <a:gd name="T32" fmla="*/ 6 w 15"/>
                <a:gd name="T33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28">
                  <a:moveTo>
                    <a:pt x="6" y="3"/>
                  </a:moveTo>
                  <a:lnTo>
                    <a:pt x="10" y="2"/>
                  </a:lnTo>
                  <a:lnTo>
                    <a:pt x="15" y="0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9" y="11"/>
                  </a:lnTo>
                  <a:lnTo>
                    <a:pt x="10" y="14"/>
                  </a:lnTo>
                  <a:lnTo>
                    <a:pt x="10" y="15"/>
                  </a:lnTo>
                  <a:lnTo>
                    <a:pt x="8" y="19"/>
                  </a:lnTo>
                  <a:lnTo>
                    <a:pt x="5" y="24"/>
                  </a:lnTo>
                  <a:lnTo>
                    <a:pt x="3" y="2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3" y="9"/>
                  </a:lnTo>
                  <a:lnTo>
                    <a:pt x="4" y="6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0300"/>
            </a:solidFill>
            <a:ln w="0">
              <a:solidFill>
                <a:srgbClr val="FF0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434" name="Groep 433"/>
          <p:cNvGrpSpPr/>
          <p:nvPr/>
        </p:nvGrpSpPr>
        <p:grpSpPr>
          <a:xfrm>
            <a:off x="8601075" y="4016373"/>
            <a:ext cx="781052" cy="511178"/>
            <a:chOff x="4973652" y="3330593"/>
            <a:chExt cx="781052" cy="511178"/>
          </a:xfrm>
        </p:grpSpPr>
        <p:sp>
          <p:nvSpPr>
            <p:cNvPr id="435" name="Freeform 597"/>
            <p:cNvSpPr>
              <a:spLocks noEditPoints="1"/>
            </p:cNvSpPr>
            <p:nvPr/>
          </p:nvSpPr>
          <p:spPr bwMode="auto">
            <a:xfrm>
              <a:off x="5173677" y="3330593"/>
              <a:ext cx="581027" cy="511178"/>
            </a:xfrm>
            <a:custGeom>
              <a:avLst/>
              <a:gdLst>
                <a:gd name="T0" fmla="*/ 175 w 366"/>
                <a:gd name="T1" fmla="*/ 15 h 322"/>
                <a:gd name="T2" fmla="*/ 182 w 366"/>
                <a:gd name="T3" fmla="*/ 9 h 322"/>
                <a:gd name="T4" fmla="*/ 189 w 366"/>
                <a:gd name="T5" fmla="*/ 9 h 322"/>
                <a:gd name="T6" fmla="*/ 206 w 366"/>
                <a:gd name="T7" fmla="*/ 11 h 322"/>
                <a:gd name="T8" fmla="*/ 235 w 366"/>
                <a:gd name="T9" fmla="*/ 19 h 322"/>
                <a:gd name="T10" fmla="*/ 264 w 366"/>
                <a:gd name="T11" fmla="*/ 29 h 322"/>
                <a:gd name="T12" fmla="*/ 327 w 366"/>
                <a:gd name="T13" fmla="*/ 34 h 322"/>
                <a:gd name="T14" fmla="*/ 348 w 366"/>
                <a:gd name="T15" fmla="*/ 29 h 322"/>
                <a:gd name="T16" fmla="*/ 362 w 366"/>
                <a:gd name="T17" fmla="*/ 50 h 322"/>
                <a:gd name="T18" fmla="*/ 336 w 366"/>
                <a:gd name="T19" fmla="*/ 88 h 322"/>
                <a:gd name="T20" fmla="*/ 289 w 366"/>
                <a:gd name="T21" fmla="*/ 103 h 322"/>
                <a:gd name="T22" fmla="*/ 286 w 366"/>
                <a:gd name="T23" fmla="*/ 140 h 322"/>
                <a:gd name="T24" fmla="*/ 298 w 366"/>
                <a:gd name="T25" fmla="*/ 186 h 322"/>
                <a:gd name="T26" fmla="*/ 313 w 366"/>
                <a:gd name="T27" fmla="*/ 206 h 322"/>
                <a:gd name="T28" fmla="*/ 336 w 366"/>
                <a:gd name="T29" fmla="*/ 247 h 322"/>
                <a:gd name="T30" fmla="*/ 341 w 366"/>
                <a:gd name="T31" fmla="*/ 260 h 322"/>
                <a:gd name="T32" fmla="*/ 336 w 366"/>
                <a:gd name="T33" fmla="*/ 273 h 322"/>
                <a:gd name="T34" fmla="*/ 324 w 366"/>
                <a:gd name="T35" fmla="*/ 289 h 322"/>
                <a:gd name="T36" fmla="*/ 315 w 366"/>
                <a:gd name="T37" fmla="*/ 302 h 322"/>
                <a:gd name="T38" fmla="*/ 302 w 366"/>
                <a:gd name="T39" fmla="*/ 316 h 322"/>
                <a:gd name="T40" fmla="*/ 271 w 366"/>
                <a:gd name="T41" fmla="*/ 306 h 322"/>
                <a:gd name="T42" fmla="*/ 254 w 366"/>
                <a:gd name="T43" fmla="*/ 316 h 322"/>
                <a:gd name="T44" fmla="*/ 238 w 366"/>
                <a:gd name="T45" fmla="*/ 314 h 322"/>
                <a:gd name="T46" fmla="*/ 206 w 366"/>
                <a:gd name="T47" fmla="*/ 274 h 322"/>
                <a:gd name="T48" fmla="*/ 183 w 366"/>
                <a:gd name="T49" fmla="*/ 265 h 322"/>
                <a:gd name="T50" fmla="*/ 170 w 366"/>
                <a:gd name="T51" fmla="*/ 260 h 322"/>
                <a:gd name="T52" fmla="*/ 154 w 366"/>
                <a:gd name="T53" fmla="*/ 245 h 322"/>
                <a:gd name="T54" fmla="*/ 144 w 366"/>
                <a:gd name="T55" fmla="*/ 242 h 322"/>
                <a:gd name="T56" fmla="*/ 141 w 366"/>
                <a:gd name="T57" fmla="*/ 253 h 322"/>
                <a:gd name="T58" fmla="*/ 127 w 366"/>
                <a:gd name="T59" fmla="*/ 242 h 322"/>
                <a:gd name="T60" fmla="*/ 110 w 366"/>
                <a:gd name="T61" fmla="*/ 254 h 322"/>
                <a:gd name="T62" fmla="*/ 93 w 366"/>
                <a:gd name="T63" fmla="*/ 258 h 322"/>
                <a:gd name="T64" fmla="*/ 71 w 366"/>
                <a:gd name="T65" fmla="*/ 270 h 322"/>
                <a:gd name="T66" fmla="*/ 81 w 366"/>
                <a:gd name="T67" fmla="*/ 218 h 322"/>
                <a:gd name="T68" fmla="*/ 72 w 366"/>
                <a:gd name="T69" fmla="*/ 192 h 322"/>
                <a:gd name="T70" fmla="*/ 54 w 366"/>
                <a:gd name="T71" fmla="*/ 213 h 322"/>
                <a:gd name="T72" fmla="*/ 34 w 366"/>
                <a:gd name="T73" fmla="*/ 201 h 322"/>
                <a:gd name="T74" fmla="*/ 21 w 366"/>
                <a:gd name="T75" fmla="*/ 190 h 322"/>
                <a:gd name="T76" fmla="*/ 13 w 366"/>
                <a:gd name="T77" fmla="*/ 169 h 322"/>
                <a:gd name="T78" fmla="*/ 6 w 366"/>
                <a:gd name="T79" fmla="*/ 144 h 322"/>
                <a:gd name="T80" fmla="*/ 28 w 366"/>
                <a:gd name="T81" fmla="*/ 141 h 322"/>
                <a:gd name="T82" fmla="*/ 2 w 366"/>
                <a:gd name="T83" fmla="*/ 132 h 322"/>
                <a:gd name="T84" fmla="*/ 8 w 366"/>
                <a:gd name="T85" fmla="*/ 109 h 322"/>
                <a:gd name="T86" fmla="*/ 15 w 366"/>
                <a:gd name="T87" fmla="*/ 94 h 322"/>
                <a:gd name="T88" fmla="*/ 13 w 366"/>
                <a:gd name="T89" fmla="*/ 103 h 322"/>
                <a:gd name="T90" fmla="*/ 10 w 366"/>
                <a:gd name="T91" fmla="*/ 86 h 322"/>
                <a:gd name="T92" fmla="*/ 16 w 366"/>
                <a:gd name="T93" fmla="*/ 64 h 322"/>
                <a:gd name="T94" fmla="*/ 35 w 366"/>
                <a:gd name="T95" fmla="*/ 57 h 322"/>
                <a:gd name="T96" fmla="*/ 50 w 366"/>
                <a:gd name="T97" fmla="*/ 49 h 322"/>
                <a:gd name="T98" fmla="*/ 57 w 366"/>
                <a:gd name="T99" fmla="*/ 44 h 322"/>
                <a:gd name="T100" fmla="*/ 63 w 366"/>
                <a:gd name="T101" fmla="*/ 39 h 322"/>
                <a:gd name="T102" fmla="*/ 76 w 366"/>
                <a:gd name="T103" fmla="*/ 29 h 322"/>
                <a:gd name="T104" fmla="*/ 107 w 366"/>
                <a:gd name="T105" fmla="*/ 29 h 322"/>
                <a:gd name="T106" fmla="*/ 121 w 366"/>
                <a:gd name="T107" fmla="*/ 25 h 322"/>
                <a:gd name="T108" fmla="*/ 153 w 366"/>
                <a:gd name="T109" fmla="*/ 26 h 322"/>
                <a:gd name="T110" fmla="*/ 198 w 366"/>
                <a:gd name="T111" fmla="*/ 191 h 322"/>
                <a:gd name="T112" fmla="*/ 203 w 366"/>
                <a:gd name="T113" fmla="*/ 222 h 322"/>
                <a:gd name="T114" fmla="*/ 208 w 366"/>
                <a:gd name="T115" fmla="*/ 223 h 322"/>
                <a:gd name="T116" fmla="*/ 212 w 366"/>
                <a:gd name="T117" fmla="*/ 196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6" h="322">
                  <a:moveTo>
                    <a:pt x="158" y="0"/>
                  </a:moveTo>
                  <a:lnTo>
                    <a:pt x="161" y="2"/>
                  </a:lnTo>
                  <a:lnTo>
                    <a:pt x="163" y="6"/>
                  </a:lnTo>
                  <a:lnTo>
                    <a:pt x="165" y="9"/>
                  </a:lnTo>
                  <a:lnTo>
                    <a:pt x="169" y="11"/>
                  </a:lnTo>
                  <a:lnTo>
                    <a:pt x="171" y="15"/>
                  </a:lnTo>
                  <a:lnTo>
                    <a:pt x="172" y="16"/>
                  </a:lnTo>
                  <a:lnTo>
                    <a:pt x="174" y="16"/>
                  </a:lnTo>
                  <a:lnTo>
                    <a:pt x="175" y="15"/>
                  </a:lnTo>
                  <a:lnTo>
                    <a:pt x="177" y="14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4" y="6"/>
                  </a:lnTo>
                  <a:lnTo>
                    <a:pt x="173" y="0"/>
                  </a:lnTo>
                  <a:lnTo>
                    <a:pt x="177" y="1"/>
                  </a:lnTo>
                  <a:lnTo>
                    <a:pt x="179" y="4"/>
                  </a:lnTo>
                  <a:lnTo>
                    <a:pt x="181" y="6"/>
                  </a:lnTo>
                  <a:lnTo>
                    <a:pt x="182" y="9"/>
                  </a:lnTo>
                  <a:lnTo>
                    <a:pt x="182" y="11"/>
                  </a:lnTo>
                  <a:lnTo>
                    <a:pt x="182" y="13"/>
                  </a:lnTo>
                  <a:lnTo>
                    <a:pt x="183" y="14"/>
                  </a:lnTo>
                  <a:lnTo>
                    <a:pt x="183" y="14"/>
                  </a:lnTo>
                  <a:lnTo>
                    <a:pt x="185" y="15"/>
                  </a:lnTo>
                  <a:lnTo>
                    <a:pt x="187" y="14"/>
                  </a:lnTo>
                  <a:lnTo>
                    <a:pt x="188" y="13"/>
                  </a:lnTo>
                  <a:lnTo>
                    <a:pt x="189" y="11"/>
                  </a:lnTo>
                  <a:lnTo>
                    <a:pt x="189" y="9"/>
                  </a:lnTo>
                  <a:lnTo>
                    <a:pt x="189" y="7"/>
                  </a:lnTo>
                  <a:lnTo>
                    <a:pt x="189" y="6"/>
                  </a:lnTo>
                  <a:lnTo>
                    <a:pt x="191" y="8"/>
                  </a:lnTo>
                  <a:lnTo>
                    <a:pt x="193" y="10"/>
                  </a:lnTo>
                  <a:lnTo>
                    <a:pt x="194" y="14"/>
                  </a:lnTo>
                  <a:lnTo>
                    <a:pt x="197" y="5"/>
                  </a:lnTo>
                  <a:lnTo>
                    <a:pt x="201" y="7"/>
                  </a:lnTo>
                  <a:lnTo>
                    <a:pt x="204" y="10"/>
                  </a:lnTo>
                  <a:lnTo>
                    <a:pt x="206" y="11"/>
                  </a:lnTo>
                  <a:lnTo>
                    <a:pt x="206" y="13"/>
                  </a:lnTo>
                  <a:lnTo>
                    <a:pt x="207" y="13"/>
                  </a:lnTo>
                  <a:lnTo>
                    <a:pt x="209" y="13"/>
                  </a:lnTo>
                  <a:lnTo>
                    <a:pt x="214" y="13"/>
                  </a:lnTo>
                  <a:lnTo>
                    <a:pt x="220" y="14"/>
                  </a:lnTo>
                  <a:lnTo>
                    <a:pt x="227" y="16"/>
                  </a:lnTo>
                  <a:lnTo>
                    <a:pt x="229" y="17"/>
                  </a:lnTo>
                  <a:lnTo>
                    <a:pt x="232" y="18"/>
                  </a:lnTo>
                  <a:lnTo>
                    <a:pt x="235" y="19"/>
                  </a:lnTo>
                  <a:lnTo>
                    <a:pt x="238" y="19"/>
                  </a:lnTo>
                  <a:lnTo>
                    <a:pt x="240" y="18"/>
                  </a:lnTo>
                  <a:lnTo>
                    <a:pt x="243" y="17"/>
                  </a:lnTo>
                  <a:lnTo>
                    <a:pt x="247" y="16"/>
                  </a:lnTo>
                  <a:lnTo>
                    <a:pt x="250" y="18"/>
                  </a:lnTo>
                  <a:lnTo>
                    <a:pt x="254" y="20"/>
                  </a:lnTo>
                  <a:lnTo>
                    <a:pt x="257" y="24"/>
                  </a:lnTo>
                  <a:lnTo>
                    <a:pt x="260" y="26"/>
                  </a:lnTo>
                  <a:lnTo>
                    <a:pt x="264" y="29"/>
                  </a:lnTo>
                  <a:lnTo>
                    <a:pt x="267" y="32"/>
                  </a:lnTo>
                  <a:lnTo>
                    <a:pt x="275" y="33"/>
                  </a:lnTo>
                  <a:lnTo>
                    <a:pt x="283" y="33"/>
                  </a:lnTo>
                  <a:lnTo>
                    <a:pt x="289" y="32"/>
                  </a:lnTo>
                  <a:lnTo>
                    <a:pt x="304" y="32"/>
                  </a:lnTo>
                  <a:lnTo>
                    <a:pt x="309" y="32"/>
                  </a:lnTo>
                  <a:lnTo>
                    <a:pt x="316" y="33"/>
                  </a:lnTo>
                  <a:lnTo>
                    <a:pt x="322" y="34"/>
                  </a:lnTo>
                  <a:lnTo>
                    <a:pt x="327" y="34"/>
                  </a:lnTo>
                  <a:lnTo>
                    <a:pt x="329" y="34"/>
                  </a:lnTo>
                  <a:lnTo>
                    <a:pt x="331" y="34"/>
                  </a:lnTo>
                  <a:lnTo>
                    <a:pt x="333" y="34"/>
                  </a:lnTo>
                  <a:lnTo>
                    <a:pt x="336" y="35"/>
                  </a:lnTo>
                  <a:lnTo>
                    <a:pt x="338" y="36"/>
                  </a:lnTo>
                  <a:lnTo>
                    <a:pt x="342" y="35"/>
                  </a:lnTo>
                  <a:lnTo>
                    <a:pt x="345" y="34"/>
                  </a:lnTo>
                  <a:lnTo>
                    <a:pt x="347" y="33"/>
                  </a:lnTo>
                  <a:lnTo>
                    <a:pt x="348" y="29"/>
                  </a:lnTo>
                  <a:lnTo>
                    <a:pt x="351" y="27"/>
                  </a:lnTo>
                  <a:lnTo>
                    <a:pt x="352" y="25"/>
                  </a:lnTo>
                  <a:lnTo>
                    <a:pt x="357" y="29"/>
                  </a:lnTo>
                  <a:lnTo>
                    <a:pt x="363" y="35"/>
                  </a:lnTo>
                  <a:lnTo>
                    <a:pt x="366" y="42"/>
                  </a:lnTo>
                  <a:lnTo>
                    <a:pt x="360" y="44"/>
                  </a:lnTo>
                  <a:lnTo>
                    <a:pt x="352" y="46"/>
                  </a:lnTo>
                  <a:lnTo>
                    <a:pt x="356" y="48"/>
                  </a:lnTo>
                  <a:lnTo>
                    <a:pt x="362" y="50"/>
                  </a:lnTo>
                  <a:lnTo>
                    <a:pt x="357" y="50"/>
                  </a:lnTo>
                  <a:lnTo>
                    <a:pt x="354" y="52"/>
                  </a:lnTo>
                  <a:lnTo>
                    <a:pt x="349" y="52"/>
                  </a:lnTo>
                  <a:lnTo>
                    <a:pt x="346" y="53"/>
                  </a:lnTo>
                  <a:lnTo>
                    <a:pt x="344" y="55"/>
                  </a:lnTo>
                  <a:lnTo>
                    <a:pt x="342" y="61"/>
                  </a:lnTo>
                  <a:lnTo>
                    <a:pt x="342" y="66"/>
                  </a:lnTo>
                  <a:lnTo>
                    <a:pt x="342" y="71"/>
                  </a:lnTo>
                  <a:lnTo>
                    <a:pt x="336" y="88"/>
                  </a:lnTo>
                  <a:lnTo>
                    <a:pt x="335" y="94"/>
                  </a:lnTo>
                  <a:lnTo>
                    <a:pt x="332" y="98"/>
                  </a:lnTo>
                  <a:lnTo>
                    <a:pt x="326" y="97"/>
                  </a:lnTo>
                  <a:lnTo>
                    <a:pt x="320" y="96"/>
                  </a:lnTo>
                  <a:lnTo>
                    <a:pt x="312" y="96"/>
                  </a:lnTo>
                  <a:lnTo>
                    <a:pt x="303" y="98"/>
                  </a:lnTo>
                  <a:lnTo>
                    <a:pt x="298" y="100"/>
                  </a:lnTo>
                  <a:lnTo>
                    <a:pt x="294" y="101"/>
                  </a:lnTo>
                  <a:lnTo>
                    <a:pt x="289" y="103"/>
                  </a:lnTo>
                  <a:lnTo>
                    <a:pt x="285" y="105"/>
                  </a:lnTo>
                  <a:lnTo>
                    <a:pt x="280" y="110"/>
                  </a:lnTo>
                  <a:lnTo>
                    <a:pt x="275" y="116"/>
                  </a:lnTo>
                  <a:lnTo>
                    <a:pt x="272" y="124"/>
                  </a:lnTo>
                  <a:lnTo>
                    <a:pt x="275" y="131"/>
                  </a:lnTo>
                  <a:lnTo>
                    <a:pt x="277" y="133"/>
                  </a:lnTo>
                  <a:lnTo>
                    <a:pt x="280" y="135"/>
                  </a:lnTo>
                  <a:lnTo>
                    <a:pt x="284" y="136"/>
                  </a:lnTo>
                  <a:lnTo>
                    <a:pt x="286" y="140"/>
                  </a:lnTo>
                  <a:lnTo>
                    <a:pt x="288" y="143"/>
                  </a:lnTo>
                  <a:lnTo>
                    <a:pt x="289" y="146"/>
                  </a:lnTo>
                  <a:lnTo>
                    <a:pt x="291" y="151"/>
                  </a:lnTo>
                  <a:lnTo>
                    <a:pt x="297" y="169"/>
                  </a:lnTo>
                  <a:lnTo>
                    <a:pt x="297" y="174"/>
                  </a:lnTo>
                  <a:lnTo>
                    <a:pt x="297" y="180"/>
                  </a:lnTo>
                  <a:lnTo>
                    <a:pt x="297" y="182"/>
                  </a:lnTo>
                  <a:lnTo>
                    <a:pt x="297" y="183"/>
                  </a:lnTo>
                  <a:lnTo>
                    <a:pt x="298" y="186"/>
                  </a:lnTo>
                  <a:lnTo>
                    <a:pt x="299" y="187"/>
                  </a:lnTo>
                  <a:lnTo>
                    <a:pt x="303" y="188"/>
                  </a:lnTo>
                  <a:lnTo>
                    <a:pt x="307" y="189"/>
                  </a:lnTo>
                  <a:lnTo>
                    <a:pt x="310" y="191"/>
                  </a:lnTo>
                  <a:lnTo>
                    <a:pt x="312" y="192"/>
                  </a:lnTo>
                  <a:lnTo>
                    <a:pt x="312" y="193"/>
                  </a:lnTo>
                  <a:lnTo>
                    <a:pt x="312" y="194"/>
                  </a:lnTo>
                  <a:lnTo>
                    <a:pt x="312" y="196"/>
                  </a:lnTo>
                  <a:lnTo>
                    <a:pt x="313" y="206"/>
                  </a:lnTo>
                  <a:lnTo>
                    <a:pt x="316" y="215"/>
                  </a:lnTo>
                  <a:lnTo>
                    <a:pt x="318" y="220"/>
                  </a:lnTo>
                  <a:lnTo>
                    <a:pt x="322" y="226"/>
                  </a:lnTo>
                  <a:lnTo>
                    <a:pt x="324" y="231"/>
                  </a:lnTo>
                  <a:lnTo>
                    <a:pt x="327" y="241"/>
                  </a:lnTo>
                  <a:lnTo>
                    <a:pt x="329" y="251"/>
                  </a:lnTo>
                  <a:lnTo>
                    <a:pt x="334" y="246"/>
                  </a:lnTo>
                  <a:lnTo>
                    <a:pt x="335" y="246"/>
                  </a:lnTo>
                  <a:lnTo>
                    <a:pt x="336" y="247"/>
                  </a:lnTo>
                  <a:lnTo>
                    <a:pt x="337" y="248"/>
                  </a:lnTo>
                  <a:lnTo>
                    <a:pt x="336" y="250"/>
                  </a:lnTo>
                  <a:lnTo>
                    <a:pt x="336" y="251"/>
                  </a:lnTo>
                  <a:lnTo>
                    <a:pt x="335" y="254"/>
                  </a:lnTo>
                  <a:lnTo>
                    <a:pt x="335" y="256"/>
                  </a:lnTo>
                  <a:lnTo>
                    <a:pt x="335" y="258"/>
                  </a:lnTo>
                  <a:lnTo>
                    <a:pt x="336" y="258"/>
                  </a:lnTo>
                  <a:lnTo>
                    <a:pt x="338" y="259"/>
                  </a:lnTo>
                  <a:lnTo>
                    <a:pt x="341" y="260"/>
                  </a:lnTo>
                  <a:lnTo>
                    <a:pt x="344" y="260"/>
                  </a:lnTo>
                  <a:lnTo>
                    <a:pt x="346" y="263"/>
                  </a:lnTo>
                  <a:lnTo>
                    <a:pt x="347" y="265"/>
                  </a:lnTo>
                  <a:lnTo>
                    <a:pt x="347" y="267"/>
                  </a:lnTo>
                  <a:lnTo>
                    <a:pt x="346" y="268"/>
                  </a:lnTo>
                  <a:lnTo>
                    <a:pt x="344" y="269"/>
                  </a:lnTo>
                  <a:lnTo>
                    <a:pt x="342" y="270"/>
                  </a:lnTo>
                  <a:lnTo>
                    <a:pt x="341" y="271"/>
                  </a:lnTo>
                  <a:lnTo>
                    <a:pt x="336" y="273"/>
                  </a:lnTo>
                  <a:lnTo>
                    <a:pt x="332" y="274"/>
                  </a:lnTo>
                  <a:lnTo>
                    <a:pt x="329" y="274"/>
                  </a:lnTo>
                  <a:lnTo>
                    <a:pt x="327" y="275"/>
                  </a:lnTo>
                  <a:lnTo>
                    <a:pt x="326" y="276"/>
                  </a:lnTo>
                  <a:lnTo>
                    <a:pt x="325" y="278"/>
                  </a:lnTo>
                  <a:lnTo>
                    <a:pt x="324" y="282"/>
                  </a:lnTo>
                  <a:lnTo>
                    <a:pt x="324" y="284"/>
                  </a:lnTo>
                  <a:lnTo>
                    <a:pt x="324" y="287"/>
                  </a:lnTo>
                  <a:lnTo>
                    <a:pt x="324" y="289"/>
                  </a:lnTo>
                  <a:lnTo>
                    <a:pt x="324" y="289"/>
                  </a:lnTo>
                  <a:lnTo>
                    <a:pt x="323" y="290"/>
                  </a:lnTo>
                  <a:lnTo>
                    <a:pt x="317" y="293"/>
                  </a:lnTo>
                  <a:lnTo>
                    <a:pt x="315" y="295"/>
                  </a:lnTo>
                  <a:lnTo>
                    <a:pt x="314" y="296"/>
                  </a:lnTo>
                  <a:lnTo>
                    <a:pt x="314" y="297"/>
                  </a:lnTo>
                  <a:lnTo>
                    <a:pt x="314" y="298"/>
                  </a:lnTo>
                  <a:lnTo>
                    <a:pt x="315" y="299"/>
                  </a:lnTo>
                  <a:lnTo>
                    <a:pt x="315" y="302"/>
                  </a:lnTo>
                  <a:lnTo>
                    <a:pt x="315" y="304"/>
                  </a:lnTo>
                  <a:lnTo>
                    <a:pt x="315" y="306"/>
                  </a:lnTo>
                  <a:lnTo>
                    <a:pt x="314" y="307"/>
                  </a:lnTo>
                  <a:lnTo>
                    <a:pt x="313" y="308"/>
                  </a:lnTo>
                  <a:lnTo>
                    <a:pt x="312" y="308"/>
                  </a:lnTo>
                  <a:lnTo>
                    <a:pt x="312" y="309"/>
                  </a:lnTo>
                  <a:lnTo>
                    <a:pt x="312" y="311"/>
                  </a:lnTo>
                  <a:lnTo>
                    <a:pt x="313" y="321"/>
                  </a:lnTo>
                  <a:lnTo>
                    <a:pt x="302" y="316"/>
                  </a:lnTo>
                  <a:lnTo>
                    <a:pt x="288" y="314"/>
                  </a:lnTo>
                  <a:lnTo>
                    <a:pt x="287" y="312"/>
                  </a:lnTo>
                  <a:lnTo>
                    <a:pt x="286" y="309"/>
                  </a:lnTo>
                  <a:lnTo>
                    <a:pt x="284" y="307"/>
                  </a:lnTo>
                  <a:lnTo>
                    <a:pt x="280" y="306"/>
                  </a:lnTo>
                  <a:lnTo>
                    <a:pt x="278" y="305"/>
                  </a:lnTo>
                  <a:lnTo>
                    <a:pt x="275" y="305"/>
                  </a:lnTo>
                  <a:lnTo>
                    <a:pt x="271" y="305"/>
                  </a:lnTo>
                  <a:lnTo>
                    <a:pt x="271" y="306"/>
                  </a:lnTo>
                  <a:lnTo>
                    <a:pt x="271" y="308"/>
                  </a:lnTo>
                  <a:lnTo>
                    <a:pt x="271" y="309"/>
                  </a:lnTo>
                  <a:lnTo>
                    <a:pt x="270" y="311"/>
                  </a:lnTo>
                  <a:lnTo>
                    <a:pt x="269" y="312"/>
                  </a:lnTo>
                  <a:lnTo>
                    <a:pt x="266" y="313"/>
                  </a:lnTo>
                  <a:lnTo>
                    <a:pt x="261" y="313"/>
                  </a:lnTo>
                  <a:lnTo>
                    <a:pt x="259" y="314"/>
                  </a:lnTo>
                  <a:lnTo>
                    <a:pt x="256" y="315"/>
                  </a:lnTo>
                  <a:lnTo>
                    <a:pt x="254" y="316"/>
                  </a:lnTo>
                  <a:lnTo>
                    <a:pt x="252" y="318"/>
                  </a:lnTo>
                  <a:lnTo>
                    <a:pt x="251" y="321"/>
                  </a:lnTo>
                  <a:lnTo>
                    <a:pt x="246" y="322"/>
                  </a:lnTo>
                  <a:lnTo>
                    <a:pt x="245" y="321"/>
                  </a:lnTo>
                  <a:lnTo>
                    <a:pt x="242" y="321"/>
                  </a:lnTo>
                  <a:lnTo>
                    <a:pt x="242" y="318"/>
                  </a:lnTo>
                  <a:lnTo>
                    <a:pt x="241" y="317"/>
                  </a:lnTo>
                  <a:lnTo>
                    <a:pt x="240" y="315"/>
                  </a:lnTo>
                  <a:lnTo>
                    <a:pt x="238" y="314"/>
                  </a:lnTo>
                  <a:lnTo>
                    <a:pt x="233" y="313"/>
                  </a:lnTo>
                  <a:lnTo>
                    <a:pt x="229" y="311"/>
                  </a:lnTo>
                  <a:lnTo>
                    <a:pt x="223" y="304"/>
                  </a:lnTo>
                  <a:lnTo>
                    <a:pt x="219" y="296"/>
                  </a:lnTo>
                  <a:lnTo>
                    <a:pt x="214" y="289"/>
                  </a:lnTo>
                  <a:lnTo>
                    <a:pt x="209" y="286"/>
                  </a:lnTo>
                  <a:lnTo>
                    <a:pt x="204" y="283"/>
                  </a:lnTo>
                  <a:lnTo>
                    <a:pt x="206" y="276"/>
                  </a:lnTo>
                  <a:lnTo>
                    <a:pt x="206" y="274"/>
                  </a:lnTo>
                  <a:lnTo>
                    <a:pt x="206" y="274"/>
                  </a:lnTo>
                  <a:lnTo>
                    <a:pt x="204" y="273"/>
                  </a:lnTo>
                  <a:lnTo>
                    <a:pt x="202" y="273"/>
                  </a:lnTo>
                  <a:lnTo>
                    <a:pt x="198" y="273"/>
                  </a:lnTo>
                  <a:lnTo>
                    <a:pt x="192" y="273"/>
                  </a:lnTo>
                  <a:lnTo>
                    <a:pt x="188" y="271"/>
                  </a:lnTo>
                  <a:lnTo>
                    <a:pt x="184" y="268"/>
                  </a:lnTo>
                  <a:lnTo>
                    <a:pt x="183" y="266"/>
                  </a:lnTo>
                  <a:lnTo>
                    <a:pt x="183" y="265"/>
                  </a:lnTo>
                  <a:lnTo>
                    <a:pt x="183" y="263"/>
                  </a:lnTo>
                  <a:lnTo>
                    <a:pt x="182" y="263"/>
                  </a:lnTo>
                  <a:lnTo>
                    <a:pt x="181" y="263"/>
                  </a:lnTo>
                  <a:lnTo>
                    <a:pt x="179" y="263"/>
                  </a:lnTo>
                  <a:lnTo>
                    <a:pt x="177" y="264"/>
                  </a:lnTo>
                  <a:lnTo>
                    <a:pt x="174" y="264"/>
                  </a:lnTo>
                  <a:lnTo>
                    <a:pt x="172" y="264"/>
                  </a:lnTo>
                  <a:lnTo>
                    <a:pt x="171" y="263"/>
                  </a:lnTo>
                  <a:lnTo>
                    <a:pt x="170" y="260"/>
                  </a:lnTo>
                  <a:lnTo>
                    <a:pt x="169" y="258"/>
                  </a:lnTo>
                  <a:lnTo>
                    <a:pt x="168" y="257"/>
                  </a:lnTo>
                  <a:lnTo>
                    <a:pt x="166" y="256"/>
                  </a:lnTo>
                  <a:lnTo>
                    <a:pt x="163" y="255"/>
                  </a:lnTo>
                  <a:lnTo>
                    <a:pt x="162" y="254"/>
                  </a:lnTo>
                  <a:lnTo>
                    <a:pt x="160" y="251"/>
                  </a:lnTo>
                  <a:lnTo>
                    <a:pt x="158" y="248"/>
                  </a:lnTo>
                  <a:lnTo>
                    <a:pt x="155" y="246"/>
                  </a:lnTo>
                  <a:lnTo>
                    <a:pt x="154" y="245"/>
                  </a:lnTo>
                  <a:lnTo>
                    <a:pt x="152" y="245"/>
                  </a:lnTo>
                  <a:lnTo>
                    <a:pt x="150" y="245"/>
                  </a:lnTo>
                  <a:lnTo>
                    <a:pt x="150" y="244"/>
                  </a:lnTo>
                  <a:lnTo>
                    <a:pt x="149" y="241"/>
                  </a:lnTo>
                  <a:lnTo>
                    <a:pt x="148" y="240"/>
                  </a:lnTo>
                  <a:lnTo>
                    <a:pt x="146" y="238"/>
                  </a:lnTo>
                  <a:lnTo>
                    <a:pt x="144" y="238"/>
                  </a:lnTo>
                  <a:lnTo>
                    <a:pt x="144" y="240"/>
                  </a:lnTo>
                  <a:lnTo>
                    <a:pt x="144" y="242"/>
                  </a:lnTo>
                  <a:lnTo>
                    <a:pt x="145" y="244"/>
                  </a:lnTo>
                  <a:lnTo>
                    <a:pt x="146" y="246"/>
                  </a:lnTo>
                  <a:lnTo>
                    <a:pt x="148" y="247"/>
                  </a:lnTo>
                  <a:lnTo>
                    <a:pt x="148" y="248"/>
                  </a:lnTo>
                  <a:lnTo>
                    <a:pt x="146" y="249"/>
                  </a:lnTo>
                  <a:lnTo>
                    <a:pt x="145" y="251"/>
                  </a:lnTo>
                  <a:lnTo>
                    <a:pt x="144" y="253"/>
                  </a:lnTo>
                  <a:lnTo>
                    <a:pt x="142" y="253"/>
                  </a:lnTo>
                  <a:lnTo>
                    <a:pt x="141" y="253"/>
                  </a:lnTo>
                  <a:lnTo>
                    <a:pt x="140" y="250"/>
                  </a:lnTo>
                  <a:lnTo>
                    <a:pt x="140" y="249"/>
                  </a:lnTo>
                  <a:lnTo>
                    <a:pt x="139" y="246"/>
                  </a:lnTo>
                  <a:lnTo>
                    <a:pt x="139" y="244"/>
                  </a:lnTo>
                  <a:lnTo>
                    <a:pt x="137" y="241"/>
                  </a:lnTo>
                  <a:lnTo>
                    <a:pt x="135" y="240"/>
                  </a:lnTo>
                  <a:lnTo>
                    <a:pt x="133" y="240"/>
                  </a:lnTo>
                  <a:lnTo>
                    <a:pt x="130" y="240"/>
                  </a:lnTo>
                  <a:lnTo>
                    <a:pt x="127" y="242"/>
                  </a:lnTo>
                  <a:lnTo>
                    <a:pt x="125" y="245"/>
                  </a:lnTo>
                  <a:lnTo>
                    <a:pt x="123" y="247"/>
                  </a:lnTo>
                  <a:lnTo>
                    <a:pt x="120" y="249"/>
                  </a:lnTo>
                  <a:lnTo>
                    <a:pt x="119" y="249"/>
                  </a:lnTo>
                  <a:lnTo>
                    <a:pt x="116" y="250"/>
                  </a:lnTo>
                  <a:lnTo>
                    <a:pt x="114" y="250"/>
                  </a:lnTo>
                  <a:lnTo>
                    <a:pt x="112" y="251"/>
                  </a:lnTo>
                  <a:lnTo>
                    <a:pt x="111" y="253"/>
                  </a:lnTo>
                  <a:lnTo>
                    <a:pt x="110" y="254"/>
                  </a:lnTo>
                  <a:lnTo>
                    <a:pt x="110" y="254"/>
                  </a:lnTo>
                  <a:lnTo>
                    <a:pt x="107" y="254"/>
                  </a:lnTo>
                  <a:lnTo>
                    <a:pt x="103" y="251"/>
                  </a:lnTo>
                  <a:lnTo>
                    <a:pt x="101" y="256"/>
                  </a:lnTo>
                  <a:lnTo>
                    <a:pt x="100" y="258"/>
                  </a:lnTo>
                  <a:lnTo>
                    <a:pt x="98" y="258"/>
                  </a:lnTo>
                  <a:lnTo>
                    <a:pt x="97" y="258"/>
                  </a:lnTo>
                  <a:lnTo>
                    <a:pt x="96" y="258"/>
                  </a:lnTo>
                  <a:lnTo>
                    <a:pt x="93" y="258"/>
                  </a:lnTo>
                  <a:lnTo>
                    <a:pt x="90" y="258"/>
                  </a:lnTo>
                  <a:lnTo>
                    <a:pt x="87" y="259"/>
                  </a:lnTo>
                  <a:lnTo>
                    <a:pt x="84" y="260"/>
                  </a:lnTo>
                  <a:lnTo>
                    <a:pt x="79" y="265"/>
                  </a:lnTo>
                  <a:lnTo>
                    <a:pt x="78" y="267"/>
                  </a:lnTo>
                  <a:lnTo>
                    <a:pt x="77" y="268"/>
                  </a:lnTo>
                  <a:lnTo>
                    <a:pt x="75" y="269"/>
                  </a:lnTo>
                  <a:lnTo>
                    <a:pt x="73" y="270"/>
                  </a:lnTo>
                  <a:lnTo>
                    <a:pt x="71" y="270"/>
                  </a:lnTo>
                  <a:lnTo>
                    <a:pt x="68" y="270"/>
                  </a:lnTo>
                  <a:lnTo>
                    <a:pt x="71" y="261"/>
                  </a:lnTo>
                  <a:lnTo>
                    <a:pt x="73" y="254"/>
                  </a:lnTo>
                  <a:lnTo>
                    <a:pt x="75" y="249"/>
                  </a:lnTo>
                  <a:lnTo>
                    <a:pt x="77" y="245"/>
                  </a:lnTo>
                  <a:lnTo>
                    <a:pt x="79" y="241"/>
                  </a:lnTo>
                  <a:lnTo>
                    <a:pt x="81" y="237"/>
                  </a:lnTo>
                  <a:lnTo>
                    <a:pt x="81" y="227"/>
                  </a:lnTo>
                  <a:lnTo>
                    <a:pt x="81" y="218"/>
                  </a:lnTo>
                  <a:lnTo>
                    <a:pt x="82" y="215"/>
                  </a:lnTo>
                  <a:lnTo>
                    <a:pt x="83" y="212"/>
                  </a:lnTo>
                  <a:lnTo>
                    <a:pt x="85" y="210"/>
                  </a:lnTo>
                  <a:lnTo>
                    <a:pt x="87" y="208"/>
                  </a:lnTo>
                  <a:lnTo>
                    <a:pt x="88" y="205"/>
                  </a:lnTo>
                  <a:lnTo>
                    <a:pt x="87" y="200"/>
                  </a:lnTo>
                  <a:lnTo>
                    <a:pt x="83" y="196"/>
                  </a:lnTo>
                  <a:lnTo>
                    <a:pt x="77" y="192"/>
                  </a:lnTo>
                  <a:lnTo>
                    <a:pt x="72" y="192"/>
                  </a:lnTo>
                  <a:lnTo>
                    <a:pt x="68" y="197"/>
                  </a:lnTo>
                  <a:lnTo>
                    <a:pt x="67" y="200"/>
                  </a:lnTo>
                  <a:lnTo>
                    <a:pt x="66" y="203"/>
                  </a:lnTo>
                  <a:lnTo>
                    <a:pt x="65" y="207"/>
                  </a:lnTo>
                  <a:lnTo>
                    <a:pt x="64" y="210"/>
                  </a:lnTo>
                  <a:lnTo>
                    <a:pt x="60" y="210"/>
                  </a:lnTo>
                  <a:lnTo>
                    <a:pt x="58" y="210"/>
                  </a:lnTo>
                  <a:lnTo>
                    <a:pt x="56" y="211"/>
                  </a:lnTo>
                  <a:lnTo>
                    <a:pt x="54" y="213"/>
                  </a:lnTo>
                  <a:lnTo>
                    <a:pt x="53" y="216"/>
                  </a:lnTo>
                  <a:lnTo>
                    <a:pt x="50" y="213"/>
                  </a:lnTo>
                  <a:lnTo>
                    <a:pt x="48" y="210"/>
                  </a:lnTo>
                  <a:lnTo>
                    <a:pt x="46" y="207"/>
                  </a:lnTo>
                  <a:lnTo>
                    <a:pt x="44" y="205"/>
                  </a:lnTo>
                  <a:lnTo>
                    <a:pt x="40" y="202"/>
                  </a:lnTo>
                  <a:lnTo>
                    <a:pt x="38" y="202"/>
                  </a:lnTo>
                  <a:lnTo>
                    <a:pt x="36" y="202"/>
                  </a:lnTo>
                  <a:lnTo>
                    <a:pt x="34" y="201"/>
                  </a:lnTo>
                  <a:lnTo>
                    <a:pt x="33" y="200"/>
                  </a:lnTo>
                  <a:lnTo>
                    <a:pt x="31" y="199"/>
                  </a:lnTo>
                  <a:lnTo>
                    <a:pt x="31" y="198"/>
                  </a:lnTo>
                  <a:lnTo>
                    <a:pt x="30" y="198"/>
                  </a:lnTo>
                  <a:lnTo>
                    <a:pt x="29" y="198"/>
                  </a:lnTo>
                  <a:lnTo>
                    <a:pt x="24" y="200"/>
                  </a:lnTo>
                  <a:lnTo>
                    <a:pt x="23" y="196"/>
                  </a:lnTo>
                  <a:lnTo>
                    <a:pt x="23" y="192"/>
                  </a:lnTo>
                  <a:lnTo>
                    <a:pt x="21" y="190"/>
                  </a:lnTo>
                  <a:lnTo>
                    <a:pt x="20" y="188"/>
                  </a:lnTo>
                  <a:lnTo>
                    <a:pt x="19" y="184"/>
                  </a:lnTo>
                  <a:lnTo>
                    <a:pt x="19" y="180"/>
                  </a:lnTo>
                  <a:lnTo>
                    <a:pt x="20" y="175"/>
                  </a:lnTo>
                  <a:lnTo>
                    <a:pt x="20" y="170"/>
                  </a:lnTo>
                  <a:lnTo>
                    <a:pt x="18" y="171"/>
                  </a:lnTo>
                  <a:lnTo>
                    <a:pt x="16" y="171"/>
                  </a:lnTo>
                  <a:lnTo>
                    <a:pt x="15" y="170"/>
                  </a:lnTo>
                  <a:lnTo>
                    <a:pt x="13" y="169"/>
                  </a:lnTo>
                  <a:lnTo>
                    <a:pt x="11" y="167"/>
                  </a:lnTo>
                  <a:lnTo>
                    <a:pt x="11" y="164"/>
                  </a:lnTo>
                  <a:lnTo>
                    <a:pt x="10" y="163"/>
                  </a:lnTo>
                  <a:lnTo>
                    <a:pt x="8" y="165"/>
                  </a:lnTo>
                  <a:lnTo>
                    <a:pt x="5" y="167"/>
                  </a:lnTo>
                  <a:lnTo>
                    <a:pt x="6" y="163"/>
                  </a:lnTo>
                  <a:lnTo>
                    <a:pt x="7" y="160"/>
                  </a:lnTo>
                  <a:lnTo>
                    <a:pt x="7" y="157"/>
                  </a:lnTo>
                  <a:lnTo>
                    <a:pt x="6" y="144"/>
                  </a:lnTo>
                  <a:lnTo>
                    <a:pt x="10" y="144"/>
                  </a:lnTo>
                  <a:lnTo>
                    <a:pt x="7" y="139"/>
                  </a:lnTo>
                  <a:lnTo>
                    <a:pt x="10" y="139"/>
                  </a:lnTo>
                  <a:lnTo>
                    <a:pt x="15" y="139"/>
                  </a:lnTo>
                  <a:lnTo>
                    <a:pt x="18" y="138"/>
                  </a:lnTo>
                  <a:lnTo>
                    <a:pt x="20" y="138"/>
                  </a:lnTo>
                  <a:lnTo>
                    <a:pt x="24" y="138"/>
                  </a:lnTo>
                  <a:lnTo>
                    <a:pt x="26" y="139"/>
                  </a:lnTo>
                  <a:lnTo>
                    <a:pt x="28" y="141"/>
                  </a:lnTo>
                  <a:lnTo>
                    <a:pt x="30" y="142"/>
                  </a:lnTo>
                  <a:lnTo>
                    <a:pt x="27" y="133"/>
                  </a:lnTo>
                  <a:lnTo>
                    <a:pt x="37" y="134"/>
                  </a:lnTo>
                  <a:lnTo>
                    <a:pt x="33" y="132"/>
                  </a:lnTo>
                  <a:lnTo>
                    <a:pt x="29" y="132"/>
                  </a:lnTo>
                  <a:lnTo>
                    <a:pt x="26" y="132"/>
                  </a:lnTo>
                  <a:lnTo>
                    <a:pt x="21" y="132"/>
                  </a:lnTo>
                  <a:lnTo>
                    <a:pt x="0" y="135"/>
                  </a:lnTo>
                  <a:lnTo>
                    <a:pt x="2" y="132"/>
                  </a:lnTo>
                  <a:lnTo>
                    <a:pt x="4" y="130"/>
                  </a:lnTo>
                  <a:lnTo>
                    <a:pt x="7" y="128"/>
                  </a:lnTo>
                  <a:lnTo>
                    <a:pt x="9" y="126"/>
                  </a:lnTo>
                  <a:lnTo>
                    <a:pt x="7" y="124"/>
                  </a:lnTo>
                  <a:lnTo>
                    <a:pt x="5" y="122"/>
                  </a:lnTo>
                  <a:lnTo>
                    <a:pt x="2" y="119"/>
                  </a:lnTo>
                  <a:lnTo>
                    <a:pt x="1" y="114"/>
                  </a:lnTo>
                  <a:lnTo>
                    <a:pt x="0" y="109"/>
                  </a:lnTo>
                  <a:lnTo>
                    <a:pt x="8" y="109"/>
                  </a:lnTo>
                  <a:lnTo>
                    <a:pt x="11" y="109"/>
                  </a:lnTo>
                  <a:lnTo>
                    <a:pt x="13" y="107"/>
                  </a:lnTo>
                  <a:lnTo>
                    <a:pt x="14" y="106"/>
                  </a:lnTo>
                  <a:lnTo>
                    <a:pt x="16" y="105"/>
                  </a:lnTo>
                  <a:lnTo>
                    <a:pt x="18" y="103"/>
                  </a:lnTo>
                  <a:lnTo>
                    <a:pt x="18" y="101"/>
                  </a:lnTo>
                  <a:lnTo>
                    <a:pt x="17" y="98"/>
                  </a:lnTo>
                  <a:lnTo>
                    <a:pt x="16" y="96"/>
                  </a:lnTo>
                  <a:lnTo>
                    <a:pt x="15" y="94"/>
                  </a:lnTo>
                  <a:lnTo>
                    <a:pt x="13" y="92"/>
                  </a:lnTo>
                  <a:lnTo>
                    <a:pt x="14" y="93"/>
                  </a:lnTo>
                  <a:lnTo>
                    <a:pt x="15" y="95"/>
                  </a:lnTo>
                  <a:lnTo>
                    <a:pt x="16" y="96"/>
                  </a:lnTo>
                  <a:lnTo>
                    <a:pt x="16" y="97"/>
                  </a:lnTo>
                  <a:lnTo>
                    <a:pt x="15" y="98"/>
                  </a:lnTo>
                  <a:lnTo>
                    <a:pt x="14" y="100"/>
                  </a:lnTo>
                  <a:lnTo>
                    <a:pt x="13" y="101"/>
                  </a:lnTo>
                  <a:lnTo>
                    <a:pt x="13" y="103"/>
                  </a:lnTo>
                  <a:lnTo>
                    <a:pt x="13" y="105"/>
                  </a:lnTo>
                  <a:lnTo>
                    <a:pt x="2" y="102"/>
                  </a:lnTo>
                  <a:lnTo>
                    <a:pt x="1" y="98"/>
                  </a:lnTo>
                  <a:lnTo>
                    <a:pt x="1" y="94"/>
                  </a:lnTo>
                  <a:lnTo>
                    <a:pt x="2" y="92"/>
                  </a:lnTo>
                  <a:lnTo>
                    <a:pt x="4" y="90"/>
                  </a:lnTo>
                  <a:lnTo>
                    <a:pt x="5" y="87"/>
                  </a:lnTo>
                  <a:lnTo>
                    <a:pt x="8" y="86"/>
                  </a:lnTo>
                  <a:lnTo>
                    <a:pt x="10" y="86"/>
                  </a:lnTo>
                  <a:lnTo>
                    <a:pt x="9" y="80"/>
                  </a:lnTo>
                  <a:lnTo>
                    <a:pt x="6" y="73"/>
                  </a:lnTo>
                  <a:lnTo>
                    <a:pt x="5" y="71"/>
                  </a:lnTo>
                  <a:lnTo>
                    <a:pt x="5" y="68"/>
                  </a:lnTo>
                  <a:lnTo>
                    <a:pt x="6" y="67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4" y="66"/>
                  </a:lnTo>
                  <a:lnTo>
                    <a:pt x="16" y="64"/>
                  </a:lnTo>
                  <a:lnTo>
                    <a:pt x="19" y="61"/>
                  </a:lnTo>
                  <a:lnTo>
                    <a:pt x="27" y="66"/>
                  </a:lnTo>
                  <a:lnTo>
                    <a:pt x="25" y="58"/>
                  </a:lnTo>
                  <a:lnTo>
                    <a:pt x="27" y="58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3" y="57"/>
                  </a:lnTo>
                  <a:lnTo>
                    <a:pt x="34" y="56"/>
                  </a:lnTo>
                  <a:lnTo>
                    <a:pt x="35" y="57"/>
                  </a:lnTo>
                  <a:lnTo>
                    <a:pt x="37" y="58"/>
                  </a:lnTo>
                  <a:lnTo>
                    <a:pt x="40" y="59"/>
                  </a:lnTo>
                  <a:lnTo>
                    <a:pt x="43" y="58"/>
                  </a:lnTo>
                  <a:lnTo>
                    <a:pt x="45" y="57"/>
                  </a:lnTo>
                  <a:lnTo>
                    <a:pt x="50" y="57"/>
                  </a:lnTo>
                  <a:lnTo>
                    <a:pt x="54" y="59"/>
                  </a:lnTo>
                  <a:lnTo>
                    <a:pt x="54" y="55"/>
                  </a:lnTo>
                  <a:lnTo>
                    <a:pt x="52" y="52"/>
                  </a:lnTo>
                  <a:lnTo>
                    <a:pt x="50" y="49"/>
                  </a:lnTo>
                  <a:lnTo>
                    <a:pt x="49" y="47"/>
                  </a:lnTo>
                  <a:lnTo>
                    <a:pt x="48" y="46"/>
                  </a:lnTo>
                  <a:lnTo>
                    <a:pt x="48" y="45"/>
                  </a:lnTo>
                  <a:lnTo>
                    <a:pt x="48" y="44"/>
                  </a:lnTo>
                  <a:lnTo>
                    <a:pt x="48" y="43"/>
                  </a:lnTo>
                  <a:lnTo>
                    <a:pt x="50" y="42"/>
                  </a:lnTo>
                  <a:lnTo>
                    <a:pt x="53" y="42"/>
                  </a:lnTo>
                  <a:lnTo>
                    <a:pt x="55" y="43"/>
                  </a:lnTo>
                  <a:lnTo>
                    <a:pt x="57" y="44"/>
                  </a:lnTo>
                  <a:lnTo>
                    <a:pt x="59" y="46"/>
                  </a:lnTo>
                  <a:lnTo>
                    <a:pt x="62" y="47"/>
                  </a:lnTo>
                  <a:lnTo>
                    <a:pt x="64" y="48"/>
                  </a:lnTo>
                  <a:lnTo>
                    <a:pt x="64" y="45"/>
                  </a:lnTo>
                  <a:lnTo>
                    <a:pt x="62" y="43"/>
                  </a:lnTo>
                  <a:lnTo>
                    <a:pt x="60" y="40"/>
                  </a:lnTo>
                  <a:lnTo>
                    <a:pt x="58" y="38"/>
                  </a:lnTo>
                  <a:lnTo>
                    <a:pt x="60" y="39"/>
                  </a:lnTo>
                  <a:lnTo>
                    <a:pt x="63" y="39"/>
                  </a:lnTo>
                  <a:lnTo>
                    <a:pt x="66" y="39"/>
                  </a:lnTo>
                  <a:lnTo>
                    <a:pt x="67" y="39"/>
                  </a:lnTo>
                  <a:lnTo>
                    <a:pt x="69" y="38"/>
                  </a:lnTo>
                  <a:lnTo>
                    <a:pt x="71" y="37"/>
                  </a:lnTo>
                  <a:lnTo>
                    <a:pt x="72" y="34"/>
                  </a:lnTo>
                  <a:lnTo>
                    <a:pt x="72" y="32"/>
                  </a:lnTo>
                  <a:lnTo>
                    <a:pt x="73" y="29"/>
                  </a:lnTo>
                  <a:lnTo>
                    <a:pt x="74" y="29"/>
                  </a:lnTo>
                  <a:lnTo>
                    <a:pt x="76" y="29"/>
                  </a:lnTo>
                  <a:lnTo>
                    <a:pt x="79" y="30"/>
                  </a:lnTo>
                  <a:lnTo>
                    <a:pt x="83" y="33"/>
                  </a:lnTo>
                  <a:lnTo>
                    <a:pt x="85" y="35"/>
                  </a:lnTo>
                  <a:lnTo>
                    <a:pt x="88" y="32"/>
                  </a:lnTo>
                  <a:lnTo>
                    <a:pt x="96" y="36"/>
                  </a:lnTo>
                  <a:lnTo>
                    <a:pt x="97" y="26"/>
                  </a:lnTo>
                  <a:lnTo>
                    <a:pt x="101" y="30"/>
                  </a:lnTo>
                  <a:lnTo>
                    <a:pt x="105" y="36"/>
                  </a:lnTo>
                  <a:lnTo>
                    <a:pt x="107" y="29"/>
                  </a:lnTo>
                  <a:lnTo>
                    <a:pt x="106" y="23"/>
                  </a:lnTo>
                  <a:lnTo>
                    <a:pt x="105" y="16"/>
                  </a:lnTo>
                  <a:lnTo>
                    <a:pt x="101" y="16"/>
                  </a:lnTo>
                  <a:lnTo>
                    <a:pt x="104" y="11"/>
                  </a:lnTo>
                  <a:lnTo>
                    <a:pt x="111" y="18"/>
                  </a:lnTo>
                  <a:lnTo>
                    <a:pt x="117" y="24"/>
                  </a:lnTo>
                  <a:lnTo>
                    <a:pt x="119" y="25"/>
                  </a:lnTo>
                  <a:lnTo>
                    <a:pt x="120" y="25"/>
                  </a:lnTo>
                  <a:lnTo>
                    <a:pt x="121" y="25"/>
                  </a:lnTo>
                  <a:lnTo>
                    <a:pt x="123" y="24"/>
                  </a:lnTo>
                  <a:lnTo>
                    <a:pt x="125" y="24"/>
                  </a:lnTo>
                  <a:lnTo>
                    <a:pt x="127" y="25"/>
                  </a:lnTo>
                  <a:lnTo>
                    <a:pt x="130" y="26"/>
                  </a:lnTo>
                  <a:lnTo>
                    <a:pt x="132" y="27"/>
                  </a:lnTo>
                  <a:lnTo>
                    <a:pt x="131" y="20"/>
                  </a:lnTo>
                  <a:lnTo>
                    <a:pt x="142" y="24"/>
                  </a:lnTo>
                  <a:lnTo>
                    <a:pt x="153" y="28"/>
                  </a:lnTo>
                  <a:lnTo>
                    <a:pt x="153" y="26"/>
                  </a:lnTo>
                  <a:lnTo>
                    <a:pt x="153" y="25"/>
                  </a:lnTo>
                  <a:lnTo>
                    <a:pt x="153" y="23"/>
                  </a:lnTo>
                  <a:lnTo>
                    <a:pt x="154" y="23"/>
                  </a:lnTo>
                  <a:lnTo>
                    <a:pt x="156" y="21"/>
                  </a:lnTo>
                  <a:lnTo>
                    <a:pt x="164" y="21"/>
                  </a:lnTo>
                  <a:lnTo>
                    <a:pt x="160" y="16"/>
                  </a:lnTo>
                  <a:lnTo>
                    <a:pt x="159" y="8"/>
                  </a:lnTo>
                  <a:lnTo>
                    <a:pt x="158" y="0"/>
                  </a:lnTo>
                  <a:close/>
                  <a:moveTo>
                    <a:pt x="198" y="191"/>
                  </a:moveTo>
                  <a:lnTo>
                    <a:pt x="196" y="198"/>
                  </a:lnTo>
                  <a:lnTo>
                    <a:pt x="194" y="203"/>
                  </a:lnTo>
                  <a:lnTo>
                    <a:pt x="197" y="209"/>
                  </a:lnTo>
                  <a:lnTo>
                    <a:pt x="199" y="213"/>
                  </a:lnTo>
                  <a:lnTo>
                    <a:pt x="200" y="216"/>
                  </a:lnTo>
                  <a:lnTo>
                    <a:pt x="201" y="218"/>
                  </a:lnTo>
                  <a:lnTo>
                    <a:pt x="201" y="220"/>
                  </a:lnTo>
                  <a:lnTo>
                    <a:pt x="202" y="221"/>
                  </a:lnTo>
                  <a:lnTo>
                    <a:pt x="203" y="222"/>
                  </a:lnTo>
                  <a:lnTo>
                    <a:pt x="204" y="225"/>
                  </a:lnTo>
                  <a:lnTo>
                    <a:pt x="206" y="228"/>
                  </a:lnTo>
                  <a:lnTo>
                    <a:pt x="207" y="231"/>
                  </a:lnTo>
                  <a:lnTo>
                    <a:pt x="208" y="235"/>
                  </a:lnTo>
                  <a:lnTo>
                    <a:pt x="208" y="237"/>
                  </a:lnTo>
                  <a:lnTo>
                    <a:pt x="208" y="234"/>
                  </a:lnTo>
                  <a:lnTo>
                    <a:pt x="208" y="230"/>
                  </a:lnTo>
                  <a:lnTo>
                    <a:pt x="208" y="227"/>
                  </a:lnTo>
                  <a:lnTo>
                    <a:pt x="208" y="223"/>
                  </a:lnTo>
                  <a:lnTo>
                    <a:pt x="210" y="221"/>
                  </a:lnTo>
                  <a:lnTo>
                    <a:pt x="211" y="218"/>
                  </a:lnTo>
                  <a:lnTo>
                    <a:pt x="212" y="215"/>
                  </a:lnTo>
                  <a:lnTo>
                    <a:pt x="212" y="211"/>
                  </a:lnTo>
                  <a:lnTo>
                    <a:pt x="212" y="207"/>
                  </a:lnTo>
                  <a:lnTo>
                    <a:pt x="212" y="203"/>
                  </a:lnTo>
                  <a:lnTo>
                    <a:pt x="212" y="201"/>
                  </a:lnTo>
                  <a:lnTo>
                    <a:pt x="212" y="198"/>
                  </a:lnTo>
                  <a:lnTo>
                    <a:pt x="212" y="196"/>
                  </a:lnTo>
                  <a:lnTo>
                    <a:pt x="211" y="193"/>
                  </a:lnTo>
                  <a:lnTo>
                    <a:pt x="209" y="191"/>
                  </a:lnTo>
                  <a:lnTo>
                    <a:pt x="206" y="190"/>
                  </a:lnTo>
                  <a:lnTo>
                    <a:pt x="203" y="189"/>
                  </a:lnTo>
                  <a:lnTo>
                    <a:pt x="201" y="189"/>
                  </a:lnTo>
                  <a:lnTo>
                    <a:pt x="200" y="189"/>
                  </a:lnTo>
                  <a:lnTo>
                    <a:pt x="199" y="190"/>
                  </a:lnTo>
                  <a:lnTo>
                    <a:pt x="198" y="191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6" name="Freeform 598"/>
            <p:cNvSpPr>
              <a:spLocks/>
            </p:cNvSpPr>
            <p:nvPr/>
          </p:nvSpPr>
          <p:spPr bwMode="auto">
            <a:xfrm>
              <a:off x="5359415" y="3336943"/>
              <a:ext cx="11113" cy="9525"/>
            </a:xfrm>
            <a:custGeom>
              <a:avLst/>
              <a:gdLst>
                <a:gd name="T0" fmla="*/ 2 w 7"/>
                <a:gd name="T1" fmla="*/ 0 h 6"/>
                <a:gd name="T2" fmla="*/ 3 w 7"/>
                <a:gd name="T3" fmla="*/ 0 h 6"/>
                <a:gd name="T4" fmla="*/ 5 w 7"/>
                <a:gd name="T5" fmla="*/ 1 h 6"/>
                <a:gd name="T6" fmla="*/ 7 w 7"/>
                <a:gd name="T7" fmla="*/ 2 h 6"/>
                <a:gd name="T8" fmla="*/ 7 w 7"/>
                <a:gd name="T9" fmla="*/ 3 h 6"/>
                <a:gd name="T10" fmla="*/ 7 w 7"/>
                <a:gd name="T11" fmla="*/ 5 h 6"/>
                <a:gd name="T12" fmla="*/ 5 w 7"/>
                <a:gd name="T13" fmla="*/ 6 h 6"/>
                <a:gd name="T14" fmla="*/ 4 w 7"/>
                <a:gd name="T15" fmla="*/ 5 h 6"/>
                <a:gd name="T16" fmla="*/ 2 w 7"/>
                <a:gd name="T17" fmla="*/ 4 h 6"/>
                <a:gd name="T18" fmla="*/ 0 w 7"/>
                <a:gd name="T19" fmla="*/ 2 h 6"/>
                <a:gd name="T20" fmla="*/ 2 w 7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6">
                  <a:moveTo>
                    <a:pt x="2" y="0"/>
                  </a:moveTo>
                  <a:lnTo>
                    <a:pt x="3" y="0"/>
                  </a:lnTo>
                  <a:lnTo>
                    <a:pt x="5" y="1"/>
                  </a:lnTo>
                  <a:lnTo>
                    <a:pt x="7" y="2"/>
                  </a:lnTo>
                  <a:lnTo>
                    <a:pt x="7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4" y="5"/>
                  </a:lnTo>
                  <a:lnTo>
                    <a:pt x="2" y="4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7" name="Freeform 599"/>
            <p:cNvSpPr>
              <a:spLocks/>
            </p:cNvSpPr>
            <p:nvPr/>
          </p:nvSpPr>
          <p:spPr bwMode="auto">
            <a:xfrm>
              <a:off x="5305440" y="3344881"/>
              <a:ext cx="11113" cy="23813"/>
            </a:xfrm>
            <a:custGeom>
              <a:avLst/>
              <a:gdLst>
                <a:gd name="T0" fmla="*/ 5 w 7"/>
                <a:gd name="T1" fmla="*/ 15 h 15"/>
                <a:gd name="T2" fmla="*/ 3 w 7"/>
                <a:gd name="T3" fmla="*/ 12 h 15"/>
                <a:gd name="T4" fmla="*/ 1 w 7"/>
                <a:gd name="T5" fmla="*/ 9 h 15"/>
                <a:gd name="T6" fmla="*/ 0 w 7"/>
                <a:gd name="T7" fmla="*/ 7 h 15"/>
                <a:gd name="T8" fmla="*/ 0 w 7"/>
                <a:gd name="T9" fmla="*/ 4 h 15"/>
                <a:gd name="T10" fmla="*/ 2 w 7"/>
                <a:gd name="T11" fmla="*/ 0 h 15"/>
                <a:gd name="T12" fmla="*/ 4 w 7"/>
                <a:gd name="T13" fmla="*/ 2 h 15"/>
                <a:gd name="T14" fmla="*/ 5 w 7"/>
                <a:gd name="T15" fmla="*/ 6 h 15"/>
                <a:gd name="T16" fmla="*/ 7 w 7"/>
                <a:gd name="T17" fmla="*/ 8 h 15"/>
                <a:gd name="T18" fmla="*/ 7 w 7"/>
                <a:gd name="T19" fmla="*/ 11 h 15"/>
                <a:gd name="T20" fmla="*/ 5 w 7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5">
                  <a:moveTo>
                    <a:pt x="5" y="15"/>
                  </a:moveTo>
                  <a:lnTo>
                    <a:pt x="3" y="12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2"/>
                  </a:lnTo>
                  <a:lnTo>
                    <a:pt x="5" y="6"/>
                  </a:lnTo>
                  <a:lnTo>
                    <a:pt x="7" y="8"/>
                  </a:lnTo>
                  <a:lnTo>
                    <a:pt x="7" y="11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8" name="Freeform 600"/>
            <p:cNvSpPr>
              <a:spLocks/>
            </p:cNvSpPr>
            <p:nvPr/>
          </p:nvSpPr>
          <p:spPr bwMode="auto">
            <a:xfrm>
              <a:off x="5241940" y="3403618"/>
              <a:ext cx="6350" cy="11113"/>
            </a:xfrm>
            <a:custGeom>
              <a:avLst/>
              <a:gdLst>
                <a:gd name="T0" fmla="*/ 0 w 4"/>
                <a:gd name="T1" fmla="*/ 0 h 7"/>
                <a:gd name="T2" fmla="*/ 2 w 4"/>
                <a:gd name="T3" fmla="*/ 0 h 7"/>
                <a:gd name="T4" fmla="*/ 3 w 4"/>
                <a:gd name="T5" fmla="*/ 1 h 7"/>
                <a:gd name="T6" fmla="*/ 3 w 4"/>
                <a:gd name="T7" fmla="*/ 3 h 7"/>
                <a:gd name="T8" fmla="*/ 4 w 4"/>
                <a:gd name="T9" fmla="*/ 6 h 7"/>
                <a:gd name="T10" fmla="*/ 3 w 4"/>
                <a:gd name="T11" fmla="*/ 7 h 7"/>
                <a:gd name="T12" fmla="*/ 2 w 4"/>
                <a:gd name="T13" fmla="*/ 7 h 7"/>
                <a:gd name="T14" fmla="*/ 1 w 4"/>
                <a:gd name="T15" fmla="*/ 6 h 7"/>
                <a:gd name="T16" fmla="*/ 0 w 4"/>
                <a:gd name="T17" fmla="*/ 3 h 7"/>
                <a:gd name="T18" fmla="*/ 0 w 4"/>
                <a:gd name="T19" fmla="*/ 2 h 7"/>
                <a:gd name="T20" fmla="*/ 0 w 4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7">
                  <a:moveTo>
                    <a:pt x="0" y="0"/>
                  </a:moveTo>
                  <a:lnTo>
                    <a:pt x="2" y="0"/>
                  </a:lnTo>
                  <a:lnTo>
                    <a:pt x="3" y="1"/>
                  </a:lnTo>
                  <a:lnTo>
                    <a:pt x="3" y="3"/>
                  </a:lnTo>
                  <a:lnTo>
                    <a:pt x="4" y="6"/>
                  </a:lnTo>
                  <a:lnTo>
                    <a:pt x="3" y="7"/>
                  </a:lnTo>
                  <a:lnTo>
                    <a:pt x="2" y="7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9" name="Freeform 601"/>
            <p:cNvSpPr>
              <a:spLocks/>
            </p:cNvSpPr>
            <p:nvPr/>
          </p:nvSpPr>
          <p:spPr bwMode="auto">
            <a:xfrm>
              <a:off x="5232415" y="3405206"/>
              <a:ext cx="7938" cy="11113"/>
            </a:xfrm>
            <a:custGeom>
              <a:avLst/>
              <a:gdLst>
                <a:gd name="T0" fmla="*/ 5 w 5"/>
                <a:gd name="T1" fmla="*/ 7 h 7"/>
                <a:gd name="T2" fmla="*/ 2 w 5"/>
                <a:gd name="T3" fmla="*/ 7 h 7"/>
                <a:gd name="T4" fmla="*/ 1 w 5"/>
                <a:gd name="T5" fmla="*/ 6 h 7"/>
                <a:gd name="T6" fmla="*/ 0 w 5"/>
                <a:gd name="T7" fmla="*/ 3 h 7"/>
                <a:gd name="T8" fmla="*/ 0 w 5"/>
                <a:gd name="T9" fmla="*/ 2 h 7"/>
                <a:gd name="T10" fmla="*/ 0 w 5"/>
                <a:gd name="T11" fmla="*/ 1 h 7"/>
                <a:gd name="T12" fmla="*/ 1 w 5"/>
                <a:gd name="T13" fmla="*/ 0 h 7"/>
                <a:gd name="T14" fmla="*/ 3 w 5"/>
                <a:gd name="T15" fmla="*/ 2 h 7"/>
                <a:gd name="T16" fmla="*/ 5 w 5"/>
                <a:gd name="T17" fmla="*/ 3 h 7"/>
                <a:gd name="T18" fmla="*/ 5 w 5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7">
                  <a:moveTo>
                    <a:pt x="5" y="7"/>
                  </a:moveTo>
                  <a:lnTo>
                    <a:pt x="2" y="7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3" y="2"/>
                  </a:lnTo>
                  <a:lnTo>
                    <a:pt x="5" y="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0" name="Freeform 602"/>
            <p:cNvSpPr>
              <a:spLocks/>
            </p:cNvSpPr>
            <p:nvPr/>
          </p:nvSpPr>
          <p:spPr bwMode="auto">
            <a:xfrm>
              <a:off x="5168915" y="3414731"/>
              <a:ext cx="7938" cy="7938"/>
            </a:xfrm>
            <a:custGeom>
              <a:avLst/>
              <a:gdLst>
                <a:gd name="T0" fmla="*/ 0 w 5"/>
                <a:gd name="T1" fmla="*/ 1 h 5"/>
                <a:gd name="T2" fmla="*/ 1 w 5"/>
                <a:gd name="T3" fmla="*/ 0 h 5"/>
                <a:gd name="T4" fmla="*/ 3 w 5"/>
                <a:gd name="T5" fmla="*/ 1 h 5"/>
                <a:gd name="T6" fmla="*/ 4 w 5"/>
                <a:gd name="T7" fmla="*/ 2 h 5"/>
                <a:gd name="T8" fmla="*/ 5 w 5"/>
                <a:gd name="T9" fmla="*/ 3 h 5"/>
                <a:gd name="T10" fmla="*/ 4 w 5"/>
                <a:gd name="T11" fmla="*/ 5 h 5"/>
                <a:gd name="T12" fmla="*/ 3 w 5"/>
                <a:gd name="T13" fmla="*/ 5 h 5"/>
                <a:gd name="T14" fmla="*/ 1 w 5"/>
                <a:gd name="T15" fmla="*/ 5 h 5"/>
                <a:gd name="T16" fmla="*/ 0 w 5"/>
                <a:gd name="T17" fmla="*/ 4 h 5"/>
                <a:gd name="T18" fmla="*/ 0 w 5"/>
                <a:gd name="T19" fmla="*/ 3 h 5"/>
                <a:gd name="T20" fmla="*/ 0 w 5"/>
                <a:gd name="T2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5">
                  <a:moveTo>
                    <a:pt x="0" y="1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4" y="2"/>
                  </a:lnTo>
                  <a:lnTo>
                    <a:pt x="5" y="3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1" name="Freeform 603"/>
            <p:cNvSpPr>
              <a:spLocks/>
            </p:cNvSpPr>
            <p:nvPr/>
          </p:nvSpPr>
          <p:spPr bwMode="auto">
            <a:xfrm>
              <a:off x="5006989" y="3465531"/>
              <a:ext cx="122238" cy="93663"/>
            </a:xfrm>
            <a:custGeom>
              <a:avLst/>
              <a:gdLst>
                <a:gd name="T0" fmla="*/ 46 w 77"/>
                <a:gd name="T1" fmla="*/ 0 h 59"/>
                <a:gd name="T2" fmla="*/ 51 w 77"/>
                <a:gd name="T3" fmla="*/ 1 h 59"/>
                <a:gd name="T4" fmla="*/ 52 w 77"/>
                <a:gd name="T5" fmla="*/ 6 h 59"/>
                <a:gd name="T6" fmla="*/ 51 w 77"/>
                <a:gd name="T7" fmla="*/ 9 h 59"/>
                <a:gd name="T8" fmla="*/ 53 w 77"/>
                <a:gd name="T9" fmla="*/ 12 h 59"/>
                <a:gd name="T10" fmla="*/ 56 w 77"/>
                <a:gd name="T11" fmla="*/ 12 h 59"/>
                <a:gd name="T12" fmla="*/ 61 w 77"/>
                <a:gd name="T13" fmla="*/ 12 h 59"/>
                <a:gd name="T14" fmla="*/ 65 w 77"/>
                <a:gd name="T15" fmla="*/ 13 h 59"/>
                <a:gd name="T16" fmla="*/ 68 w 77"/>
                <a:gd name="T17" fmla="*/ 17 h 59"/>
                <a:gd name="T18" fmla="*/ 71 w 77"/>
                <a:gd name="T19" fmla="*/ 21 h 59"/>
                <a:gd name="T20" fmla="*/ 73 w 77"/>
                <a:gd name="T21" fmla="*/ 28 h 59"/>
                <a:gd name="T22" fmla="*/ 76 w 77"/>
                <a:gd name="T23" fmla="*/ 36 h 59"/>
                <a:gd name="T24" fmla="*/ 74 w 77"/>
                <a:gd name="T25" fmla="*/ 39 h 59"/>
                <a:gd name="T26" fmla="*/ 67 w 77"/>
                <a:gd name="T27" fmla="*/ 38 h 59"/>
                <a:gd name="T28" fmla="*/ 64 w 77"/>
                <a:gd name="T29" fmla="*/ 41 h 59"/>
                <a:gd name="T30" fmla="*/ 64 w 77"/>
                <a:gd name="T31" fmla="*/ 46 h 59"/>
                <a:gd name="T32" fmla="*/ 60 w 77"/>
                <a:gd name="T33" fmla="*/ 48 h 59"/>
                <a:gd name="T34" fmla="*/ 56 w 77"/>
                <a:gd name="T35" fmla="*/ 47 h 59"/>
                <a:gd name="T36" fmla="*/ 56 w 77"/>
                <a:gd name="T37" fmla="*/ 45 h 59"/>
                <a:gd name="T38" fmla="*/ 57 w 77"/>
                <a:gd name="T39" fmla="*/ 43 h 59"/>
                <a:gd name="T40" fmla="*/ 60 w 77"/>
                <a:gd name="T41" fmla="*/ 40 h 59"/>
                <a:gd name="T42" fmla="*/ 60 w 77"/>
                <a:gd name="T43" fmla="*/ 39 h 59"/>
                <a:gd name="T44" fmla="*/ 58 w 77"/>
                <a:gd name="T45" fmla="*/ 38 h 59"/>
                <a:gd name="T46" fmla="*/ 54 w 77"/>
                <a:gd name="T47" fmla="*/ 43 h 59"/>
                <a:gd name="T48" fmla="*/ 51 w 77"/>
                <a:gd name="T49" fmla="*/ 48 h 59"/>
                <a:gd name="T50" fmla="*/ 48 w 77"/>
                <a:gd name="T51" fmla="*/ 54 h 59"/>
                <a:gd name="T52" fmla="*/ 41 w 77"/>
                <a:gd name="T53" fmla="*/ 59 h 59"/>
                <a:gd name="T54" fmla="*/ 30 w 77"/>
                <a:gd name="T55" fmla="*/ 57 h 59"/>
                <a:gd name="T56" fmla="*/ 32 w 77"/>
                <a:gd name="T57" fmla="*/ 50 h 59"/>
                <a:gd name="T58" fmla="*/ 30 w 77"/>
                <a:gd name="T59" fmla="*/ 44 h 59"/>
                <a:gd name="T60" fmla="*/ 29 w 77"/>
                <a:gd name="T61" fmla="*/ 37 h 59"/>
                <a:gd name="T62" fmla="*/ 26 w 77"/>
                <a:gd name="T63" fmla="*/ 30 h 59"/>
                <a:gd name="T64" fmla="*/ 24 w 77"/>
                <a:gd name="T65" fmla="*/ 28 h 59"/>
                <a:gd name="T66" fmla="*/ 20 w 77"/>
                <a:gd name="T67" fmla="*/ 28 h 59"/>
                <a:gd name="T68" fmla="*/ 16 w 77"/>
                <a:gd name="T69" fmla="*/ 29 h 59"/>
                <a:gd name="T70" fmla="*/ 12 w 77"/>
                <a:gd name="T71" fmla="*/ 29 h 59"/>
                <a:gd name="T72" fmla="*/ 1 w 77"/>
                <a:gd name="T73" fmla="*/ 22 h 59"/>
                <a:gd name="T74" fmla="*/ 0 w 77"/>
                <a:gd name="T75" fmla="*/ 20 h 59"/>
                <a:gd name="T76" fmla="*/ 10 w 77"/>
                <a:gd name="T77" fmla="*/ 18 h 59"/>
                <a:gd name="T78" fmla="*/ 25 w 77"/>
                <a:gd name="T79" fmla="*/ 19 h 59"/>
                <a:gd name="T80" fmla="*/ 32 w 77"/>
                <a:gd name="T81" fmla="*/ 15 h 59"/>
                <a:gd name="T82" fmla="*/ 34 w 77"/>
                <a:gd name="T83" fmla="*/ 15 h 59"/>
                <a:gd name="T84" fmla="*/ 34 w 77"/>
                <a:gd name="T85" fmla="*/ 13 h 59"/>
                <a:gd name="T86" fmla="*/ 35 w 77"/>
                <a:gd name="T87" fmla="*/ 10 h 59"/>
                <a:gd name="T88" fmla="*/ 38 w 77"/>
                <a:gd name="T89" fmla="*/ 8 h 59"/>
                <a:gd name="T90" fmla="*/ 41 w 77"/>
                <a:gd name="T91" fmla="*/ 5 h 59"/>
                <a:gd name="T92" fmla="*/ 43 w 77"/>
                <a:gd name="T9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" h="59">
                  <a:moveTo>
                    <a:pt x="43" y="0"/>
                  </a:moveTo>
                  <a:lnTo>
                    <a:pt x="46" y="0"/>
                  </a:lnTo>
                  <a:lnTo>
                    <a:pt x="49" y="0"/>
                  </a:lnTo>
                  <a:lnTo>
                    <a:pt x="51" y="1"/>
                  </a:lnTo>
                  <a:lnTo>
                    <a:pt x="52" y="3"/>
                  </a:lnTo>
                  <a:lnTo>
                    <a:pt x="52" y="6"/>
                  </a:lnTo>
                  <a:lnTo>
                    <a:pt x="52" y="8"/>
                  </a:lnTo>
                  <a:lnTo>
                    <a:pt x="51" y="9"/>
                  </a:lnTo>
                  <a:lnTo>
                    <a:pt x="52" y="11"/>
                  </a:lnTo>
                  <a:lnTo>
                    <a:pt x="53" y="12"/>
                  </a:lnTo>
                  <a:lnTo>
                    <a:pt x="55" y="12"/>
                  </a:lnTo>
                  <a:lnTo>
                    <a:pt x="56" y="12"/>
                  </a:lnTo>
                  <a:lnTo>
                    <a:pt x="58" y="12"/>
                  </a:lnTo>
                  <a:lnTo>
                    <a:pt x="61" y="12"/>
                  </a:lnTo>
                  <a:lnTo>
                    <a:pt x="63" y="12"/>
                  </a:lnTo>
                  <a:lnTo>
                    <a:pt x="65" y="13"/>
                  </a:lnTo>
                  <a:lnTo>
                    <a:pt x="67" y="15"/>
                  </a:lnTo>
                  <a:lnTo>
                    <a:pt x="68" y="17"/>
                  </a:lnTo>
                  <a:lnTo>
                    <a:pt x="70" y="19"/>
                  </a:lnTo>
                  <a:lnTo>
                    <a:pt x="71" y="21"/>
                  </a:lnTo>
                  <a:lnTo>
                    <a:pt x="70" y="25"/>
                  </a:lnTo>
                  <a:lnTo>
                    <a:pt x="73" y="28"/>
                  </a:lnTo>
                  <a:lnTo>
                    <a:pt x="75" y="31"/>
                  </a:lnTo>
                  <a:lnTo>
                    <a:pt x="76" y="36"/>
                  </a:lnTo>
                  <a:lnTo>
                    <a:pt x="77" y="40"/>
                  </a:lnTo>
                  <a:lnTo>
                    <a:pt x="74" y="39"/>
                  </a:lnTo>
                  <a:lnTo>
                    <a:pt x="71" y="38"/>
                  </a:lnTo>
                  <a:lnTo>
                    <a:pt x="67" y="38"/>
                  </a:lnTo>
                  <a:lnTo>
                    <a:pt x="64" y="38"/>
                  </a:lnTo>
                  <a:lnTo>
                    <a:pt x="64" y="41"/>
                  </a:lnTo>
                  <a:lnTo>
                    <a:pt x="64" y="44"/>
                  </a:lnTo>
                  <a:lnTo>
                    <a:pt x="64" y="46"/>
                  </a:lnTo>
                  <a:lnTo>
                    <a:pt x="62" y="48"/>
                  </a:lnTo>
                  <a:lnTo>
                    <a:pt x="60" y="48"/>
                  </a:lnTo>
                  <a:lnTo>
                    <a:pt x="57" y="48"/>
                  </a:lnTo>
                  <a:lnTo>
                    <a:pt x="56" y="47"/>
                  </a:lnTo>
                  <a:lnTo>
                    <a:pt x="55" y="46"/>
                  </a:lnTo>
                  <a:lnTo>
                    <a:pt x="56" y="45"/>
                  </a:lnTo>
                  <a:lnTo>
                    <a:pt x="57" y="44"/>
                  </a:lnTo>
                  <a:lnTo>
                    <a:pt x="57" y="43"/>
                  </a:lnTo>
                  <a:lnTo>
                    <a:pt x="58" y="41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60" y="39"/>
                  </a:lnTo>
                  <a:lnTo>
                    <a:pt x="60" y="38"/>
                  </a:lnTo>
                  <a:lnTo>
                    <a:pt x="58" y="38"/>
                  </a:lnTo>
                  <a:lnTo>
                    <a:pt x="56" y="40"/>
                  </a:lnTo>
                  <a:lnTo>
                    <a:pt x="54" y="43"/>
                  </a:lnTo>
                  <a:lnTo>
                    <a:pt x="52" y="45"/>
                  </a:lnTo>
                  <a:lnTo>
                    <a:pt x="51" y="48"/>
                  </a:lnTo>
                  <a:lnTo>
                    <a:pt x="49" y="51"/>
                  </a:lnTo>
                  <a:lnTo>
                    <a:pt x="48" y="54"/>
                  </a:lnTo>
                  <a:lnTo>
                    <a:pt x="45" y="58"/>
                  </a:lnTo>
                  <a:lnTo>
                    <a:pt x="41" y="59"/>
                  </a:lnTo>
                  <a:lnTo>
                    <a:pt x="36" y="59"/>
                  </a:lnTo>
                  <a:lnTo>
                    <a:pt x="30" y="57"/>
                  </a:lnTo>
                  <a:lnTo>
                    <a:pt x="32" y="54"/>
                  </a:lnTo>
                  <a:lnTo>
                    <a:pt x="32" y="50"/>
                  </a:lnTo>
                  <a:lnTo>
                    <a:pt x="32" y="47"/>
                  </a:lnTo>
                  <a:lnTo>
                    <a:pt x="30" y="44"/>
                  </a:lnTo>
                  <a:lnTo>
                    <a:pt x="29" y="40"/>
                  </a:lnTo>
                  <a:lnTo>
                    <a:pt x="29" y="37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5" y="29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0" y="28"/>
                  </a:lnTo>
                  <a:lnTo>
                    <a:pt x="18" y="29"/>
                  </a:lnTo>
                  <a:lnTo>
                    <a:pt x="16" y="29"/>
                  </a:lnTo>
                  <a:lnTo>
                    <a:pt x="14" y="29"/>
                  </a:lnTo>
                  <a:lnTo>
                    <a:pt x="12" y="29"/>
                  </a:lnTo>
                  <a:lnTo>
                    <a:pt x="4" y="24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10" y="18"/>
                  </a:lnTo>
                  <a:lnTo>
                    <a:pt x="22" y="18"/>
                  </a:lnTo>
                  <a:lnTo>
                    <a:pt x="25" y="19"/>
                  </a:lnTo>
                  <a:lnTo>
                    <a:pt x="30" y="16"/>
                  </a:lnTo>
                  <a:lnTo>
                    <a:pt x="32" y="15"/>
                  </a:lnTo>
                  <a:lnTo>
                    <a:pt x="33" y="15"/>
                  </a:lnTo>
                  <a:lnTo>
                    <a:pt x="34" y="15"/>
                  </a:lnTo>
                  <a:lnTo>
                    <a:pt x="35" y="16"/>
                  </a:lnTo>
                  <a:lnTo>
                    <a:pt x="34" y="13"/>
                  </a:lnTo>
                  <a:lnTo>
                    <a:pt x="34" y="12"/>
                  </a:lnTo>
                  <a:lnTo>
                    <a:pt x="35" y="10"/>
                  </a:lnTo>
                  <a:lnTo>
                    <a:pt x="36" y="9"/>
                  </a:lnTo>
                  <a:lnTo>
                    <a:pt x="38" y="8"/>
                  </a:lnTo>
                  <a:lnTo>
                    <a:pt x="39" y="7"/>
                  </a:lnTo>
                  <a:lnTo>
                    <a:pt x="41" y="5"/>
                  </a:lnTo>
                  <a:lnTo>
                    <a:pt x="42" y="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2" name="Freeform 604"/>
            <p:cNvSpPr>
              <a:spLocks/>
            </p:cNvSpPr>
            <p:nvPr/>
          </p:nvSpPr>
          <p:spPr bwMode="auto">
            <a:xfrm>
              <a:off x="5137165" y="3476644"/>
              <a:ext cx="36513" cy="20638"/>
            </a:xfrm>
            <a:custGeom>
              <a:avLst/>
              <a:gdLst>
                <a:gd name="T0" fmla="*/ 0 w 23"/>
                <a:gd name="T1" fmla="*/ 2 h 13"/>
                <a:gd name="T2" fmla="*/ 9 w 23"/>
                <a:gd name="T3" fmla="*/ 0 h 13"/>
                <a:gd name="T4" fmla="*/ 10 w 23"/>
                <a:gd name="T5" fmla="*/ 1 h 13"/>
                <a:gd name="T6" fmla="*/ 12 w 23"/>
                <a:gd name="T7" fmla="*/ 2 h 13"/>
                <a:gd name="T8" fmla="*/ 13 w 23"/>
                <a:gd name="T9" fmla="*/ 2 h 13"/>
                <a:gd name="T10" fmla="*/ 15 w 23"/>
                <a:gd name="T11" fmla="*/ 2 h 13"/>
                <a:gd name="T12" fmla="*/ 18 w 23"/>
                <a:gd name="T13" fmla="*/ 2 h 13"/>
                <a:gd name="T14" fmla="*/ 19 w 23"/>
                <a:gd name="T15" fmla="*/ 2 h 13"/>
                <a:gd name="T16" fmla="*/ 20 w 23"/>
                <a:gd name="T17" fmla="*/ 3 h 13"/>
                <a:gd name="T18" fmla="*/ 21 w 23"/>
                <a:gd name="T19" fmla="*/ 5 h 13"/>
                <a:gd name="T20" fmla="*/ 22 w 23"/>
                <a:gd name="T21" fmla="*/ 9 h 13"/>
                <a:gd name="T22" fmla="*/ 23 w 23"/>
                <a:gd name="T23" fmla="*/ 11 h 13"/>
                <a:gd name="T24" fmla="*/ 13 w 23"/>
                <a:gd name="T25" fmla="*/ 12 h 13"/>
                <a:gd name="T26" fmla="*/ 11 w 23"/>
                <a:gd name="T27" fmla="*/ 11 h 13"/>
                <a:gd name="T28" fmla="*/ 10 w 23"/>
                <a:gd name="T29" fmla="*/ 11 h 13"/>
                <a:gd name="T30" fmla="*/ 9 w 23"/>
                <a:gd name="T31" fmla="*/ 11 h 13"/>
                <a:gd name="T32" fmla="*/ 7 w 23"/>
                <a:gd name="T33" fmla="*/ 13 h 13"/>
                <a:gd name="T34" fmla="*/ 5 w 23"/>
                <a:gd name="T35" fmla="*/ 13 h 13"/>
                <a:gd name="T36" fmla="*/ 4 w 23"/>
                <a:gd name="T37" fmla="*/ 13 h 13"/>
                <a:gd name="T38" fmla="*/ 3 w 23"/>
                <a:gd name="T39" fmla="*/ 12 h 13"/>
                <a:gd name="T40" fmla="*/ 2 w 23"/>
                <a:gd name="T41" fmla="*/ 10 h 13"/>
                <a:gd name="T42" fmla="*/ 2 w 23"/>
                <a:gd name="T43" fmla="*/ 8 h 13"/>
                <a:gd name="T44" fmla="*/ 1 w 23"/>
                <a:gd name="T45" fmla="*/ 5 h 13"/>
                <a:gd name="T46" fmla="*/ 1 w 23"/>
                <a:gd name="T47" fmla="*/ 3 h 13"/>
                <a:gd name="T48" fmla="*/ 0 w 23"/>
                <a:gd name="T4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" h="13">
                  <a:moveTo>
                    <a:pt x="0" y="2"/>
                  </a:moveTo>
                  <a:lnTo>
                    <a:pt x="9" y="0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0" y="3"/>
                  </a:lnTo>
                  <a:lnTo>
                    <a:pt x="21" y="5"/>
                  </a:lnTo>
                  <a:lnTo>
                    <a:pt x="22" y="9"/>
                  </a:lnTo>
                  <a:lnTo>
                    <a:pt x="23" y="11"/>
                  </a:lnTo>
                  <a:lnTo>
                    <a:pt x="13" y="12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9" y="11"/>
                  </a:lnTo>
                  <a:lnTo>
                    <a:pt x="7" y="13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3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3" name="Freeform 605"/>
            <p:cNvSpPr>
              <a:spLocks/>
            </p:cNvSpPr>
            <p:nvPr/>
          </p:nvSpPr>
          <p:spPr bwMode="auto">
            <a:xfrm>
              <a:off x="5127640" y="3562369"/>
              <a:ext cx="42863" cy="38100"/>
            </a:xfrm>
            <a:custGeom>
              <a:avLst/>
              <a:gdLst>
                <a:gd name="T0" fmla="*/ 5 w 27"/>
                <a:gd name="T1" fmla="*/ 8 h 24"/>
                <a:gd name="T2" fmla="*/ 6 w 27"/>
                <a:gd name="T3" fmla="*/ 5 h 24"/>
                <a:gd name="T4" fmla="*/ 8 w 27"/>
                <a:gd name="T5" fmla="*/ 3 h 24"/>
                <a:gd name="T6" fmla="*/ 9 w 27"/>
                <a:gd name="T7" fmla="*/ 2 h 24"/>
                <a:gd name="T8" fmla="*/ 11 w 27"/>
                <a:gd name="T9" fmla="*/ 0 h 24"/>
                <a:gd name="T10" fmla="*/ 14 w 27"/>
                <a:gd name="T11" fmla="*/ 0 h 24"/>
                <a:gd name="T12" fmla="*/ 17 w 27"/>
                <a:gd name="T13" fmla="*/ 3 h 24"/>
                <a:gd name="T14" fmla="*/ 20 w 27"/>
                <a:gd name="T15" fmla="*/ 4 h 24"/>
                <a:gd name="T16" fmla="*/ 23 w 27"/>
                <a:gd name="T17" fmla="*/ 6 h 24"/>
                <a:gd name="T18" fmla="*/ 24 w 27"/>
                <a:gd name="T19" fmla="*/ 8 h 24"/>
                <a:gd name="T20" fmla="*/ 24 w 27"/>
                <a:gd name="T21" fmla="*/ 11 h 24"/>
                <a:gd name="T22" fmla="*/ 24 w 27"/>
                <a:gd name="T23" fmla="*/ 13 h 24"/>
                <a:gd name="T24" fmla="*/ 26 w 27"/>
                <a:gd name="T25" fmla="*/ 16 h 24"/>
                <a:gd name="T26" fmla="*/ 27 w 27"/>
                <a:gd name="T27" fmla="*/ 19 h 24"/>
                <a:gd name="T28" fmla="*/ 27 w 27"/>
                <a:gd name="T29" fmla="*/ 22 h 24"/>
                <a:gd name="T30" fmla="*/ 26 w 27"/>
                <a:gd name="T31" fmla="*/ 24 h 24"/>
                <a:gd name="T32" fmla="*/ 24 w 27"/>
                <a:gd name="T33" fmla="*/ 24 h 24"/>
                <a:gd name="T34" fmla="*/ 21 w 27"/>
                <a:gd name="T35" fmla="*/ 23 h 24"/>
                <a:gd name="T36" fmla="*/ 19 w 27"/>
                <a:gd name="T37" fmla="*/ 23 h 24"/>
                <a:gd name="T38" fmla="*/ 17 w 27"/>
                <a:gd name="T39" fmla="*/ 23 h 24"/>
                <a:gd name="T40" fmla="*/ 16 w 27"/>
                <a:gd name="T41" fmla="*/ 23 h 24"/>
                <a:gd name="T42" fmla="*/ 15 w 27"/>
                <a:gd name="T43" fmla="*/ 23 h 24"/>
                <a:gd name="T44" fmla="*/ 14 w 27"/>
                <a:gd name="T45" fmla="*/ 24 h 24"/>
                <a:gd name="T46" fmla="*/ 13 w 27"/>
                <a:gd name="T47" fmla="*/ 24 h 24"/>
                <a:gd name="T48" fmla="*/ 11 w 27"/>
                <a:gd name="T49" fmla="*/ 23 h 24"/>
                <a:gd name="T50" fmla="*/ 7 w 27"/>
                <a:gd name="T51" fmla="*/ 17 h 24"/>
                <a:gd name="T52" fmla="*/ 5 w 27"/>
                <a:gd name="T53" fmla="*/ 16 h 24"/>
                <a:gd name="T54" fmla="*/ 2 w 27"/>
                <a:gd name="T55" fmla="*/ 16 h 24"/>
                <a:gd name="T56" fmla="*/ 1 w 27"/>
                <a:gd name="T57" fmla="*/ 14 h 24"/>
                <a:gd name="T58" fmla="*/ 0 w 27"/>
                <a:gd name="T59" fmla="*/ 13 h 24"/>
                <a:gd name="T60" fmla="*/ 0 w 27"/>
                <a:gd name="T61" fmla="*/ 12 h 24"/>
                <a:gd name="T62" fmla="*/ 1 w 27"/>
                <a:gd name="T63" fmla="*/ 11 h 24"/>
                <a:gd name="T64" fmla="*/ 4 w 27"/>
                <a:gd name="T65" fmla="*/ 9 h 24"/>
                <a:gd name="T66" fmla="*/ 5 w 27"/>
                <a:gd name="T67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" h="24">
                  <a:moveTo>
                    <a:pt x="5" y="8"/>
                  </a:moveTo>
                  <a:lnTo>
                    <a:pt x="6" y="5"/>
                  </a:lnTo>
                  <a:lnTo>
                    <a:pt x="8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7" y="3"/>
                  </a:lnTo>
                  <a:lnTo>
                    <a:pt x="20" y="4"/>
                  </a:lnTo>
                  <a:lnTo>
                    <a:pt x="23" y="6"/>
                  </a:lnTo>
                  <a:lnTo>
                    <a:pt x="24" y="8"/>
                  </a:lnTo>
                  <a:lnTo>
                    <a:pt x="24" y="11"/>
                  </a:lnTo>
                  <a:lnTo>
                    <a:pt x="24" y="13"/>
                  </a:lnTo>
                  <a:lnTo>
                    <a:pt x="26" y="16"/>
                  </a:lnTo>
                  <a:lnTo>
                    <a:pt x="27" y="19"/>
                  </a:lnTo>
                  <a:lnTo>
                    <a:pt x="27" y="22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1" y="23"/>
                  </a:lnTo>
                  <a:lnTo>
                    <a:pt x="19" y="23"/>
                  </a:lnTo>
                  <a:lnTo>
                    <a:pt x="17" y="23"/>
                  </a:lnTo>
                  <a:lnTo>
                    <a:pt x="16" y="23"/>
                  </a:lnTo>
                  <a:lnTo>
                    <a:pt x="15" y="23"/>
                  </a:lnTo>
                  <a:lnTo>
                    <a:pt x="14" y="24"/>
                  </a:lnTo>
                  <a:lnTo>
                    <a:pt x="13" y="24"/>
                  </a:lnTo>
                  <a:lnTo>
                    <a:pt x="11" y="23"/>
                  </a:lnTo>
                  <a:lnTo>
                    <a:pt x="7" y="17"/>
                  </a:lnTo>
                  <a:lnTo>
                    <a:pt x="5" y="16"/>
                  </a:lnTo>
                  <a:lnTo>
                    <a:pt x="2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1" y="11"/>
                  </a:lnTo>
                  <a:lnTo>
                    <a:pt x="4" y="9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4" name="Freeform 606"/>
            <p:cNvSpPr>
              <a:spLocks/>
            </p:cNvSpPr>
            <p:nvPr/>
          </p:nvSpPr>
          <p:spPr bwMode="auto">
            <a:xfrm>
              <a:off x="4973652" y="3571894"/>
              <a:ext cx="187326" cy="171451"/>
            </a:xfrm>
            <a:custGeom>
              <a:avLst/>
              <a:gdLst>
                <a:gd name="T0" fmla="*/ 54 w 118"/>
                <a:gd name="T1" fmla="*/ 5 h 108"/>
                <a:gd name="T2" fmla="*/ 58 w 118"/>
                <a:gd name="T3" fmla="*/ 0 h 108"/>
                <a:gd name="T4" fmla="*/ 63 w 118"/>
                <a:gd name="T5" fmla="*/ 2 h 108"/>
                <a:gd name="T6" fmla="*/ 65 w 118"/>
                <a:gd name="T7" fmla="*/ 7 h 108"/>
                <a:gd name="T8" fmla="*/ 69 w 118"/>
                <a:gd name="T9" fmla="*/ 7 h 108"/>
                <a:gd name="T10" fmla="*/ 74 w 118"/>
                <a:gd name="T11" fmla="*/ 7 h 108"/>
                <a:gd name="T12" fmla="*/ 78 w 118"/>
                <a:gd name="T13" fmla="*/ 3 h 108"/>
                <a:gd name="T14" fmla="*/ 85 w 118"/>
                <a:gd name="T15" fmla="*/ 3 h 108"/>
                <a:gd name="T16" fmla="*/ 95 w 118"/>
                <a:gd name="T17" fmla="*/ 9 h 108"/>
                <a:gd name="T18" fmla="*/ 104 w 118"/>
                <a:gd name="T19" fmla="*/ 18 h 108"/>
                <a:gd name="T20" fmla="*/ 111 w 118"/>
                <a:gd name="T21" fmla="*/ 21 h 108"/>
                <a:gd name="T22" fmla="*/ 118 w 118"/>
                <a:gd name="T23" fmla="*/ 27 h 108"/>
                <a:gd name="T24" fmla="*/ 116 w 118"/>
                <a:gd name="T25" fmla="*/ 34 h 108"/>
                <a:gd name="T26" fmla="*/ 111 w 118"/>
                <a:gd name="T27" fmla="*/ 32 h 108"/>
                <a:gd name="T28" fmla="*/ 104 w 118"/>
                <a:gd name="T29" fmla="*/ 28 h 108"/>
                <a:gd name="T30" fmla="*/ 99 w 118"/>
                <a:gd name="T31" fmla="*/ 34 h 108"/>
                <a:gd name="T32" fmla="*/ 95 w 118"/>
                <a:gd name="T33" fmla="*/ 42 h 108"/>
                <a:gd name="T34" fmla="*/ 91 w 118"/>
                <a:gd name="T35" fmla="*/ 41 h 108"/>
                <a:gd name="T36" fmla="*/ 89 w 118"/>
                <a:gd name="T37" fmla="*/ 41 h 108"/>
                <a:gd name="T38" fmla="*/ 86 w 118"/>
                <a:gd name="T39" fmla="*/ 49 h 108"/>
                <a:gd name="T40" fmla="*/ 77 w 118"/>
                <a:gd name="T41" fmla="*/ 56 h 108"/>
                <a:gd name="T42" fmla="*/ 72 w 118"/>
                <a:gd name="T43" fmla="*/ 56 h 108"/>
                <a:gd name="T44" fmla="*/ 72 w 118"/>
                <a:gd name="T45" fmla="*/ 58 h 108"/>
                <a:gd name="T46" fmla="*/ 72 w 118"/>
                <a:gd name="T47" fmla="*/ 63 h 108"/>
                <a:gd name="T48" fmla="*/ 65 w 118"/>
                <a:gd name="T49" fmla="*/ 63 h 108"/>
                <a:gd name="T50" fmla="*/ 60 w 118"/>
                <a:gd name="T51" fmla="*/ 59 h 108"/>
                <a:gd name="T52" fmla="*/ 54 w 118"/>
                <a:gd name="T53" fmla="*/ 59 h 108"/>
                <a:gd name="T54" fmla="*/ 49 w 118"/>
                <a:gd name="T55" fmla="*/ 60 h 108"/>
                <a:gd name="T56" fmla="*/ 39 w 118"/>
                <a:gd name="T57" fmla="*/ 64 h 108"/>
                <a:gd name="T58" fmla="*/ 34 w 118"/>
                <a:gd name="T59" fmla="*/ 70 h 108"/>
                <a:gd name="T60" fmla="*/ 30 w 118"/>
                <a:gd name="T61" fmla="*/ 86 h 108"/>
                <a:gd name="T62" fmla="*/ 27 w 118"/>
                <a:gd name="T63" fmla="*/ 93 h 108"/>
                <a:gd name="T64" fmla="*/ 25 w 118"/>
                <a:gd name="T65" fmla="*/ 99 h 108"/>
                <a:gd name="T66" fmla="*/ 19 w 118"/>
                <a:gd name="T67" fmla="*/ 105 h 108"/>
                <a:gd name="T68" fmla="*/ 11 w 118"/>
                <a:gd name="T69" fmla="*/ 108 h 108"/>
                <a:gd name="T70" fmla="*/ 9 w 118"/>
                <a:gd name="T71" fmla="*/ 98 h 108"/>
                <a:gd name="T72" fmla="*/ 15 w 118"/>
                <a:gd name="T73" fmla="*/ 87 h 108"/>
                <a:gd name="T74" fmla="*/ 25 w 118"/>
                <a:gd name="T75" fmla="*/ 79 h 108"/>
                <a:gd name="T76" fmla="*/ 25 w 118"/>
                <a:gd name="T77" fmla="*/ 71 h 108"/>
                <a:gd name="T78" fmla="*/ 16 w 118"/>
                <a:gd name="T79" fmla="*/ 64 h 108"/>
                <a:gd name="T80" fmla="*/ 11 w 118"/>
                <a:gd name="T81" fmla="*/ 58 h 108"/>
                <a:gd name="T82" fmla="*/ 6 w 118"/>
                <a:gd name="T83" fmla="*/ 56 h 108"/>
                <a:gd name="T84" fmla="*/ 0 w 118"/>
                <a:gd name="T85" fmla="*/ 47 h 108"/>
                <a:gd name="T86" fmla="*/ 7 w 118"/>
                <a:gd name="T87" fmla="*/ 42 h 108"/>
                <a:gd name="T88" fmla="*/ 15 w 118"/>
                <a:gd name="T89" fmla="*/ 40 h 108"/>
                <a:gd name="T90" fmla="*/ 4 w 118"/>
                <a:gd name="T91" fmla="*/ 20 h 108"/>
                <a:gd name="T92" fmla="*/ 9 w 118"/>
                <a:gd name="T93" fmla="*/ 15 h 108"/>
                <a:gd name="T94" fmla="*/ 16 w 118"/>
                <a:gd name="T95" fmla="*/ 17 h 108"/>
                <a:gd name="T96" fmla="*/ 21 w 118"/>
                <a:gd name="T97" fmla="*/ 32 h 108"/>
                <a:gd name="T98" fmla="*/ 25 w 118"/>
                <a:gd name="T99" fmla="*/ 19 h 108"/>
                <a:gd name="T100" fmla="*/ 30 w 118"/>
                <a:gd name="T101" fmla="*/ 12 h 108"/>
                <a:gd name="T102" fmla="*/ 34 w 118"/>
                <a:gd name="T103" fmla="*/ 20 h 108"/>
                <a:gd name="T104" fmla="*/ 37 w 118"/>
                <a:gd name="T105" fmla="*/ 16 h 108"/>
                <a:gd name="T106" fmla="*/ 37 w 118"/>
                <a:gd name="T107" fmla="*/ 10 h 108"/>
                <a:gd name="T108" fmla="*/ 43 w 118"/>
                <a:gd name="T109" fmla="*/ 7 h 108"/>
                <a:gd name="T110" fmla="*/ 50 w 118"/>
                <a:gd name="T111" fmla="*/ 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8" h="108">
                  <a:moveTo>
                    <a:pt x="50" y="7"/>
                  </a:moveTo>
                  <a:lnTo>
                    <a:pt x="51" y="7"/>
                  </a:lnTo>
                  <a:lnTo>
                    <a:pt x="54" y="5"/>
                  </a:lnTo>
                  <a:lnTo>
                    <a:pt x="55" y="3"/>
                  </a:lnTo>
                  <a:lnTo>
                    <a:pt x="57" y="1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1"/>
                  </a:lnTo>
                  <a:lnTo>
                    <a:pt x="63" y="2"/>
                  </a:lnTo>
                  <a:lnTo>
                    <a:pt x="64" y="5"/>
                  </a:lnTo>
                  <a:lnTo>
                    <a:pt x="64" y="6"/>
                  </a:lnTo>
                  <a:lnTo>
                    <a:pt x="65" y="7"/>
                  </a:lnTo>
                  <a:lnTo>
                    <a:pt x="66" y="7"/>
                  </a:lnTo>
                  <a:lnTo>
                    <a:pt x="68" y="7"/>
                  </a:lnTo>
                  <a:lnTo>
                    <a:pt x="69" y="7"/>
                  </a:lnTo>
                  <a:lnTo>
                    <a:pt x="72" y="8"/>
                  </a:lnTo>
                  <a:lnTo>
                    <a:pt x="73" y="8"/>
                  </a:lnTo>
                  <a:lnTo>
                    <a:pt x="74" y="7"/>
                  </a:lnTo>
                  <a:lnTo>
                    <a:pt x="75" y="7"/>
                  </a:lnTo>
                  <a:lnTo>
                    <a:pt x="76" y="5"/>
                  </a:lnTo>
                  <a:lnTo>
                    <a:pt x="78" y="3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5" y="3"/>
                  </a:lnTo>
                  <a:lnTo>
                    <a:pt x="87" y="5"/>
                  </a:lnTo>
                  <a:lnTo>
                    <a:pt x="89" y="6"/>
                  </a:lnTo>
                  <a:lnTo>
                    <a:pt x="95" y="9"/>
                  </a:lnTo>
                  <a:lnTo>
                    <a:pt x="101" y="12"/>
                  </a:lnTo>
                  <a:lnTo>
                    <a:pt x="102" y="16"/>
                  </a:lnTo>
                  <a:lnTo>
                    <a:pt x="104" y="18"/>
                  </a:lnTo>
                  <a:lnTo>
                    <a:pt x="106" y="19"/>
                  </a:lnTo>
                  <a:lnTo>
                    <a:pt x="108" y="20"/>
                  </a:lnTo>
                  <a:lnTo>
                    <a:pt x="111" y="21"/>
                  </a:lnTo>
                  <a:lnTo>
                    <a:pt x="114" y="23"/>
                  </a:lnTo>
                  <a:lnTo>
                    <a:pt x="116" y="25"/>
                  </a:lnTo>
                  <a:lnTo>
                    <a:pt x="118" y="27"/>
                  </a:lnTo>
                  <a:lnTo>
                    <a:pt x="118" y="29"/>
                  </a:lnTo>
                  <a:lnTo>
                    <a:pt x="118" y="31"/>
                  </a:lnTo>
                  <a:lnTo>
                    <a:pt x="116" y="34"/>
                  </a:lnTo>
                  <a:lnTo>
                    <a:pt x="112" y="26"/>
                  </a:lnTo>
                  <a:lnTo>
                    <a:pt x="114" y="35"/>
                  </a:lnTo>
                  <a:lnTo>
                    <a:pt x="111" y="32"/>
                  </a:lnTo>
                  <a:lnTo>
                    <a:pt x="107" y="29"/>
                  </a:lnTo>
                  <a:lnTo>
                    <a:pt x="105" y="25"/>
                  </a:lnTo>
                  <a:lnTo>
                    <a:pt x="104" y="28"/>
                  </a:lnTo>
                  <a:lnTo>
                    <a:pt x="103" y="31"/>
                  </a:lnTo>
                  <a:lnTo>
                    <a:pt x="102" y="32"/>
                  </a:lnTo>
                  <a:lnTo>
                    <a:pt x="99" y="34"/>
                  </a:lnTo>
                  <a:lnTo>
                    <a:pt x="98" y="36"/>
                  </a:lnTo>
                  <a:lnTo>
                    <a:pt x="97" y="39"/>
                  </a:lnTo>
                  <a:lnTo>
                    <a:pt x="95" y="42"/>
                  </a:lnTo>
                  <a:lnTo>
                    <a:pt x="94" y="42"/>
                  </a:lnTo>
                  <a:lnTo>
                    <a:pt x="93" y="42"/>
                  </a:lnTo>
                  <a:lnTo>
                    <a:pt x="91" y="41"/>
                  </a:lnTo>
                  <a:lnTo>
                    <a:pt x="89" y="40"/>
                  </a:lnTo>
                  <a:lnTo>
                    <a:pt x="88" y="38"/>
                  </a:lnTo>
                  <a:lnTo>
                    <a:pt x="89" y="41"/>
                  </a:lnTo>
                  <a:lnTo>
                    <a:pt x="88" y="45"/>
                  </a:lnTo>
                  <a:lnTo>
                    <a:pt x="87" y="47"/>
                  </a:lnTo>
                  <a:lnTo>
                    <a:pt x="86" y="49"/>
                  </a:lnTo>
                  <a:lnTo>
                    <a:pt x="84" y="51"/>
                  </a:lnTo>
                  <a:lnTo>
                    <a:pt x="81" y="54"/>
                  </a:lnTo>
                  <a:lnTo>
                    <a:pt x="77" y="56"/>
                  </a:lnTo>
                  <a:lnTo>
                    <a:pt x="76" y="56"/>
                  </a:lnTo>
                  <a:lnTo>
                    <a:pt x="74" y="56"/>
                  </a:lnTo>
                  <a:lnTo>
                    <a:pt x="72" y="56"/>
                  </a:lnTo>
                  <a:lnTo>
                    <a:pt x="69" y="56"/>
                  </a:lnTo>
                  <a:lnTo>
                    <a:pt x="70" y="57"/>
                  </a:lnTo>
                  <a:lnTo>
                    <a:pt x="72" y="58"/>
                  </a:lnTo>
                  <a:lnTo>
                    <a:pt x="73" y="60"/>
                  </a:lnTo>
                  <a:lnTo>
                    <a:pt x="73" y="61"/>
                  </a:lnTo>
                  <a:lnTo>
                    <a:pt x="72" y="63"/>
                  </a:lnTo>
                  <a:lnTo>
                    <a:pt x="70" y="64"/>
                  </a:lnTo>
                  <a:lnTo>
                    <a:pt x="67" y="64"/>
                  </a:lnTo>
                  <a:lnTo>
                    <a:pt x="65" y="63"/>
                  </a:lnTo>
                  <a:lnTo>
                    <a:pt x="64" y="60"/>
                  </a:lnTo>
                  <a:lnTo>
                    <a:pt x="63" y="58"/>
                  </a:lnTo>
                  <a:lnTo>
                    <a:pt x="60" y="59"/>
                  </a:lnTo>
                  <a:lnTo>
                    <a:pt x="58" y="60"/>
                  </a:lnTo>
                  <a:lnTo>
                    <a:pt x="56" y="60"/>
                  </a:lnTo>
                  <a:lnTo>
                    <a:pt x="54" y="59"/>
                  </a:lnTo>
                  <a:lnTo>
                    <a:pt x="53" y="65"/>
                  </a:lnTo>
                  <a:lnTo>
                    <a:pt x="51" y="59"/>
                  </a:lnTo>
                  <a:lnTo>
                    <a:pt x="49" y="60"/>
                  </a:lnTo>
                  <a:lnTo>
                    <a:pt x="46" y="60"/>
                  </a:lnTo>
                  <a:lnTo>
                    <a:pt x="43" y="61"/>
                  </a:lnTo>
                  <a:lnTo>
                    <a:pt x="39" y="64"/>
                  </a:lnTo>
                  <a:lnTo>
                    <a:pt x="37" y="65"/>
                  </a:lnTo>
                  <a:lnTo>
                    <a:pt x="35" y="67"/>
                  </a:lnTo>
                  <a:lnTo>
                    <a:pt x="34" y="70"/>
                  </a:lnTo>
                  <a:lnTo>
                    <a:pt x="34" y="77"/>
                  </a:lnTo>
                  <a:lnTo>
                    <a:pt x="31" y="83"/>
                  </a:lnTo>
                  <a:lnTo>
                    <a:pt x="30" y="86"/>
                  </a:lnTo>
                  <a:lnTo>
                    <a:pt x="28" y="89"/>
                  </a:lnTo>
                  <a:lnTo>
                    <a:pt x="27" y="92"/>
                  </a:lnTo>
                  <a:lnTo>
                    <a:pt x="27" y="93"/>
                  </a:lnTo>
                  <a:lnTo>
                    <a:pt x="27" y="96"/>
                  </a:lnTo>
                  <a:lnTo>
                    <a:pt x="27" y="97"/>
                  </a:lnTo>
                  <a:lnTo>
                    <a:pt x="25" y="99"/>
                  </a:lnTo>
                  <a:lnTo>
                    <a:pt x="22" y="101"/>
                  </a:lnTo>
                  <a:lnTo>
                    <a:pt x="21" y="103"/>
                  </a:lnTo>
                  <a:lnTo>
                    <a:pt x="19" y="105"/>
                  </a:lnTo>
                  <a:lnTo>
                    <a:pt x="17" y="106"/>
                  </a:lnTo>
                  <a:lnTo>
                    <a:pt x="15" y="107"/>
                  </a:lnTo>
                  <a:lnTo>
                    <a:pt x="11" y="108"/>
                  </a:lnTo>
                  <a:lnTo>
                    <a:pt x="10" y="103"/>
                  </a:lnTo>
                  <a:lnTo>
                    <a:pt x="9" y="101"/>
                  </a:lnTo>
                  <a:lnTo>
                    <a:pt x="9" y="98"/>
                  </a:lnTo>
                  <a:lnTo>
                    <a:pt x="10" y="97"/>
                  </a:lnTo>
                  <a:lnTo>
                    <a:pt x="11" y="95"/>
                  </a:lnTo>
                  <a:lnTo>
                    <a:pt x="15" y="87"/>
                  </a:lnTo>
                  <a:lnTo>
                    <a:pt x="19" y="80"/>
                  </a:lnTo>
                  <a:lnTo>
                    <a:pt x="24" y="84"/>
                  </a:lnTo>
                  <a:lnTo>
                    <a:pt x="25" y="79"/>
                  </a:lnTo>
                  <a:lnTo>
                    <a:pt x="26" y="75"/>
                  </a:lnTo>
                  <a:lnTo>
                    <a:pt x="28" y="71"/>
                  </a:lnTo>
                  <a:lnTo>
                    <a:pt x="25" y="71"/>
                  </a:lnTo>
                  <a:lnTo>
                    <a:pt x="21" y="69"/>
                  </a:lnTo>
                  <a:lnTo>
                    <a:pt x="18" y="67"/>
                  </a:lnTo>
                  <a:lnTo>
                    <a:pt x="16" y="64"/>
                  </a:lnTo>
                  <a:lnTo>
                    <a:pt x="15" y="60"/>
                  </a:lnTo>
                  <a:lnTo>
                    <a:pt x="14" y="59"/>
                  </a:lnTo>
                  <a:lnTo>
                    <a:pt x="11" y="58"/>
                  </a:lnTo>
                  <a:lnTo>
                    <a:pt x="9" y="58"/>
                  </a:lnTo>
                  <a:lnTo>
                    <a:pt x="7" y="57"/>
                  </a:lnTo>
                  <a:lnTo>
                    <a:pt x="6" y="56"/>
                  </a:lnTo>
                  <a:lnTo>
                    <a:pt x="2" y="54"/>
                  </a:lnTo>
                  <a:lnTo>
                    <a:pt x="1" y="50"/>
                  </a:lnTo>
                  <a:lnTo>
                    <a:pt x="0" y="47"/>
                  </a:lnTo>
                  <a:lnTo>
                    <a:pt x="7" y="49"/>
                  </a:lnTo>
                  <a:lnTo>
                    <a:pt x="2" y="41"/>
                  </a:lnTo>
                  <a:lnTo>
                    <a:pt x="7" y="4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5" y="40"/>
                  </a:lnTo>
                  <a:lnTo>
                    <a:pt x="9" y="28"/>
                  </a:lnTo>
                  <a:lnTo>
                    <a:pt x="7" y="23"/>
                  </a:lnTo>
                  <a:lnTo>
                    <a:pt x="4" y="20"/>
                  </a:lnTo>
                  <a:lnTo>
                    <a:pt x="0" y="17"/>
                  </a:lnTo>
                  <a:lnTo>
                    <a:pt x="8" y="19"/>
                  </a:lnTo>
                  <a:lnTo>
                    <a:pt x="9" y="15"/>
                  </a:lnTo>
                  <a:lnTo>
                    <a:pt x="11" y="16"/>
                  </a:lnTo>
                  <a:lnTo>
                    <a:pt x="14" y="16"/>
                  </a:lnTo>
                  <a:lnTo>
                    <a:pt x="16" y="17"/>
                  </a:lnTo>
                  <a:lnTo>
                    <a:pt x="17" y="18"/>
                  </a:lnTo>
                  <a:lnTo>
                    <a:pt x="19" y="25"/>
                  </a:lnTo>
                  <a:lnTo>
                    <a:pt x="21" y="32"/>
                  </a:lnTo>
                  <a:lnTo>
                    <a:pt x="21" y="27"/>
                  </a:lnTo>
                  <a:lnTo>
                    <a:pt x="22" y="21"/>
                  </a:lnTo>
                  <a:lnTo>
                    <a:pt x="25" y="19"/>
                  </a:lnTo>
                  <a:lnTo>
                    <a:pt x="26" y="17"/>
                  </a:lnTo>
                  <a:lnTo>
                    <a:pt x="28" y="16"/>
                  </a:lnTo>
                  <a:lnTo>
                    <a:pt x="30" y="12"/>
                  </a:lnTo>
                  <a:lnTo>
                    <a:pt x="31" y="10"/>
                  </a:lnTo>
                  <a:lnTo>
                    <a:pt x="33" y="16"/>
                  </a:lnTo>
                  <a:lnTo>
                    <a:pt x="34" y="20"/>
                  </a:lnTo>
                  <a:lnTo>
                    <a:pt x="36" y="19"/>
                  </a:lnTo>
                  <a:lnTo>
                    <a:pt x="36" y="18"/>
                  </a:lnTo>
                  <a:lnTo>
                    <a:pt x="37" y="16"/>
                  </a:lnTo>
                  <a:lnTo>
                    <a:pt x="37" y="13"/>
                  </a:lnTo>
                  <a:lnTo>
                    <a:pt x="37" y="12"/>
                  </a:lnTo>
                  <a:lnTo>
                    <a:pt x="37" y="10"/>
                  </a:lnTo>
                  <a:lnTo>
                    <a:pt x="39" y="8"/>
                  </a:lnTo>
                  <a:lnTo>
                    <a:pt x="40" y="8"/>
                  </a:lnTo>
                  <a:lnTo>
                    <a:pt x="43" y="7"/>
                  </a:lnTo>
                  <a:lnTo>
                    <a:pt x="46" y="7"/>
                  </a:lnTo>
                  <a:lnTo>
                    <a:pt x="48" y="7"/>
                  </a:lnTo>
                  <a:lnTo>
                    <a:pt x="50" y="7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5" name="Freeform 608"/>
            <p:cNvSpPr>
              <a:spLocks/>
            </p:cNvSpPr>
            <p:nvPr/>
          </p:nvSpPr>
          <p:spPr bwMode="auto">
            <a:xfrm>
              <a:off x="5119688" y="3571876"/>
              <a:ext cx="6350" cy="7938"/>
            </a:xfrm>
            <a:custGeom>
              <a:avLst/>
              <a:gdLst>
                <a:gd name="T0" fmla="*/ 1 w 4"/>
                <a:gd name="T1" fmla="*/ 0 h 5"/>
                <a:gd name="T2" fmla="*/ 2 w 4"/>
                <a:gd name="T3" fmla="*/ 0 h 5"/>
                <a:gd name="T4" fmla="*/ 4 w 4"/>
                <a:gd name="T5" fmla="*/ 0 h 5"/>
                <a:gd name="T6" fmla="*/ 4 w 4"/>
                <a:gd name="T7" fmla="*/ 2 h 5"/>
                <a:gd name="T8" fmla="*/ 4 w 4"/>
                <a:gd name="T9" fmla="*/ 5 h 5"/>
                <a:gd name="T10" fmla="*/ 2 w 4"/>
                <a:gd name="T11" fmla="*/ 5 h 5"/>
                <a:gd name="T12" fmla="*/ 1 w 4"/>
                <a:gd name="T13" fmla="*/ 3 h 5"/>
                <a:gd name="T14" fmla="*/ 0 w 4"/>
                <a:gd name="T15" fmla="*/ 2 h 5"/>
                <a:gd name="T16" fmla="*/ 1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1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5"/>
                  </a:lnTo>
                  <a:lnTo>
                    <a:pt x="2" y="5"/>
                  </a:lnTo>
                  <a:lnTo>
                    <a:pt x="1" y="3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6" name="Freeform 609"/>
            <p:cNvSpPr>
              <a:spLocks/>
            </p:cNvSpPr>
            <p:nvPr/>
          </p:nvSpPr>
          <p:spPr bwMode="auto">
            <a:xfrm>
              <a:off x="4976813" y="3625851"/>
              <a:ext cx="7938" cy="4763"/>
            </a:xfrm>
            <a:custGeom>
              <a:avLst/>
              <a:gdLst>
                <a:gd name="T0" fmla="*/ 0 w 5"/>
                <a:gd name="T1" fmla="*/ 1 h 3"/>
                <a:gd name="T2" fmla="*/ 2 w 5"/>
                <a:gd name="T3" fmla="*/ 0 h 3"/>
                <a:gd name="T4" fmla="*/ 3 w 5"/>
                <a:gd name="T5" fmla="*/ 0 h 3"/>
                <a:gd name="T6" fmla="*/ 4 w 5"/>
                <a:gd name="T7" fmla="*/ 0 h 3"/>
                <a:gd name="T8" fmla="*/ 5 w 5"/>
                <a:gd name="T9" fmla="*/ 2 h 3"/>
                <a:gd name="T10" fmla="*/ 3 w 5"/>
                <a:gd name="T11" fmla="*/ 3 h 3"/>
                <a:gd name="T12" fmla="*/ 2 w 5"/>
                <a:gd name="T13" fmla="*/ 3 h 3"/>
                <a:gd name="T14" fmla="*/ 0 w 5"/>
                <a:gd name="T15" fmla="*/ 2 h 3"/>
                <a:gd name="T16" fmla="*/ 0 w 5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7" name="Freeform 610"/>
            <p:cNvSpPr>
              <a:spLocks/>
            </p:cNvSpPr>
            <p:nvPr/>
          </p:nvSpPr>
          <p:spPr bwMode="auto">
            <a:xfrm>
              <a:off x="5053013" y="3678238"/>
              <a:ext cx="7938" cy="17463"/>
            </a:xfrm>
            <a:custGeom>
              <a:avLst/>
              <a:gdLst>
                <a:gd name="T0" fmla="*/ 3 w 5"/>
                <a:gd name="T1" fmla="*/ 11 h 11"/>
                <a:gd name="T2" fmla="*/ 1 w 5"/>
                <a:gd name="T3" fmla="*/ 9 h 11"/>
                <a:gd name="T4" fmla="*/ 0 w 5"/>
                <a:gd name="T5" fmla="*/ 7 h 11"/>
                <a:gd name="T6" fmla="*/ 0 w 5"/>
                <a:gd name="T7" fmla="*/ 4 h 11"/>
                <a:gd name="T8" fmla="*/ 0 w 5"/>
                <a:gd name="T9" fmla="*/ 2 h 11"/>
                <a:gd name="T10" fmla="*/ 3 w 5"/>
                <a:gd name="T11" fmla="*/ 0 h 11"/>
                <a:gd name="T12" fmla="*/ 4 w 5"/>
                <a:gd name="T13" fmla="*/ 2 h 11"/>
                <a:gd name="T14" fmla="*/ 5 w 5"/>
                <a:gd name="T15" fmla="*/ 4 h 11"/>
                <a:gd name="T16" fmla="*/ 5 w 5"/>
                <a:gd name="T17" fmla="*/ 7 h 11"/>
                <a:gd name="T18" fmla="*/ 5 w 5"/>
                <a:gd name="T19" fmla="*/ 9 h 11"/>
                <a:gd name="T20" fmla="*/ 3 w 5"/>
                <a:gd name="T2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11">
                  <a:moveTo>
                    <a:pt x="3" y="11"/>
                  </a:moveTo>
                  <a:lnTo>
                    <a:pt x="1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3" y="0"/>
                  </a:lnTo>
                  <a:lnTo>
                    <a:pt x="4" y="2"/>
                  </a:lnTo>
                  <a:lnTo>
                    <a:pt x="5" y="4"/>
                  </a:lnTo>
                  <a:lnTo>
                    <a:pt x="5" y="7"/>
                  </a:lnTo>
                  <a:lnTo>
                    <a:pt x="5" y="9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8" name="Freeform 611"/>
            <p:cNvSpPr>
              <a:spLocks/>
            </p:cNvSpPr>
            <p:nvPr/>
          </p:nvSpPr>
          <p:spPr bwMode="auto">
            <a:xfrm>
              <a:off x="5233988" y="3690938"/>
              <a:ext cx="12700" cy="14288"/>
            </a:xfrm>
            <a:custGeom>
              <a:avLst/>
              <a:gdLst>
                <a:gd name="T0" fmla="*/ 4 w 8"/>
                <a:gd name="T1" fmla="*/ 0 h 9"/>
                <a:gd name="T2" fmla="*/ 6 w 8"/>
                <a:gd name="T3" fmla="*/ 0 h 9"/>
                <a:gd name="T4" fmla="*/ 7 w 8"/>
                <a:gd name="T5" fmla="*/ 1 h 9"/>
                <a:gd name="T6" fmla="*/ 8 w 8"/>
                <a:gd name="T7" fmla="*/ 2 h 9"/>
                <a:gd name="T8" fmla="*/ 8 w 8"/>
                <a:gd name="T9" fmla="*/ 4 h 9"/>
                <a:gd name="T10" fmla="*/ 8 w 8"/>
                <a:gd name="T11" fmla="*/ 7 h 9"/>
                <a:gd name="T12" fmla="*/ 7 w 8"/>
                <a:gd name="T13" fmla="*/ 8 h 9"/>
                <a:gd name="T14" fmla="*/ 5 w 8"/>
                <a:gd name="T15" fmla="*/ 9 h 9"/>
                <a:gd name="T16" fmla="*/ 2 w 8"/>
                <a:gd name="T17" fmla="*/ 9 h 9"/>
                <a:gd name="T18" fmla="*/ 1 w 8"/>
                <a:gd name="T19" fmla="*/ 8 h 9"/>
                <a:gd name="T20" fmla="*/ 0 w 8"/>
                <a:gd name="T21" fmla="*/ 7 h 9"/>
                <a:gd name="T22" fmla="*/ 0 w 8"/>
                <a:gd name="T23" fmla="*/ 4 h 9"/>
                <a:gd name="T24" fmla="*/ 1 w 8"/>
                <a:gd name="T25" fmla="*/ 2 h 9"/>
                <a:gd name="T26" fmla="*/ 1 w 8"/>
                <a:gd name="T27" fmla="*/ 1 h 9"/>
                <a:gd name="T28" fmla="*/ 4 w 8"/>
                <a:gd name="T2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6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7"/>
                  </a:lnTo>
                  <a:lnTo>
                    <a:pt x="7" y="8"/>
                  </a:lnTo>
                  <a:lnTo>
                    <a:pt x="5" y="9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4"/>
                  </a:lnTo>
                  <a:lnTo>
                    <a:pt x="1" y="2"/>
                  </a:lnTo>
                  <a:lnTo>
                    <a:pt x="1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9" name="Freeform 612"/>
            <p:cNvSpPr>
              <a:spLocks/>
            </p:cNvSpPr>
            <p:nvPr/>
          </p:nvSpPr>
          <p:spPr bwMode="auto">
            <a:xfrm>
              <a:off x="5694363" y="3706813"/>
              <a:ext cx="9525" cy="7938"/>
            </a:xfrm>
            <a:custGeom>
              <a:avLst/>
              <a:gdLst>
                <a:gd name="T0" fmla="*/ 1 w 6"/>
                <a:gd name="T1" fmla="*/ 0 h 5"/>
                <a:gd name="T2" fmla="*/ 4 w 6"/>
                <a:gd name="T3" fmla="*/ 0 h 5"/>
                <a:gd name="T4" fmla="*/ 5 w 6"/>
                <a:gd name="T5" fmla="*/ 0 h 5"/>
                <a:gd name="T6" fmla="*/ 6 w 6"/>
                <a:gd name="T7" fmla="*/ 1 h 5"/>
                <a:gd name="T8" fmla="*/ 6 w 6"/>
                <a:gd name="T9" fmla="*/ 2 h 5"/>
                <a:gd name="T10" fmla="*/ 6 w 6"/>
                <a:gd name="T11" fmla="*/ 3 h 5"/>
                <a:gd name="T12" fmla="*/ 5 w 6"/>
                <a:gd name="T13" fmla="*/ 4 h 5"/>
                <a:gd name="T14" fmla="*/ 4 w 6"/>
                <a:gd name="T15" fmla="*/ 5 h 5"/>
                <a:gd name="T16" fmla="*/ 3 w 6"/>
                <a:gd name="T17" fmla="*/ 5 h 5"/>
                <a:gd name="T18" fmla="*/ 1 w 6"/>
                <a:gd name="T19" fmla="*/ 5 h 5"/>
                <a:gd name="T20" fmla="*/ 0 w 6"/>
                <a:gd name="T21" fmla="*/ 3 h 5"/>
                <a:gd name="T22" fmla="*/ 1 w 6"/>
                <a:gd name="T2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5">
                  <a:moveTo>
                    <a:pt x="1" y="0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1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FC4FE"/>
            </a:solidFill>
            <a:ln w="0">
              <a:solidFill>
                <a:srgbClr val="6FC4F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450" name="Groep 449"/>
          <p:cNvGrpSpPr/>
          <p:nvPr/>
        </p:nvGrpSpPr>
        <p:grpSpPr>
          <a:xfrm>
            <a:off x="4613275" y="5115409"/>
            <a:ext cx="687388" cy="460375"/>
            <a:chOff x="1865313" y="4106863"/>
            <a:chExt cx="687388" cy="460375"/>
          </a:xfrm>
        </p:grpSpPr>
        <p:sp>
          <p:nvSpPr>
            <p:cNvPr id="451" name="Freeform 621"/>
            <p:cNvSpPr>
              <a:spLocks noEditPoints="1"/>
            </p:cNvSpPr>
            <p:nvPr/>
          </p:nvSpPr>
          <p:spPr bwMode="auto">
            <a:xfrm>
              <a:off x="1865313" y="4106863"/>
              <a:ext cx="687388" cy="460375"/>
            </a:xfrm>
            <a:custGeom>
              <a:avLst/>
              <a:gdLst>
                <a:gd name="T0" fmla="*/ 290 w 433"/>
                <a:gd name="T1" fmla="*/ 24 h 290"/>
                <a:gd name="T2" fmla="*/ 308 w 433"/>
                <a:gd name="T3" fmla="*/ 41 h 290"/>
                <a:gd name="T4" fmla="*/ 317 w 433"/>
                <a:gd name="T5" fmla="*/ 59 h 290"/>
                <a:gd name="T6" fmla="*/ 337 w 433"/>
                <a:gd name="T7" fmla="*/ 70 h 290"/>
                <a:gd name="T8" fmla="*/ 366 w 433"/>
                <a:gd name="T9" fmla="*/ 67 h 290"/>
                <a:gd name="T10" fmla="*/ 392 w 433"/>
                <a:gd name="T11" fmla="*/ 80 h 290"/>
                <a:gd name="T12" fmla="*/ 423 w 433"/>
                <a:gd name="T13" fmla="*/ 93 h 290"/>
                <a:gd name="T14" fmla="*/ 428 w 433"/>
                <a:gd name="T15" fmla="*/ 117 h 290"/>
                <a:gd name="T16" fmla="*/ 430 w 433"/>
                <a:gd name="T17" fmla="*/ 135 h 290"/>
                <a:gd name="T18" fmla="*/ 416 w 433"/>
                <a:gd name="T19" fmla="*/ 156 h 290"/>
                <a:gd name="T20" fmla="*/ 393 w 433"/>
                <a:gd name="T21" fmla="*/ 175 h 290"/>
                <a:gd name="T22" fmla="*/ 370 w 433"/>
                <a:gd name="T23" fmla="*/ 193 h 290"/>
                <a:gd name="T24" fmla="*/ 349 w 433"/>
                <a:gd name="T25" fmla="*/ 201 h 290"/>
                <a:gd name="T26" fmla="*/ 321 w 433"/>
                <a:gd name="T27" fmla="*/ 208 h 290"/>
                <a:gd name="T28" fmla="*/ 320 w 433"/>
                <a:gd name="T29" fmla="*/ 223 h 290"/>
                <a:gd name="T30" fmla="*/ 292 w 433"/>
                <a:gd name="T31" fmla="*/ 227 h 290"/>
                <a:gd name="T32" fmla="*/ 293 w 433"/>
                <a:gd name="T33" fmla="*/ 231 h 290"/>
                <a:gd name="T34" fmla="*/ 308 w 433"/>
                <a:gd name="T35" fmla="*/ 239 h 290"/>
                <a:gd name="T36" fmla="*/ 307 w 433"/>
                <a:gd name="T37" fmla="*/ 226 h 290"/>
                <a:gd name="T38" fmla="*/ 333 w 433"/>
                <a:gd name="T39" fmla="*/ 254 h 290"/>
                <a:gd name="T40" fmla="*/ 356 w 433"/>
                <a:gd name="T41" fmla="*/ 251 h 290"/>
                <a:gd name="T42" fmla="*/ 337 w 433"/>
                <a:gd name="T43" fmla="*/ 265 h 290"/>
                <a:gd name="T44" fmla="*/ 318 w 433"/>
                <a:gd name="T45" fmla="*/ 272 h 290"/>
                <a:gd name="T46" fmla="*/ 287 w 433"/>
                <a:gd name="T47" fmla="*/ 290 h 290"/>
                <a:gd name="T48" fmla="*/ 279 w 433"/>
                <a:gd name="T49" fmla="*/ 268 h 290"/>
                <a:gd name="T50" fmla="*/ 259 w 433"/>
                <a:gd name="T51" fmla="*/ 255 h 290"/>
                <a:gd name="T52" fmla="*/ 278 w 433"/>
                <a:gd name="T53" fmla="*/ 224 h 290"/>
                <a:gd name="T54" fmla="*/ 261 w 433"/>
                <a:gd name="T55" fmla="*/ 229 h 290"/>
                <a:gd name="T56" fmla="*/ 240 w 433"/>
                <a:gd name="T57" fmla="*/ 222 h 290"/>
                <a:gd name="T58" fmla="*/ 238 w 433"/>
                <a:gd name="T59" fmla="*/ 214 h 290"/>
                <a:gd name="T60" fmla="*/ 238 w 433"/>
                <a:gd name="T61" fmla="*/ 198 h 290"/>
                <a:gd name="T62" fmla="*/ 225 w 433"/>
                <a:gd name="T63" fmla="*/ 204 h 290"/>
                <a:gd name="T64" fmla="*/ 212 w 433"/>
                <a:gd name="T65" fmla="*/ 194 h 290"/>
                <a:gd name="T66" fmla="*/ 200 w 433"/>
                <a:gd name="T67" fmla="*/ 228 h 290"/>
                <a:gd name="T68" fmla="*/ 177 w 433"/>
                <a:gd name="T69" fmla="*/ 192 h 290"/>
                <a:gd name="T70" fmla="*/ 170 w 433"/>
                <a:gd name="T71" fmla="*/ 163 h 290"/>
                <a:gd name="T72" fmla="*/ 147 w 433"/>
                <a:gd name="T73" fmla="*/ 150 h 290"/>
                <a:gd name="T74" fmla="*/ 107 w 433"/>
                <a:gd name="T75" fmla="*/ 144 h 290"/>
                <a:gd name="T76" fmla="*/ 65 w 433"/>
                <a:gd name="T77" fmla="*/ 160 h 290"/>
                <a:gd name="T78" fmla="*/ 28 w 433"/>
                <a:gd name="T79" fmla="*/ 145 h 290"/>
                <a:gd name="T80" fmla="*/ 6 w 433"/>
                <a:gd name="T81" fmla="*/ 133 h 290"/>
                <a:gd name="T82" fmla="*/ 13 w 433"/>
                <a:gd name="T83" fmla="*/ 104 h 290"/>
                <a:gd name="T84" fmla="*/ 41 w 433"/>
                <a:gd name="T85" fmla="*/ 64 h 290"/>
                <a:gd name="T86" fmla="*/ 57 w 433"/>
                <a:gd name="T87" fmla="*/ 44 h 290"/>
                <a:gd name="T88" fmla="*/ 57 w 433"/>
                <a:gd name="T89" fmla="*/ 16 h 290"/>
                <a:gd name="T90" fmla="*/ 114 w 433"/>
                <a:gd name="T91" fmla="*/ 14 h 290"/>
                <a:gd name="T92" fmla="*/ 139 w 433"/>
                <a:gd name="T93" fmla="*/ 28 h 290"/>
                <a:gd name="T94" fmla="*/ 174 w 433"/>
                <a:gd name="T95" fmla="*/ 24 h 290"/>
                <a:gd name="T96" fmla="*/ 202 w 433"/>
                <a:gd name="T97" fmla="*/ 35 h 290"/>
                <a:gd name="T98" fmla="*/ 202 w 433"/>
                <a:gd name="T99" fmla="*/ 62 h 290"/>
                <a:gd name="T100" fmla="*/ 233 w 433"/>
                <a:gd name="T101" fmla="*/ 9 h 290"/>
                <a:gd name="T102" fmla="*/ 257 w 433"/>
                <a:gd name="T103" fmla="*/ 3 h 290"/>
                <a:gd name="T104" fmla="*/ 227 w 433"/>
                <a:gd name="T105" fmla="*/ 86 h 290"/>
                <a:gd name="T106" fmla="*/ 249 w 433"/>
                <a:gd name="T107" fmla="*/ 112 h 290"/>
                <a:gd name="T108" fmla="*/ 259 w 433"/>
                <a:gd name="T109" fmla="*/ 108 h 290"/>
                <a:gd name="T110" fmla="*/ 278 w 433"/>
                <a:gd name="T111" fmla="*/ 124 h 290"/>
                <a:gd name="T112" fmla="*/ 310 w 433"/>
                <a:gd name="T113" fmla="*/ 173 h 290"/>
                <a:gd name="T114" fmla="*/ 286 w 433"/>
                <a:gd name="T115" fmla="*/ 184 h 290"/>
                <a:gd name="T116" fmla="*/ 282 w 433"/>
                <a:gd name="T117" fmla="*/ 192 h 290"/>
                <a:gd name="T118" fmla="*/ 310 w 433"/>
                <a:gd name="T119" fmla="*/ 179 h 290"/>
                <a:gd name="T120" fmla="*/ 310 w 433"/>
                <a:gd name="T121" fmla="*/ 17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3" h="290">
                  <a:moveTo>
                    <a:pt x="264" y="0"/>
                  </a:moveTo>
                  <a:lnTo>
                    <a:pt x="270" y="0"/>
                  </a:lnTo>
                  <a:lnTo>
                    <a:pt x="277" y="0"/>
                  </a:lnTo>
                  <a:lnTo>
                    <a:pt x="281" y="2"/>
                  </a:lnTo>
                  <a:lnTo>
                    <a:pt x="285" y="8"/>
                  </a:lnTo>
                  <a:lnTo>
                    <a:pt x="286" y="10"/>
                  </a:lnTo>
                  <a:lnTo>
                    <a:pt x="286" y="12"/>
                  </a:lnTo>
                  <a:lnTo>
                    <a:pt x="288" y="16"/>
                  </a:lnTo>
                  <a:lnTo>
                    <a:pt x="291" y="18"/>
                  </a:lnTo>
                  <a:lnTo>
                    <a:pt x="292" y="20"/>
                  </a:lnTo>
                  <a:lnTo>
                    <a:pt x="292" y="21"/>
                  </a:lnTo>
                  <a:lnTo>
                    <a:pt x="291" y="22"/>
                  </a:lnTo>
                  <a:lnTo>
                    <a:pt x="290" y="24"/>
                  </a:lnTo>
                  <a:lnTo>
                    <a:pt x="288" y="24"/>
                  </a:lnTo>
                  <a:lnTo>
                    <a:pt x="287" y="25"/>
                  </a:lnTo>
                  <a:lnTo>
                    <a:pt x="286" y="25"/>
                  </a:lnTo>
                  <a:lnTo>
                    <a:pt x="287" y="27"/>
                  </a:lnTo>
                  <a:lnTo>
                    <a:pt x="289" y="29"/>
                  </a:lnTo>
                  <a:lnTo>
                    <a:pt x="290" y="31"/>
                  </a:lnTo>
                  <a:lnTo>
                    <a:pt x="290" y="35"/>
                  </a:lnTo>
                  <a:lnTo>
                    <a:pt x="290" y="37"/>
                  </a:lnTo>
                  <a:lnTo>
                    <a:pt x="289" y="39"/>
                  </a:lnTo>
                  <a:lnTo>
                    <a:pt x="295" y="40"/>
                  </a:lnTo>
                  <a:lnTo>
                    <a:pt x="301" y="41"/>
                  </a:lnTo>
                  <a:lnTo>
                    <a:pt x="307" y="41"/>
                  </a:lnTo>
                  <a:lnTo>
                    <a:pt x="308" y="41"/>
                  </a:lnTo>
                  <a:lnTo>
                    <a:pt x="309" y="41"/>
                  </a:lnTo>
                  <a:lnTo>
                    <a:pt x="310" y="44"/>
                  </a:lnTo>
                  <a:lnTo>
                    <a:pt x="310" y="45"/>
                  </a:lnTo>
                  <a:lnTo>
                    <a:pt x="311" y="46"/>
                  </a:lnTo>
                  <a:lnTo>
                    <a:pt x="312" y="46"/>
                  </a:lnTo>
                  <a:lnTo>
                    <a:pt x="314" y="46"/>
                  </a:lnTo>
                  <a:lnTo>
                    <a:pt x="316" y="46"/>
                  </a:lnTo>
                  <a:lnTo>
                    <a:pt x="315" y="48"/>
                  </a:lnTo>
                  <a:lnTo>
                    <a:pt x="315" y="50"/>
                  </a:lnTo>
                  <a:lnTo>
                    <a:pt x="315" y="51"/>
                  </a:lnTo>
                  <a:lnTo>
                    <a:pt x="316" y="54"/>
                  </a:lnTo>
                  <a:lnTo>
                    <a:pt x="318" y="57"/>
                  </a:lnTo>
                  <a:lnTo>
                    <a:pt x="317" y="59"/>
                  </a:lnTo>
                  <a:lnTo>
                    <a:pt x="317" y="62"/>
                  </a:lnTo>
                  <a:lnTo>
                    <a:pt x="317" y="63"/>
                  </a:lnTo>
                  <a:lnTo>
                    <a:pt x="318" y="66"/>
                  </a:lnTo>
                  <a:lnTo>
                    <a:pt x="320" y="68"/>
                  </a:lnTo>
                  <a:lnTo>
                    <a:pt x="321" y="70"/>
                  </a:lnTo>
                  <a:lnTo>
                    <a:pt x="322" y="72"/>
                  </a:lnTo>
                  <a:lnTo>
                    <a:pt x="325" y="70"/>
                  </a:lnTo>
                  <a:lnTo>
                    <a:pt x="327" y="69"/>
                  </a:lnTo>
                  <a:lnTo>
                    <a:pt x="329" y="68"/>
                  </a:lnTo>
                  <a:lnTo>
                    <a:pt x="331" y="68"/>
                  </a:lnTo>
                  <a:lnTo>
                    <a:pt x="334" y="68"/>
                  </a:lnTo>
                  <a:lnTo>
                    <a:pt x="336" y="69"/>
                  </a:lnTo>
                  <a:lnTo>
                    <a:pt x="337" y="70"/>
                  </a:lnTo>
                  <a:lnTo>
                    <a:pt x="338" y="72"/>
                  </a:lnTo>
                  <a:lnTo>
                    <a:pt x="340" y="72"/>
                  </a:lnTo>
                  <a:lnTo>
                    <a:pt x="343" y="73"/>
                  </a:lnTo>
                  <a:lnTo>
                    <a:pt x="345" y="74"/>
                  </a:lnTo>
                  <a:lnTo>
                    <a:pt x="346" y="75"/>
                  </a:lnTo>
                  <a:lnTo>
                    <a:pt x="348" y="73"/>
                  </a:lnTo>
                  <a:lnTo>
                    <a:pt x="351" y="72"/>
                  </a:lnTo>
                  <a:lnTo>
                    <a:pt x="354" y="69"/>
                  </a:lnTo>
                  <a:lnTo>
                    <a:pt x="357" y="68"/>
                  </a:lnTo>
                  <a:lnTo>
                    <a:pt x="360" y="68"/>
                  </a:lnTo>
                  <a:lnTo>
                    <a:pt x="363" y="66"/>
                  </a:lnTo>
                  <a:lnTo>
                    <a:pt x="365" y="66"/>
                  </a:lnTo>
                  <a:lnTo>
                    <a:pt x="366" y="67"/>
                  </a:lnTo>
                  <a:lnTo>
                    <a:pt x="367" y="69"/>
                  </a:lnTo>
                  <a:lnTo>
                    <a:pt x="368" y="72"/>
                  </a:lnTo>
                  <a:lnTo>
                    <a:pt x="369" y="73"/>
                  </a:lnTo>
                  <a:lnTo>
                    <a:pt x="370" y="75"/>
                  </a:lnTo>
                  <a:lnTo>
                    <a:pt x="373" y="77"/>
                  </a:lnTo>
                  <a:lnTo>
                    <a:pt x="375" y="79"/>
                  </a:lnTo>
                  <a:lnTo>
                    <a:pt x="378" y="82"/>
                  </a:lnTo>
                  <a:lnTo>
                    <a:pt x="380" y="84"/>
                  </a:lnTo>
                  <a:lnTo>
                    <a:pt x="383" y="80"/>
                  </a:lnTo>
                  <a:lnTo>
                    <a:pt x="385" y="78"/>
                  </a:lnTo>
                  <a:lnTo>
                    <a:pt x="387" y="79"/>
                  </a:lnTo>
                  <a:lnTo>
                    <a:pt x="389" y="80"/>
                  </a:lnTo>
                  <a:lnTo>
                    <a:pt x="392" y="80"/>
                  </a:lnTo>
                  <a:lnTo>
                    <a:pt x="394" y="80"/>
                  </a:lnTo>
                  <a:lnTo>
                    <a:pt x="396" y="82"/>
                  </a:lnTo>
                  <a:lnTo>
                    <a:pt x="403" y="86"/>
                  </a:lnTo>
                  <a:lnTo>
                    <a:pt x="404" y="85"/>
                  </a:lnTo>
                  <a:lnTo>
                    <a:pt x="405" y="84"/>
                  </a:lnTo>
                  <a:lnTo>
                    <a:pt x="406" y="84"/>
                  </a:lnTo>
                  <a:lnTo>
                    <a:pt x="407" y="85"/>
                  </a:lnTo>
                  <a:lnTo>
                    <a:pt x="411" y="86"/>
                  </a:lnTo>
                  <a:lnTo>
                    <a:pt x="413" y="87"/>
                  </a:lnTo>
                  <a:lnTo>
                    <a:pt x="416" y="88"/>
                  </a:lnTo>
                  <a:lnTo>
                    <a:pt x="418" y="91"/>
                  </a:lnTo>
                  <a:lnTo>
                    <a:pt x="421" y="92"/>
                  </a:lnTo>
                  <a:lnTo>
                    <a:pt x="423" y="93"/>
                  </a:lnTo>
                  <a:lnTo>
                    <a:pt x="425" y="92"/>
                  </a:lnTo>
                  <a:lnTo>
                    <a:pt x="427" y="91"/>
                  </a:lnTo>
                  <a:lnTo>
                    <a:pt x="430" y="89"/>
                  </a:lnTo>
                  <a:lnTo>
                    <a:pt x="430" y="93"/>
                  </a:lnTo>
                  <a:lnTo>
                    <a:pt x="430" y="96"/>
                  </a:lnTo>
                  <a:lnTo>
                    <a:pt x="431" y="98"/>
                  </a:lnTo>
                  <a:lnTo>
                    <a:pt x="432" y="102"/>
                  </a:lnTo>
                  <a:lnTo>
                    <a:pt x="431" y="104"/>
                  </a:lnTo>
                  <a:lnTo>
                    <a:pt x="428" y="107"/>
                  </a:lnTo>
                  <a:lnTo>
                    <a:pt x="427" y="111"/>
                  </a:lnTo>
                  <a:lnTo>
                    <a:pt x="421" y="112"/>
                  </a:lnTo>
                  <a:lnTo>
                    <a:pt x="426" y="116"/>
                  </a:lnTo>
                  <a:lnTo>
                    <a:pt x="428" y="117"/>
                  </a:lnTo>
                  <a:lnTo>
                    <a:pt x="431" y="117"/>
                  </a:lnTo>
                  <a:lnTo>
                    <a:pt x="433" y="117"/>
                  </a:lnTo>
                  <a:lnTo>
                    <a:pt x="431" y="120"/>
                  </a:lnTo>
                  <a:lnTo>
                    <a:pt x="428" y="120"/>
                  </a:lnTo>
                  <a:lnTo>
                    <a:pt x="426" y="121"/>
                  </a:lnTo>
                  <a:lnTo>
                    <a:pt x="425" y="122"/>
                  </a:lnTo>
                  <a:lnTo>
                    <a:pt x="424" y="124"/>
                  </a:lnTo>
                  <a:lnTo>
                    <a:pt x="423" y="125"/>
                  </a:lnTo>
                  <a:lnTo>
                    <a:pt x="423" y="127"/>
                  </a:lnTo>
                  <a:lnTo>
                    <a:pt x="425" y="128"/>
                  </a:lnTo>
                  <a:lnTo>
                    <a:pt x="427" y="130"/>
                  </a:lnTo>
                  <a:lnTo>
                    <a:pt x="428" y="133"/>
                  </a:lnTo>
                  <a:lnTo>
                    <a:pt x="430" y="135"/>
                  </a:lnTo>
                  <a:lnTo>
                    <a:pt x="430" y="136"/>
                  </a:lnTo>
                  <a:lnTo>
                    <a:pt x="431" y="139"/>
                  </a:lnTo>
                  <a:lnTo>
                    <a:pt x="433" y="139"/>
                  </a:lnTo>
                  <a:lnTo>
                    <a:pt x="431" y="142"/>
                  </a:lnTo>
                  <a:lnTo>
                    <a:pt x="430" y="145"/>
                  </a:lnTo>
                  <a:lnTo>
                    <a:pt x="428" y="149"/>
                  </a:lnTo>
                  <a:lnTo>
                    <a:pt x="428" y="152"/>
                  </a:lnTo>
                  <a:lnTo>
                    <a:pt x="428" y="154"/>
                  </a:lnTo>
                  <a:lnTo>
                    <a:pt x="426" y="155"/>
                  </a:lnTo>
                  <a:lnTo>
                    <a:pt x="424" y="155"/>
                  </a:lnTo>
                  <a:lnTo>
                    <a:pt x="422" y="156"/>
                  </a:lnTo>
                  <a:lnTo>
                    <a:pt x="420" y="156"/>
                  </a:lnTo>
                  <a:lnTo>
                    <a:pt x="416" y="156"/>
                  </a:lnTo>
                  <a:lnTo>
                    <a:pt x="415" y="156"/>
                  </a:lnTo>
                  <a:lnTo>
                    <a:pt x="406" y="156"/>
                  </a:lnTo>
                  <a:lnTo>
                    <a:pt x="405" y="156"/>
                  </a:lnTo>
                  <a:lnTo>
                    <a:pt x="405" y="158"/>
                  </a:lnTo>
                  <a:lnTo>
                    <a:pt x="404" y="160"/>
                  </a:lnTo>
                  <a:lnTo>
                    <a:pt x="404" y="162"/>
                  </a:lnTo>
                  <a:lnTo>
                    <a:pt x="404" y="163"/>
                  </a:lnTo>
                  <a:lnTo>
                    <a:pt x="395" y="168"/>
                  </a:lnTo>
                  <a:lnTo>
                    <a:pt x="394" y="169"/>
                  </a:lnTo>
                  <a:lnTo>
                    <a:pt x="393" y="170"/>
                  </a:lnTo>
                  <a:lnTo>
                    <a:pt x="393" y="172"/>
                  </a:lnTo>
                  <a:lnTo>
                    <a:pt x="393" y="174"/>
                  </a:lnTo>
                  <a:lnTo>
                    <a:pt x="393" y="175"/>
                  </a:lnTo>
                  <a:lnTo>
                    <a:pt x="393" y="179"/>
                  </a:lnTo>
                  <a:lnTo>
                    <a:pt x="393" y="181"/>
                  </a:lnTo>
                  <a:lnTo>
                    <a:pt x="392" y="183"/>
                  </a:lnTo>
                  <a:lnTo>
                    <a:pt x="392" y="184"/>
                  </a:lnTo>
                  <a:lnTo>
                    <a:pt x="391" y="185"/>
                  </a:lnTo>
                  <a:lnTo>
                    <a:pt x="389" y="187"/>
                  </a:lnTo>
                  <a:lnTo>
                    <a:pt x="387" y="187"/>
                  </a:lnTo>
                  <a:lnTo>
                    <a:pt x="383" y="187"/>
                  </a:lnTo>
                  <a:lnTo>
                    <a:pt x="379" y="187"/>
                  </a:lnTo>
                  <a:lnTo>
                    <a:pt x="375" y="189"/>
                  </a:lnTo>
                  <a:lnTo>
                    <a:pt x="373" y="190"/>
                  </a:lnTo>
                  <a:lnTo>
                    <a:pt x="372" y="192"/>
                  </a:lnTo>
                  <a:lnTo>
                    <a:pt x="370" y="193"/>
                  </a:lnTo>
                  <a:lnTo>
                    <a:pt x="369" y="194"/>
                  </a:lnTo>
                  <a:lnTo>
                    <a:pt x="367" y="194"/>
                  </a:lnTo>
                  <a:lnTo>
                    <a:pt x="366" y="194"/>
                  </a:lnTo>
                  <a:lnTo>
                    <a:pt x="363" y="197"/>
                  </a:lnTo>
                  <a:lnTo>
                    <a:pt x="359" y="199"/>
                  </a:lnTo>
                  <a:lnTo>
                    <a:pt x="358" y="201"/>
                  </a:lnTo>
                  <a:lnTo>
                    <a:pt x="357" y="204"/>
                  </a:lnTo>
                  <a:lnTo>
                    <a:pt x="357" y="202"/>
                  </a:lnTo>
                  <a:lnTo>
                    <a:pt x="356" y="201"/>
                  </a:lnTo>
                  <a:lnTo>
                    <a:pt x="355" y="200"/>
                  </a:lnTo>
                  <a:lnTo>
                    <a:pt x="353" y="200"/>
                  </a:lnTo>
                  <a:lnTo>
                    <a:pt x="351" y="200"/>
                  </a:lnTo>
                  <a:lnTo>
                    <a:pt x="349" y="201"/>
                  </a:lnTo>
                  <a:lnTo>
                    <a:pt x="346" y="203"/>
                  </a:lnTo>
                  <a:lnTo>
                    <a:pt x="345" y="206"/>
                  </a:lnTo>
                  <a:lnTo>
                    <a:pt x="343" y="209"/>
                  </a:lnTo>
                  <a:lnTo>
                    <a:pt x="341" y="212"/>
                  </a:lnTo>
                  <a:lnTo>
                    <a:pt x="344" y="204"/>
                  </a:lnTo>
                  <a:lnTo>
                    <a:pt x="341" y="204"/>
                  </a:lnTo>
                  <a:lnTo>
                    <a:pt x="338" y="204"/>
                  </a:lnTo>
                  <a:lnTo>
                    <a:pt x="335" y="206"/>
                  </a:lnTo>
                  <a:lnTo>
                    <a:pt x="333" y="207"/>
                  </a:lnTo>
                  <a:lnTo>
                    <a:pt x="328" y="210"/>
                  </a:lnTo>
                  <a:lnTo>
                    <a:pt x="325" y="214"/>
                  </a:lnTo>
                  <a:lnTo>
                    <a:pt x="322" y="211"/>
                  </a:lnTo>
                  <a:lnTo>
                    <a:pt x="321" y="208"/>
                  </a:lnTo>
                  <a:lnTo>
                    <a:pt x="320" y="204"/>
                  </a:lnTo>
                  <a:lnTo>
                    <a:pt x="320" y="208"/>
                  </a:lnTo>
                  <a:lnTo>
                    <a:pt x="320" y="211"/>
                  </a:lnTo>
                  <a:lnTo>
                    <a:pt x="321" y="213"/>
                  </a:lnTo>
                  <a:lnTo>
                    <a:pt x="321" y="214"/>
                  </a:lnTo>
                  <a:lnTo>
                    <a:pt x="322" y="216"/>
                  </a:lnTo>
                  <a:lnTo>
                    <a:pt x="322" y="217"/>
                  </a:lnTo>
                  <a:lnTo>
                    <a:pt x="321" y="218"/>
                  </a:lnTo>
                  <a:lnTo>
                    <a:pt x="320" y="219"/>
                  </a:lnTo>
                  <a:lnTo>
                    <a:pt x="321" y="220"/>
                  </a:lnTo>
                  <a:lnTo>
                    <a:pt x="321" y="221"/>
                  </a:lnTo>
                  <a:lnTo>
                    <a:pt x="321" y="222"/>
                  </a:lnTo>
                  <a:lnTo>
                    <a:pt x="320" y="223"/>
                  </a:lnTo>
                  <a:lnTo>
                    <a:pt x="316" y="226"/>
                  </a:lnTo>
                  <a:lnTo>
                    <a:pt x="312" y="228"/>
                  </a:lnTo>
                  <a:lnTo>
                    <a:pt x="314" y="226"/>
                  </a:lnTo>
                  <a:lnTo>
                    <a:pt x="316" y="223"/>
                  </a:lnTo>
                  <a:lnTo>
                    <a:pt x="318" y="221"/>
                  </a:lnTo>
                  <a:lnTo>
                    <a:pt x="319" y="219"/>
                  </a:lnTo>
                  <a:lnTo>
                    <a:pt x="320" y="217"/>
                  </a:lnTo>
                  <a:lnTo>
                    <a:pt x="320" y="213"/>
                  </a:lnTo>
                  <a:lnTo>
                    <a:pt x="314" y="219"/>
                  </a:lnTo>
                  <a:lnTo>
                    <a:pt x="307" y="223"/>
                  </a:lnTo>
                  <a:lnTo>
                    <a:pt x="299" y="224"/>
                  </a:lnTo>
                  <a:lnTo>
                    <a:pt x="291" y="220"/>
                  </a:lnTo>
                  <a:lnTo>
                    <a:pt x="292" y="227"/>
                  </a:lnTo>
                  <a:lnTo>
                    <a:pt x="289" y="224"/>
                  </a:lnTo>
                  <a:lnTo>
                    <a:pt x="286" y="223"/>
                  </a:lnTo>
                  <a:lnTo>
                    <a:pt x="282" y="222"/>
                  </a:lnTo>
                  <a:lnTo>
                    <a:pt x="279" y="222"/>
                  </a:lnTo>
                  <a:lnTo>
                    <a:pt x="285" y="228"/>
                  </a:lnTo>
                  <a:lnTo>
                    <a:pt x="286" y="228"/>
                  </a:lnTo>
                  <a:lnTo>
                    <a:pt x="287" y="228"/>
                  </a:lnTo>
                  <a:lnTo>
                    <a:pt x="288" y="228"/>
                  </a:lnTo>
                  <a:lnTo>
                    <a:pt x="289" y="227"/>
                  </a:lnTo>
                  <a:lnTo>
                    <a:pt x="292" y="229"/>
                  </a:lnTo>
                  <a:lnTo>
                    <a:pt x="291" y="233"/>
                  </a:lnTo>
                  <a:lnTo>
                    <a:pt x="292" y="232"/>
                  </a:lnTo>
                  <a:lnTo>
                    <a:pt x="293" y="231"/>
                  </a:lnTo>
                  <a:lnTo>
                    <a:pt x="296" y="230"/>
                  </a:lnTo>
                  <a:lnTo>
                    <a:pt x="299" y="228"/>
                  </a:lnTo>
                  <a:lnTo>
                    <a:pt x="301" y="227"/>
                  </a:lnTo>
                  <a:lnTo>
                    <a:pt x="303" y="224"/>
                  </a:lnTo>
                  <a:lnTo>
                    <a:pt x="305" y="232"/>
                  </a:lnTo>
                  <a:lnTo>
                    <a:pt x="302" y="232"/>
                  </a:lnTo>
                  <a:lnTo>
                    <a:pt x="299" y="231"/>
                  </a:lnTo>
                  <a:lnTo>
                    <a:pt x="300" y="235"/>
                  </a:lnTo>
                  <a:lnTo>
                    <a:pt x="301" y="238"/>
                  </a:lnTo>
                  <a:lnTo>
                    <a:pt x="302" y="237"/>
                  </a:lnTo>
                  <a:lnTo>
                    <a:pt x="305" y="236"/>
                  </a:lnTo>
                  <a:lnTo>
                    <a:pt x="307" y="237"/>
                  </a:lnTo>
                  <a:lnTo>
                    <a:pt x="308" y="239"/>
                  </a:lnTo>
                  <a:lnTo>
                    <a:pt x="310" y="240"/>
                  </a:lnTo>
                  <a:lnTo>
                    <a:pt x="312" y="242"/>
                  </a:lnTo>
                  <a:lnTo>
                    <a:pt x="315" y="243"/>
                  </a:lnTo>
                  <a:lnTo>
                    <a:pt x="314" y="241"/>
                  </a:lnTo>
                  <a:lnTo>
                    <a:pt x="312" y="240"/>
                  </a:lnTo>
                  <a:lnTo>
                    <a:pt x="310" y="238"/>
                  </a:lnTo>
                  <a:lnTo>
                    <a:pt x="309" y="236"/>
                  </a:lnTo>
                  <a:lnTo>
                    <a:pt x="309" y="235"/>
                  </a:lnTo>
                  <a:lnTo>
                    <a:pt x="309" y="232"/>
                  </a:lnTo>
                  <a:lnTo>
                    <a:pt x="308" y="230"/>
                  </a:lnTo>
                  <a:lnTo>
                    <a:pt x="306" y="228"/>
                  </a:lnTo>
                  <a:lnTo>
                    <a:pt x="305" y="227"/>
                  </a:lnTo>
                  <a:lnTo>
                    <a:pt x="307" y="226"/>
                  </a:lnTo>
                  <a:lnTo>
                    <a:pt x="308" y="227"/>
                  </a:lnTo>
                  <a:lnTo>
                    <a:pt x="309" y="228"/>
                  </a:lnTo>
                  <a:lnTo>
                    <a:pt x="310" y="230"/>
                  </a:lnTo>
                  <a:lnTo>
                    <a:pt x="312" y="236"/>
                  </a:lnTo>
                  <a:lnTo>
                    <a:pt x="315" y="241"/>
                  </a:lnTo>
                  <a:lnTo>
                    <a:pt x="318" y="246"/>
                  </a:lnTo>
                  <a:lnTo>
                    <a:pt x="321" y="250"/>
                  </a:lnTo>
                  <a:lnTo>
                    <a:pt x="325" y="255"/>
                  </a:lnTo>
                  <a:lnTo>
                    <a:pt x="326" y="256"/>
                  </a:lnTo>
                  <a:lnTo>
                    <a:pt x="327" y="256"/>
                  </a:lnTo>
                  <a:lnTo>
                    <a:pt x="329" y="255"/>
                  </a:lnTo>
                  <a:lnTo>
                    <a:pt x="330" y="254"/>
                  </a:lnTo>
                  <a:lnTo>
                    <a:pt x="333" y="254"/>
                  </a:lnTo>
                  <a:lnTo>
                    <a:pt x="334" y="252"/>
                  </a:lnTo>
                  <a:lnTo>
                    <a:pt x="334" y="250"/>
                  </a:lnTo>
                  <a:lnTo>
                    <a:pt x="335" y="249"/>
                  </a:lnTo>
                  <a:lnTo>
                    <a:pt x="339" y="252"/>
                  </a:lnTo>
                  <a:lnTo>
                    <a:pt x="343" y="249"/>
                  </a:lnTo>
                  <a:lnTo>
                    <a:pt x="345" y="246"/>
                  </a:lnTo>
                  <a:lnTo>
                    <a:pt x="347" y="245"/>
                  </a:lnTo>
                  <a:lnTo>
                    <a:pt x="349" y="245"/>
                  </a:lnTo>
                  <a:lnTo>
                    <a:pt x="351" y="245"/>
                  </a:lnTo>
                  <a:lnTo>
                    <a:pt x="354" y="246"/>
                  </a:lnTo>
                  <a:lnTo>
                    <a:pt x="356" y="246"/>
                  </a:lnTo>
                  <a:lnTo>
                    <a:pt x="356" y="249"/>
                  </a:lnTo>
                  <a:lnTo>
                    <a:pt x="356" y="251"/>
                  </a:lnTo>
                  <a:lnTo>
                    <a:pt x="355" y="251"/>
                  </a:lnTo>
                  <a:lnTo>
                    <a:pt x="355" y="251"/>
                  </a:lnTo>
                  <a:lnTo>
                    <a:pt x="354" y="252"/>
                  </a:lnTo>
                  <a:lnTo>
                    <a:pt x="351" y="254"/>
                  </a:lnTo>
                  <a:lnTo>
                    <a:pt x="351" y="256"/>
                  </a:lnTo>
                  <a:lnTo>
                    <a:pt x="351" y="258"/>
                  </a:lnTo>
                  <a:lnTo>
                    <a:pt x="351" y="259"/>
                  </a:lnTo>
                  <a:lnTo>
                    <a:pt x="351" y="261"/>
                  </a:lnTo>
                  <a:lnTo>
                    <a:pt x="351" y="262"/>
                  </a:lnTo>
                  <a:lnTo>
                    <a:pt x="350" y="262"/>
                  </a:lnTo>
                  <a:lnTo>
                    <a:pt x="345" y="265"/>
                  </a:lnTo>
                  <a:lnTo>
                    <a:pt x="338" y="265"/>
                  </a:lnTo>
                  <a:lnTo>
                    <a:pt x="337" y="265"/>
                  </a:lnTo>
                  <a:lnTo>
                    <a:pt x="335" y="264"/>
                  </a:lnTo>
                  <a:lnTo>
                    <a:pt x="334" y="262"/>
                  </a:lnTo>
                  <a:lnTo>
                    <a:pt x="331" y="262"/>
                  </a:lnTo>
                  <a:lnTo>
                    <a:pt x="329" y="261"/>
                  </a:lnTo>
                  <a:lnTo>
                    <a:pt x="327" y="262"/>
                  </a:lnTo>
                  <a:lnTo>
                    <a:pt x="326" y="264"/>
                  </a:lnTo>
                  <a:lnTo>
                    <a:pt x="325" y="265"/>
                  </a:lnTo>
                  <a:lnTo>
                    <a:pt x="324" y="267"/>
                  </a:lnTo>
                  <a:lnTo>
                    <a:pt x="322" y="268"/>
                  </a:lnTo>
                  <a:lnTo>
                    <a:pt x="320" y="269"/>
                  </a:lnTo>
                  <a:lnTo>
                    <a:pt x="319" y="270"/>
                  </a:lnTo>
                  <a:lnTo>
                    <a:pt x="319" y="270"/>
                  </a:lnTo>
                  <a:lnTo>
                    <a:pt x="318" y="272"/>
                  </a:lnTo>
                  <a:lnTo>
                    <a:pt x="318" y="272"/>
                  </a:lnTo>
                  <a:lnTo>
                    <a:pt x="317" y="274"/>
                  </a:lnTo>
                  <a:lnTo>
                    <a:pt x="315" y="272"/>
                  </a:lnTo>
                  <a:lnTo>
                    <a:pt x="311" y="274"/>
                  </a:lnTo>
                  <a:lnTo>
                    <a:pt x="308" y="275"/>
                  </a:lnTo>
                  <a:lnTo>
                    <a:pt x="305" y="276"/>
                  </a:lnTo>
                  <a:lnTo>
                    <a:pt x="301" y="278"/>
                  </a:lnTo>
                  <a:lnTo>
                    <a:pt x="300" y="280"/>
                  </a:lnTo>
                  <a:lnTo>
                    <a:pt x="299" y="283"/>
                  </a:lnTo>
                  <a:lnTo>
                    <a:pt x="297" y="284"/>
                  </a:lnTo>
                  <a:lnTo>
                    <a:pt x="293" y="287"/>
                  </a:lnTo>
                  <a:lnTo>
                    <a:pt x="289" y="289"/>
                  </a:lnTo>
                  <a:lnTo>
                    <a:pt x="287" y="290"/>
                  </a:lnTo>
                  <a:lnTo>
                    <a:pt x="283" y="289"/>
                  </a:lnTo>
                  <a:lnTo>
                    <a:pt x="280" y="288"/>
                  </a:lnTo>
                  <a:lnTo>
                    <a:pt x="278" y="287"/>
                  </a:lnTo>
                  <a:lnTo>
                    <a:pt x="276" y="285"/>
                  </a:lnTo>
                  <a:lnTo>
                    <a:pt x="272" y="284"/>
                  </a:lnTo>
                  <a:lnTo>
                    <a:pt x="274" y="283"/>
                  </a:lnTo>
                  <a:lnTo>
                    <a:pt x="276" y="281"/>
                  </a:lnTo>
                  <a:lnTo>
                    <a:pt x="277" y="279"/>
                  </a:lnTo>
                  <a:lnTo>
                    <a:pt x="277" y="277"/>
                  </a:lnTo>
                  <a:lnTo>
                    <a:pt x="278" y="275"/>
                  </a:lnTo>
                  <a:lnTo>
                    <a:pt x="278" y="272"/>
                  </a:lnTo>
                  <a:lnTo>
                    <a:pt x="279" y="270"/>
                  </a:lnTo>
                  <a:lnTo>
                    <a:pt x="279" y="268"/>
                  </a:lnTo>
                  <a:lnTo>
                    <a:pt x="278" y="265"/>
                  </a:lnTo>
                  <a:lnTo>
                    <a:pt x="277" y="261"/>
                  </a:lnTo>
                  <a:lnTo>
                    <a:pt x="277" y="258"/>
                  </a:lnTo>
                  <a:lnTo>
                    <a:pt x="274" y="259"/>
                  </a:lnTo>
                  <a:lnTo>
                    <a:pt x="273" y="260"/>
                  </a:lnTo>
                  <a:lnTo>
                    <a:pt x="271" y="261"/>
                  </a:lnTo>
                  <a:lnTo>
                    <a:pt x="270" y="261"/>
                  </a:lnTo>
                  <a:lnTo>
                    <a:pt x="268" y="261"/>
                  </a:lnTo>
                  <a:lnTo>
                    <a:pt x="267" y="259"/>
                  </a:lnTo>
                  <a:lnTo>
                    <a:pt x="264" y="257"/>
                  </a:lnTo>
                  <a:lnTo>
                    <a:pt x="262" y="256"/>
                  </a:lnTo>
                  <a:lnTo>
                    <a:pt x="260" y="255"/>
                  </a:lnTo>
                  <a:lnTo>
                    <a:pt x="259" y="255"/>
                  </a:lnTo>
                  <a:lnTo>
                    <a:pt x="257" y="256"/>
                  </a:lnTo>
                  <a:lnTo>
                    <a:pt x="256" y="256"/>
                  </a:lnTo>
                  <a:lnTo>
                    <a:pt x="253" y="256"/>
                  </a:lnTo>
                  <a:lnTo>
                    <a:pt x="251" y="256"/>
                  </a:lnTo>
                  <a:lnTo>
                    <a:pt x="250" y="256"/>
                  </a:lnTo>
                  <a:lnTo>
                    <a:pt x="250" y="255"/>
                  </a:lnTo>
                  <a:lnTo>
                    <a:pt x="250" y="254"/>
                  </a:lnTo>
                  <a:lnTo>
                    <a:pt x="251" y="251"/>
                  </a:lnTo>
                  <a:lnTo>
                    <a:pt x="260" y="243"/>
                  </a:lnTo>
                  <a:lnTo>
                    <a:pt x="270" y="239"/>
                  </a:lnTo>
                  <a:lnTo>
                    <a:pt x="281" y="235"/>
                  </a:lnTo>
                  <a:lnTo>
                    <a:pt x="278" y="231"/>
                  </a:lnTo>
                  <a:lnTo>
                    <a:pt x="278" y="224"/>
                  </a:lnTo>
                  <a:lnTo>
                    <a:pt x="277" y="227"/>
                  </a:lnTo>
                  <a:lnTo>
                    <a:pt x="276" y="228"/>
                  </a:lnTo>
                  <a:lnTo>
                    <a:pt x="276" y="229"/>
                  </a:lnTo>
                  <a:lnTo>
                    <a:pt x="274" y="229"/>
                  </a:lnTo>
                  <a:lnTo>
                    <a:pt x="272" y="229"/>
                  </a:lnTo>
                  <a:lnTo>
                    <a:pt x="271" y="227"/>
                  </a:lnTo>
                  <a:lnTo>
                    <a:pt x="269" y="226"/>
                  </a:lnTo>
                  <a:lnTo>
                    <a:pt x="267" y="224"/>
                  </a:lnTo>
                  <a:lnTo>
                    <a:pt x="266" y="226"/>
                  </a:lnTo>
                  <a:lnTo>
                    <a:pt x="263" y="226"/>
                  </a:lnTo>
                  <a:lnTo>
                    <a:pt x="262" y="227"/>
                  </a:lnTo>
                  <a:lnTo>
                    <a:pt x="261" y="228"/>
                  </a:lnTo>
                  <a:lnTo>
                    <a:pt x="261" y="229"/>
                  </a:lnTo>
                  <a:lnTo>
                    <a:pt x="261" y="230"/>
                  </a:lnTo>
                  <a:lnTo>
                    <a:pt x="260" y="231"/>
                  </a:lnTo>
                  <a:lnTo>
                    <a:pt x="259" y="231"/>
                  </a:lnTo>
                  <a:lnTo>
                    <a:pt x="258" y="231"/>
                  </a:lnTo>
                  <a:lnTo>
                    <a:pt x="256" y="231"/>
                  </a:lnTo>
                  <a:lnTo>
                    <a:pt x="258" y="229"/>
                  </a:lnTo>
                  <a:lnTo>
                    <a:pt x="260" y="226"/>
                  </a:lnTo>
                  <a:lnTo>
                    <a:pt x="251" y="229"/>
                  </a:lnTo>
                  <a:lnTo>
                    <a:pt x="244" y="227"/>
                  </a:lnTo>
                  <a:lnTo>
                    <a:pt x="241" y="222"/>
                  </a:lnTo>
                  <a:lnTo>
                    <a:pt x="239" y="226"/>
                  </a:lnTo>
                  <a:lnTo>
                    <a:pt x="240" y="224"/>
                  </a:lnTo>
                  <a:lnTo>
                    <a:pt x="240" y="222"/>
                  </a:lnTo>
                  <a:lnTo>
                    <a:pt x="239" y="221"/>
                  </a:lnTo>
                  <a:lnTo>
                    <a:pt x="237" y="221"/>
                  </a:lnTo>
                  <a:lnTo>
                    <a:pt x="233" y="221"/>
                  </a:lnTo>
                  <a:lnTo>
                    <a:pt x="232" y="220"/>
                  </a:lnTo>
                  <a:lnTo>
                    <a:pt x="232" y="220"/>
                  </a:lnTo>
                  <a:lnTo>
                    <a:pt x="232" y="219"/>
                  </a:lnTo>
                  <a:lnTo>
                    <a:pt x="233" y="219"/>
                  </a:lnTo>
                  <a:lnTo>
                    <a:pt x="234" y="219"/>
                  </a:lnTo>
                  <a:lnTo>
                    <a:pt x="235" y="219"/>
                  </a:lnTo>
                  <a:lnTo>
                    <a:pt x="238" y="218"/>
                  </a:lnTo>
                  <a:lnTo>
                    <a:pt x="239" y="218"/>
                  </a:lnTo>
                  <a:lnTo>
                    <a:pt x="239" y="217"/>
                  </a:lnTo>
                  <a:lnTo>
                    <a:pt x="238" y="214"/>
                  </a:lnTo>
                  <a:lnTo>
                    <a:pt x="235" y="214"/>
                  </a:lnTo>
                  <a:lnTo>
                    <a:pt x="232" y="213"/>
                  </a:lnTo>
                  <a:lnTo>
                    <a:pt x="229" y="212"/>
                  </a:lnTo>
                  <a:lnTo>
                    <a:pt x="227" y="211"/>
                  </a:lnTo>
                  <a:lnTo>
                    <a:pt x="224" y="211"/>
                  </a:lnTo>
                  <a:lnTo>
                    <a:pt x="235" y="212"/>
                  </a:lnTo>
                  <a:lnTo>
                    <a:pt x="245" y="213"/>
                  </a:lnTo>
                  <a:lnTo>
                    <a:pt x="245" y="209"/>
                  </a:lnTo>
                  <a:lnTo>
                    <a:pt x="243" y="210"/>
                  </a:lnTo>
                  <a:lnTo>
                    <a:pt x="240" y="209"/>
                  </a:lnTo>
                  <a:lnTo>
                    <a:pt x="238" y="207"/>
                  </a:lnTo>
                  <a:lnTo>
                    <a:pt x="235" y="204"/>
                  </a:lnTo>
                  <a:lnTo>
                    <a:pt x="238" y="198"/>
                  </a:lnTo>
                  <a:lnTo>
                    <a:pt x="233" y="189"/>
                  </a:lnTo>
                  <a:lnTo>
                    <a:pt x="234" y="192"/>
                  </a:lnTo>
                  <a:lnTo>
                    <a:pt x="235" y="194"/>
                  </a:lnTo>
                  <a:lnTo>
                    <a:pt x="237" y="197"/>
                  </a:lnTo>
                  <a:lnTo>
                    <a:pt x="237" y="199"/>
                  </a:lnTo>
                  <a:lnTo>
                    <a:pt x="235" y="201"/>
                  </a:lnTo>
                  <a:lnTo>
                    <a:pt x="234" y="203"/>
                  </a:lnTo>
                  <a:lnTo>
                    <a:pt x="234" y="206"/>
                  </a:lnTo>
                  <a:lnTo>
                    <a:pt x="234" y="208"/>
                  </a:lnTo>
                  <a:lnTo>
                    <a:pt x="224" y="208"/>
                  </a:lnTo>
                  <a:lnTo>
                    <a:pt x="228" y="201"/>
                  </a:lnTo>
                  <a:lnTo>
                    <a:pt x="227" y="202"/>
                  </a:lnTo>
                  <a:lnTo>
                    <a:pt x="225" y="204"/>
                  </a:lnTo>
                  <a:lnTo>
                    <a:pt x="224" y="207"/>
                  </a:lnTo>
                  <a:lnTo>
                    <a:pt x="222" y="208"/>
                  </a:lnTo>
                  <a:lnTo>
                    <a:pt x="221" y="209"/>
                  </a:lnTo>
                  <a:lnTo>
                    <a:pt x="219" y="209"/>
                  </a:lnTo>
                  <a:lnTo>
                    <a:pt x="218" y="208"/>
                  </a:lnTo>
                  <a:lnTo>
                    <a:pt x="216" y="207"/>
                  </a:lnTo>
                  <a:lnTo>
                    <a:pt x="216" y="204"/>
                  </a:lnTo>
                  <a:lnTo>
                    <a:pt x="216" y="203"/>
                  </a:lnTo>
                  <a:lnTo>
                    <a:pt x="215" y="201"/>
                  </a:lnTo>
                  <a:lnTo>
                    <a:pt x="215" y="199"/>
                  </a:lnTo>
                  <a:lnTo>
                    <a:pt x="214" y="197"/>
                  </a:lnTo>
                  <a:lnTo>
                    <a:pt x="213" y="194"/>
                  </a:lnTo>
                  <a:lnTo>
                    <a:pt x="212" y="194"/>
                  </a:lnTo>
                  <a:lnTo>
                    <a:pt x="214" y="200"/>
                  </a:lnTo>
                  <a:lnTo>
                    <a:pt x="216" y="206"/>
                  </a:lnTo>
                  <a:lnTo>
                    <a:pt x="216" y="207"/>
                  </a:lnTo>
                  <a:lnTo>
                    <a:pt x="215" y="208"/>
                  </a:lnTo>
                  <a:lnTo>
                    <a:pt x="214" y="209"/>
                  </a:lnTo>
                  <a:lnTo>
                    <a:pt x="213" y="209"/>
                  </a:lnTo>
                  <a:lnTo>
                    <a:pt x="211" y="210"/>
                  </a:lnTo>
                  <a:lnTo>
                    <a:pt x="210" y="211"/>
                  </a:lnTo>
                  <a:lnTo>
                    <a:pt x="209" y="213"/>
                  </a:lnTo>
                  <a:lnTo>
                    <a:pt x="208" y="217"/>
                  </a:lnTo>
                  <a:lnTo>
                    <a:pt x="208" y="219"/>
                  </a:lnTo>
                  <a:lnTo>
                    <a:pt x="203" y="223"/>
                  </a:lnTo>
                  <a:lnTo>
                    <a:pt x="200" y="228"/>
                  </a:lnTo>
                  <a:lnTo>
                    <a:pt x="199" y="224"/>
                  </a:lnTo>
                  <a:lnTo>
                    <a:pt x="199" y="222"/>
                  </a:lnTo>
                  <a:lnTo>
                    <a:pt x="198" y="220"/>
                  </a:lnTo>
                  <a:lnTo>
                    <a:pt x="195" y="218"/>
                  </a:lnTo>
                  <a:lnTo>
                    <a:pt x="189" y="214"/>
                  </a:lnTo>
                  <a:lnTo>
                    <a:pt x="187" y="212"/>
                  </a:lnTo>
                  <a:lnTo>
                    <a:pt x="186" y="211"/>
                  </a:lnTo>
                  <a:lnTo>
                    <a:pt x="186" y="210"/>
                  </a:lnTo>
                  <a:lnTo>
                    <a:pt x="186" y="208"/>
                  </a:lnTo>
                  <a:lnTo>
                    <a:pt x="186" y="201"/>
                  </a:lnTo>
                  <a:lnTo>
                    <a:pt x="180" y="197"/>
                  </a:lnTo>
                  <a:lnTo>
                    <a:pt x="177" y="194"/>
                  </a:lnTo>
                  <a:lnTo>
                    <a:pt x="177" y="192"/>
                  </a:lnTo>
                  <a:lnTo>
                    <a:pt x="176" y="189"/>
                  </a:lnTo>
                  <a:lnTo>
                    <a:pt x="177" y="187"/>
                  </a:lnTo>
                  <a:lnTo>
                    <a:pt x="177" y="183"/>
                  </a:lnTo>
                  <a:lnTo>
                    <a:pt x="177" y="181"/>
                  </a:lnTo>
                  <a:lnTo>
                    <a:pt x="174" y="183"/>
                  </a:lnTo>
                  <a:lnTo>
                    <a:pt x="172" y="180"/>
                  </a:lnTo>
                  <a:lnTo>
                    <a:pt x="171" y="178"/>
                  </a:lnTo>
                  <a:lnTo>
                    <a:pt x="168" y="176"/>
                  </a:lnTo>
                  <a:lnTo>
                    <a:pt x="168" y="175"/>
                  </a:lnTo>
                  <a:lnTo>
                    <a:pt x="167" y="174"/>
                  </a:lnTo>
                  <a:lnTo>
                    <a:pt x="168" y="172"/>
                  </a:lnTo>
                  <a:lnTo>
                    <a:pt x="170" y="168"/>
                  </a:lnTo>
                  <a:lnTo>
                    <a:pt x="170" y="163"/>
                  </a:lnTo>
                  <a:lnTo>
                    <a:pt x="170" y="158"/>
                  </a:lnTo>
                  <a:lnTo>
                    <a:pt x="167" y="159"/>
                  </a:lnTo>
                  <a:lnTo>
                    <a:pt x="165" y="159"/>
                  </a:lnTo>
                  <a:lnTo>
                    <a:pt x="164" y="158"/>
                  </a:lnTo>
                  <a:lnTo>
                    <a:pt x="162" y="156"/>
                  </a:lnTo>
                  <a:lnTo>
                    <a:pt x="161" y="154"/>
                  </a:lnTo>
                  <a:lnTo>
                    <a:pt x="160" y="153"/>
                  </a:lnTo>
                  <a:lnTo>
                    <a:pt x="157" y="152"/>
                  </a:lnTo>
                  <a:lnTo>
                    <a:pt x="156" y="152"/>
                  </a:lnTo>
                  <a:lnTo>
                    <a:pt x="154" y="152"/>
                  </a:lnTo>
                  <a:lnTo>
                    <a:pt x="153" y="152"/>
                  </a:lnTo>
                  <a:lnTo>
                    <a:pt x="150" y="151"/>
                  </a:lnTo>
                  <a:lnTo>
                    <a:pt x="147" y="150"/>
                  </a:lnTo>
                  <a:lnTo>
                    <a:pt x="144" y="147"/>
                  </a:lnTo>
                  <a:lnTo>
                    <a:pt x="142" y="145"/>
                  </a:lnTo>
                  <a:lnTo>
                    <a:pt x="138" y="143"/>
                  </a:lnTo>
                  <a:lnTo>
                    <a:pt x="135" y="140"/>
                  </a:lnTo>
                  <a:lnTo>
                    <a:pt x="132" y="137"/>
                  </a:lnTo>
                  <a:lnTo>
                    <a:pt x="126" y="139"/>
                  </a:lnTo>
                  <a:lnTo>
                    <a:pt x="122" y="140"/>
                  </a:lnTo>
                  <a:lnTo>
                    <a:pt x="116" y="140"/>
                  </a:lnTo>
                  <a:lnTo>
                    <a:pt x="114" y="140"/>
                  </a:lnTo>
                  <a:lnTo>
                    <a:pt x="113" y="140"/>
                  </a:lnTo>
                  <a:lnTo>
                    <a:pt x="112" y="141"/>
                  </a:lnTo>
                  <a:lnTo>
                    <a:pt x="110" y="142"/>
                  </a:lnTo>
                  <a:lnTo>
                    <a:pt x="107" y="144"/>
                  </a:lnTo>
                  <a:lnTo>
                    <a:pt x="105" y="145"/>
                  </a:lnTo>
                  <a:lnTo>
                    <a:pt x="102" y="147"/>
                  </a:lnTo>
                  <a:lnTo>
                    <a:pt x="98" y="150"/>
                  </a:lnTo>
                  <a:lnTo>
                    <a:pt x="96" y="153"/>
                  </a:lnTo>
                  <a:lnTo>
                    <a:pt x="86" y="153"/>
                  </a:lnTo>
                  <a:lnTo>
                    <a:pt x="77" y="154"/>
                  </a:lnTo>
                  <a:lnTo>
                    <a:pt x="74" y="154"/>
                  </a:lnTo>
                  <a:lnTo>
                    <a:pt x="71" y="156"/>
                  </a:lnTo>
                  <a:lnTo>
                    <a:pt x="69" y="159"/>
                  </a:lnTo>
                  <a:lnTo>
                    <a:pt x="68" y="160"/>
                  </a:lnTo>
                  <a:lnTo>
                    <a:pt x="68" y="161"/>
                  </a:lnTo>
                  <a:lnTo>
                    <a:pt x="67" y="161"/>
                  </a:lnTo>
                  <a:lnTo>
                    <a:pt x="65" y="160"/>
                  </a:lnTo>
                  <a:lnTo>
                    <a:pt x="62" y="159"/>
                  </a:lnTo>
                  <a:lnTo>
                    <a:pt x="61" y="156"/>
                  </a:lnTo>
                  <a:lnTo>
                    <a:pt x="58" y="152"/>
                  </a:lnTo>
                  <a:lnTo>
                    <a:pt x="57" y="151"/>
                  </a:lnTo>
                  <a:lnTo>
                    <a:pt x="56" y="150"/>
                  </a:lnTo>
                  <a:lnTo>
                    <a:pt x="55" y="151"/>
                  </a:lnTo>
                  <a:lnTo>
                    <a:pt x="52" y="151"/>
                  </a:lnTo>
                  <a:lnTo>
                    <a:pt x="48" y="150"/>
                  </a:lnTo>
                  <a:lnTo>
                    <a:pt x="42" y="150"/>
                  </a:lnTo>
                  <a:lnTo>
                    <a:pt x="38" y="147"/>
                  </a:lnTo>
                  <a:lnTo>
                    <a:pt x="35" y="147"/>
                  </a:lnTo>
                  <a:lnTo>
                    <a:pt x="31" y="146"/>
                  </a:lnTo>
                  <a:lnTo>
                    <a:pt x="28" y="145"/>
                  </a:lnTo>
                  <a:lnTo>
                    <a:pt x="26" y="143"/>
                  </a:lnTo>
                  <a:lnTo>
                    <a:pt x="25" y="142"/>
                  </a:lnTo>
                  <a:lnTo>
                    <a:pt x="23" y="141"/>
                  </a:lnTo>
                  <a:lnTo>
                    <a:pt x="22" y="142"/>
                  </a:lnTo>
                  <a:lnTo>
                    <a:pt x="20" y="142"/>
                  </a:lnTo>
                  <a:lnTo>
                    <a:pt x="13" y="145"/>
                  </a:lnTo>
                  <a:lnTo>
                    <a:pt x="16" y="140"/>
                  </a:lnTo>
                  <a:lnTo>
                    <a:pt x="13" y="140"/>
                  </a:lnTo>
                  <a:lnTo>
                    <a:pt x="11" y="140"/>
                  </a:lnTo>
                  <a:lnTo>
                    <a:pt x="10" y="139"/>
                  </a:lnTo>
                  <a:lnTo>
                    <a:pt x="9" y="137"/>
                  </a:lnTo>
                  <a:lnTo>
                    <a:pt x="7" y="135"/>
                  </a:lnTo>
                  <a:lnTo>
                    <a:pt x="6" y="133"/>
                  </a:lnTo>
                  <a:lnTo>
                    <a:pt x="3" y="132"/>
                  </a:lnTo>
                  <a:lnTo>
                    <a:pt x="2" y="130"/>
                  </a:lnTo>
                  <a:lnTo>
                    <a:pt x="1" y="127"/>
                  </a:lnTo>
                  <a:lnTo>
                    <a:pt x="0" y="125"/>
                  </a:lnTo>
                  <a:lnTo>
                    <a:pt x="0" y="124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6" y="115"/>
                  </a:lnTo>
                  <a:lnTo>
                    <a:pt x="9" y="108"/>
                  </a:lnTo>
                  <a:lnTo>
                    <a:pt x="10" y="107"/>
                  </a:lnTo>
                  <a:lnTo>
                    <a:pt x="11" y="106"/>
                  </a:lnTo>
                  <a:lnTo>
                    <a:pt x="12" y="105"/>
                  </a:lnTo>
                  <a:lnTo>
                    <a:pt x="13" y="104"/>
                  </a:lnTo>
                  <a:lnTo>
                    <a:pt x="20" y="106"/>
                  </a:lnTo>
                  <a:lnTo>
                    <a:pt x="19" y="104"/>
                  </a:lnTo>
                  <a:lnTo>
                    <a:pt x="18" y="102"/>
                  </a:lnTo>
                  <a:lnTo>
                    <a:pt x="18" y="99"/>
                  </a:lnTo>
                  <a:lnTo>
                    <a:pt x="18" y="97"/>
                  </a:lnTo>
                  <a:lnTo>
                    <a:pt x="18" y="92"/>
                  </a:lnTo>
                  <a:lnTo>
                    <a:pt x="18" y="91"/>
                  </a:lnTo>
                  <a:lnTo>
                    <a:pt x="17" y="88"/>
                  </a:lnTo>
                  <a:lnTo>
                    <a:pt x="17" y="87"/>
                  </a:lnTo>
                  <a:lnTo>
                    <a:pt x="18" y="86"/>
                  </a:lnTo>
                  <a:lnTo>
                    <a:pt x="27" y="77"/>
                  </a:lnTo>
                  <a:lnTo>
                    <a:pt x="36" y="68"/>
                  </a:lnTo>
                  <a:lnTo>
                    <a:pt x="41" y="64"/>
                  </a:lnTo>
                  <a:lnTo>
                    <a:pt x="46" y="60"/>
                  </a:lnTo>
                  <a:lnTo>
                    <a:pt x="48" y="59"/>
                  </a:lnTo>
                  <a:lnTo>
                    <a:pt x="50" y="59"/>
                  </a:lnTo>
                  <a:lnTo>
                    <a:pt x="52" y="58"/>
                  </a:lnTo>
                  <a:lnTo>
                    <a:pt x="54" y="57"/>
                  </a:lnTo>
                  <a:lnTo>
                    <a:pt x="55" y="55"/>
                  </a:lnTo>
                  <a:lnTo>
                    <a:pt x="54" y="54"/>
                  </a:lnTo>
                  <a:lnTo>
                    <a:pt x="54" y="51"/>
                  </a:lnTo>
                  <a:lnTo>
                    <a:pt x="54" y="49"/>
                  </a:lnTo>
                  <a:lnTo>
                    <a:pt x="52" y="47"/>
                  </a:lnTo>
                  <a:lnTo>
                    <a:pt x="54" y="46"/>
                  </a:lnTo>
                  <a:lnTo>
                    <a:pt x="55" y="45"/>
                  </a:lnTo>
                  <a:lnTo>
                    <a:pt x="57" y="44"/>
                  </a:lnTo>
                  <a:lnTo>
                    <a:pt x="55" y="40"/>
                  </a:lnTo>
                  <a:lnTo>
                    <a:pt x="52" y="37"/>
                  </a:lnTo>
                  <a:lnTo>
                    <a:pt x="51" y="34"/>
                  </a:lnTo>
                  <a:lnTo>
                    <a:pt x="49" y="29"/>
                  </a:lnTo>
                  <a:lnTo>
                    <a:pt x="49" y="28"/>
                  </a:lnTo>
                  <a:lnTo>
                    <a:pt x="48" y="26"/>
                  </a:lnTo>
                  <a:lnTo>
                    <a:pt x="48" y="25"/>
                  </a:lnTo>
                  <a:lnTo>
                    <a:pt x="49" y="22"/>
                  </a:lnTo>
                  <a:lnTo>
                    <a:pt x="49" y="18"/>
                  </a:lnTo>
                  <a:lnTo>
                    <a:pt x="50" y="14"/>
                  </a:lnTo>
                  <a:lnTo>
                    <a:pt x="55" y="16"/>
                  </a:lnTo>
                  <a:lnTo>
                    <a:pt x="56" y="16"/>
                  </a:lnTo>
                  <a:lnTo>
                    <a:pt x="57" y="16"/>
                  </a:lnTo>
                  <a:lnTo>
                    <a:pt x="58" y="16"/>
                  </a:lnTo>
                  <a:lnTo>
                    <a:pt x="60" y="15"/>
                  </a:lnTo>
                  <a:lnTo>
                    <a:pt x="62" y="12"/>
                  </a:lnTo>
                  <a:lnTo>
                    <a:pt x="65" y="11"/>
                  </a:lnTo>
                  <a:lnTo>
                    <a:pt x="65" y="9"/>
                  </a:lnTo>
                  <a:lnTo>
                    <a:pt x="66" y="8"/>
                  </a:lnTo>
                  <a:lnTo>
                    <a:pt x="67" y="8"/>
                  </a:lnTo>
                  <a:lnTo>
                    <a:pt x="68" y="7"/>
                  </a:lnTo>
                  <a:lnTo>
                    <a:pt x="83" y="7"/>
                  </a:lnTo>
                  <a:lnTo>
                    <a:pt x="98" y="9"/>
                  </a:lnTo>
                  <a:lnTo>
                    <a:pt x="104" y="10"/>
                  </a:lnTo>
                  <a:lnTo>
                    <a:pt x="110" y="12"/>
                  </a:lnTo>
                  <a:lnTo>
                    <a:pt x="114" y="14"/>
                  </a:lnTo>
                  <a:lnTo>
                    <a:pt x="118" y="16"/>
                  </a:lnTo>
                  <a:lnTo>
                    <a:pt x="122" y="17"/>
                  </a:lnTo>
                  <a:lnTo>
                    <a:pt x="125" y="17"/>
                  </a:lnTo>
                  <a:lnTo>
                    <a:pt x="126" y="17"/>
                  </a:lnTo>
                  <a:lnTo>
                    <a:pt x="127" y="17"/>
                  </a:lnTo>
                  <a:lnTo>
                    <a:pt x="128" y="18"/>
                  </a:lnTo>
                  <a:lnTo>
                    <a:pt x="129" y="19"/>
                  </a:lnTo>
                  <a:lnTo>
                    <a:pt x="131" y="20"/>
                  </a:lnTo>
                  <a:lnTo>
                    <a:pt x="132" y="22"/>
                  </a:lnTo>
                  <a:lnTo>
                    <a:pt x="135" y="24"/>
                  </a:lnTo>
                  <a:lnTo>
                    <a:pt x="138" y="24"/>
                  </a:lnTo>
                  <a:lnTo>
                    <a:pt x="142" y="25"/>
                  </a:lnTo>
                  <a:lnTo>
                    <a:pt x="139" y="28"/>
                  </a:lnTo>
                  <a:lnTo>
                    <a:pt x="144" y="28"/>
                  </a:lnTo>
                  <a:lnTo>
                    <a:pt x="144" y="24"/>
                  </a:lnTo>
                  <a:lnTo>
                    <a:pt x="148" y="26"/>
                  </a:lnTo>
                  <a:lnTo>
                    <a:pt x="153" y="22"/>
                  </a:lnTo>
                  <a:lnTo>
                    <a:pt x="154" y="25"/>
                  </a:lnTo>
                  <a:lnTo>
                    <a:pt x="155" y="26"/>
                  </a:lnTo>
                  <a:lnTo>
                    <a:pt x="157" y="27"/>
                  </a:lnTo>
                  <a:lnTo>
                    <a:pt x="160" y="27"/>
                  </a:lnTo>
                  <a:lnTo>
                    <a:pt x="162" y="26"/>
                  </a:lnTo>
                  <a:lnTo>
                    <a:pt x="163" y="31"/>
                  </a:lnTo>
                  <a:lnTo>
                    <a:pt x="166" y="28"/>
                  </a:lnTo>
                  <a:lnTo>
                    <a:pt x="170" y="26"/>
                  </a:lnTo>
                  <a:lnTo>
                    <a:pt x="174" y="24"/>
                  </a:lnTo>
                  <a:lnTo>
                    <a:pt x="176" y="34"/>
                  </a:lnTo>
                  <a:lnTo>
                    <a:pt x="181" y="34"/>
                  </a:lnTo>
                  <a:lnTo>
                    <a:pt x="186" y="28"/>
                  </a:lnTo>
                  <a:lnTo>
                    <a:pt x="186" y="30"/>
                  </a:lnTo>
                  <a:lnTo>
                    <a:pt x="189" y="31"/>
                  </a:lnTo>
                  <a:lnTo>
                    <a:pt x="190" y="31"/>
                  </a:lnTo>
                  <a:lnTo>
                    <a:pt x="192" y="31"/>
                  </a:lnTo>
                  <a:lnTo>
                    <a:pt x="194" y="30"/>
                  </a:lnTo>
                  <a:lnTo>
                    <a:pt x="195" y="30"/>
                  </a:lnTo>
                  <a:lnTo>
                    <a:pt x="198" y="30"/>
                  </a:lnTo>
                  <a:lnTo>
                    <a:pt x="199" y="31"/>
                  </a:lnTo>
                  <a:lnTo>
                    <a:pt x="200" y="33"/>
                  </a:lnTo>
                  <a:lnTo>
                    <a:pt x="202" y="35"/>
                  </a:lnTo>
                  <a:lnTo>
                    <a:pt x="198" y="39"/>
                  </a:lnTo>
                  <a:lnTo>
                    <a:pt x="200" y="40"/>
                  </a:lnTo>
                  <a:lnTo>
                    <a:pt x="201" y="41"/>
                  </a:lnTo>
                  <a:lnTo>
                    <a:pt x="201" y="44"/>
                  </a:lnTo>
                  <a:lnTo>
                    <a:pt x="201" y="46"/>
                  </a:lnTo>
                  <a:lnTo>
                    <a:pt x="201" y="47"/>
                  </a:lnTo>
                  <a:lnTo>
                    <a:pt x="202" y="49"/>
                  </a:lnTo>
                  <a:lnTo>
                    <a:pt x="202" y="51"/>
                  </a:lnTo>
                  <a:lnTo>
                    <a:pt x="201" y="54"/>
                  </a:lnTo>
                  <a:lnTo>
                    <a:pt x="201" y="56"/>
                  </a:lnTo>
                  <a:lnTo>
                    <a:pt x="201" y="58"/>
                  </a:lnTo>
                  <a:lnTo>
                    <a:pt x="201" y="60"/>
                  </a:lnTo>
                  <a:lnTo>
                    <a:pt x="202" y="62"/>
                  </a:lnTo>
                  <a:lnTo>
                    <a:pt x="203" y="64"/>
                  </a:lnTo>
                  <a:lnTo>
                    <a:pt x="205" y="47"/>
                  </a:lnTo>
                  <a:lnTo>
                    <a:pt x="205" y="29"/>
                  </a:lnTo>
                  <a:lnTo>
                    <a:pt x="206" y="22"/>
                  </a:lnTo>
                  <a:lnTo>
                    <a:pt x="211" y="15"/>
                  </a:lnTo>
                  <a:lnTo>
                    <a:pt x="216" y="9"/>
                  </a:lnTo>
                  <a:lnTo>
                    <a:pt x="219" y="9"/>
                  </a:lnTo>
                  <a:lnTo>
                    <a:pt x="221" y="10"/>
                  </a:lnTo>
                  <a:lnTo>
                    <a:pt x="223" y="8"/>
                  </a:lnTo>
                  <a:lnTo>
                    <a:pt x="227" y="8"/>
                  </a:lnTo>
                  <a:lnTo>
                    <a:pt x="229" y="8"/>
                  </a:lnTo>
                  <a:lnTo>
                    <a:pt x="231" y="8"/>
                  </a:lnTo>
                  <a:lnTo>
                    <a:pt x="233" y="9"/>
                  </a:lnTo>
                  <a:lnTo>
                    <a:pt x="235" y="10"/>
                  </a:lnTo>
                  <a:lnTo>
                    <a:pt x="239" y="10"/>
                  </a:lnTo>
                  <a:lnTo>
                    <a:pt x="241" y="11"/>
                  </a:lnTo>
                  <a:lnTo>
                    <a:pt x="242" y="10"/>
                  </a:lnTo>
                  <a:lnTo>
                    <a:pt x="244" y="8"/>
                  </a:lnTo>
                  <a:lnTo>
                    <a:pt x="245" y="6"/>
                  </a:lnTo>
                  <a:lnTo>
                    <a:pt x="245" y="5"/>
                  </a:lnTo>
                  <a:lnTo>
                    <a:pt x="245" y="3"/>
                  </a:lnTo>
                  <a:lnTo>
                    <a:pt x="247" y="2"/>
                  </a:lnTo>
                  <a:lnTo>
                    <a:pt x="248" y="1"/>
                  </a:lnTo>
                  <a:lnTo>
                    <a:pt x="249" y="1"/>
                  </a:lnTo>
                  <a:lnTo>
                    <a:pt x="252" y="2"/>
                  </a:lnTo>
                  <a:lnTo>
                    <a:pt x="257" y="3"/>
                  </a:lnTo>
                  <a:lnTo>
                    <a:pt x="261" y="2"/>
                  </a:lnTo>
                  <a:lnTo>
                    <a:pt x="264" y="0"/>
                  </a:lnTo>
                  <a:close/>
                  <a:moveTo>
                    <a:pt x="205" y="72"/>
                  </a:moveTo>
                  <a:lnTo>
                    <a:pt x="208" y="79"/>
                  </a:lnTo>
                  <a:lnTo>
                    <a:pt x="213" y="84"/>
                  </a:lnTo>
                  <a:lnTo>
                    <a:pt x="215" y="86"/>
                  </a:lnTo>
                  <a:lnTo>
                    <a:pt x="219" y="87"/>
                  </a:lnTo>
                  <a:lnTo>
                    <a:pt x="221" y="87"/>
                  </a:lnTo>
                  <a:lnTo>
                    <a:pt x="224" y="87"/>
                  </a:lnTo>
                  <a:lnTo>
                    <a:pt x="225" y="94"/>
                  </a:lnTo>
                  <a:lnTo>
                    <a:pt x="227" y="92"/>
                  </a:lnTo>
                  <a:lnTo>
                    <a:pt x="227" y="89"/>
                  </a:lnTo>
                  <a:lnTo>
                    <a:pt x="227" y="86"/>
                  </a:lnTo>
                  <a:lnTo>
                    <a:pt x="227" y="85"/>
                  </a:lnTo>
                  <a:lnTo>
                    <a:pt x="225" y="84"/>
                  </a:lnTo>
                  <a:lnTo>
                    <a:pt x="224" y="84"/>
                  </a:lnTo>
                  <a:lnTo>
                    <a:pt x="223" y="84"/>
                  </a:lnTo>
                  <a:lnTo>
                    <a:pt x="219" y="86"/>
                  </a:lnTo>
                  <a:lnTo>
                    <a:pt x="215" y="84"/>
                  </a:lnTo>
                  <a:lnTo>
                    <a:pt x="212" y="82"/>
                  </a:lnTo>
                  <a:lnTo>
                    <a:pt x="210" y="78"/>
                  </a:lnTo>
                  <a:lnTo>
                    <a:pt x="208" y="75"/>
                  </a:lnTo>
                  <a:lnTo>
                    <a:pt x="205" y="72"/>
                  </a:lnTo>
                  <a:close/>
                  <a:moveTo>
                    <a:pt x="231" y="98"/>
                  </a:moveTo>
                  <a:lnTo>
                    <a:pt x="239" y="106"/>
                  </a:lnTo>
                  <a:lnTo>
                    <a:pt x="249" y="112"/>
                  </a:lnTo>
                  <a:lnTo>
                    <a:pt x="252" y="115"/>
                  </a:lnTo>
                  <a:lnTo>
                    <a:pt x="257" y="118"/>
                  </a:lnTo>
                  <a:lnTo>
                    <a:pt x="258" y="118"/>
                  </a:lnTo>
                  <a:lnTo>
                    <a:pt x="260" y="120"/>
                  </a:lnTo>
                  <a:lnTo>
                    <a:pt x="262" y="118"/>
                  </a:lnTo>
                  <a:lnTo>
                    <a:pt x="264" y="118"/>
                  </a:lnTo>
                  <a:lnTo>
                    <a:pt x="263" y="122"/>
                  </a:lnTo>
                  <a:lnTo>
                    <a:pt x="270" y="118"/>
                  </a:lnTo>
                  <a:lnTo>
                    <a:pt x="268" y="116"/>
                  </a:lnTo>
                  <a:lnTo>
                    <a:pt x="264" y="115"/>
                  </a:lnTo>
                  <a:lnTo>
                    <a:pt x="262" y="112"/>
                  </a:lnTo>
                  <a:lnTo>
                    <a:pt x="260" y="111"/>
                  </a:lnTo>
                  <a:lnTo>
                    <a:pt x="259" y="108"/>
                  </a:lnTo>
                  <a:lnTo>
                    <a:pt x="258" y="107"/>
                  </a:lnTo>
                  <a:lnTo>
                    <a:pt x="257" y="106"/>
                  </a:lnTo>
                  <a:lnTo>
                    <a:pt x="254" y="105"/>
                  </a:lnTo>
                  <a:lnTo>
                    <a:pt x="256" y="104"/>
                  </a:lnTo>
                  <a:lnTo>
                    <a:pt x="256" y="102"/>
                  </a:lnTo>
                  <a:lnTo>
                    <a:pt x="256" y="101"/>
                  </a:lnTo>
                  <a:lnTo>
                    <a:pt x="254" y="99"/>
                  </a:lnTo>
                  <a:lnTo>
                    <a:pt x="253" y="98"/>
                  </a:lnTo>
                  <a:lnTo>
                    <a:pt x="254" y="111"/>
                  </a:lnTo>
                  <a:lnTo>
                    <a:pt x="243" y="104"/>
                  </a:lnTo>
                  <a:lnTo>
                    <a:pt x="231" y="98"/>
                  </a:lnTo>
                  <a:close/>
                  <a:moveTo>
                    <a:pt x="273" y="121"/>
                  </a:moveTo>
                  <a:lnTo>
                    <a:pt x="278" y="124"/>
                  </a:lnTo>
                  <a:lnTo>
                    <a:pt x="282" y="126"/>
                  </a:lnTo>
                  <a:lnTo>
                    <a:pt x="287" y="128"/>
                  </a:lnTo>
                  <a:lnTo>
                    <a:pt x="290" y="132"/>
                  </a:lnTo>
                  <a:lnTo>
                    <a:pt x="295" y="135"/>
                  </a:lnTo>
                  <a:lnTo>
                    <a:pt x="299" y="139"/>
                  </a:lnTo>
                  <a:lnTo>
                    <a:pt x="297" y="135"/>
                  </a:lnTo>
                  <a:lnTo>
                    <a:pt x="295" y="132"/>
                  </a:lnTo>
                  <a:lnTo>
                    <a:pt x="291" y="128"/>
                  </a:lnTo>
                  <a:lnTo>
                    <a:pt x="288" y="127"/>
                  </a:lnTo>
                  <a:lnTo>
                    <a:pt x="283" y="125"/>
                  </a:lnTo>
                  <a:lnTo>
                    <a:pt x="278" y="123"/>
                  </a:lnTo>
                  <a:lnTo>
                    <a:pt x="273" y="121"/>
                  </a:lnTo>
                  <a:close/>
                  <a:moveTo>
                    <a:pt x="310" y="173"/>
                  </a:moveTo>
                  <a:lnTo>
                    <a:pt x="307" y="173"/>
                  </a:lnTo>
                  <a:lnTo>
                    <a:pt x="303" y="173"/>
                  </a:lnTo>
                  <a:lnTo>
                    <a:pt x="300" y="173"/>
                  </a:lnTo>
                  <a:lnTo>
                    <a:pt x="297" y="173"/>
                  </a:lnTo>
                  <a:lnTo>
                    <a:pt x="293" y="173"/>
                  </a:lnTo>
                  <a:lnTo>
                    <a:pt x="290" y="174"/>
                  </a:lnTo>
                  <a:lnTo>
                    <a:pt x="287" y="174"/>
                  </a:lnTo>
                  <a:lnTo>
                    <a:pt x="286" y="175"/>
                  </a:lnTo>
                  <a:lnTo>
                    <a:pt x="286" y="176"/>
                  </a:lnTo>
                  <a:lnTo>
                    <a:pt x="286" y="178"/>
                  </a:lnTo>
                  <a:lnTo>
                    <a:pt x="286" y="179"/>
                  </a:lnTo>
                  <a:lnTo>
                    <a:pt x="286" y="182"/>
                  </a:lnTo>
                  <a:lnTo>
                    <a:pt x="286" y="184"/>
                  </a:lnTo>
                  <a:lnTo>
                    <a:pt x="285" y="187"/>
                  </a:lnTo>
                  <a:lnTo>
                    <a:pt x="280" y="192"/>
                  </a:lnTo>
                  <a:lnTo>
                    <a:pt x="277" y="198"/>
                  </a:lnTo>
                  <a:lnTo>
                    <a:pt x="276" y="200"/>
                  </a:lnTo>
                  <a:lnTo>
                    <a:pt x="273" y="201"/>
                  </a:lnTo>
                  <a:lnTo>
                    <a:pt x="271" y="202"/>
                  </a:lnTo>
                  <a:lnTo>
                    <a:pt x="270" y="203"/>
                  </a:lnTo>
                  <a:lnTo>
                    <a:pt x="273" y="202"/>
                  </a:lnTo>
                  <a:lnTo>
                    <a:pt x="277" y="201"/>
                  </a:lnTo>
                  <a:lnTo>
                    <a:pt x="279" y="199"/>
                  </a:lnTo>
                  <a:lnTo>
                    <a:pt x="280" y="198"/>
                  </a:lnTo>
                  <a:lnTo>
                    <a:pt x="281" y="195"/>
                  </a:lnTo>
                  <a:lnTo>
                    <a:pt x="282" y="192"/>
                  </a:lnTo>
                  <a:lnTo>
                    <a:pt x="285" y="189"/>
                  </a:lnTo>
                  <a:lnTo>
                    <a:pt x="286" y="187"/>
                  </a:lnTo>
                  <a:lnTo>
                    <a:pt x="288" y="184"/>
                  </a:lnTo>
                  <a:lnTo>
                    <a:pt x="291" y="182"/>
                  </a:lnTo>
                  <a:lnTo>
                    <a:pt x="287" y="181"/>
                  </a:lnTo>
                  <a:lnTo>
                    <a:pt x="299" y="175"/>
                  </a:lnTo>
                  <a:lnTo>
                    <a:pt x="301" y="175"/>
                  </a:lnTo>
                  <a:lnTo>
                    <a:pt x="302" y="174"/>
                  </a:lnTo>
                  <a:lnTo>
                    <a:pt x="303" y="175"/>
                  </a:lnTo>
                  <a:lnTo>
                    <a:pt x="306" y="176"/>
                  </a:lnTo>
                  <a:lnTo>
                    <a:pt x="307" y="178"/>
                  </a:lnTo>
                  <a:lnTo>
                    <a:pt x="308" y="179"/>
                  </a:lnTo>
                  <a:lnTo>
                    <a:pt x="310" y="179"/>
                  </a:lnTo>
                  <a:lnTo>
                    <a:pt x="311" y="179"/>
                  </a:lnTo>
                  <a:lnTo>
                    <a:pt x="317" y="176"/>
                  </a:lnTo>
                  <a:lnTo>
                    <a:pt x="319" y="175"/>
                  </a:lnTo>
                  <a:lnTo>
                    <a:pt x="319" y="174"/>
                  </a:lnTo>
                  <a:lnTo>
                    <a:pt x="319" y="173"/>
                  </a:lnTo>
                  <a:lnTo>
                    <a:pt x="318" y="172"/>
                  </a:lnTo>
                  <a:lnTo>
                    <a:pt x="317" y="171"/>
                  </a:lnTo>
                  <a:lnTo>
                    <a:pt x="317" y="169"/>
                  </a:lnTo>
                  <a:lnTo>
                    <a:pt x="316" y="169"/>
                  </a:lnTo>
                  <a:lnTo>
                    <a:pt x="314" y="170"/>
                  </a:lnTo>
                  <a:lnTo>
                    <a:pt x="312" y="171"/>
                  </a:lnTo>
                  <a:lnTo>
                    <a:pt x="311" y="173"/>
                  </a:lnTo>
                  <a:lnTo>
                    <a:pt x="310" y="173"/>
                  </a:lnTo>
                  <a:close/>
                  <a:moveTo>
                    <a:pt x="312" y="252"/>
                  </a:moveTo>
                  <a:lnTo>
                    <a:pt x="319" y="255"/>
                  </a:lnTo>
                  <a:lnTo>
                    <a:pt x="325" y="256"/>
                  </a:lnTo>
                  <a:lnTo>
                    <a:pt x="317" y="247"/>
                  </a:lnTo>
                  <a:lnTo>
                    <a:pt x="315" y="250"/>
                  </a:lnTo>
                  <a:lnTo>
                    <a:pt x="312" y="252"/>
                  </a:lnTo>
                  <a:close/>
                </a:path>
              </a:pathLst>
            </a:custGeom>
            <a:solidFill>
              <a:srgbClr val="2519FF"/>
            </a:solidFill>
            <a:ln w="0">
              <a:solidFill>
                <a:srgbClr val="2519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2" name="Freeform 622"/>
            <p:cNvSpPr>
              <a:spLocks/>
            </p:cNvSpPr>
            <p:nvPr/>
          </p:nvSpPr>
          <p:spPr bwMode="auto">
            <a:xfrm>
              <a:off x="2089151" y="4440238"/>
              <a:ext cx="92075" cy="77788"/>
            </a:xfrm>
            <a:custGeom>
              <a:avLst/>
              <a:gdLst>
                <a:gd name="T0" fmla="*/ 26 w 58"/>
                <a:gd name="T1" fmla="*/ 0 h 49"/>
                <a:gd name="T2" fmla="*/ 27 w 58"/>
                <a:gd name="T3" fmla="*/ 4 h 49"/>
                <a:gd name="T4" fmla="*/ 29 w 58"/>
                <a:gd name="T5" fmla="*/ 2 h 49"/>
                <a:gd name="T6" fmla="*/ 33 w 58"/>
                <a:gd name="T7" fmla="*/ 3 h 49"/>
                <a:gd name="T8" fmla="*/ 38 w 58"/>
                <a:gd name="T9" fmla="*/ 7 h 49"/>
                <a:gd name="T10" fmla="*/ 40 w 58"/>
                <a:gd name="T11" fmla="*/ 3 h 49"/>
                <a:gd name="T12" fmla="*/ 42 w 58"/>
                <a:gd name="T13" fmla="*/ 7 h 49"/>
                <a:gd name="T14" fmla="*/ 50 w 58"/>
                <a:gd name="T15" fmla="*/ 6 h 49"/>
                <a:gd name="T16" fmla="*/ 53 w 58"/>
                <a:gd name="T17" fmla="*/ 11 h 49"/>
                <a:gd name="T18" fmla="*/ 57 w 58"/>
                <a:gd name="T19" fmla="*/ 14 h 49"/>
                <a:gd name="T20" fmla="*/ 58 w 58"/>
                <a:gd name="T21" fmla="*/ 18 h 49"/>
                <a:gd name="T22" fmla="*/ 52 w 58"/>
                <a:gd name="T23" fmla="*/ 25 h 49"/>
                <a:gd name="T24" fmla="*/ 50 w 58"/>
                <a:gd name="T25" fmla="*/ 27 h 49"/>
                <a:gd name="T26" fmla="*/ 48 w 58"/>
                <a:gd name="T27" fmla="*/ 27 h 49"/>
                <a:gd name="T28" fmla="*/ 44 w 58"/>
                <a:gd name="T29" fmla="*/ 28 h 49"/>
                <a:gd name="T30" fmla="*/ 42 w 58"/>
                <a:gd name="T31" fmla="*/ 30 h 49"/>
                <a:gd name="T32" fmla="*/ 40 w 58"/>
                <a:gd name="T33" fmla="*/ 33 h 49"/>
                <a:gd name="T34" fmla="*/ 38 w 58"/>
                <a:gd name="T35" fmla="*/ 28 h 49"/>
                <a:gd name="T36" fmla="*/ 36 w 58"/>
                <a:gd name="T37" fmla="*/ 28 h 49"/>
                <a:gd name="T38" fmla="*/ 35 w 58"/>
                <a:gd name="T39" fmla="*/ 30 h 49"/>
                <a:gd name="T40" fmla="*/ 35 w 58"/>
                <a:gd name="T41" fmla="*/ 33 h 49"/>
                <a:gd name="T42" fmla="*/ 38 w 58"/>
                <a:gd name="T43" fmla="*/ 40 h 49"/>
                <a:gd name="T44" fmla="*/ 39 w 58"/>
                <a:gd name="T45" fmla="*/ 45 h 49"/>
                <a:gd name="T46" fmla="*/ 36 w 58"/>
                <a:gd name="T47" fmla="*/ 49 h 49"/>
                <a:gd name="T48" fmla="*/ 35 w 58"/>
                <a:gd name="T49" fmla="*/ 45 h 49"/>
                <a:gd name="T50" fmla="*/ 33 w 58"/>
                <a:gd name="T51" fmla="*/ 42 h 49"/>
                <a:gd name="T52" fmla="*/ 26 w 58"/>
                <a:gd name="T53" fmla="*/ 41 h 49"/>
                <a:gd name="T54" fmla="*/ 16 w 58"/>
                <a:gd name="T55" fmla="*/ 45 h 49"/>
                <a:gd name="T56" fmla="*/ 13 w 58"/>
                <a:gd name="T57" fmla="*/ 47 h 49"/>
                <a:gd name="T58" fmla="*/ 10 w 58"/>
                <a:gd name="T59" fmla="*/ 48 h 49"/>
                <a:gd name="T60" fmla="*/ 5 w 58"/>
                <a:gd name="T61" fmla="*/ 45 h 49"/>
                <a:gd name="T62" fmla="*/ 1 w 58"/>
                <a:gd name="T63" fmla="*/ 40 h 49"/>
                <a:gd name="T64" fmla="*/ 1 w 58"/>
                <a:gd name="T65" fmla="*/ 37 h 49"/>
                <a:gd name="T66" fmla="*/ 5 w 58"/>
                <a:gd name="T67" fmla="*/ 37 h 49"/>
                <a:gd name="T68" fmla="*/ 7 w 58"/>
                <a:gd name="T69" fmla="*/ 35 h 49"/>
                <a:gd name="T70" fmla="*/ 7 w 58"/>
                <a:gd name="T71" fmla="*/ 32 h 49"/>
                <a:gd name="T72" fmla="*/ 9 w 58"/>
                <a:gd name="T73" fmla="*/ 29 h 49"/>
                <a:gd name="T74" fmla="*/ 12 w 58"/>
                <a:gd name="T75" fmla="*/ 27 h 49"/>
                <a:gd name="T76" fmla="*/ 14 w 58"/>
                <a:gd name="T77" fmla="*/ 23 h 49"/>
                <a:gd name="T78" fmla="*/ 16 w 58"/>
                <a:gd name="T79" fmla="*/ 20 h 49"/>
                <a:gd name="T80" fmla="*/ 22 w 58"/>
                <a:gd name="T81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8" h="49">
                  <a:moveTo>
                    <a:pt x="19" y="3"/>
                  </a:moveTo>
                  <a:lnTo>
                    <a:pt x="26" y="0"/>
                  </a:lnTo>
                  <a:lnTo>
                    <a:pt x="26" y="7"/>
                  </a:lnTo>
                  <a:lnTo>
                    <a:pt x="27" y="4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3" y="3"/>
                  </a:lnTo>
                  <a:lnTo>
                    <a:pt x="35" y="4"/>
                  </a:lnTo>
                  <a:lnTo>
                    <a:pt x="38" y="7"/>
                  </a:lnTo>
                  <a:lnTo>
                    <a:pt x="39" y="2"/>
                  </a:lnTo>
                  <a:lnTo>
                    <a:pt x="40" y="3"/>
                  </a:lnTo>
                  <a:lnTo>
                    <a:pt x="41" y="6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50" y="6"/>
                  </a:lnTo>
                  <a:lnTo>
                    <a:pt x="50" y="10"/>
                  </a:lnTo>
                  <a:lnTo>
                    <a:pt x="53" y="11"/>
                  </a:lnTo>
                  <a:lnTo>
                    <a:pt x="55" y="13"/>
                  </a:lnTo>
                  <a:lnTo>
                    <a:pt x="57" y="14"/>
                  </a:lnTo>
                  <a:lnTo>
                    <a:pt x="58" y="17"/>
                  </a:lnTo>
                  <a:lnTo>
                    <a:pt x="58" y="18"/>
                  </a:lnTo>
                  <a:lnTo>
                    <a:pt x="58" y="19"/>
                  </a:lnTo>
                  <a:lnTo>
                    <a:pt x="52" y="25"/>
                  </a:lnTo>
                  <a:lnTo>
                    <a:pt x="51" y="26"/>
                  </a:lnTo>
                  <a:lnTo>
                    <a:pt x="50" y="27"/>
                  </a:lnTo>
                  <a:lnTo>
                    <a:pt x="49" y="27"/>
                  </a:lnTo>
                  <a:lnTo>
                    <a:pt x="48" y="27"/>
                  </a:lnTo>
                  <a:lnTo>
                    <a:pt x="45" y="27"/>
                  </a:lnTo>
                  <a:lnTo>
                    <a:pt x="44" y="28"/>
                  </a:lnTo>
                  <a:lnTo>
                    <a:pt x="43" y="29"/>
                  </a:lnTo>
                  <a:lnTo>
                    <a:pt x="42" y="30"/>
                  </a:lnTo>
                  <a:lnTo>
                    <a:pt x="41" y="31"/>
                  </a:lnTo>
                  <a:lnTo>
                    <a:pt x="40" y="33"/>
                  </a:lnTo>
                  <a:lnTo>
                    <a:pt x="41" y="36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9"/>
                  </a:lnTo>
                  <a:lnTo>
                    <a:pt x="35" y="30"/>
                  </a:lnTo>
                  <a:lnTo>
                    <a:pt x="35" y="32"/>
                  </a:lnTo>
                  <a:lnTo>
                    <a:pt x="35" y="33"/>
                  </a:lnTo>
                  <a:lnTo>
                    <a:pt x="36" y="39"/>
                  </a:lnTo>
                  <a:lnTo>
                    <a:pt x="38" y="40"/>
                  </a:lnTo>
                  <a:lnTo>
                    <a:pt x="39" y="41"/>
                  </a:lnTo>
                  <a:lnTo>
                    <a:pt x="39" y="45"/>
                  </a:lnTo>
                  <a:lnTo>
                    <a:pt x="38" y="47"/>
                  </a:lnTo>
                  <a:lnTo>
                    <a:pt x="36" y="49"/>
                  </a:lnTo>
                  <a:lnTo>
                    <a:pt x="35" y="47"/>
                  </a:lnTo>
                  <a:lnTo>
                    <a:pt x="35" y="45"/>
                  </a:lnTo>
                  <a:lnTo>
                    <a:pt x="34" y="44"/>
                  </a:lnTo>
                  <a:lnTo>
                    <a:pt x="33" y="42"/>
                  </a:lnTo>
                  <a:lnTo>
                    <a:pt x="31" y="41"/>
                  </a:lnTo>
                  <a:lnTo>
                    <a:pt x="26" y="41"/>
                  </a:lnTo>
                  <a:lnTo>
                    <a:pt x="21" y="42"/>
                  </a:lnTo>
                  <a:lnTo>
                    <a:pt x="16" y="45"/>
                  </a:lnTo>
                  <a:lnTo>
                    <a:pt x="15" y="46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7" y="47"/>
                  </a:lnTo>
                  <a:lnTo>
                    <a:pt x="5" y="45"/>
                  </a:lnTo>
                  <a:lnTo>
                    <a:pt x="3" y="42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5" y="37"/>
                  </a:lnTo>
                  <a:lnTo>
                    <a:pt x="6" y="36"/>
                  </a:lnTo>
                  <a:lnTo>
                    <a:pt x="7" y="35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9" y="29"/>
                  </a:lnTo>
                  <a:lnTo>
                    <a:pt x="11" y="28"/>
                  </a:lnTo>
                  <a:lnTo>
                    <a:pt x="12" y="27"/>
                  </a:lnTo>
                  <a:lnTo>
                    <a:pt x="13" y="26"/>
                  </a:lnTo>
                  <a:lnTo>
                    <a:pt x="14" y="23"/>
                  </a:lnTo>
                  <a:lnTo>
                    <a:pt x="15" y="21"/>
                  </a:lnTo>
                  <a:lnTo>
                    <a:pt x="16" y="20"/>
                  </a:lnTo>
                  <a:lnTo>
                    <a:pt x="19" y="19"/>
                  </a:lnTo>
                  <a:lnTo>
                    <a:pt x="22" y="12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2519FF"/>
            </a:solidFill>
            <a:ln w="0">
              <a:solidFill>
                <a:srgbClr val="2519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3410062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Evert-Jan</dc:creator>
  <cp:lastModifiedBy>Evert-Jan</cp:lastModifiedBy>
  <cp:revision>2</cp:revision>
  <dcterms:created xsi:type="dcterms:W3CDTF">2015-03-15T09:40:07Z</dcterms:created>
  <dcterms:modified xsi:type="dcterms:W3CDTF">2015-03-15T09:44:29Z</dcterms:modified>
</cp:coreProperties>
</file>