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4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6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5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98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15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8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44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8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00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4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0000"/>
                    </a14:imgEffect>
                    <a14:imgEffect>
                      <a14:colorTemperature colorTemp="88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A3C5-DB91-4543-BA9A-AA76B123594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CA7C-D112-4346-BBAE-22603F239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0000"/>
                    </a14:imgEffect>
                    <a14:imgEffect>
                      <a14:colorTemperature colorTemp="88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sectorwerkstuk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Sectorwerkstuk</a:t>
            </a:r>
            <a:r>
              <a:rPr lang="en-US" dirty="0" smtClean="0"/>
              <a:t> 4 </a:t>
            </a:r>
            <a:r>
              <a:rPr lang="en-US" dirty="0" err="1" smtClean="0"/>
              <a:t>mavo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536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Sta</a:t>
            </a:r>
            <a:r>
              <a:rPr lang="en-US" b="1" dirty="0" smtClean="0"/>
              <a:t> </a:t>
            </a:r>
            <a:r>
              <a:rPr lang="en-US" b="1" dirty="0" err="1" smtClean="0"/>
              <a:t>rechtop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smtClean="0"/>
              <a:t>op </a:t>
            </a:r>
            <a:r>
              <a:rPr lang="en-US" sz="2800" i="1" dirty="0" err="1" smtClean="0"/>
              <a:t>eigen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benen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niet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leunen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vouw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jezelf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niet</a:t>
            </a:r>
            <a:r>
              <a:rPr lang="en-US" sz="2800" i="1" dirty="0" smtClean="0"/>
              <a:t> op</a:t>
            </a:r>
          </a:p>
          <a:p>
            <a:r>
              <a:rPr lang="en-US" b="1" dirty="0" err="1" smtClean="0"/>
              <a:t>Blijf</a:t>
            </a:r>
            <a:r>
              <a:rPr lang="en-US" b="1" dirty="0" smtClean="0"/>
              <a:t> </a:t>
            </a:r>
            <a:r>
              <a:rPr lang="en-US" b="1" dirty="0" err="1" smtClean="0"/>
              <a:t>rustig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err="1" smtClean="0"/>
              <a:t>niet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wiebelen</a:t>
            </a:r>
            <a:r>
              <a:rPr lang="en-US" sz="2800" i="1" dirty="0" smtClean="0"/>
              <a:t> of </a:t>
            </a:r>
            <a:r>
              <a:rPr lang="en-US" sz="2800" i="1" dirty="0" err="1" smtClean="0"/>
              <a:t>draaien</a:t>
            </a:r>
            <a:endParaRPr lang="en-US" i="1" dirty="0" smtClean="0"/>
          </a:p>
          <a:p>
            <a:r>
              <a:rPr lang="en-US" b="1" dirty="0" err="1" smtClean="0"/>
              <a:t>Niet</a:t>
            </a:r>
            <a:r>
              <a:rPr lang="en-US" b="1" dirty="0" smtClean="0"/>
              <a:t> </a:t>
            </a:r>
            <a:r>
              <a:rPr lang="en-US" b="1" dirty="0" err="1" smtClean="0"/>
              <a:t>voorlezen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err="1" smtClean="0"/>
              <a:t>niet</a:t>
            </a:r>
            <a:r>
              <a:rPr lang="en-US" sz="2800" i="1" dirty="0" smtClean="0"/>
              <a:t> van het </a:t>
            </a:r>
            <a:r>
              <a:rPr lang="en-US" sz="2800" i="1" dirty="0" err="1" smtClean="0"/>
              <a:t>bord</a:t>
            </a:r>
            <a:r>
              <a:rPr lang="en-US" sz="2800" i="1" dirty="0" smtClean="0"/>
              <a:t> en </a:t>
            </a:r>
            <a:r>
              <a:rPr lang="en-US" sz="2800" i="1" dirty="0" err="1" smtClean="0"/>
              <a:t>ook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niet</a:t>
            </a:r>
            <a:r>
              <a:rPr lang="en-US" sz="2800" i="1" dirty="0" smtClean="0"/>
              <a:t> van </a:t>
            </a:r>
            <a:r>
              <a:rPr lang="en-US" sz="2800" i="1" dirty="0" err="1" smtClean="0"/>
              <a:t>een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blaadje</a:t>
            </a:r>
            <a:endParaRPr lang="en-US" sz="2800" i="1" dirty="0" smtClean="0"/>
          </a:p>
          <a:p>
            <a:r>
              <a:rPr lang="en-US" b="1" dirty="0" err="1" smtClean="0"/>
              <a:t>Maak</a:t>
            </a:r>
            <a:r>
              <a:rPr lang="en-US" b="1" dirty="0" smtClean="0"/>
              <a:t> contact</a:t>
            </a:r>
            <a:br>
              <a:rPr lang="en-US" b="1" dirty="0" smtClean="0"/>
            </a:br>
            <a:r>
              <a:rPr lang="en-US" sz="2800" i="1" dirty="0" err="1" smtClean="0"/>
              <a:t>kijk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naar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mensen</a:t>
            </a:r>
            <a:r>
              <a:rPr lang="en-US" sz="2800" i="1" dirty="0" smtClean="0"/>
              <a:t>, let op </a:t>
            </a:r>
            <a:r>
              <a:rPr lang="en-US" sz="2800" i="1" dirty="0" err="1" smtClean="0"/>
              <a:t>signalen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380420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Spreek</a:t>
            </a:r>
            <a:r>
              <a:rPr lang="en-US" b="1" dirty="0" smtClean="0"/>
              <a:t> </a:t>
            </a:r>
            <a:r>
              <a:rPr lang="en-US" b="1" dirty="0" err="1" smtClean="0"/>
              <a:t>rustig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err="1" smtClean="0"/>
              <a:t>trager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je </a:t>
            </a:r>
            <a:r>
              <a:rPr lang="en-US" sz="2800" i="1" dirty="0" err="1" smtClean="0"/>
              <a:t>zou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willen</a:t>
            </a:r>
            <a:endParaRPr lang="en-US" sz="2800" i="1" dirty="0" smtClean="0"/>
          </a:p>
          <a:p>
            <a:r>
              <a:rPr lang="en-US" b="1" dirty="0" err="1" smtClean="0"/>
              <a:t>Spreek</a:t>
            </a:r>
            <a:r>
              <a:rPr lang="en-US" b="1" dirty="0" smtClean="0"/>
              <a:t> </a:t>
            </a:r>
            <a:r>
              <a:rPr lang="en-US" b="1" dirty="0" err="1" smtClean="0"/>
              <a:t>levendig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err="1" smtClean="0"/>
              <a:t>gebruik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toon</a:t>
            </a:r>
            <a:r>
              <a:rPr lang="en-US" sz="2800" i="1" dirty="0" smtClean="0"/>
              <a:t> en tempo</a:t>
            </a:r>
          </a:p>
          <a:p>
            <a:r>
              <a:rPr lang="en-US" b="1" dirty="0" err="1" smtClean="0"/>
              <a:t>Spreek</a:t>
            </a:r>
            <a:r>
              <a:rPr lang="en-US" b="1" dirty="0" smtClean="0"/>
              <a:t> </a:t>
            </a:r>
            <a:r>
              <a:rPr lang="en-US" b="1" dirty="0" err="1" smtClean="0"/>
              <a:t>duidelijk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err="1" smtClean="0"/>
              <a:t>maak</a:t>
            </a:r>
            <a:r>
              <a:rPr lang="en-US" sz="2800" i="1" dirty="0" smtClean="0"/>
              <a:t> je </a:t>
            </a:r>
            <a:r>
              <a:rPr lang="en-US" sz="2800" i="1" dirty="0" err="1" smtClean="0"/>
              <a:t>woorden</a:t>
            </a:r>
            <a:r>
              <a:rPr lang="en-US" sz="2800" i="1" dirty="0" smtClean="0"/>
              <a:t> en </a:t>
            </a:r>
            <a:r>
              <a:rPr lang="en-US" sz="2800" i="1" dirty="0" err="1" smtClean="0"/>
              <a:t>zinnen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af</a:t>
            </a:r>
            <a:endParaRPr lang="en-US" sz="2800" i="1" dirty="0"/>
          </a:p>
          <a:p>
            <a:r>
              <a:rPr lang="en-US" b="1" dirty="0" err="1" smtClean="0"/>
              <a:t>Ehm</a:t>
            </a:r>
            <a:r>
              <a:rPr lang="en-US" b="1" dirty="0" smtClean="0"/>
              <a:t>…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279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Niet</a:t>
            </a:r>
            <a:r>
              <a:rPr lang="en-US" b="1" dirty="0" smtClean="0"/>
              <a:t> </a:t>
            </a:r>
            <a:r>
              <a:rPr lang="en-US" b="1" dirty="0" err="1" smtClean="0"/>
              <a:t>afleiden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900" i="1" dirty="0" err="1" smtClean="0"/>
              <a:t>aandacht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trekken</a:t>
            </a:r>
            <a:r>
              <a:rPr lang="en-US" sz="2900" i="1" dirty="0" smtClean="0"/>
              <a:t> vs. </a:t>
            </a:r>
            <a:r>
              <a:rPr lang="en-US" sz="2900" i="1" dirty="0" err="1" smtClean="0"/>
              <a:t>afleiden</a:t>
            </a:r>
            <a:endParaRPr lang="en-US" sz="2900" i="1" dirty="0" smtClean="0"/>
          </a:p>
          <a:p>
            <a:r>
              <a:rPr lang="en-US" b="1" dirty="0" err="1" smtClean="0"/>
              <a:t>Ondersteunen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smtClean="0"/>
              <a:t>je </a:t>
            </a:r>
            <a:r>
              <a:rPr lang="en-US" sz="2900" i="1" dirty="0" err="1" smtClean="0"/>
              <a:t>verhaal</a:t>
            </a:r>
            <a:r>
              <a:rPr lang="en-US" sz="2900" i="1" dirty="0" smtClean="0"/>
              <a:t> is het </a:t>
            </a:r>
            <a:r>
              <a:rPr lang="en-US" sz="2900" i="1" dirty="0" err="1" smtClean="0"/>
              <a:t>belangrijkste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beelden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alleen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voor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sfeer</a:t>
            </a:r>
            <a:r>
              <a:rPr lang="en-US" sz="2900" i="1" dirty="0" smtClean="0"/>
              <a:t> of </a:t>
            </a:r>
            <a:r>
              <a:rPr lang="en-US" sz="2900" i="1" dirty="0" err="1" smtClean="0"/>
              <a:t>verduidelijking</a:t>
            </a:r>
            <a:endParaRPr lang="en-US" sz="2900" i="1" dirty="0" smtClean="0"/>
          </a:p>
          <a:p>
            <a:r>
              <a:rPr lang="en-US" b="1" dirty="0" smtClean="0"/>
              <a:t>Minder </a:t>
            </a:r>
            <a:r>
              <a:rPr lang="en-US" b="1" dirty="0" err="1" smtClean="0"/>
              <a:t>tekst</a:t>
            </a:r>
            <a:r>
              <a:rPr lang="en-US" b="1" dirty="0" smtClean="0"/>
              <a:t> is </a:t>
            </a:r>
            <a:r>
              <a:rPr lang="en-US" b="1" dirty="0" err="1" smtClean="0"/>
              <a:t>meer</a:t>
            </a:r>
            <a:r>
              <a:rPr lang="en-US" b="1" dirty="0" smtClean="0"/>
              <a:t> </a:t>
            </a:r>
            <a:r>
              <a:rPr lang="en-US" b="1" dirty="0" err="1" smtClean="0"/>
              <a:t>presentatie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mensen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lezen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alle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tekst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gebruik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alleen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steekwoorden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citaten</a:t>
            </a:r>
            <a:r>
              <a:rPr lang="en-US" sz="2900" i="1" dirty="0" smtClean="0"/>
              <a:t> </a:t>
            </a:r>
          </a:p>
          <a:p>
            <a:r>
              <a:rPr lang="en-US" b="1" dirty="0" err="1" smtClean="0"/>
              <a:t>Filmpjes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zorg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dat</a:t>
            </a:r>
            <a:r>
              <a:rPr lang="en-US" sz="2900" i="1" dirty="0" smtClean="0"/>
              <a:t> het </a:t>
            </a:r>
            <a:r>
              <a:rPr lang="en-US" sz="2900" i="1" dirty="0" err="1" smtClean="0"/>
              <a:t>werkt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niet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lang</a:t>
            </a:r>
            <a:r>
              <a:rPr lang="en-US" sz="2900" i="1" dirty="0" smtClean="0"/>
              <a:t> (max. 1 min)</a:t>
            </a:r>
          </a:p>
          <a:p>
            <a:r>
              <a:rPr lang="en-US" b="1" dirty="0" err="1" smtClean="0"/>
              <a:t>Verzorg</a:t>
            </a:r>
            <a:r>
              <a:rPr lang="en-US" b="1" dirty="0" smtClean="0"/>
              <a:t> je </a:t>
            </a:r>
            <a:r>
              <a:rPr lang="en-US" b="1" dirty="0" err="1" smtClean="0"/>
              <a:t>presentatie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kleurgebruik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opmaak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leesbaarheid</a:t>
            </a:r>
            <a:endParaRPr lang="en-US" sz="2900" i="1" dirty="0" smtClean="0"/>
          </a:p>
          <a:p>
            <a:r>
              <a:rPr lang="en-US" b="1" dirty="0" err="1" smtClean="0"/>
              <a:t>Weet</a:t>
            </a:r>
            <a:r>
              <a:rPr lang="en-US" b="1" dirty="0" smtClean="0"/>
              <a:t> </a:t>
            </a:r>
            <a:r>
              <a:rPr lang="en-US" b="1" dirty="0" err="1" smtClean="0"/>
              <a:t>wat</a:t>
            </a:r>
            <a:r>
              <a:rPr lang="en-US" b="1" dirty="0" smtClean="0"/>
              <a:t> je </a:t>
            </a:r>
            <a:r>
              <a:rPr lang="en-US" b="1" dirty="0" err="1" smtClean="0"/>
              <a:t>laat</a:t>
            </a:r>
            <a:r>
              <a:rPr lang="en-US" b="1" dirty="0" smtClean="0"/>
              <a:t> </a:t>
            </a:r>
            <a:r>
              <a:rPr lang="en-US" b="1" dirty="0" err="1" smtClean="0"/>
              <a:t>zien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waarom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een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grafiek</a:t>
            </a:r>
            <a:r>
              <a:rPr lang="en-US" sz="2900" i="1" dirty="0" smtClean="0"/>
              <a:t> of </a:t>
            </a:r>
            <a:r>
              <a:rPr lang="en-US" sz="2900" i="1" dirty="0" err="1" smtClean="0"/>
              <a:t>tabel</a:t>
            </a:r>
            <a:r>
              <a:rPr lang="en-US" sz="2900" i="1" dirty="0" smtClean="0"/>
              <a:t>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8114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Monoloog</a:t>
            </a:r>
            <a:r>
              <a:rPr lang="en-US" dirty="0" smtClean="0"/>
              <a:t> – de </a:t>
            </a:r>
            <a:r>
              <a:rPr lang="en-US" dirty="0" err="1" smtClean="0"/>
              <a:t>presentatie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(elk 5 min.)</a:t>
            </a:r>
            <a:br>
              <a:rPr lang="en-US" dirty="0" smtClean="0"/>
            </a:br>
            <a:r>
              <a:rPr lang="en-US" sz="2800" i="1" dirty="0" smtClean="0"/>
              <a:t>help </a:t>
            </a:r>
            <a:r>
              <a:rPr lang="en-US" sz="2800" i="1" dirty="0" err="1" smtClean="0"/>
              <a:t>elkaar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blijf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aandachtig</a:t>
            </a:r>
            <a:endParaRPr lang="en-US" i="1" dirty="0" smtClean="0"/>
          </a:p>
          <a:p>
            <a:r>
              <a:rPr lang="en-US" b="1" dirty="0" err="1" smtClean="0"/>
              <a:t>Dialoog</a:t>
            </a:r>
            <a:r>
              <a:rPr lang="en-US" dirty="0" smtClean="0"/>
              <a:t> – </a:t>
            </a:r>
            <a:r>
              <a:rPr lang="en-US" dirty="0" err="1" smtClean="0"/>
              <a:t>vraag</a:t>
            </a:r>
            <a:r>
              <a:rPr lang="en-US" dirty="0" smtClean="0"/>
              <a:t> en </a:t>
            </a:r>
            <a:r>
              <a:rPr lang="en-US" dirty="0" err="1" smtClean="0"/>
              <a:t>antwoord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/>
              <a:t>spreek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uit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ervaring</a:t>
            </a:r>
            <a:r>
              <a:rPr lang="en-US" sz="2800" i="1" dirty="0" smtClean="0"/>
              <a:t> en </a:t>
            </a:r>
            <a:r>
              <a:rPr lang="en-US" sz="2800" i="1" dirty="0" err="1" smtClean="0"/>
              <a:t>overtuiging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denk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hardop</a:t>
            </a:r>
            <a:endParaRPr lang="en-US" sz="2800" i="1" dirty="0" smtClean="0"/>
          </a:p>
          <a:p>
            <a:r>
              <a:rPr lang="en-US" b="1" dirty="0" err="1" smtClean="0"/>
              <a:t>Polyloog</a:t>
            </a:r>
            <a:r>
              <a:rPr lang="en-US" dirty="0" smtClean="0"/>
              <a:t> – </a:t>
            </a:r>
            <a:r>
              <a:rPr lang="en-US" dirty="0" err="1" smtClean="0"/>
              <a:t>discussie</a:t>
            </a:r>
            <a:r>
              <a:rPr lang="en-US" dirty="0" smtClean="0"/>
              <a:t> over </a:t>
            </a:r>
            <a:r>
              <a:rPr lang="en-US" dirty="0" err="1" smtClean="0"/>
              <a:t>stelling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/>
              <a:t>leef</a:t>
            </a:r>
            <a:r>
              <a:rPr lang="en-US" sz="2800" i="1" dirty="0" smtClean="0"/>
              <a:t> je in; </a:t>
            </a:r>
            <a:r>
              <a:rPr lang="en-US" sz="2800" i="1" dirty="0" err="1" smtClean="0"/>
              <a:t>vraag</a:t>
            </a:r>
            <a:r>
              <a:rPr lang="en-US" sz="2800" i="1" dirty="0" smtClean="0"/>
              <a:t> door, </a:t>
            </a:r>
            <a:r>
              <a:rPr lang="en-US" sz="2800" i="1" dirty="0" err="1" smtClean="0"/>
              <a:t>zoek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meerdere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invalshoeken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3240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Voorbereiding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Structuur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i="1" dirty="0" err="1" smtClean="0"/>
              <a:t>controleer</a:t>
            </a:r>
            <a:r>
              <a:rPr lang="en-US" sz="3100" i="1" dirty="0" smtClean="0"/>
              <a:t> of je </a:t>
            </a:r>
            <a:r>
              <a:rPr lang="en-US" sz="3100" i="1" dirty="0" err="1" smtClean="0"/>
              <a:t>verhaal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een</a:t>
            </a:r>
            <a:r>
              <a:rPr lang="en-US" sz="3100" i="1" dirty="0" smtClean="0"/>
              <a:t> kop en </a:t>
            </a:r>
            <a:r>
              <a:rPr lang="en-US" sz="3100" i="1" dirty="0" err="1" smtClean="0"/>
              <a:t>een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staart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heeft</a:t>
            </a:r>
            <a:endParaRPr lang="en-US" sz="3100" i="1" dirty="0" smtClean="0"/>
          </a:p>
          <a:p>
            <a:r>
              <a:rPr lang="en-US" b="1" smtClean="0"/>
              <a:t>Oefenen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neem</a:t>
            </a:r>
            <a:r>
              <a:rPr lang="en-US" sz="2900" i="1" dirty="0" smtClean="0"/>
              <a:t> de </a:t>
            </a:r>
            <a:r>
              <a:rPr lang="en-US" sz="2900" i="1" dirty="0" err="1" smtClean="0"/>
              <a:t>tijd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om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alles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goed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oefenen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bij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stellen</a:t>
            </a:r>
            <a:r>
              <a:rPr lang="en-US" sz="2900" i="1" dirty="0" smtClean="0"/>
              <a:t> en </a:t>
            </a:r>
            <a:r>
              <a:rPr lang="en-US" sz="2900" i="1" dirty="0" err="1" smtClean="0"/>
              <a:t>nog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eens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oefenen</a:t>
            </a:r>
            <a:endParaRPr lang="en-US" sz="2900" i="1" dirty="0" smtClean="0"/>
          </a:p>
          <a:p>
            <a:r>
              <a:rPr lang="en-US" b="1" dirty="0" err="1" smtClean="0"/>
              <a:t>Opnemen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gebruik</a:t>
            </a:r>
            <a:r>
              <a:rPr lang="en-US" sz="2900" i="1" dirty="0" smtClean="0"/>
              <a:t> je smartphone, </a:t>
            </a:r>
            <a:r>
              <a:rPr lang="en-US" sz="2900" i="1" dirty="0" err="1" smtClean="0"/>
              <a:t>neem</a:t>
            </a:r>
            <a:r>
              <a:rPr lang="en-US" sz="2900" i="1" dirty="0" smtClean="0"/>
              <a:t> op, </a:t>
            </a:r>
            <a:r>
              <a:rPr lang="en-US" sz="2900" i="1" dirty="0" err="1" smtClean="0"/>
              <a:t>luister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terug</a:t>
            </a:r>
            <a:r>
              <a:rPr lang="en-US" sz="2900" i="1" dirty="0" smtClean="0"/>
              <a:t>, </a:t>
            </a:r>
            <a:r>
              <a:rPr lang="en-US" sz="2900" i="1" dirty="0" err="1" smtClean="0"/>
              <a:t>verbeter</a:t>
            </a:r>
            <a:endParaRPr lang="en-US" sz="2900" i="1" dirty="0" smtClean="0"/>
          </a:p>
          <a:p>
            <a:r>
              <a:rPr lang="en-US" b="1" dirty="0" err="1" smtClean="0"/>
              <a:t>Filmen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kijk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naar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jezelf</a:t>
            </a:r>
            <a:r>
              <a:rPr lang="en-US" sz="2900" i="1" dirty="0" smtClean="0"/>
              <a:t> en </a:t>
            </a:r>
            <a:r>
              <a:rPr lang="en-US" sz="2900" i="1" dirty="0" err="1" smtClean="0"/>
              <a:t>naar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elkaar</a:t>
            </a:r>
            <a:endParaRPr lang="en-US" sz="2900" i="1" dirty="0" smtClean="0"/>
          </a:p>
          <a:p>
            <a:r>
              <a:rPr lang="en-US" b="1" dirty="0" err="1" smtClean="0"/>
              <a:t>Timen</a:t>
            </a:r>
            <a:r>
              <a:rPr lang="en-US" dirty="0"/>
              <a:t/>
            </a:r>
            <a:br>
              <a:rPr lang="en-US" dirty="0"/>
            </a:br>
            <a:r>
              <a:rPr lang="en-US" sz="2900" i="1" dirty="0" err="1" smtClean="0"/>
              <a:t>oefen</a:t>
            </a:r>
            <a:r>
              <a:rPr lang="en-US" sz="2900" i="1" dirty="0" smtClean="0"/>
              <a:t> met </a:t>
            </a:r>
            <a:r>
              <a:rPr lang="en-US" sz="2900" i="1" dirty="0" err="1" smtClean="0"/>
              <a:t>een</a:t>
            </a:r>
            <a:r>
              <a:rPr lang="en-US" sz="2900" i="1" dirty="0" smtClean="0"/>
              <a:t> timer</a:t>
            </a:r>
          </a:p>
          <a:p>
            <a:r>
              <a:rPr lang="en-US" b="1" dirty="0" smtClean="0"/>
              <a:t>Live = </a:t>
            </a:r>
            <a:r>
              <a:rPr lang="en-US" b="1" dirty="0" err="1" smtClean="0"/>
              <a:t>sneller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i="1" dirty="0" err="1" smtClean="0"/>
              <a:t>zenuwen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zorgen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dat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alles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anderhalf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keer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zo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snel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gaat</a:t>
            </a:r>
            <a:r>
              <a:rPr lang="en-US" sz="2900" i="1" dirty="0" smtClean="0"/>
              <a:t> – </a:t>
            </a:r>
            <a:r>
              <a:rPr lang="en-US" sz="2900" i="1" dirty="0" err="1" smtClean="0"/>
              <a:t>zonder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dat</a:t>
            </a:r>
            <a:r>
              <a:rPr lang="en-US" sz="2900" i="1" dirty="0" smtClean="0"/>
              <a:t> je het </a:t>
            </a:r>
            <a:r>
              <a:rPr lang="en-US" sz="2900" i="1" dirty="0" err="1" smtClean="0"/>
              <a:t>doorhebt</a:t>
            </a:r>
            <a:r>
              <a:rPr lang="en-US" sz="2900" i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35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</Words>
  <Application>Microsoft Office PowerPoint</Application>
  <PresentationFormat>Diavoorstelling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Je sectorwerkstuk presenteren</vt:lpstr>
      <vt:lpstr>Houding</vt:lpstr>
      <vt:lpstr>Spraak</vt:lpstr>
      <vt:lpstr>Beeld</vt:lpstr>
      <vt:lpstr>Indeling</vt:lpstr>
      <vt:lpstr>Voorbereiding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sectorwerkstuk presenteren</dc:title>
  <dc:creator>ICT Commissie Login Account</dc:creator>
  <cp:lastModifiedBy>Kramer, M.</cp:lastModifiedBy>
  <cp:revision>6</cp:revision>
  <dcterms:created xsi:type="dcterms:W3CDTF">2013-10-14T07:37:50Z</dcterms:created>
  <dcterms:modified xsi:type="dcterms:W3CDTF">2014-10-06T12:01:31Z</dcterms:modified>
</cp:coreProperties>
</file>