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5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47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3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93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25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31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0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1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7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6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40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88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D83B-E5C8-416A-8BCF-8E69BC05C1E0}" type="datetimeFigureOut">
              <a:rPr lang="nl-NL" smtClean="0"/>
              <a:t>6-10-2014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70C1-EAC3-488E-920E-C496DCDDAD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7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" y="1122363"/>
            <a:ext cx="12170664" cy="2387600"/>
          </a:xfrm>
        </p:spPr>
        <p:txBody>
          <a:bodyPr>
            <a:normAutofit/>
          </a:bodyPr>
          <a:lstStyle/>
          <a:p>
            <a:r>
              <a:rPr lang="nl-NL" sz="6600" b="1" dirty="0" smtClean="0">
                <a:solidFill>
                  <a:srgbClr val="6B5349"/>
                </a:solidFill>
                <a:latin typeface="+mn-lt"/>
              </a:rPr>
              <a:t>Hoe vertel je een verhaal?</a:t>
            </a:r>
            <a:endParaRPr lang="nl-NL" sz="6600" b="1" dirty="0">
              <a:solidFill>
                <a:srgbClr val="6B5349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" y="3602038"/>
            <a:ext cx="12170664" cy="1655762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sectorwerkstuk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4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mavo</a:t>
            </a:r>
            <a:endParaRPr lang="nl-NL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nl-NL" dirty="0">
              <a:solidFill>
                <a:srgbClr val="6B5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3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6B5349"/>
                </a:solidFill>
                <a:latin typeface="+mn-lt"/>
              </a:rPr>
              <a:t>Vooraf</a:t>
            </a:r>
            <a:endParaRPr lang="nl-NL" b="1" dirty="0">
              <a:solidFill>
                <a:srgbClr val="6B534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6B5349"/>
                </a:solidFill>
              </a:rPr>
              <a:t>Sta 100% achter je </a:t>
            </a:r>
            <a:r>
              <a:rPr lang="nl-NL" b="1" dirty="0" smtClean="0">
                <a:solidFill>
                  <a:srgbClr val="6B5349"/>
                </a:solidFill>
              </a:rPr>
              <a:t>verhaal</a:t>
            </a:r>
            <a:br>
              <a:rPr lang="nl-NL" b="1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geloofwaardig, betrokken, enthousiast</a:t>
            </a:r>
            <a:endParaRPr lang="nl-NL" b="1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Minder spieken = meer vertellen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maak liever kaartjes met sleutelwoorden dan een a4 met tekst</a:t>
            </a:r>
            <a:endParaRPr lang="nl-NL" i="1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Spreek rustig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langzamer dan je zou willen, zenuwen geven (ongekende) snelheid</a:t>
            </a:r>
            <a:endParaRPr lang="nl-NL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Gebruik toon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err="1" smtClean="0">
                <a:solidFill>
                  <a:srgbClr val="6B5349"/>
                </a:solidFill>
              </a:rPr>
              <a:t>toon</a:t>
            </a:r>
            <a:r>
              <a:rPr lang="nl-NL" sz="2400" i="1" dirty="0" smtClean="0">
                <a:solidFill>
                  <a:srgbClr val="6B5349"/>
                </a:solidFill>
              </a:rPr>
              <a:t> en melodie maken je verhaal levendig; ontspanning; overtuiging</a:t>
            </a:r>
            <a:endParaRPr lang="nl-NL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Hou oogcontact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dan komt je verhaal over, wegkijken is wegraken</a:t>
            </a:r>
            <a:endParaRPr lang="nl-NL" dirty="0" smtClean="0">
              <a:solidFill>
                <a:srgbClr val="6B5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6B5349"/>
                </a:solidFill>
                <a:latin typeface="+mn-lt"/>
              </a:rPr>
              <a:t>Begin</a:t>
            </a:r>
            <a:endParaRPr lang="nl-NL" b="1" dirty="0">
              <a:solidFill>
                <a:srgbClr val="6B534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6B5349"/>
                </a:solidFill>
              </a:rPr>
              <a:t>Neem je publiek mee op reis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zorg dat ze instappen, meekijken en nieuwsgierig blijven</a:t>
            </a:r>
            <a:endParaRPr lang="nl-NL" i="1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Maak het persoonlijk</a:t>
            </a:r>
            <a:r>
              <a:rPr lang="nl-NL" dirty="0" smtClean="0">
                <a:solidFill>
                  <a:srgbClr val="6B5349"/>
                </a:solidFill>
              </a:rPr>
              <a:t> </a:t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waarom vertel je dit; wat verbindt jou met het onderwerp?</a:t>
            </a:r>
            <a:endParaRPr lang="nl-NL" i="1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Vertel een anekdote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een kort verhaal uit je eigen ervaring; een duidelijk voorbeeld; een stukje geschiedenis</a:t>
            </a:r>
            <a:endParaRPr lang="nl-NL" i="1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Stel een vraag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…en laat die even onbeantwoord, je verhaal geeft het antwoord</a:t>
            </a:r>
            <a:endParaRPr lang="nl-NL" i="1" dirty="0">
              <a:solidFill>
                <a:srgbClr val="6B5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6B5349"/>
                </a:solidFill>
                <a:latin typeface="+mn-lt"/>
              </a:rPr>
              <a:t>Midden</a:t>
            </a:r>
            <a:endParaRPr lang="nl-NL" b="1" dirty="0">
              <a:solidFill>
                <a:srgbClr val="6B534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6B5349"/>
                </a:solidFill>
              </a:rPr>
              <a:t>Schets de situatie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neem een beetje afstand en vertel wat je ziet</a:t>
            </a:r>
            <a:endParaRPr lang="nl-NL" dirty="0" smtClean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Werk je verhaal uit</a:t>
            </a:r>
          </a:p>
          <a:p>
            <a:pPr lvl="1"/>
            <a:r>
              <a:rPr lang="nl-NL" i="1" dirty="0" smtClean="0">
                <a:solidFill>
                  <a:srgbClr val="6B5349"/>
                </a:solidFill>
              </a:rPr>
              <a:t>wie doen er mee?</a:t>
            </a:r>
          </a:p>
          <a:p>
            <a:pPr lvl="1"/>
            <a:r>
              <a:rPr lang="nl-NL" i="1" dirty="0" smtClean="0">
                <a:solidFill>
                  <a:srgbClr val="6B5349"/>
                </a:solidFill>
              </a:rPr>
              <a:t>op wie of op wat heeft het impact?</a:t>
            </a:r>
          </a:p>
          <a:p>
            <a:pPr lvl="1"/>
            <a:r>
              <a:rPr lang="nl-NL" i="1" dirty="0" smtClean="0">
                <a:solidFill>
                  <a:srgbClr val="6B5349"/>
                </a:solidFill>
              </a:rPr>
              <a:t>wat zeggen de experts?</a:t>
            </a:r>
          </a:p>
          <a:p>
            <a:pPr lvl="1"/>
            <a:r>
              <a:rPr lang="nl-NL" i="1" dirty="0" smtClean="0">
                <a:solidFill>
                  <a:srgbClr val="6B5349"/>
                </a:solidFill>
              </a:rPr>
              <a:t>welke mooie voorbeelden kun je geven?</a:t>
            </a:r>
          </a:p>
          <a:p>
            <a:r>
              <a:rPr lang="nl-NL" b="1" dirty="0" smtClean="0">
                <a:solidFill>
                  <a:srgbClr val="6B5349"/>
                </a:solidFill>
              </a:rPr>
              <a:t>Gebruik eenvoudige, duidelijke beelden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versterken de beelden je verhaal, of leiden ze alleen maar af; zijn ze in één oogopslag duidelijk; waarom laat je de afbeelding zien?</a:t>
            </a:r>
            <a:endParaRPr lang="nl-NL" i="1" dirty="0">
              <a:solidFill>
                <a:srgbClr val="6B5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6B5349"/>
                </a:solidFill>
                <a:latin typeface="+mn-lt"/>
              </a:rPr>
              <a:t>Eind</a:t>
            </a:r>
            <a:endParaRPr lang="nl-NL" b="1" dirty="0">
              <a:solidFill>
                <a:srgbClr val="6B534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6B5349"/>
                </a:solidFill>
              </a:rPr>
              <a:t>Kijk terug op de reis die je hebt afgelegd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kom terug op je vraag uit het begin; hoe kijk je nu naar die vraag?</a:t>
            </a:r>
            <a:endParaRPr lang="nl-NL" i="1" dirty="0" smtClean="0">
              <a:solidFill>
                <a:srgbClr val="6B5349"/>
              </a:solidFill>
            </a:endParaRPr>
          </a:p>
          <a:p>
            <a:r>
              <a:rPr lang="nl-NL" b="1" dirty="0">
                <a:solidFill>
                  <a:srgbClr val="6B5349"/>
                </a:solidFill>
              </a:rPr>
              <a:t>Maak het (weer) </a:t>
            </a:r>
            <a:r>
              <a:rPr lang="nl-NL" b="1" dirty="0" smtClean="0">
                <a:solidFill>
                  <a:srgbClr val="6B5349"/>
                </a:solidFill>
              </a:rPr>
              <a:t>persoonlijk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wat </a:t>
            </a:r>
            <a:r>
              <a:rPr lang="nl-NL" sz="2400" i="1" dirty="0">
                <a:solidFill>
                  <a:srgbClr val="6B5349"/>
                </a:solidFill>
              </a:rPr>
              <a:t>heeft die vraag </a:t>
            </a:r>
            <a:r>
              <a:rPr lang="nl-NL" sz="2400" i="1" dirty="0" smtClean="0">
                <a:solidFill>
                  <a:srgbClr val="6B5349"/>
                </a:solidFill>
              </a:rPr>
              <a:t>opgeleverd; heb </a:t>
            </a:r>
            <a:r>
              <a:rPr lang="nl-NL" sz="2400" i="1" dirty="0">
                <a:solidFill>
                  <a:srgbClr val="6B5349"/>
                </a:solidFill>
              </a:rPr>
              <a:t>je nieuwe inzichten </a:t>
            </a:r>
            <a:r>
              <a:rPr lang="nl-NL" sz="2400" i="1" dirty="0" smtClean="0">
                <a:solidFill>
                  <a:srgbClr val="6B5349"/>
                </a:solidFill>
              </a:rPr>
              <a:t>gekregen?</a:t>
            </a:r>
            <a:endParaRPr lang="nl-NL" i="1" dirty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Wat </a:t>
            </a:r>
            <a:r>
              <a:rPr lang="nl-NL" b="1" dirty="0">
                <a:solidFill>
                  <a:srgbClr val="6B5349"/>
                </a:solidFill>
              </a:rPr>
              <a:t>is je </a:t>
            </a:r>
            <a:r>
              <a:rPr lang="nl-NL" b="1" dirty="0" smtClean="0">
                <a:solidFill>
                  <a:srgbClr val="6B5349"/>
                </a:solidFill>
              </a:rPr>
              <a:t>conclusie?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vat het belangrijkste nog eens samen, het liefst in een of twee zinnen</a:t>
            </a:r>
            <a:endParaRPr lang="nl-NL" sz="2400" b="1" i="1" dirty="0">
              <a:solidFill>
                <a:srgbClr val="6B5349"/>
              </a:solidFill>
            </a:endParaRPr>
          </a:p>
          <a:p>
            <a:r>
              <a:rPr lang="nl-NL" b="1" dirty="0" smtClean="0">
                <a:solidFill>
                  <a:srgbClr val="6B5349"/>
                </a:solidFill>
              </a:rPr>
              <a:t>Eindig met een stevige uitspraak</a:t>
            </a:r>
            <a:r>
              <a:rPr lang="nl-NL" dirty="0" smtClean="0">
                <a:solidFill>
                  <a:srgbClr val="6B5349"/>
                </a:solidFill>
              </a:rPr>
              <a:t/>
            </a:r>
            <a:br>
              <a:rPr lang="nl-NL" dirty="0" smtClean="0">
                <a:solidFill>
                  <a:srgbClr val="6B5349"/>
                </a:solidFill>
              </a:rPr>
            </a:br>
            <a:r>
              <a:rPr lang="nl-NL" sz="2400" i="1" dirty="0" smtClean="0">
                <a:solidFill>
                  <a:srgbClr val="6B5349"/>
                </a:solidFill>
              </a:rPr>
              <a:t>een ansichtkaart van de reis die je samen met je publiek gemaakt hebt</a:t>
            </a:r>
            <a:endParaRPr lang="nl-NL" dirty="0">
              <a:solidFill>
                <a:srgbClr val="6B5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3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37</Words>
  <Application>Microsoft Office PowerPoint</Application>
  <PresentationFormat>Aangepast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 Theme</vt:lpstr>
      <vt:lpstr>Hoe vertel je een verhaal?</vt:lpstr>
      <vt:lpstr>Vooraf</vt:lpstr>
      <vt:lpstr>Begin</vt:lpstr>
      <vt:lpstr>Midden</vt:lpstr>
      <vt:lpstr>Eind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vertel je een verhaal</dc:title>
  <dc:creator>Melle Kramer</dc:creator>
  <cp:lastModifiedBy>Kramer, M.</cp:lastModifiedBy>
  <cp:revision>12</cp:revision>
  <dcterms:created xsi:type="dcterms:W3CDTF">2013-10-02T08:31:18Z</dcterms:created>
  <dcterms:modified xsi:type="dcterms:W3CDTF">2014-10-06T12:00:45Z</dcterms:modified>
</cp:coreProperties>
</file>