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2" r:id="rId8"/>
    <p:sldId id="259" r:id="rId9"/>
    <p:sldId id="264" r:id="rId10"/>
    <p:sldId id="261" r:id="rId11"/>
    <p:sldId id="266" r:id="rId12"/>
    <p:sldId id="26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4" y="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17-2-2015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41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17-2-2015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53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17-2-2015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09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17-2-2015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44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17-2-2015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01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17-2-2015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64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17-2-2015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94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17-2-2015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58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17-2-2015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3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17-2-2015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898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17-2-2015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33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1A47-6C5C-4888-BF54-169FF759DA89}" type="datetimeFigureOut">
              <a:rPr lang="nl-NL" smtClean="0"/>
              <a:t>17-2-2015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00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0029" y="3608173"/>
            <a:ext cx="6801647" cy="1754659"/>
          </a:xfrm>
        </p:spPr>
        <p:txBody>
          <a:bodyPr>
            <a:normAutofit/>
          </a:bodyPr>
          <a:lstStyle/>
          <a:p>
            <a:pPr algn="l"/>
            <a:r>
              <a:rPr lang="nl-NL" b="1" dirty="0" smtClean="0">
                <a:solidFill>
                  <a:srgbClr val="004B69"/>
                </a:solidFill>
              </a:rPr>
              <a:t>Wat kan allemaal in PowerPoint?</a:t>
            </a:r>
            <a:endParaRPr lang="nl-NL" b="1" dirty="0">
              <a:solidFill>
                <a:srgbClr val="004B69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12408" y="5618206"/>
            <a:ext cx="6719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4B69"/>
                </a:solidFill>
              </a:rPr>
              <a:t>1. Lesmateriaal maken van je presentatie voor studieroutes </a:t>
            </a:r>
            <a:r>
              <a:rPr lang="nl-NL" sz="2800" dirty="0" err="1" smtClean="0">
                <a:solidFill>
                  <a:srgbClr val="004B69"/>
                </a:solidFill>
              </a:rPr>
              <a:t>N@Tschool</a:t>
            </a:r>
            <a:endParaRPr lang="nl-NL" sz="2800" dirty="0">
              <a:solidFill>
                <a:srgbClr val="004B69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408" y="407966"/>
            <a:ext cx="2958543" cy="148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Presentatie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1774310"/>
          </a:xfrm>
        </p:spPr>
        <p:txBody>
          <a:bodyPr/>
          <a:lstStyle/>
          <a:p>
            <a:r>
              <a:rPr lang="nl-NL" dirty="0" smtClean="0"/>
              <a:t>Zijn we allemaal mee bekend</a:t>
            </a:r>
          </a:p>
          <a:p>
            <a:r>
              <a:rPr lang="nl-NL" dirty="0" smtClean="0"/>
              <a:t>Wie heeft dat nooit gemaakt?</a:t>
            </a:r>
          </a:p>
          <a:p>
            <a:r>
              <a:rPr lang="nl-NL" dirty="0" smtClean="0"/>
              <a:t>Prima software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76" y="3386360"/>
            <a:ext cx="3813048" cy="1229868"/>
          </a:xfrm>
        </p:spPr>
      </p:pic>
      <p:sp>
        <p:nvSpPr>
          <p:cNvPr id="6" name="Rechthoek 5"/>
          <p:cNvSpPr/>
          <p:nvPr/>
        </p:nvSpPr>
        <p:spPr>
          <a:xfrm>
            <a:off x="10892781" y="3271030"/>
            <a:ext cx="9220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4B69"/>
                </a:solidFill>
                <a:effectLst/>
              </a:rPr>
              <a:t>!</a:t>
            </a:r>
            <a:endParaRPr lang="nl-NL" sz="7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4B69"/>
              </a:solidFill>
              <a:effectLst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3734874"/>
            <a:ext cx="5181600" cy="1361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Je kunt je verslikken in de mogelijkheden betreft overgangen en animaties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95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Maar als lesmateriaal in de ELO….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518937"/>
          </a:xfrm>
        </p:spPr>
        <p:txBody>
          <a:bodyPr/>
          <a:lstStyle/>
          <a:p>
            <a:r>
              <a:rPr lang="nl-NL" dirty="0" smtClean="0"/>
              <a:t>Niet handig voor leerlingen</a:t>
            </a:r>
          </a:p>
          <a:p>
            <a:r>
              <a:rPr lang="nl-NL" dirty="0" smtClean="0"/>
              <a:t>Want software moet worden opgestart!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5810" y="1825625"/>
            <a:ext cx="4912043" cy="2453097"/>
          </a:xfrm>
          <a:prstGeom prst="rect">
            <a:avLst/>
          </a:prstGeo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38200" y="3479499"/>
            <a:ext cx="5397610" cy="1848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Beter is opslaan in pdf</a:t>
            </a:r>
          </a:p>
          <a:p>
            <a:r>
              <a:rPr lang="nl-NL" dirty="0" smtClean="0"/>
              <a:t>Meteen beschikbaar</a:t>
            </a:r>
          </a:p>
          <a:p>
            <a:r>
              <a:rPr lang="nl-NL" dirty="0" smtClean="0"/>
              <a:t>Leest makkelijker..</a:t>
            </a:r>
          </a:p>
          <a:p>
            <a:r>
              <a:rPr lang="nl-NL" dirty="0" smtClean="0"/>
              <a:t>Kost minder energie van PC!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482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Opslaan als lesmateriaal in PDF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084629"/>
          </a:xfrm>
        </p:spPr>
        <p:txBody>
          <a:bodyPr/>
          <a:lstStyle/>
          <a:p>
            <a:r>
              <a:rPr lang="nl-NL" dirty="0" smtClean="0"/>
              <a:t>Kies ‘Opslaan als’</a:t>
            </a:r>
          </a:p>
          <a:p>
            <a:r>
              <a:rPr lang="nl-NL" dirty="0" smtClean="0"/>
              <a:t>Selecteer pdf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07" y="1430855"/>
            <a:ext cx="5941541" cy="3929789"/>
          </a:xfrm>
        </p:spPr>
      </p:pic>
      <p:pic>
        <p:nvPicPr>
          <p:cNvPr id="7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98" y="3914864"/>
            <a:ext cx="2980038" cy="227943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69276" y="3453199"/>
            <a:ext cx="3059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Vink eventueel </a:t>
            </a:r>
            <a:r>
              <a:rPr lang="nl-NL" dirty="0"/>
              <a:t>bij ‘Opties ‘Dia’s aan</a:t>
            </a:r>
          </a:p>
          <a:p>
            <a:endParaRPr lang="nl-NL" dirty="0"/>
          </a:p>
        </p:txBody>
      </p:sp>
      <p:sp>
        <p:nvSpPr>
          <p:cNvPr id="9" name="PIJL-OMLAAG 8"/>
          <p:cNvSpPr/>
          <p:nvPr/>
        </p:nvSpPr>
        <p:spPr>
          <a:xfrm rot="15510054">
            <a:off x="2383984" y="4744645"/>
            <a:ext cx="354227" cy="61234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85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32347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70516" y="834502"/>
            <a:ext cx="9650027" cy="923330"/>
          </a:xfrm>
          <a:prstGeom prst="rect">
            <a:avLst/>
          </a:prstGeo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5400" b="1" dirty="0" smtClean="0"/>
              <a:t>Resultaat in studieroute…</a:t>
            </a:r>
            <a:endParaRPr lang="nl-NL" sz="5400" b="1" dirty="0"/>
          </a:p>
        </p:txBody>
      </p:sp>
    </p:spTree>
    <p:extLst>
      <p:ext uri="{BB962C8B-B14F-4D97-AF65-F5344CB8AC3E}">
        <p14:creationId xmlns:p14="http://schemas.microsoft.com/office/powerpoint/2010/main" val="18825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Opslaan printversie als Hand-out pdf 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5665"/>
            <a:ext cx="5038725" cy="4010025"/>
          </a:xfrm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838200" y="1825625"/>
            <a:ext cx="5181600" cy="1568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Kies ‘Opslaan als’ PDF</a:t>
            </a:r>
          </a:p>
          <a:p>
            <a:r>
              <a:rPr lang="nl-NL" dirty="0" smtClean="0"/>
              <a:t>Selecteer pdf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160586" y="4288468"/>
            <a:ext cx="45016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Vink eventueel </a:t>
            </a:r>
            <a:r>
              <a:rPr lang="nl-NL" sz="2800" dirty="0"/>
              <a:t>bij ‘Opties ‘Dia’s aan</a:t>
            </a:r>
          </a:p>
          <a:p>
            <a:endParaRPr lang="nl-NL" dirty="0"/>
          </a:p>
        </p:txBody>
      </p:sp>
      <p:sp>
        <p:nvSpPr>
          <p:cNvPr id="11" name="PIJL-OMLAAG 10"/>
          <p:cNvSpPr/>
          <p:nvPr/>
        </p:nvSpPr>
        <p:spPr>
          <a:xfrm rot="15510054">
            <a:off x="5918886" y="3604504"/>
            <a:ext cx="354227" cy="61234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92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630" y="115330"/>
            <a:ext cx="4585291" cy="6111574"/>
          </a:xfrm>
          <a:prstGeom prst="rect">
            <a:avLst/>
          </a:prstGeom>
        </p:spPr>
      </p:pic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838200" y="1825625"/>
            <a:ext cx="5181600" cy="2194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Mooi overzicht</a:t>
            </a:r>
          </a:p>
          <a:p>
            <a:r>
              <a:rPr lang="nl-NL" dirty="0" smtClean="0"/>
              <a:t>Bij printen minder inkt</a:t>
            </a:r>
          </a:p>
          <a:p>
            <a:r>
              <a:rPr lang="nl-NL" dirty="0" smtClean="0"/>
              <a:t>Minder papier</a:t>
            </a:r>
          </a:p>
          <a:p>
            <a:r>
              <a:rPr lang="nl-NL" dirty="0" smtClean="0"/>
              <a:t>Dus een duurzame besparing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38200" y="365125"/>
            <a:ext cx="342076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Voordelen: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189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838200" y="1825625"/>
            <a:ext cx="5752070" cy="237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Bytes betekent het aantal data elementen dat je nodig hebt..</a:t>
            </a:r>
          </a:p>
          <a:p>
            <a:r>
              <a:rPr lang="nl-NL" dirty="0" smtClean="0"/>
              <a:t>Minder data is minder energie nodig bij opladen en downloaden</a:t>
            </a:r>
          </a:p>
          <a:p>
            <a:r>
              <a:rPr lang="nl-NL" dirty="0" smtClean="0"/>
              <a:t>Dus een duurzame besparing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38200" y="365125"/>
            <a:ext cx="524132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Besparen in ‘Bytes’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37" y="216123"/>
            <a:ext cx="4866888" cy="321900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080" y="3875301"/>
            <a:ext cx="5038725" cy="1762125"/>
          </a:xfrm>
          <a:prstGeom prst="rect">
            <a:avLst/>
          </a:prstGeom>
        </p:spPr>
      </p:pic>
      <p:sp>
        <p:nvSpPr>
          <p:cNvPr id="7" name="PIJL-OMLAAG 6"/>
          <p:cNvSpPr/>
          <p:nvPr/>
        </p:nvSpPr>
        <p:spPr>
          <a:xfrm rot="15510054">
            <a:off x="6186588" y="4684785"/>
            <a:ext cx="354227" cy="61234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757881" y="4394556"/>
            <a:ext cx="50827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Dat kan heel eenvoudig door op te slaan als ‘Minimale grootte’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3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van Bytes besparing: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Bij de hand-out 2/3 deel besparing</a:t>
            </a:r>
          </a:p>
          <a:p>
            <a:r>
              <a:rPr lang="nl-NL" dirty="0" smtClean="0"/>
              <a:t>Bij lesmateriaal bijna 50% besparing</a:t>
            </a:r>
          </a:p>
          <a:p>
            <a:r>
              <a:rPr lang="nl-NL" dirty="0" smtClean="0"/>
              <a:t>En de kwaliteit is goed genoeg voor beeldscherm </a:t>
            </a:r>
            <a:endParaRPr lang="nl-NL" dirty="0"/>
          </a:p>
          <a:p>
            <a:r>
              <a:rPr lang="nl-NL" b="1" dirty="0" smtClean="0"/>
              <a:t>De kwaliteit is niet voldoende voor printversie, dus sla </a:t>
            </a:r>
            <a:r>
              <a:rPr lang="nl-NL" b="1" dirty="0" smtClean="0"/>
              <a:t>deze zo </a:t>
            </a:r>
            <a:r>
              <a:rPr lang="nl-NL" b="1" dirty="0" smtClean="0"/>
              <a:t>hoog mogelijk op in resolutie!!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83" y="2385679"/>
            <a:ext cx="5181600" cy="1056442"/>
          </a:xfrm>
        </p:spPr>
      </p:pic>
      <p:sp>
        <p:nvSpPr>
          <p:cNvPr id="6" name="PIJL-OMLAAG 5"/>
          <p:cNvSpPr/>
          <p:nvPr/>
        </p:nvSpPr>
        <p:spPr>
          <a:xfrm rot="11588209">
            <a:off x="11176686" y="3492525"/>
            <a:ext cx="354227" cy="61234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7812728" y="5113538"/>
            <a:ext cx="293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Einde van deze les..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088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4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ync" id="{51DA5FE2-0EC2-479C-8C01-814BF5279DEE}" vid="{8348C0CA-6B09-445A-B19D-8EC55AE0F9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1A8E7FB908F44A135FD8C2A0C995F" ma:contentTypeVersion="1" ma:contentTypeDescription="Create a new document." ma:contentTypeScope="" ma:versionID="10189c5e9d38d1d7179835d1d7b0c76f">
  <xsd:schema xmlns:xsd="http://www.w3.org/2001/XMLSchema" xmlns:xs="http://www.w3.org/2001/XMLSchema" xmlns:p="http://schemas.microsoft.com/office/2006/metadata/properties" xmlns:ns3="7467272d-202b-4447-a544-145ffde2131c" targetNamespace="http://schemas.microsoft.com/office/2006/metadata/properties" ma:root="true" ma:fieldsID="1de238f0c997d3e3006e498eae53f6ca" ns3:_="">
    <xsd:import namespace="7467272d-202b-4447-a544-145ffde2131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7272d-202b-4447-a544-145ffde213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67BA1F-DEC4-43AF-B847-E1901F5A76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01EA1C-7093-4E5E-8454-B8B8A791FB2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467272d-202b-4447-a544-145ffde2131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05A13A-7401-4AD7-9C7B-DF912D122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67272d-202b-4447-a544-145ffde213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2239</TotalTime>
  <Words>225</Words>
  <Application>Microsoft Office PowerPoint</Application>
  <PresentationFormat>Breedbeeld</PresentationFormat>
  <Paragraphs>40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Wat kan allemaal in PowerPoint?</vt:lpstr>
      <vt:lpstr>Presentatie</vt:lpstr>
      <vt:lpstr>Maar als lesmateriaal in de ELO….</vt:lpstr>
      <vt:lpstr>Opslaan als lesmateriaal in PDF</vt:lpstr>
      <vt:lpstr>PowerPoint-presentatie</vt:lpstr>
      <vt:lpstr>Opslaan printversie als Hand-out pdf </vt:lpstr>
      <vt:lpstr>PowerPoint-presentatie</vt:lpstr>
      <vt:lpstr>PowerPoint-presentatie</vt:lpstr>
      <vt:lpstr>Voorbeeld van Bytes besparing: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kan je met Powerpoint deel 1</dc:title>
  <dc:creator>Bert Plaat</dc:creator>
  <cp:keywords>workshop multimedia</cp:keywords>
  <cp:lastModifiedBy>bert plaat</cp:lastModifiedBy>
  <cp:revision>118</cp:revision>
  <dcterms:created xsi:type="dcterms:W3CDTF">2013-12-18T09:09:21Z</dcterms:created>
  <dcterms:modified xsi:type="dcterms:W3CDTF">2015-02-17T12:26:03Z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0x010100D3D1A8E7FB908F44A135FD8C2A0C995F</vt:lpwstr>
  </property>
</Properties>
</file>