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19-2-2015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41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19-2-2015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53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19-2-2015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09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19-2-2015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44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19-2-2015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01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19-2-2015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64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19-2-2015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94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19-2-2015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58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19-2-2015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43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19-2-2015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898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19-2-2015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33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1A47-6C5C-4888-BF54-169FF759DA89}" type="datetimeFigureOut">
              <a:rPr lang="nl-NL" smtClean="0"/>
              <a:t>19-2-2015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00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0029" y="3608173"/>
            <a:ext cx="6801647" cy="1754659"/>
          </a:xfrm>
        </p:spPr>
        <p:txBody>
          <a:bodyPr>
            <a:normAutofit/>
          </a:bodyPr>
          <a:lstStyle/>
          <a:p>
            <a:pPr algn="l"/>
            <a:r>
              <a:rPr lang="nl-NL" b="1" dirty="0" smtClean="0">
                <a:solidFill>
                  <a:srgbClr val="004B69"/>
                </a:solidFill>
              </a:rPr>
              <a:t>Wat kan allemaal in PowerPoint?</a:t>
            </a:r>
            <a:endParaRPr lang="nl-NL" b="1" dirty="0">
              <a:solidFill>
                <a:srgbClr val="004B69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12407" y="5618206"/>
            <a:ext cx="7386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4B69"/>
                </a:solidFill>
              </a:rPr>
              <a:t>2</a:t>
            </a:r>
            <a:r>
              <a:rPr lang="nl-NL" sz="2800" dirty="0" smtClean="0">
                <a:solidFill>
                  <a:srgbClr val="004B69"/>
                </a:solidFill>
              </a:rPr>
              <a:t>. Video met muziek maken van je presentatie voor studieroutes </a:t>
            </a:r>
            <a:r>
              <a:rPr lang="nl-NL" sz="2800" dirty="0" err="1" smtClean="0">
                <a:solidFill>
                  <a:srgbClr val="004B69"/>
                </a:solidFill>
              </a:rPr>
              <a:t>N@Tschool</a:t>
            </a:r>
            <a:endParaRPr lang="nl-NL" sz="2800" dirty="0">
              <a:solidFill>
                <a:srgbClr val="004B69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408" y="407966"/>
            <a:ext cx="2958543" cy="148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8909" y="350873"/>
            <a:ext cx="10515600" cy="1325563"/>
          </a:xfrm>
        </p:spPr>
        <p:txBody>
          <a:bodyPr/>
          <a:lstStyle/>
          <a:p>
            <a:r>
              <a:rPr lang="nl-NL" dirty="0" smtClean="0"/>
              <a:t>Presentatie opslaan als video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38909" y="1537927"/>
            <a:ext cx="5433291" cy="25985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Veel mensen weten dit niet, maar dat gaat heel eenvoudig: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Kies bij ‘Bestand’ ‘Opslaan als’</a:t>
            </a:r>
          </a:p>
          <a:p>
            <a:r>
              <a:rPr lang="nl-NL" dirty="0" smtClean="0"/>
              <a:t>Vul auteurs gegevens in..</a:t>
            </a:r>
          </a:p>
          <a:p>
            <a:r>
              <a:rPr lang="nl-NL" dirty="0" smtClean="0"/>
              <a:t>Selecteer MPEG-4-video</a:t>
            </a:r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25625"/>
            <a:ext cx="5897097" cy="3319030"/>
          </a:xfrm>
        </p:spPr>
      </p:pic>
      <p:sp>
        <p:nvSpPr>
          <p:cNvPr id="8" name="PIJL-RECHTS 7"/>
          <p:cNvSpPr/>
          <p:nvPr/>
        </p:nvSpPr>
        <p:spPr>
          <a:xfrm rot="18344112">
            <a:off x="6233471" y="4969163"/>
            <a:ext cx="858982" cy="35098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11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Hier zie je dat PowerPoint bezig is: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140859"/>
          </a:xfrm>
        </p:spPr>
        <p:txBody>
          <a:bodyPr/>
          <a:lstStyle/>
          <a:p>
            <a:r>
              <a:rPr lang="nl-NL" dirty="0" smtClean="0"/>
              <a:t>Sluit presentatie niet af</a:t>
            </a:r>
          </a:p>
          <a:p>
            <a:r>
              <a:rPr lang="nl-NL" dirty="0" smtClean="0"/>
              <a:t>Er wordt gewerkt aan de video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2068707"/>
            <a:ext cx="5181600" cy="1629973"/>
          </a:xfrm>
        </p:spPr>
      </p:pic>
      <p:sp>
        <p:nvSpPr>
          <p:cNvPr id="6" name="PIJL-RECHTS 5"/>
          <p:cNvSpPr/>
          <p:nvPr/>
        </p:nvSpPr>
        <p:spPr>
          <a:xfrm rot="18344112">
            <a:off x="8211127" y="3974312"/>
            <a:ext cx="858982" cy="35098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627321" y="3615070"/>
            <a:ext cx="53924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Proces kun je zien onder het werkvenster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586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Klaar is de video…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04574"/>
            <a:ext cx="5181600" cy="3039440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65017" y="1758156"/>
            <a:ext cx="5608191" cy="215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MAARRRR..</a:t>
            </a:r>
          </a:p>
          <a:p>
            <a:r>
              <a:rPr lang="nl-NL" dirty="0" smtClean="0"/>
              <a:t>Video gaat vaak te snel</a:t>
            </a:r>
          </a:p>
          <a:p>
            <a:r>
              <a:rPr lang="nl-NL" dirty="0" smtClean="0"/>
              <a:t>Animaties te kort</a:t>
            </a:r>
          </a:p>
          <a:p>
            <a:r>
              <a:rPr lang="nl-NL" dirty="0" smtClean="0"/>
              <a:t>Hoe kun je de snelheid aanpassen?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755" y="4954101"/>
            <a:ext cx="1576362" cy="1458723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65017" y="4180851"/>
            <a:ext cx="41286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Oplossing: </a:t>
            </a:r>
          </a:p>
          <a:p>
            <a:r>
              <a:rPr lang="nl-NL" sz="2800" dirty="0"/>
              <a:t>Pas de </a:t>
            </a:r>
            <a:r>
              <a:rPr lang="nl-NL" sz="2800" dirty="0" smtClean="0"/>
              <a:t>snelheid </a:t>
            </a:r>
            <a:r>
              <a:rPr lang="nl-NL" sz="2800" dirty="0"/>
              <a:t>aan met Movie Maker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534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56118" cy="1325563"/>
          </a:xfrm>
        </p:spPr>
        <p:txBody>
          <a:bodyPr/>
          <a:lstStyle/>
          <a:p>
            <a:r>
              <a:rPr lang="nl-NL" dirty="0" smtClean="0"/>
              <a:t>Movie Maker inzetten…</a:t>
            </a:r>
            <a:endParaRPr lang="nl-NL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22869" y="2043616"/>
            <a:ext cx="5433291" cy="19612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Open Movie Maker</a:t>
            </a:r>
          </a:p>
          <a:p>
            <a:r>
              <a:rPr lang="nl-NL" dirty="0" smtClean="0"/>
              <a:t>Klik op ‘Video of foto toevoegen’</a:t>
            </a:r>
          </a:p>
          <a:p>
            <a:r>
              <a:rPr lang="nl-NL" dirty="0" smtClean="0"/>
              <a:t>Selecteer de met PowerPoint gemaakte video..</a:t>
            </a:r>
          </a:p>
          <a:p>
            <a:r>
              <a:rPr lang="nl-NL" dirty="0" smtClean="0"/>
              <a:t>De video wordt geladen…</a:t>
            </a:r>
          </a:p>
        </p:txBody>
      </p:sp>
      <p:pic>
        <p:nvPicPr>
          <p:cNvPr id="8" name="Tijdelijke aanduiding voor inhoud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18" y="481748"/>
            <a:ext cx="5181600" cy="1472469"/>
          </a:xfr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6323" y="2043616"/>
            <a:ext cx="2661002" cy="1350458"/>
          </a:xfrm>
          <a:prstGeom prst="rect">
            <a:avLst/>
          </a:prstGeom>
        </p:spPr>
      </p:pic>
      <p:sp>
        <p:nvSpPr>
          <p:cNvPr id="10" name="PIJL-RECHTS 9"/>
          <p:cNvSpPr/>
          <p:nvPr/>
        </p:nvSpPr>
        <p:spPr>
          <a:xfrm rot="18344112">
            <a:off x="6972708" y="1565887"/>
            <a:ext cx="858982" cy="35098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RECHTS 10"/>
          <p:cNvSpPr/>
          <p:nvPr/>
        </p:nvSpPr>
        <p:spPr>
          <a:xfrm rot="20132093">
            <a:off x="9369596" y="3218582"/>
            <a:ext cx="858982" cy="35098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Tijdelijke aanduiding voor inhoud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217" y="3085542"/>
            <a:ext cx="4333528" cy="2917826"/>
          </a:xfrm>
          <a:prstGeom prst="rect">
            <a:avLst/>
          </a:prstGeom>
        </p:spPr>
      </p:pic>
      <p:sp>
        <p:nvSpPr>
          <p:cNvPr id="14" name="PIJL-RECHTS 13"/>
          <p:cNvSpPr/>
          <p:nvPr/>
        </p:nvSpPr>
        <p:spPr>
          <a:xfrm rot="20132093">
            <a:off x="6327727" y="5033528"/>
            <a:ext cx="858982" cy="35098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69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Pas Snelheid afspelen aan..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48562" y="714159"/>
            <a:ext cx="4867275" cy="1457325"/>
          </a:xfrm>
          <a:prstGeom prst="rect">
            <a:avLst/>
          </a:prstGeom>
        </p:spPr>
      </p:pic>
      <p:pic>
        <p:nvPicPr>
          <p:cNvPr id="7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33989"/>
            <a:ext cx="5181600" cy="2755022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789984"/>
          </a:xfrm>
        </p:spPr>
        <p:txBody>
          <a:bodyPr/>
          <a:lstStyle/>
          <a:p>
            <a:r>
              <a:rPr lang="nl-NL" dirty="0" smtClean="0"/>
              <a:t>Klik op tabblad ‘Bewerken’</a:t>
            </a:r>
          </a:p>
        </p:txBody>
      </p:sp>
      <p:sp>
        <p:nvSpPr>
          <p:cNvPr id="9" name="PIJL-RECHTS 8"/>
          <p:cNvSpPr/>
          <p:nvPr/>
        </p:nvSpPr>
        <p:spPr>
          <a:xfrm rot="18344112">
            <a:off x="8099544" y="1788847"/>
            <a:ext cx="858982" cy="35098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212650" y="3274828"/>
            <a:ext cx="531627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Pas de snelheid aan naar wens (in dit voorbeeld naar 0,5)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De video wordt nu langzamer afgespeeld</a:t>
            </a:r>
            <a:r>
              <a:rPr lang="nl-NL" sz="2800" dirty="0" smtClean="0"/>
              <a:t>…</a:t>
            </a:r>
            <a:endParaRPr lang="nl-NL" sz="2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122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Muziekje er onder..</a:t>
            </a:r>
            <a:endParaRPr lang="nl-NL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64" y="503670"/>
            <a:ext cx="5181600" cy="1472469"/>
          </a:xfrm>
        </p:spPr>
      </p:pic>
      <p:pic>
        <p:nvPicPr>
          <p:cNvPr id="10" name="Tijdelijke aanduiding voor inhoud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88" y="2252605"/>
            <a:ext cx="6157152" cy="3058303"/>
          </a:xfrm>
        </p:spPr>
      </p:pic>
      <p:sp>
        <p:nvSpPr>
          <p:cNvPr id="11" name="Tijdelijke aanduiding voor inhoud 7"/>
          <p:cNvSpPr txBox="1">
            <a:spLocks/>
          </p:cNvSpPr>
          <p:nvPr/>
        </p:nvSpPr>
        <p:spPr>
          <a:xfrm>
            <a:off x="838200" y="1825625"/>
            <a:ext cx="5181600" cy="12471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Klik op ‘Muziek toevoegen’</a:t>
            </a:r>
          </a:p>
          <a:p>
            <a:r>
              <a:rPr lang="nl-NL" dirty="0" smtClean="0"/>
              <a:t>Je moet dan wel een mapje hebben met muziekjes</a:t>
            </a:r>
          </a:p>
        </p:txBody>
      </p:sp>
      <p:sp>
        <p:nvSpPr>
          <p:cNvPr id="12" name="PIJL-RECHTS 11"/>
          <p:cNvSpPr/>
          <p:nvPr/>
        </p:nvSpPr>
        <p:spPr>
          <a:xfrm rot="18344112">
            <a:off x="7526890" y="1714910"/>
            <a:ext cx="858982" cy="35098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RECHTS 12"/>
          <p:cNvSpPr/>
          <p:nvPr/>
        </p:nvSpPr>
        <p:spPr>
          <a:xfrm>
            <a:off x="8199582" y="3385233"/>
            <a:ext cx="858982" cy="35098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RECHTS 13"/>
          <p:cNvSpPr/>
          <p:nvPr/>
        </p:nvSpPr>
        <p:spPr>
          <a:xfrm rot="18344112">
            <a:off x="6506386" y="3155142"/>
            <a:ext cx="858982" cy="35098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237479" y="3414045"/>
            <a:ext cx="562106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Kies een muziekje 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De muziek wordt geladen</a:t>
            </a:r>
          </a:p>
          <a:p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116031" y="4633242"/>
            <a:ext cx="567955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Pas eventueel Muziek volume 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Zorg er voor dat de muziek </a:t>
            </a:r>
          </a:p>
          <a:p>
            <a:r>
              <a:rPr lang="nl-NL" sz="2800" dirty="0"/>
              <a:t>mooi gaat uitfaden</a:t>
            </a:r>
          </a:p>
          <a:p>
            <a:endParaRPr lang="nl-NL" dirty="0"/>
          </a:p>
        </p:txBody>
      </p:sp>
      <p:sp>
        <p:nvSpPr>
          <p:cNvPr id="17" name="PIJL-RECHTS 16"/>
          <p:cNvSpPr/>
          <p:nvPr/>
        </p:nvSpPr>
        <p:spPr>
          <a:xfrm rot="18344112">
            <a:off x="5573400" y="3109601"/>
            <a:ext cx="858982" cy="35098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8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Opslaan of delen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49235"/>
            <a:ext cx="5568227" cy="3310410"/>
          </a:xfrm>
        </p:spPr>
      </p:pic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28" y="365125"/>
            <a:ext cx="3429000" cy="1752600"/>
          </a:xfrm>
        </p:spPr>
      </p:pic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838200" y="1825625"/>
            <a:ext cx="5181600" cy="2002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Kies in het menu voor ‘Delen’ of ‘Film opslaan’</a:t>
            </a:r>
          </a:p>
          <a:p>
            <a:r>
              <a:rPr lang="nl-NL" dirty="0" smtClean="0"/>
              <a:t>Kies voor de optie:</a:t>
            </a:r>
          </a:p>
          <a:p>
            <a:pPr marL="0" indent="0">
              <a:buNone/>
            </a:pPr>
            <a:r>
              <a:rPr lang="nl-NL" dirty="0" smtClean="0"/>
              <a:t>‘Aanbevolen voor dit project’</a:t>
            </a:r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8" name="PIJL-RECHTS 7"/>
          <p:cNvSpPr/>
          <p:nvPr/>
        </p:nvSpPr>
        <p:spPr>
          <a:xfrm rot="18344112">
            <a:off x="9127837" y="1816510"/>
            <a:ext cx="858982" cy="35098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RECHTS 8"/>
          <p:cNvSpPr/>
          <p:nvPr/>
        </p:nvSpPr>
        <p:spPr>
          <a:xfrm rot="18344112">
            <a:off x="8258371" y="1751008"/>
            <a:ext cx="858982" cy="35098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838200" y="4380614"/>
            <a:ext cx="45418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De film wordt gemaakt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Klaar!</a:t>
            </a:r>
          </a:p>
          <a:p>
            <a:endParaRPr lang="nl-NL" dirty="0"/>
          </a:p>
        </p:txBody>
      </p:sp>
      <p:sp>
        <p:nvSpPr>
          <p:cNvPr id="11" name="PIJL-RECHTS 10"/>
          <p:cNvSpPr/>
          <p:nvPr/>
        </p:nvSpPr>
        <p:spPr>
          <a:xfrm rot="18344112">
            <a:off x="7471790" y="5137411"/>
            <a:ext cx="858982" cy="35098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95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ync" id="{51DA5FE2-0EC2-479C-8C01-814BF5279DEE}" vid="{8348C0CA-6B09-445A-B19D-8EC55AE0F9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1A8E7FB908F44A135FD8C2A0C995F" ma:contentTypeVersion="1" ma:contentTypeDescription="Create a new document." ma:contentTypeScope="" ma:versionID="10189c5e9d38d1d7179835d1d7b0c76f">
  <xsd:schema xmlns:xsd="http://www.w3.org/2001/XMLSchema" xmlns:xs="http://www.w3.org/2001/XMLSchema" xmlns:p="http://schemas.microsoft.com/office/2006/metadata/properties" xmlns:ns3="7467272d-202b-4447-a544-145ffde2131c" targetNamespace="http://schemas.microsoft.com/office/2006/metadata/properties" ma:root="true" ma:fieldsID="1de238f0c997d3e3006e498eae53f6ca" ns3:_="">
    <xsd:import namespace="7467272d-202b-4447-a544-145ffde2131c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7272d-202b-4447-a544-145ffde213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05A13A-7401-4AD7-9C7B-DF912D122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67272d-202b-4447-a544-145ffde213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01EA1C-7093-4E5E-8454-B8B8A791FB2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467272d-202b-4447-a544-145ffde2131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367BA1F-DEC4-43AF-B847-E1901F5A76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2305</TotalTime>
  <Words>238</Words>
  <Application>Microsoft Office PowerPoint</Application>
  <PresentationFormat>Breedbeeld</PresentationFormat>
  <Paragraphs>42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Wat kan allemaal in PowerPoint?</vt:lpstr>
      <vt:lpstr>Presentatie opslaan als video</vt:lpstr>
      <vt:lpstr>Hier zie je dat PowerPoint bezig is:</vt:lpstr>
      <vt:lpstr>Klaar is de video…</vt:lpstr>
      <vt:lpstr>Movie Maker inzetten…</vt:lpstr>
      <vt:lpstr>Pas Snelheid afspelen aan..</vt:lpstr>
      <vt:lpstr>Muziekje er onder..</vt:lpstr>
      <vt:lpstr>Opslaan of delen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workshop deel 2</dc:title>
  <dc:creator>Bert Plaat</dc:creator>
  <cp:keywords>workshop multimedia</cp:keywords>
  <cp:lastModifiedBy>bert plaat</cp:lastModifiedBy>
  <cp:revision>127</cp:revision>
  <dcterms:created xsi:type="dcterms:W3CDTF">2013-12-18T09:09:21Z</dcterms:created>
  <dcterms:modified xsi:type="dcterms:W3CDTF">2015-02-19T20:30:55Z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0x010100D3D1A8E7FB908F44A135FD8C2A0C995F</vt:lpwstr>
  </property>
</Properties>
</file>