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A47-6C5C-4888-BF54-169FF759DA89}" type="datetimeFigureOut">
              <a:rPr lang="nl-NL" smtClean="0"/>
              <a:t>19-2-2015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0730-09BF-447A-BDEB-218574983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5412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A47-6C5C-4888-BF54-169FF759DA89}" type="datetimeFigureOut">
              <a:rPr lang="nl-NL" smtClean="0"/>
              <a:t>19-2-2015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0730-09BF-447A-BDEB-218574983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0532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A47-6C5C-4888-BF54-169FF759DA89}" type="datetimeFigureOut">
              <a:rPr lang="nl-NL" smtClean="0"/>
              <a:t>19-2-2015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0730-09BF-447A-BDEB-218574983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5092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A47-6C5C-4888-BF54-169FF759DA89}" type="datetimeFigureOut">
              <a:rPr lang="nl-NL" smtClean="0"/>
              <a:t>19-2-2015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0730-09BF-447A-BDEB-218574983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044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A47-6C5C-4888-BF54-169FF759DA89}" type="datetimeFigureOut">
              <a:rPr lang="nl-NL" smtClean="0"/>
              <a:t>19-2-2015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0730-09BF-447A-BDEB-218574983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011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A47-6C5C-4888-BF54-169FF759DA89}" type="datetimeFigureOut">
              <a:rPr lang="nl-NL" smtClean="0"/>
              <a:t>19-2-2015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0730-09BF-447A-BDEB-218574983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1642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A47-6C5C-4888-BF54-169FF759DA89}" type="datetimeFigureOut">
              <a:rPr lang="nl-NL" smtClean="0"/>
              <a:t>19-2-2015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0730-09BF-447A-BDEB-218574983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7945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A47-6C5C-4888-BF54-169FF759DA89}" type="datetimeFigureOut">
              <a:rPr lang="nl-NL" smtClean="0"/>
              <a:t>19-2-2015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0730-09BF-447A-BDEB-218574983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582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A47-6C5C-4888-BF54-169FF759DA89}" type="datetimeFigureOut">
              <a:rPr lang="nl-NL" smtClean="0"/>
              <a:t>19-2-2015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0730-09BF-447A-BDEB-218574983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434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A47-6C5C-4888-BF54-169FF759DA89}" type="datetimeFigureOut">
              <a:rPr lang="nl-NL" smtClean="0"/>
              <a:t>19-2-2015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0730-09BF-447A-BDEB-218574983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8982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A47-6C5C-4888-BF54-169FF759DA89}" type="datetimeFigureOut">
              <a:rPr lang="nl-NL" smtClean="0"/>
              <a:t>19-2-2015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0730-09BF-447A-BDEB-218574983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833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51A47-6C5C-4888-BF54-169FF759DA89}" type="datetimeFigureOut">
              <a:rPr lang="nl-NL" smtClean="0"/>
              <a:t>19-2-2015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10730-09BF-447A-BDEB-218574983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300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22937" y="3958388"/>
            <a:ext cx="9144000" cy="3705727"/>
          </a:xfrm>
        </p:spPr>
        <p:txBody>
          <a:bodyPr>
            <a:normAutofit/>
          </a:bodyPr>
          <a:lstStyle/>
          <a:p>
            <a:pPr algn="l"/>
            <a:r>
              <a:rPr lang="nl-NL" b="1" dirty="0" smtClean="0">
                <a:solidFill>
                  <a:srgbClr val="004B69"/>
                </a:solidFill>
              </a:rPr>
              <a:t>Lync op school</a:t>
            </a:r>
            <a:br>
              <a:rPr lang="nl-NL" b="1" dirty="0" smtClean="0">
                <a:solidFill>
                  <a:srgbClr val="004B69"/>
                </a:solidFill>
              </a:rPr>
            </a:br>
            <a:r>
              <a:rPr lang="nl-NL" b="1" dirty="0" smtClean="0">
                <a:solidFill>
                  <a:srgbClr val="004B69"/>
                </a:solidFill>
              </a:rPr>
              <a:t>PC/Laptop</a:t>
            </a:r>
            <a:br>
              <a:rPr lang="nl-NL" b="1" dirty="0" smtClean="0">
                <a:solidFill>
                  <a:srgbClr val="004B69"/>
                </a:solidFill>
              </a:rPr>
            </a:br>
            <a:r>
              <a:rPr lang="nl-NL" b="1" dirty="0" smtClean="0">
                <a:solidFill>
                  <a:srgbClr val="004B69"/>
                </a:solidFill>
              </a:rPr>
              <a:t/>
            </a:r>
            <a:br>
              <a:rPr lang="nl-NL" b="1" dirty="0" smtClean="0">
                <a:solidFill>
                  <a:srgbClr val="004B69"/>
                </a:solidFill>
              </a:rPr>
            </a:br>
            <a:endParaRPr lang="nl-NL" b="1" dirty="0">
              <a:solidFill>
                <a:srgbClr val="004B69"/>
              </a:solidFill>
            </a:endParaRPr>
          </a:p>
        </p:txBody>
      </p:sp>
      <p:pic>
        <p:nvPicPr>
          <p:cNvPr id="3" name="Tijdelijke aanduiding voor inhou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9917" y="3466909"/>
            <a:ext cx="2613819" cy="2618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1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6089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ync" id="{51DA5FE2-0EC2-479C-8C01-814BF5279DEE}" vid="{8348C0CA-6B09-445A-B19D-8EC55AE0F99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D1A8E7FB908F44A135FD8C2A0C995F" ma:contentTypeVersion="1" ma:contentTypeDescription="Create a new document." ma:contentTypeScope="" ma:versionID="10189c5e9d38d1d7179835d1d7b0c76f">
  <xsd:schema xmlns:xsd="http://www.w3.org/2001/XMLSchema" xmlns:xs="http://www.w3.org/2001/XMLSchema" xmlns:p="http://schemas.microsoft.com/office/2006/metadata/properties" xmlns:ns3="7467272d-202b-4447-a544-145ffde2131c" targetNamespace="http://schemas.microsoft.com/office/2006/metadata/properties" ma:root="true" ma:fieldsID="1de238f0c997d3e3006e498eae53f6ca" ns3:_="">
    <xsd:import namespace="7467272d-202b-4447-a544-145ffde2131c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67272d-202b-4447-a544-145ffde2131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01EA1C-7093-4E5E-8454-B8B8A791FB2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467272d-202b-4447-a544-145ffde2131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367BA1F-DEC4-43AF-B847-E1901F5A76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05A13A-7401-4AD7-9C7B-DF912D1228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67272d-202b-4447-a544-145ffde213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2152</TotalTime>
  <Words>3</Words>
  <Application>Microsoft Office PowerPoint</Application>
  <PresentationFormat>Breedbeeld</PresentationFormat>
  <Paragraphs>1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Lync op school PC/Laptop  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Introductie N@Tschool!</dc:title>
  <dc:creator>Hans Thalen</dc:creator>
  <cp:lastModifiedBy>bert plaat</cp:lastModifiedBy>
  <cp:revision>99</cp:revision>
  <dcterms:created xsi:type="dcterms:W3CDTF">2013-12-18T09:09:21Z</dcterms:created>
  <dcterms:modified xsi:type="dcterms:W3CDTF">2015-02-19T20:06:15Z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0x010100D3D1A8E7FB908F44A135FD8C2A0C995F</vt:lpwstr>
  </property>
</Properties>
</file>